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90" r:id="rId5"/>
    <p:sldId id="263" r:id="rId6"/>
    <p:sldId id="295" r:id="rId7"/>
    <p:sldId id="296" r:id="rId8"/>
    <p:sldId id="297" r:id="rId9"/>
    <p:sldId id="298" r:id="rId10"/>
    <p:sldId id="299" r:id="rId11"/>
    <p:sldId id="294" r:id="rId12"/>
    <p:sldId id="285" r:id="rId13"/>
    <p:sldId id="288" r:id="rId14"/>
    <p:sldId id="291" r:id="rId15"/>
    <p:sldId id="300" r:id="rId16"/>
    <p:sldId id="292" r:id="rId17"/>
    <p:sldId id="289" r:id="rId18"/>
    <p:sldId id="293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884"/>
  </p:normalViewPr>
  <p:slideViewPr>
    <p:cSldViewPr snapToGrid="0" snapToObjects="1">
      <p:cViewPr varScale="1">
        <p:scale>
          <a:sx n="60" d="100"/>
          <a:sy n="60" d="100"/>
        </p:scale>
        <p:origin x="-2152" y="-1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5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r>
              <a:rPr lang="en-US" baseline="0" dirty="0" smtClean="0"/>
              <a:t>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32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2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28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topics covered:</a:t>
            </a:r>
          </a:p>
          <a:p>
            <a:r>
              <a:rPr lang="en-US" dirty="0" smtClean="0"/>
              <a:t>Topics:</a:t>
            </a:r>
          </a:p>
          <a:p>
            <a:r>
              <a:rPr lang="en-US" dirty="0" smtClean="0"/>
              <a:t>New</a:t>
            </a:r>
            <a:r>
              <a:rPr lang="en-US" baseline="0" dirty="0" smtClean="0"/>
              <a:t> Processes:</a:t>
            </a:r>
            <a:endParaRPr lang="en-US" dirty="0" smtClean="0"/>
          </a:p>
          <a:p>
            <a:r>
              <a:rPr lang="en-US" baseline="0" dirty="0" smtClean="0"/>
              <a:t>Overall:</a:t>
            </a:r>
          </a:p>
          <a:p>
            <a:r>
              <a:rPr lang="en-US" baseline="0" dirty="0" smtClean="0"/>
              <a:t>-What went well?</a:t>
            </a:r>
          </a:p>
          <a:p>
            <a:r>
              <a:rPr lang="en-US" baseline="0" dirty="0" smtClean="0"/>
              <a:t>-What could have gone better?</a:t>
            </a:r>
          </a:p>
          <a:p>
            <a:r>
              <a:rPr lang="en-US" baseline="0" dirty="0" smtClean="0"/>
              <a:t>-What will do we to improve?</a:t>
            </a:r>
          </a:p>
        </p:txBody>
      </p:sp>
    </p:spTree>
    <p:extLst>
      <p:ext uri="{BB962C8B-B14F-4D97-AF65-F5344CB8AC3E}">
        <p14:creationId xmlns:p14="http://schemas.microsoft.com/office/powerpoint/2010/main" val="88362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Review: What is programming?</a:t>
            </a:r>
            <a:r>
              <a:rPr lang="en-US" baseline="0" dirty="0" smtClean="0"/>
              <a:t> What is the purpose of our working agreement? What does Dev Tools help you do? How do you open an element in Dev Tool?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42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87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53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Carried Over: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the html</a:t>
            </a:r>
            <a:r>
              <a:rPr lang="en-US" baseline="0" dirty="0" smtClean="0"/>
              <a:t> file in their browser to see their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3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7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6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Day </a:t>
            </a:r>
            <a:r>
              <a:rPr lang="en-US" smtClean="0"/>
              <a:t>8</a:t>
            </a:r>
            <a:r>
              <a:rPr smtClean="0"/>
              <a:t> </a:t>
            </a:r>
            <a:r>
              <a:t>(MM/DD/YYYY)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D-Code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while(reminders);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Reminder notes</a:t>
            </a:r>
            <a:endParaRPr lang="en-US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295448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622758"/>
          </a:xfrm>
        </p:spPr>
        <p:txBody>
          <a:bodyPr anchor="t"/>
          <a:lstStyle/>
          <a:p>
            <a:r>
              <a:rPr lang="en-US" strike="sngStrike" dirty="0" smtClean="0"/>
              <a:t>List of goals/objectives/topics updated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434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Write question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249519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answers or summarizations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03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6" y="1365787"/>
            <a:ext cx="12584624" cy="7078851"/>
          </a:xfrm>
        </p:spPr>
      </p:pic>
      <p:sp>
        <p:nvSpPr>
          <p:cNvPr id="6" name="TextBox 5"/>
          <p:cNvSpPr txBox="1"/>
          <p:nvPr/>
        </p:nvSpPr>
        <p:spPr>
          <a:xfrm>
            <a:off x="7113722" y="8250016"/>
            <a:ext cx="56878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Time Remaining: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5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mins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767216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try{groupOf5([3]);}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grouping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groupOf5[0]= 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groupOf5[1]= 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groupOf5[2]= 	</a:t>
            </a: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Answer the following questions: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Add questions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0" lvl="0" indent="0" algn="ctr" defTabSz="914400">
              <a:spcBef>
                <a:spcPts val="0"/>
              </a:spcBef>
              <a:buSzTx/>
              <a:buNone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any </a:t>
            </a:r>
            <a:r>
              <a:rPr lang="en-US" sz="3600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individual aspects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58807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Complete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4343400"/>
          </a:xfrm>
        </p:spPr>
        <p:txBody>
          <a:bodyPr anchor="t"/>
          <a:lstStyle/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7251" y="8015099"/>
            <a:ext cx="7049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Testing.. Testing…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248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746" y="2014780"/>
            <a:ext cx="9174997" cy="6013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/>
              <a:t>f</a:t>
            </a:r>
            <a:r>
              <a:rPr lang="en-US" sz="4400" dirty="0" smtClean="0"/>
              <a:t>inally{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smtClean="0"/>
              <a:t>	</a:t>
            </a:r>
            <a:r>
              <a:rPr lang="en-US" sz="4400" dirty="0" err="1" smtClean="0"/>
              <a:t>talkAboutWhatWe’veLearned</a:t>
            </a:r>
            <a:r>
              <a:rPr lang="en-US" sz="4400" dirty="0" smtClean="0"/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effectLst/>
                <a:uFillTx/>
                <a:sym typeface="Helvetica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17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We’re Done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559" y="8281892"/>
            <a:ext cx="74632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least… by our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definition of done.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 smtClean="0"/>
              <a:t>Topic</a:t>
            </a:r>
            <a:endParaRPr lang="en-US" strike="sngStrike" dirty="0"/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39635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Welcome!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622758"/>
          </a:xfrm>
        </p:spPr>
        <p:txBody>
          <a:bodyPr anchor="t"/>
          <a:lstStyle/>
          <a:p>
            <a:r>
              <a:rPr lang="en-US" dirty="0"/>
              <a:t>Run Your Own Standups</a:t>
            </a:r>
          </a:p>
          <a:p>
            <a:r>
              <a:rPr lang="en-US" dirty="0"/>
              <a:t>Development </a:t>
            </a: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+ Prepare Presentations</a:t>
            </a:r>
            <a:endParaRPr lang="en-US" dirty="0"/>
          </a:p>
          <a:p>
            <a:r>
              <a:rPr lang="en-US" dirty="0" smtClean="0"/>
              <a:t>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784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533400" y="3225800"/>
            <a:ext cx="12085320" cy="330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try{</a:t>
            </a:r>
            <a:r>
              <a:rPr lang="en-US" sz="7200" dirty="0" err="1" smtClean="0"/>
              <a:t>whatDoYouRemember</a:t>
            </a:r>
            <a:r>
              <a:rPr lang="en-US" sz="7200" dirty="0" smtClean="0"/>
              <a:t>();</a:t>
            </a:r>
            <a:r>
              <a:rPr lang="en-US" dirty="0" smtClean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2921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Topic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Hi-Lite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58123"/>
            <a:ext cx="11099800" cy="803329"/>
          </a:xfrm>
        </p:spPr>
        <p:txBody>
          <a:bodyPr anchor="t"/>
          <a:lstStyle/>
          <a:p>
            <a:r>
              <a:rPr lang="en-US" dirty="0" smtClean="0"/>
              <a:t>Use for live coding slides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5193" y="5550091"/>
            <a:ext cx="9934414" cy="2318583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open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0000"/>
                </a:solidFill>
              </a:rPr>
              <a:t>open </a:t>
            </a:r>
            <a:r>
              <a:rPr lang="en-US" dirty="0" smtClean="0">
                <a:solidFill>
                  <a:srgbClr val="FFC000"/>
                </a:solidFill>
              </a:rPr>
              <a:t>attribute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“file”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  <a:r>
              <a:rPr lang="en-US" dirty="0" smtClean="0"/>
              <a:t>&gt;TEXT&lt;/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close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03853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58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try{assignment();}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details</a:t>
            </a:r>
          </a:p>
        </p:txBody>
      </p:sp>
    </p:spTree>
    <p:extLst>
      <p:ext uri="{BB962C8B-B14F-4D97-AF65-F5344CB8AC3E}">
        <p14:creationId xmlns:p14="http://schemas.microsoft.com/office/powerpoint/2010/main" val="740912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atch{assignment();}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details</a:t>
            </a:r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2800" b="1" dirty="0"/>
              <a:t>Note</a:t>
            </a:r>
            <a:r>
              <a:rPr lang="en-US" sz="2800" b="1" dirty="0" smtClean="0"/>
              <a:t>: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Users </a:t>
            </a:r>
            <a:r>
              <a:rPr lang="en-US" sz="2800" dirty="0"/>
              <a:t>are only able to select one of the possible </a:t>
            </a:r>
            <a:r>
              <a:rPr lang="en-US" sz="2800" dirty="0" smtClean="0"/>
              <a:t>options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You can have a preselected radio or checkbox by adding the checked attribute to the input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764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JS Class" id="{0DF67A0E-C290-B746-8CD6-1FCFB40FA6A0}" vid="{C5629D44-6B02-554F-9ED3-AE3028495284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20461</TotalTime>
  <Words>294</Words>
  <Application>Microsoft Macintosh PowerPoint</Application>
  <PresentationFormat>Custom</PresentationFormat>
  <Paragraphs>78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Day 8 (MM/DD/YYYY)</vt:lpstr>
      <vt:lpstr>Welcome!</vt:lpstr>
      <vt:lpstr>Standup</vt:lpstr>
      <vt:lpstr>try{whatDoYouRemember();}</vt:lpstr>
      <vt:lpstr>Topic</vt:lpstr>
      <vt:lpstr>Code Hi-Lite</vt:lpstr>
      <vt:lpstr>Topic</vt:lpstr>
      <vt:lpstr>try{assignment();}</vt:lpstr>
      <vt:lpstr>catch{assignment();}</vt:lpstr>
      <vt:lpstr>while(reminders);</vt:lpstr>
      <vt:lpstr>Huddle</vt:lpstr>
      <vt:lpstr>break;</vt:lpstr>
      <vt:lpstr>continue;</vt:lpstr>
      <vt:lpstr>PowerPoint Presentation</vt:lpstr>
      <vt:lpstr>try{groupOf5([3]);}</vt:lpstr>
      <vt:lpstr>Dev Complete</vt:lpstr>
      <vt:lpstr>PowerPoint Presentation</vt:lpstr>
      <vt:lpstr>Now We’re 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(MM/DD/YYYY)</dc:title>
  <cp:lastModifiedBy>Kyle Ofori</cp:lastModifiedBy>
  <cp:revision>54</cp:revision>
  <dcterms:modified xsi:type="dcterms:W3CDTF">2016-01-17T23:13:41Z</dcterms:modified>
</cp:coreProperties>
</file>