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West </a:t>
            </a:r>
            <a:r>
              <a:rPr lang="en-US" dirty="0" err="1" smtClean="0"/>
              <a:t>nile</a:t>
            </a:r>
            <a:r>
              <a:rPr lang="en-US" dirty="0" smtClean="0"/>
              <a:t> virus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Capstone Project @ Springboard</a:t>
            </a:r>
          </a:p>
          <a:p>
            <a:r>
              <a:rPr lang="en-US" dirty="0" smtClean="0"/>
              <a:t>Mentor: Alan Si</a:t>
            </a:r>
          </a:p>
          <a:p>
            <a:r>
              <a:rPr lang="en-US" dirty="0" smtClean="0"/>
              <a:t>By Ruiye Ni</a:t>
            </a:r>
          </a:p>
          <a:p>
            <a:r>
              <a:rPr lang="en-US" sz="1800" dirty="0" smtClean="0"/>
              <a:t>Mar.2016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26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 Curve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 descr="C:\Users\Ruiye\Dropbox\SpringBoard\DataScienceIntensive\CapStoneProject\West Nile Virus Prediction\R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588"/>
            <a:ext cx="7315215" cy="548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Ruiye\Dropbox\SpringBoard\DataScienceIntensive\CapStoneProject\West Nile Virus Prediction\Ti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583694" cy="49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58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8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West Nile Virus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Ruiye\Dropbox\SpringBoard\DataScienceIntensive\CapStoneProject\West Nile Virus Prediction\Transmission-Cycle-of-WN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39814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6477000"/>
            <a:ext cx="4709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http://www.ci.berkeley.ca.us/Health_Human_Services/Environmental_Health/West_Nile_Virus.aspx</a:t>
            </a:r>
          </a:p>
        </p:txBody>
      </p:sp>
    </p:spTree>
    <p:extLst>
      <p:ext uri="{BB962C8B-B14F-4D97-AF65-F5344CB8AC3E}">
        <p14:creationId xmlns:p14="http://schemas.microsoft.com/office/powerpoint/2010/main" val="36171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Chicago Department of Public Health</a:t>
            </a:r>
          </a:p>
          <a:p>
            <a:pPr lvl="1"/>
            <a:r>
              <a:rPr lang="en-US" dirty="0" smtClean="0"/>
              <a:t>Train.csv</a:t>
            </a:r>
          </a:p>
          <a:p>
            <a:pPr lvl="1"/>
            <a:r>
              <a:rPr lang="en-US" dirty="0" smtClean="0"/>
              <a:t>Test.csv</a:t>
            </a:r>
          </a:p>
          <a:p>
            <a:pPr lvl="1"/>
            <a:r>
              <a:rPr lang="en-US" dirty="0" smtClean="0"/>
              <a:t>Spray.csv</a:t>
            </a:r>
          </a:p>
          <a:p>
            <a:pPr lvl="1"/>
            <a:r>
              <a:rPr lang="en-US" dirty="0" smtClean="0"/>
              <a:t>Weather.csv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9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305800" cy="990600"/>
          </a:xfrm>
        </p:spPr>
        <p:txBody>
          <a:bodyPr/>
          <a:lstStyle/>
          <a:p>
            <a:r>
              <a:rPr lang="en-US" dirty="0" smtClean="0"/>
              <a:t>Exploratory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Yearly WN virus detection by week</a:t>
            </a:r>
            <a:endParaRPr lang="en-US" dirty="0"/>
          </a:p>
        </p:txBody>
      </p:sp>
      <p:pic>
        <p:nvPicPr>
          <p:cNvPr id="2050" name="Picture 2" descr="C:\Users\Ruiye\Dropbox\SpringBoard\DataScienceIntensive\CapStoneProject\West Nile Virus Prediction\TemporalVisu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133600"/>
            <a:ext cx="9875540" cy="32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6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Yearly WN virus detection by month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Ruiye\Dropbox\SpringBoard\DataScienceIntensive\CapStoneProject\West Nile Virus Prediction\TemporalVisualmont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448" y="2130552"/>
            <a:ext cx="9875540" cy="329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30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mosquitos @ locations</a:t>
            </a:r>
            <a:endParaRPr lang="en-US" dirty="0"/>
          </a:p>
        </p:txBody>
      </p:sp>
      <p:pic>
        <p:nvPicPr>
          <p:cNvPr id="4099" name="Picture 3" descr="C:\Users\Ruiye\Dropbox\SpringBoard\DataScienceIntensive\CapStoneProject\West Nile Virus Prediction\SpatialVisualMosNu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0799"/>
            <a:ext cx="8778258" cy="27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of WN virus @ locations</a:t>
            </a:r>
            <a:endParaRPr lang="en-US" dirty="0"/>
          </a:p>
        </p:txBody>
      </p:sp>
      <p:pic>
        <p:nvPicPr>
          <p:cNvPr id="5122" name="Picture 2" descr="C:\Users\Ruiye\Dropbox\SpringBoard\DataScienceIntensive\CapStoneProject\West Nile Virus Prediction\SpatialVisua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" y="2587752"/>
            <a:ext cx="8778258" cy="274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70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Mosquito species vs. WN virus detection </a:t>
            </a:r>
            <a:endParaRPr lang="en-US" dirty="0"/>
          </a:p>
        </p:txBody>
      </p:sp>
      <p:pic>
        <p:nvPicPr>
          <p:cNvPr id="6146" name="Picture 2" descr="C:\Users\Ruiye\Dropbox\SpringBoard\DataScienceIntensive\CapStoneProject\West Nile Virus Prediction\MostypeWNvi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858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cleaning and wrangling</a:t>
            </a:r>
          </a:p>
          <a:p>
            <a:pPr lvl="1"/>
            <a:r>
              <a:rPr lang="en-US" dirty="0" smtClean="0"/>
              <a:t>Replace missing value with -1</a:t>
            </a:r>
          </a:p>
          <a:p>
            <a:pPr lvl="1"/>
            <a:r>
              <a:rPr lang="en-US" dirty="0" smtClean="0"/>
              <a:t>Convert categorical variable into dummy variables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Data leakage</a:t>
            </a:r>
          </a:p>
          <a:p>
            <a:pPr lvl="1"/>
            <a:r>
              <a:rPr lang="en-US" dirty="0" smtClean="0"/>
              <a:t>Drop predictor in the train dataset highly associated with target variable which is impossible to know in practice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Imbalanced dataset</a:t>
            </a:r>
          </a:p>
          <a:p>
            <a:pPr lvl="1"/>
            <a:r>
              <a:rPr lang="en-US" dirty="0" smtClean="0"/>
              <a:t>Use precision and recall metric to evaluate model performance instead of use accuracy</a:t>
            </a:r>
          </a:p>
          <a:p>
            <a:pPr lvl="1"/>
            <a:endParaRPr lang="en-US" dirty="0"/>
          </a:p>
          <a:p>
            <a:r>
              <a:rPr lang="en-US" dirty="0" smtClean="0"/>
              <a:t>Compare models</a:t>
            </a:r>
          </a:p>
          <a:p>
            <a:pPr lvl="1"/>
            <a:r>
              <a:rPr lang="en-US" dirty="0" smtClean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14892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185</TotalTime>
  <Words>125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West nile virus prediction</vt:lpstr>
      <vt:lpstr>West Nile Virus</vt:lpstr>
      <vt:lpstr>Datasets</vt:lpstr>
      <vt:lpstr>Exploratory Analysis</vt:lpstr>
      <vt:lpstr>PowerPoint Presentation</vt:lpstr>
      <vt:lpstr>PowerPoint Presentation</vt:lpstr>
      <vt:lpstr>PowerPoint Presentation</vt:lpstr>
      <vt:lpstr>PowerPoint Presentation</vt:lpstr>
      <vt:lpstr>Predictive Model</vt:lpstr>
      <vt:lpstr>ROC Curve</vt:lpstr>
      <vt:lpstr>Timing</vt:lpstr>
      <vt:lpstr>Prediction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 nile virus prediction</dc:title>
  <dc:creator>Ruiye</dc:creator>
  <cp:lastModifiedBy>Ruiye</cp:lastModifiedBy>
  <cp:revision>23</cp:revision>
  <dcterms:created xsi:type="dcterms:W3CDTF">2006-08-16T00:00:00Z</dcterms:created>
  <dcterms:modified xsi:type="dcterms:W3CDTF">2016-03-30T23:29:54Z</dcterms:modified>
</cp:coreProperties>
</file>