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65" r:id="rId5"/>
    <p:sldId id="257" r:id="rId6"/>
    <p:sldId id="261" r:id="rId7"/>
    <p:sldId id="262" r:id="rId8"/>
    <p:sldId id="263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1B7F-BAB7-442B-8E95-63A297423DEB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3F171-E13B-43DB-914C-2C4C9C5C4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44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C575-D60E-455E-A658-3EF57B4AD52E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7D57-1EBB-4C47-88B0-058FF01EB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4050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7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65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0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57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4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0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4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3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2"/>
          <p:cNvGrpSpPr>
            <a:grpSpLocks noChangeAspect="1"/>
          </p:cNvGrpSpPr>
          <p:nvPr userDrawn="1"/>
        </p:nvGrpSpPr>
        <p:grpSpPr bwMode="auto">
          <a:xfrm>
            <a:off x="179512" y="166058"/>
            <a:ext cx="1872208" cy="426257"/>
            <a:chOff x="3314" y="1847"/>
            <a:chExt cx="4932" cy="1122"/>
          </a:xfrm>
        </p:grpSpPr>
        <p:pic>
          <p:nvPicPr>
            <p:cNvPr id="1027" name="Picture 1" descr="C:\Users\arudland\AppData\Local\Microsoft\Windows\Temporary Internet Files\Content.Outlook\BN8WS22J\Local-Digital-Fav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1847"/>
              <a:ext cx="1122" cy="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2" descr="C:\Users\arudland\AppData\Local\Microsoft\Windows\Temporary Internet Files\Content.Outlook\BN8WS22J\LocalDirectlogo-gre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" y="2048"/>
              <a:ext cx="3726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5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9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2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2"/>
          <p:cNvGrpSpPr>
            <a:grpSpLocks noChangeAspect="1"/>
          </p:cNvGrpSpPr>
          <p:nvPr userDrawn="1"/>
        </p:nvGrpSpPr>
        <p:grpSpPr bwMode="auto">
          <a:xfrm>
            <a:off x="179512" y="166058"/>
            <a:ext cx="1872208" cy="426257"/>
            <a:chOff x="3314" y="1847"/>
            <a:chExt cx="4932" cy="1122"/>
          </a:xfrm>
        </p:grpSpPr>
        <p:pic>
          <p:nvPicPr>
            <p:cNvPr id="12" name="Picture 1" descr="C:\Users\arudland\AppData\Local\Microsoft\Windows\Temporary Internet Files\Content.Outlook\BN8WS22J\Local-Digital-Fav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1847"/>
              <a:ext cx="1122" cy="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 descr="C:\Users\arudland\AppData\Local\Microsoft\Windows\Temporary Internet Files\Content.Outlook\BN8WS22J\LocalDirectlogo-gre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" y="2048"/>
              <a:ext cx="3726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63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85EF-4AC0-4D98-B9A8-0479E871A937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apply-swap-homes-counci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348880"/>
            <a:ext cx="6400800" cy="1752600"/>
          </a:xfrm>
        </p:spPr>
        <p:txBody>
          <a:bodyPr>
            <a:normAutofit/>
          </a:bodyPr>
          <a:lstStyle/>
          <a:p>
            <a:r>
              <a:rPr lang="en-GB" sz="6000" dirty="0" smtClean="0"/>
              <a:t>Really useful stuff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57301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0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3"/>
          <a:srcRect t="11958" r="2824"/>
          <a:stretch/>
        </p:blipFill>
        <p:spPr bwMode="auto">
          <a:xfrm>
            <a:off x="755576" y="664234"/>
            <a:ext cx="7488831" cy="5645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LocalGov</a:t>
            </a:r>
            <a:r>
              <a:rPr lang="en-GB" b="1" dirty="0"/>
              <a:t> </a:t>
            </a:r>
            <a:r>
              <a:rPr lang="en-GB" b="1" dirty="0" smtClean="0"/>
              <a:t>digital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600" b="1" dirty="0" smtClean="0"/>
              <a:t>Open </a:t>
            </a:r>
            <a:r>
              <a:rPr lang="en-GB" sz="2600" b="1" dirty="0"/>
              <a:t>by default and digital by design</a:t>
            </a:r>
            <a:endParaRPr lang="en-GB" sz="2600" dirty="0"/>
          </a:p>
          <a:p>
            <a:r>
              <a:rPr lang="en-GB" sz="2600" dirty="0" err="1" smtClean="0"/>
              <a:t>LocalGov</a:t>
            </a:r>
            <a:r>
              <a:rPr lang="en-GB" sz="2600" dirty="0" smtClean="0"/>
              <a:t> </a:t>
            </a:r>
            <a:r>
              <a:rPr lang="en-GB" sz="2600" dirty="0" smtClean="0"/>
              <a:t>Digital </a:t>
            </a:r>
            <a:r>
              <a:rPr lang="en-GB" sz="2600" dirty="0"/>
              <a:t>are a practitioner network created and functioning in the spirit of local government's sector-led improvement agenda.</a:t>
            </a:r>
          </a:p>
          <a:p>
            <a:r>
              <a:rPr lang="en-GB" sz="2600" dirty="0" smtClean="0"/>
              <a:t>The </a:t>
            </a:r>
            <a:r>
              <a:rPr lang="en-GB" sz="2600" dirty="0"/>
              <a:t>overarching purpose is to raise standards in web provision and the use of digital by councils across the country, and to create a digital framework that is flexible enough to respond to local needs</a:t>
            </a:r>
            <a:r>
              <a:rPr lang="en-GB" sz="2600" dirty="0" smtClean="0"/>
              <a:t>.</a:t>
            </a:r>
            <a:endParaRPr lang="en-GB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661248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Direct and </a:t>
            </a:r>
            <a:r>
              <a:rPr lang="en-GB" dirty="0" err="1" smtClean="0"/>
              <a:t>LocalGov</a:t>
            </a:r>
            <a:r>
              <a:rPr lang="en-GB" dirty="0" smtClean="0"/>
              <a:t> digital are joining forces to hold 4 joint events this year</a:t>
            </a:r>
          </a:p>
          <a:p>
            <a:r>
              <a:rPr lang="en-GB" dirty="0" smtClean="0"/>
              <a:t>Focussing on </a:t>
            </a:r>
            <a:r>
              <a:rPr lang="en-GB" dirty="0" smtClean="0"/>
              <a:t>digital </a:t>
            </a:r>
            <a:r>
              <a:rPr lang="en-GB" dirty="0" smtClean="0"/>
              <a:t>inclusion and assisted </a:t>
            </a:r>
          </a:p>
          <a:p>
            <a:r>
              <a:rPr lang="en-GB" dirty="0" smtClean="0"/>
              <a:t>Carlisle </a:t>
            </a:r>
            <a:r>
              <a:rPr lang="en-GB" dirty="0" smtClean="0"/>
              <a:t>and  Warwick are finalised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5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Home Swap/Mutual </a:t>
            </a:r>
            <a:r>
              <a:rPr lang="en-GB" dirty="0" smtClean="0"/>
              <a:t>Exchange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dirty="0" smtClean="0"/>
              <a:t>It </a:t>
            </a:r>
            <a:r>
              <a:rPr lang="en-GB" sz="2500" dirty="0"/>
              <a:t>is a legal requirement that all councils (and housing associations) promote this/make available a link to one of the home swap websites that are signed up to operate the scheme.</a:t>
            </a:r>
          </a:p>
          <a:p>
            <a:pPr marL="0" indent="0">
              <a:buNone/>
            </a:pPr>
            <a:endParaRPr lang="en-GB" sz="300" dirty="0"/>
          </a:p>
          <a:p>
            <a:r>
              <a:rPr lang="en-GB" sz="2500" dirty="0"/>
              <a:t>As part of research into a request for changes to this </a:t>
            </a:r>
            <a:r>
              <a:rPr lang="en-GB" sz="2500" dirty="0" smtClean="0"/>
              <a:t>page…</a:t>
            </a:r>
            <a:r>
              <a:rPr lang="en-GB" sz="2500" dirty="0"/>
              <a:t> </a:t>
            </a:r>
          </a:p>
          <a:p>
            <a:pPr marL="0" indent="0">
              <a:buNone/>
            </a:pPr>
            <a:r>
              <a:rPr lang="en-GB" sz="2500" u="sng" dirty="0" smtClean="0">
                <a:hlinkClick r:id="rId3"/>
              </a:rPr>
              <a:t>https</a:t>
            </a:r>
            <a:r>
              <a:rPr lang="en-GB" sz="2500" u="sng" dirty="0">
                <a:hlinkClick r:id="rId3"/>
              </a:rPr>
              <a:t>://</a:t>
            </a:r>
            <a:r>
              <a:rPr lang="en-GB" sz="2500" u="sng" dirty="0" smtClean="0">
                <a:hlinkClick r:id="rId3"/>
              </a:rPr>
              <a:t>www.gov.uk/apply-swap-homes-council</a:t>
            </a:r>
            <a:endParaRPr lang="en-GB" sz="2500" dirty="0"/>
          </a:p>
          <a:p>
            <a:pPr marL="0" indent="0">
              <a:buNone/>
            </a:pPr>
            <a:endParaRPr lang="en-GB" sz="800" dirty="0"/>
          </a:p>
          <a:p>
            <a:r>
              <a:rPr lang="en-GB" sz="2500" dirty="0" smtClean="0"/>
              <a:t>…i</a:t>
            </a:r>
            <a:r>
              <a:rPr lang="en-GB" sz="2500" dirty="0" smtClean="0"/>
              <a:t>t </a:t>
            </a:r>
            <a:r>
              <a:rPr lang="en-GB" sz="2500" dirty="0"/>
              <a:t>became clear that not all councils are using these websites or have content relating to home swap on their site.</a:t>
            </a:r>
          </a:p>
          <a:p>
            <a:pPr marL="0" indent="0" algn="ctr">
              <a:buNone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2659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3"/>
          <a:srcRect t="16853" r="17774" b="4499"/>
          <a:stretch/>
        </p:blipFill>
        <p:spPr bwMode="auto">
          <a:xfrm>
            <a:off x="1115616" y="1556792"/>
            <a:ext cx="7344816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62068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Home swap review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064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Street </a:t>
            </a:r>
            <a:r>
              <a:rPr lang="en-GB" dirty="0" smtClean="0"/>
              <a:t>parties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Remember </a:t>
            </a:r>
            <a:r>
              <a:rPr lang="en-GB" sz="2400" dirty="0" smtClean="0"/>
              <a:t>the Royal wedding?</a:t>
            </a:r>
          </a:p>
          <a:p>
            <a:r>
              <a:rPr lang="en-GB" sz="2400" dirty="0" smtClean="0"/>
              <a:t>Communities </a:t>
            </a:r>
            <a:r>
              <a:rPr lang="en-GB" sz="2400" dirty="0" smtClean="0"/>
              <a:t>and </a:t>
            </a:r>
            <a:r>
              <a:rPr lang="en-GB" sz="2400" dirty="0" smtClean="0"/>
              <a:t>Local </a:t>
            </a:r>
            <a:r>
              <a:rPr lang="en-GB" sz="2400" dirty="0" smtClean="0"/>
              <a:t>Government want to make it as easy as possible for local communities to arrange street parties</a:t>
            </a:r>
          </a:p>
          <a:p>
            <a:r>
              <a:rPr lang="en-GB" sz="2400" dirty="0" smtClean="0"/>
              <a:t>Our review shows that a lot of councils do not have </a:t>
            </a:r>
            <a:r>
              <a:rPr lang="en-GB" sz="2400" dirty="0" smtClean="0"/>
              <a:t>user- </a:t>
            </a:r>
            <a:r>
              <a:rPr lang="en-GB" sz="2400" dirty="0" smtClean="0"/>
              <a:t>friendly application forms </a:t>
            </a:r>
          </a:p>
          <a:p>
            <a:r>
              <a:rPr lang="en-GB" sz="2400" dirty="0" smtClean="0"/>
              <a:t>Get your </a:t>
            </a:r>
            <a:r>
              <a:rPr lang="en-GB" sz="2400" dirty="0" smtClean="0"/>
              <a:t>websites </a:t>
            </a:r>
            <a:r>
              <a:rPr lang="en-GB" sz="2400" dirty="0" smtClean="0"/>
              <a:t>ready for the summer months and keep the red tape to a minimum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6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/>
          <a:srcRect t="15773" r="15615"/>
          <a:stretch/>
        </p:blipFill>
        <p:spPr bwMode="auto">
          <a:xfrm>
            <a:off x="827584" y="1412776"/>
            <a:ext cx="7344816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548680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Street Parties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655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Local Direct website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10803" r="3820"/>
          <a:stretch/>
        </p:blipFill>
        <p:spPr bwMode="auto">
          <a:xfrm>
            <a:off x="1115616" y="1124744"/>
            <a:ext cx="7056784" cy="5328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48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/>
          <a:srcRect t="14721" r="3820"/>
          <a:stretch/>
        </p:blipFill>
        <p:spPr bwMode="auto">
          <a:xfrm>
            <a:off x="539552" y="764704"/>
            <a:ext cx="7848872" cy="53925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92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8270c081-d9f3-48ae-83c7-c2320a8ca25c"/>
</file>

<file path=customXml/itemProps1.xml><?xml version="1.0" encoding="utf-8"?>
<ds:datastoreItem xmlns:ds="http://schemas.openxmlformats.org/officeDocument/2006/customXml" ds:itemID="{946EBD97-6332-4491-A725-676192D621A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124</TotalTime>
  <Words>220</Words>
  <Application>Microsoft Office PowerPoint</Application>
  <PresentationFormat>On-screen Show (4:3)</PresentationFormat>
  <Paragraphs>34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PowerPoint Presentation</vt:lpstr>
      <vt:lpstr>LocalGov digital</vt:lpstr>
      <vt:lpstr>PowerPoint Presentation</vt:lpstr>
      <vt:lpstr>Home Swap/Mutual Exchange</vt:lpstr>
      <vt:lpstr>PowerPoint Presentation</vt:lpstr>
      <vt:lpstr>Street parties</vt:lpstr>
      <vt:lpstr>PowerPoint Presentation</vt:lpstr>
      <vt:lpstr>Local Direct website</vt:lpstr>
      <vt:lpstr>PowerPoint Presentation</vt:lpstr>
      <vt:lpstr>PowerPoint Presentation</vt:lpstr>
    </vt:vector>
  </TitlesOfParts>
  <Company>Department for Communities and Local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lrussell</dc:creator>
  <cp:lastModifiedBy>arudland</cp:lastModifiedBy>
  <cp:revision>13</cp:revision>
  <dcterms:created xsi:type="dcterms:W3CDTF">2014-01-30T11:31:39Z</dcterms:created>
  <dcterms:modified xsi:type="dcterms:W3CDTF">2014-01-30T14:35:08Z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a4422b1d-e930-4fd0-8e3a-d4c57838f5f9</vt:lpwstr>
  </property>
  <property fmtid="{D5CDD505-2E9C-101B-9397-08002B2CF9AE}" pid="3" name="bjSaver">
    <vt:lpwstr>XaAX9j1NZXLDZs81R6KMBo3Dt1xGeGWx</vt:lpwstr>
  </property>
  <property fmtid="{D5CDD505-2E9C-101B-9397-08002B2CF9AE}" pid="4" name="bjDocumentSecurityLabel">
    <vt:lpwstr>No Marking</vt:lpwstr>
  </property>
</Properties>
</file>