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diagrams/quickStyle1.xml" ContentType="application/vnd.openxmlformats-officedocument.drawingml.diagramStyl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customXml/itemProps1.xml" ContentType="application/vnd.openxmlformats-officedocument.customXmlProperties+xml"/>
  <Override PartName="/ppt/diagrams/colors1.xml" ContentType="application/vnd.openxmlformats-officedocument.drawingml.diagramColors+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presentation.xml" ContentType="application/vnd.openxmlformats-officedocument.presentationml.presentation.main+xml"/>
  <Override PartName="/ppt/diagrams/data1.xml" ContentType="application/vnd.openxmlformats-officedocument.drawingml.diagramData+xml"/>
  <Override PartName="/ppt/diagrams/drawing1.xml" ContentType="application/vnd.ms-office.drawingml.diagramDrawing+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docProps/custom.xml" ContentType="application/vnd.openxmlformats-officedocument.custom-properties+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2"/>
  </p:sldMasterIdLst>
  <p:notesMasterIdLst>
    <p:notesMasterId r:id="rId7"/>
  </p:notesMasterIdLst>
  <p:handoutMasterIdLst>
    <p:handoutMasterId r:id="rId8"/>
  </p:handoutMasterIdLst>
  <p:sldIdLst>
    <p:sldId id="260" r:id="rId3"/>
    <p:sldId id="407" r:id="rId4"/>
    <p:sldId id="401" r:id="rId5"/>
    <p:sldId id="408" r:id="rId6"/>
  </p:sldIdLst>
  <p:sldSz cx="9144000" cy="6858000" type="screen4x3"/>
  <p:notesSz cx="6980238"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rgbClr val="FF0000"/>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0"/>
      </p:ext>
    </p:extLst>
  </p:showPr>
  <p:clrMru>
    <a:srgbClr val="3171B7"/>
    <a:srgbClr val="851B41"/>
    <a:srgbClr val="FFFFCC"/>
    <a:srgbClr val="CCFFCC"/>
    <a:srgbClr val="FFFF66"/>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7095" autoAdjust="0"/>
    <p:restoredTop sz="95108" autoAdjust="0"/>
  </p:normalViewPr>
  <p:slideViewPr>
    <p:cSldViewPr>
      <p:cViewPr>
        <p:scale>
          <a:sx n="100" d="100"/>
          <a:sy n="100" d="100"/>
        </p:scale>
        <p:origin x="-1056" y="-408"/>
      </p:cViewPr>
      <p:guideLst>
        <p:guide orient="horz" pos="2160"/>
        <p:guide pos="2880"/>
      </p:guideLst>
    </p:cSldViewPr>
  </p:slideViewPr>
  <p:notesTextViewPr>
    <p:cViewPr>
      <p:scale>
        <a:sx n="100" d="100"/>
        <a:sy n="100" d="100"/>
      </p:scale>
      <p:origin x="0" y="0"/>
    </p:cViewPr>
  </p:notesTextViewPr>
  <p:sorterViewPr>
    <p:cViewPr>
      <p:scale>
        <a:sx n="82" d="100"/>
        <a:sy n="82" d="100"/>
      </p:scale>
      <p:origin x="0" y="0"/>
    </p:cViewPr>
  </p:sorterViewPr>
  <p:notesViewPr>
    <p:cSldViewPr>
      <p:cViewPr>
        <p:scale>
          <a:sx n="110" d="100"/>
          <a:sy n="110" d="100"/>
        </p:scale>
        <p:origin x="-1620" y="3096"/>
      </p:cViewPr>
      <p:guideLst>
        <p:guide orient="horz" pos="2880"/>
        <p:guide pos="2199"/>
      </p:guideLst>
    </p:cSldViewPr>
  </p:notes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png"/><Relationship Id="rId1" Type="http://schemas.openxmlformats.org/officeDocument/2006/relationships/image" Target="../media/image8.jpeg"/><Relationship Id="rId2"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1.jpeg"/><Relationship Id="rId4" Type="http://schemas.openxmlformats.org/officeDocument/2006/relationships/image" Target="../media/image111.jpeg"/><Relationship Id="rId5" Type="http://schemas.openxmlformats.org/officeDocument/2006/relationships/image" Target="../media/image121.png"/><Relationship Id="rId1" Type="http://schemas.openxmlformats.org/officeDocument/2006/relationships/image" Target="../media/image81.jpeg"/><Relationship Id="rId2" Type="http://schemas.openxmlformats.org/officeDocument/2006/relationships/image" Target="../media/image9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FF939-7293-4DE1-AD7E-ACAA0CFB0074}" type="doc">
      <dgm:prSet loTypeId="urn:microsoft.com/office/officeart/2005/8/layout/hList7#1" loCatId="list" qsTypeId="urn:microsoft.com/office/officeart/2005/8/quickstyle/simple1" qsCatId="simple" csTypeId="urn:microsoft.com/office/officeart/2005/8/colors/accent1_2" csCatId="accent1" phldr="1"/>
      <dgm:spPr/>
    </dgm:pt>
    <dgm:pt modelId="{23417DBE-ABAF-4BB9-817B-1AF56411C177}">
      <dgm:prSet phldrT="[Text]" custT="1"/>
      <dgm:spPr>
        <a:solidFill>
          <a:srgbClr val="0070C0"/>
        </a:solidFill>
      </dgm:spPr>
      <dgm:t>
        <a:bodyPr/>
        <a:lstStyle/>
        <a:p>
          <a:pPr algn="ctr"/>
          <a:r>
            <a:rPr lang="en-US" sz="1050" dirty="0" smtClean="0"/>
            <a:t>PSN has, and continues to deliver savings.</a:t>
          </a:r>
          <a:br>
            <a:rPr lang="en-US" sz="1050" dirty="0" smtClean="0"/>
          </a:br>
          <a:r>
            <a:rPr lang="en-US" sz="1050" dirty="0" smtClean="0"/>
            <a:t/>
          </a:r>
          <a:br>
            <a:rPr lang="en-US" sz="1050" dirty="0" smtClean="0"/>
          </a:br>
          <a:r>
            <a:rPr lang="en-US" sz="1050" dirty="0" smtClean="0"/>
            <a:t/>
          </a:r>
          <a:br>
            <a:rPr lang="en-US" sz="1050" dirty="0" smtClean="0"/>
          </a:br>
          <a:endParaRPr lang="en-GB" sz="1000" dirty="0" smtClean="0"/>
        </a:p>
      </dgm:t>
    </dgm:pt>
    <dgm:pt modelId="{BF537559-37B5-4B39-B063-CED43B66824C}" type="parTrans" cxnId="{74BF870A-62EF-41C7-8ACE-8F4F7D4AA42C}">
      <dgm:prSet/>
      <dgm:spPr/>
      <dgm:t>
        <a:bodyPr/>
        <a:lstStyle/>
        <a:p>
          <a:pPr algn="ctr"/>
          <a:endParaRPr lang="en-GB"/>
        </a:p>
      </dgm:t>
    </dgm:pt>
    <dgm:pt modelId="{9DA65AD0-A658-4975-B485-C239418463EE}" type="sibTrans" cxnId="{74BF870A-62EF-41C7-8ACE-8F4F7D4AA42C}">
      <dgm:prSet/>
      <dgm:spPr/>
      <dgm:t>
        <a:bodyPr/>
        <a:lstStyle/>
        <a:p>
          <a:pPr algn="ctr"/>
          <a:endParaRPr lang="en-GB"/>
        </a:p>
      </dgm:t>
    </dgm:pt>
    <dgm:pt modelId="{6860FCF1-38DE-4523-AF14-21EA7D948261}">
      <dgm:prSet phldrT="[Text]" custT="1"/>
      <dgm:spPr>
        <a:solidFill>
          <a:srgbClr val="0070C0"/>
        </a:solidFill>
      </dgm:spPr>
      <dgm:t>
        <a:bodyPr/>
        <a:lstStyle/>
        <a:p>
          <a:pPr algn="ctr"/>
          <a:r>
            <a:rPr lang="en-US" sz="1050" dirty="0" smtClean="0"/>
            <a:t>PSN creates a shared Information Assurance Environment in which each Information Owners needs are recognised.</a:t>
          </a:r>
          <a:endParaRPr lang="en-GB" sz="1050" dirty="0" smtClean="0"/>
        </a:p>
      </dgm:t>
    </dgm:pt>
    <dgm:pt modelId="{B3E4696B-A44D-41E5-AA9E-02655A303E24}" type="parTrans" cxnId="{0349D8B5-FE54-42CA-8D9B-831D44D19ACE}">
      <dgm:prSet/>
      <dgm:spPr/>
      <dgm:t>
        <a:bodyPr/>
        <a:lstStyle/>
        <a:p>
          <a:pPr algn="ctr"/>
          <a:endParaRPr lang="en-GB"/>
        </a:p>
      </dgm:t>
    </dgm:pt>
    <dgm:pt modelId="{BADD578E-C90C-4E83-BAC8-B999181700F8}" type="sibTrans" cxnId="{0349D8B5-FE54-42CA-8D9B-831D44D19ACE}">
      <dgm:prSet/>
      <dgm:spPr/>
      <dgm:t>
        <a:bodyPr/>
        <a:lstStyle/>
        <a:p>
          <a:pPr algn="ctr"/>
          <a:endParaRPr lang="en-GB"/>
        </a:p>
      </dgm:t>
    </dgm:pt>
    <dgm:pt modelId="{D2E9CB81-9150-4A3E-9F77-CB092CE6DF98}">
      <dgm:prSet custT="1"/>
      <dgm:spPr>
        <a:solidFill>
          <a:srgbClr val="0070C0"/>
        </a:solidFill>
      </dgm:spPr>
      <dgm:t>
        <a:bodyPr/>
        <a:lstStyle/>
        <a:p>
          <a:pPr algn="ctr"/>
          <a:r>
            <a:rPr lang="en-GB" sz="1050" dirty="0" smtClean="0"/>
            <a:t>PSN makes it possible to bring together data from multiple sources creating opportunities for transformative service delivery.</a:t>
          </a:r>
          <a:endParaRPr lang="en-GB" sz="1050" dirty="0"/>
        </a:p>
      </dgm:t>
    </dgm:pt>
    <dgm:pt modelId="{2A45B541-398E-4B7A-9E6E-9C6BAF5EF14D}" type="parTrans" cxnId="{9EC296D5-7E1A-4406-8C61-7008149407DA}">
      <dgm:prSet/>
      <dgm:spPr/>
      <dgm:t>
        <a:bodyPr/>
        <a:lstStyle/>
        <a:p>
          <a:pPr algn="ctr"/>
          <a:endParaRPr lang="en-GB"/>
        </a:p>
      </dgm:t>
    </dgm:pt>
    <dgm:pt modelId="{FB0BB1F6-7F08-4E97-9EAB-6BB9BBA760FE}" type="sibTrans" cxnId="{9EC296D5-7E1A-4406-8C61-7008149407DA}">
      <dgm:prSet/>
      <dgm:spPr/>
      <dgm:t>
        <a:bodyPr/>
        <a:lstStyle/>
        <a:p>
          <a:pPr algn="ctr"/>
          <a:endParaRPr lang="en-GB"/>
        </a:p>
      </dgm:t>
    </dgm:pt>
    <dgm:pt modelId="{C805D8F6-7C6E-485B-AE99-93E4A95A0FD2}">
      <dgm:prSet custT="1"/>
      <dgm:spPr>
        <a:solidFill>
          <a:srgbClr val="0070C0"/>
        </a:solidFill>
      </dgm:spPr>
      <dgm:t>
        <a:bodyPr/>
        <a:lstStyle/>
        <a:p>
          <a:pPr algn="ctr"/>
          <a:r>
            <a:rPr lang="en-US" sz="1000" dirty="0" smtClean="0"/>
            <a:t>PSN will seek to evolve by working with partners and stakeholders to set priorities and development directions.</a:t>
          </a:r>
        </a:p>
        <a:p>
          <a:pPr algn="ctr"/>
          <a:endParaRPr lang="en-GB" sz="1000" dirty="0"/>
        </a:p>
      </dgm:t>
    </dgm:pt>
    <dgm:pt modelId="{DFE001DC-2D22-49EC-80CB-ED081ADEF864}" type="parTrans" cxnId="{D7192EE2-D044-4883-9DFF-7C99BD0AD3D9}">
      <dgm:prSet/>
      <dgm:spPr/>
      <dgm:t>
        <a:bodyPr/>
        <a:lstStyle/>
        <a:p>
          <a:pPr algn="ctr"/>
          <a:endParaRPr lang="en-GB"/>
        </a:p>
      </dgm:t>
    </dgm:pt>
    <dgm:pt modelId="{8E2AEE20-DE3B-4D12-91AC-DC36B41C823B}" type="sibTrans" cxnId="{D7192EE2-D044-4883-9DFF-7C99BD0AD3D9}">
      <dgm:prSet/>
      <dgm:spPr/>
      <dgm:t>
        <a:bodyPr/>
        <a:lstStyle/>
        <a:p>
          <a:pPr algn="ctr"/>
          <a:endParaRPr lang="en-GB"/>
        </a:p>
      </dgm:t>
    </dgm:pt>
    <dgm:pt modelId="{310ED365-CABF-4A7A-848F-93EBAAB6DC1E}">
      <dgm:prSet phldrT="[Text]" custT="1"/>
      <dgm:spPr>
        <a:solidFill>
          <a:srgbClr val="0070C0"/>
        </a:solidFill>
      </dgm:spPr>
      <dgm:t>
        <a:bodyPr anchor="ctr"/>
        <a:lstStyle/>
        <a:p>
          <a:pPr algn="ctr"/>
          <a:r>
            <a:rPr lang="en-GB" sz="1050" dirty="0" smtClean="0"/>
            <a:t>A ‘Network of Networks’:  a secure shared infrastructure.</a:t>
          </a:r>
        </a:p>
        <a:p>
          <a:pPr algn="ctr"/>
          <a:endParaRPr lang="en-GB" sz="1050" dirty="0" smtClean="0"/>
        </a:p>
        <a:p>
          <a:pPr algn="ctr"/>
          <a:endParaRPr lang="en-GB" sz="900" dirty="0"/>
        </a:p>
      </dgm:t>
    </dgm:pt>
    <dgm:pt modelId="{8DC66DD3-DF7A-4493-B893-18EB03C7C69D}" type="sibTrans" cxnId="{4F43C18F-48A2-4BE9-BDD0-831EB7916DFD}">
      <dgm:prSet/>
      <dgm:spPr/>
      <dgm:t>
        <a:bodyPr/>
        <a:lstStyle/>
        <a:p>
          <a:pPr algn="ctr"/>
          <a:endParaRPr lang="en-GB"/>
        </a:p>
      </dgm:t>
    </dgm:pt>
    <dgm:pt modelId="{7D967EC5-6C33-48BF-B1B6-0F601D76457F}" type="parTrans" cxnId="{4F43C18F-48A2-4BE9-BDD0-831EB7916DFD}">
      <dgm:prSet/>
      <dgm:spPr/>
      <dgm:t>
        <a:bodyPr/>
        <a:lstStyle/>
        <a:p>
          <a:pPr algn="ctr"/>
          <a:endParaRPr lang="en-GB"/>
        </a:p>
      </dgm:t>
    </dgm:pt>
    <dgm:pt modelId="{F9F8A7A4-53DD-4AD7-9D00-D87ADCA732B4}" type="pres">
      <dgm:prSet presAssocID="{AC9FF939-7293-4DE1-AD7E-ACAA0CFB0074}" presName="Name0" presStyleCnt="0">
        <dgm:presLayoutVars>
          <dgm:dir/>
          <dgm:resizeHandles val="exact"/>
        </dgm:presLayoutVars>
      </dgm:prSet>
      <dgm:spPr/>
    </dgm:pt>
    <dgm:pt modelId="{08006141-801A-4AF0-95EE-2B81ED6EC8AA}" type="pres">
      <dgm:prSet presAssocID="{AC9FF939-7293-4DE1-AD7E-ACAA0CFB0074}" presName="fgShape" presStyleLbl="fgShp" presStyleIdx="0" presStyleCnt="1" custScaleX="105533" custScaleY="94643" custLinFactNeighborX="-619" custLinFactNeighborY="26488"/>
      <dgm:spPr>
        <a:solidFill>
          <a:srgbClr val="FFFFCC"/>
        </a:solidFill>
      </dgm:spPr>
    </dgm:pt>
    <dgm:pt modelId="{CA2E051F-7A3B-4B67-9CD0-B62B1164F1DE}" type="pres">
      <dgm:prSet presAssocID="{AC9FF939-7293-4DE1-AD7E-ACAA0CFB0074}" presName="linComp" presStyleCnt="0"/>
      <dgm:spPr/>
    </dgm:pt>
    <dgm:pt modelId="{11969A9D-7819-4F31-ABE5-8FEC39BF06EC}" type="pres">
      <dgm:prSet presAssocID="{310ED365-CABF-4A7A-848F-93EBAAB6DC1E}" presName="compNode" presStyleCnt="0"/>
      <dgm:spPr/>
    </dgm:pt>
    <dgm:pt modelId="{12A1C971-E27D-4553-8B36-6C8117E87305}" type="pres">
      <dgm:prSet presAssocID="{310ED365-CABF-4A7A-848F-93EBAAB6DC1E}" presName="bkgdShape" presStyleLbl="node1" presStyleIdx="0" presStyleCnt="5" custLinFactNeighborX="-159" custLinFactNeighborY="1149"/>
      <dgm:spPr/>
      <dgm:t>
        <a:bodyPr/>
        <a:lstStyle/>
        <a:p>
          <a:endParaRPr lang="en-GB"/>
        </a:p>
      </dgm:t>
    </dgm:pt>
    <dgm:pt modelId="{C167E575-C8AE-43C3-9059-2566CF2413BF}" type="pres">
      <dgm:prSet presAssocID="{310ED365-CABF-4A7A-848F-93EBAAB6DC1E}" presName="nodeTx" presStyleLbl="node1" presStyleIdx="0" presStyleCnt="5">
        <dgm:presLayoutVars>
          <dgm:bulletEnabled val="1"/>
        </dgm:presLayoutVars>
      </dgm:prSet>
      <dgm:spPr/>
      <dgm:t>
        <a:bodyPr/>
        <a:lstStyle/>
        <a:p>
          <a:endParaRPr lang="en-GB"/>
        </a:p>
      </dgm:t>
    </dgm:pt>
    <dgm:pt modelId="{70395776-C1DA-4525-927E-E359EDB48C2F}" type="pres">
      <dgm:prSet presAssocID="{310ED365-CABF-4A7A-848F-93EBAAB6DC1E}" presName="invisiNode" presStyleLbl="node1" presStyleIdx="0" presStyleCnt="5"/>
      <dgm:spPr/>
    </dgm:pt>
    <dgm:pt modelId="{22A88C9E-D2A2-4028-8BFE-9919BDFBFBA1}" type="pres">
      <dgm:prSet presAssocID="{310ED365-CABF-4A7A-848F-93EBAAB6DC1E}" presName="imagNode" presStyleLbl="fgImgPlace1" presStyleIdx="0" presStyleCnt="5"/>
      <dgm:spPr>
        <a:blipFill>
          <a:blip xmlns:r="http://schemas.openxmlformats.org/officeDocument/2006/relationships" r:embed="rId1" cstate="print">
            <a:extLst/>
          </a:blip>
          <a:srcRect/>
          <a:stretch>
            <a:fillRect t="-2000" b="-2000"/>
          </a:stretch>
        </a:blipFill>
      </dgm:spPr>
      <dgm:t>
        <a:bodyPr/>
        <a:lstStyle/>
        <a:p>
          <a:endParaRPr lang="en-GB"/>
        </a:p>
      </dgm:t>
    </dgm:pt>
    <dgm:pt modelId="{FABDDDF1-5113-4D6E-A577-87B0816A9D3B}" type="pres">
      <dgm:prSet presAssocID="{8DC66DD3-DF7A-4493-B893-18EB03C7C69D}" presName="sibTrans" presStyleLbl="sibTrans2D1" presStyleIdx="0" presStyleCnt="0"/>
      <dgm:spPr/>
      <dgm:t>
        <a:bodyPr/>
        <a:lstStyle/>
        <a:p>
          <a:endParaRPr lang="en-GB"/>
        </a:p>
      </dgm:t>
    </dgm:pt>
    <dgm:pt modelId="{9C2369BB-C7D7-4F78-BF4E-3FD022A1B295}" type="pres">
      <dgm:prSet presAssocID="{23417DBE-ABAF-4BB9-817B-1AF56411C177}" presName="compNode" presStyleCnt="0"/>
      <dgm:spPr/>
    </dgm:pt>
    <dgm:pt modelId="{2948F0C2-7202-4743-94AE-11DA40F99591}" type="pres">
      <dgm:prSet presAssocID="{23417DBE-ABAF-4BB9-817B-1AF56411C177}" presName="bkgdShape" presStyleLbl="node1" presStyleIdx="1" presStyleCnt="5"/>
      <dgm:spPr/>
      <dgm:t>
        <a:bodyPr/>
        <a:lstStyle/>
        <a:p>
          <a:endParaRPr lang="en-GB"/>
        </a:p>
      </dgm:t>
    </dgm:pt>
    <dgm:pt modelId="{9FEFCFC3-A4E4-493A-8ED8-A0D6DFDD787C}" type="pres">
      <dgm:prSet presAssocID="{23417DBE-ABAF-4BB9-817B-1AF56411C177}" presName="nodeTx" presStyleLbl="node1" presStyleIdx="1" presStyleCnt="5">
        <dgm:presLayoutVars>
          <dgm:bulletEnabled val="1"/>
        </dgm:presLayoutVars>
      </dgm:prSet>
      <dgm:spPr/>
      <dgm:t>
        <a:bodyPr/>
        <a:lstStyle/>
        <a:p>
          <a:endParaRPr lang="en-GB"/>
        </a:p>
      </dgm:t>
    </dgm:pt>
    <dgm:pt modelId="{2DA57DC7-625C-4107-9F8D-1668578615D3}" type="pres">
      <dgm:prSet presAssocID="{23417DBE-ABAF-4BB9-817B-1AF56411C177}" presName="invisiNode" presStyleLbl="node1" presStyleIdx="1" presStyleCnt="5"/>
      <dgm:spPr/>
    </dgm:pt>
    <dgm:pt modelId="{51E98677-5D11-4B35-857B-4AD8427687FC}" type="pres">
      <dgm:prSet presAssocID="{23417DBE-ABAF-4BB9-817B-1AF56411C177}" presName="imagNode" presStyleLbl="fgImgPlace1" presStyleIdx="1" presStyleCnt="5"/>
      <dgm:spPr>
        <a:blipFill>
          <a:blip xmlns:r="http://schemas.openxmlformats.org/officeDocument/2006/relationships" r:embed="rId2" cstate="print">
            <a:extLst/>
          </a:blip>
          <a:srcRect/>
          <a:stretch>
            <a:fillRect l="-27000" r="-27000"/>
          </a:stretch>
        </a:blipFill>
      </dgm:spPr>
      <dgm:t>
        <a:bodyPr/>
        <a:lstStyle/>
        <a:p>
          <a:endParaRPr lang="en-GB"/>
        </a:p>
      </dgm:t>
    </dgm:pt>
    <dgm:pt modelId="{6D7A2166-8BF9-4178-B000-2795428E72D8}" type="pres">
      <dgm:prSet presAssocID="{9DA65AD0-A658-4975-B485-C239418463EE}" presName="sibTrans" presStyleLbl="sibTrans2D1" presStyleIdx="0" presStyleCnt="0"/>
      <dgm:spPr/>
      <dgm:t>
        <a:bodyPr/>
        <a:lstStyle/>
        <a:p>
          <a:endParaRPr lang="en-GB"/>
        </a:p>
      </dgm:t>
    </dgm:pt>
    <dgm:pt modelId="{EF1F7597-074A-4E60-97A5-630C7BFC7D54}" type="pres">
      <dgm:prSet presAssocID="{6860FCF1-38DE-4523-AF14-21EA7D948261}" presName="compNode" presStyleCnt="0"/>
      <dgm:spPr/>
    </dgm:pt>
    <dgm:pt modelId="{ED6765F5-11E0-4F89-940F-45CC9636037A}" type="pres">
      <dgm:prSet presAssocID="{6860FCF1-38DE-4523-AF14-21EA7D948261}" presName="bkgdShape" presStyleLbl="node1" presStyleIdx="2" presStyleCnt="5" custLinFactNeighborX="2113" custLinFactNeighborY="3665"/>
      <dgm:spPr/>
      <dgm:t>
        <a:bodyPr/>
        <a:lstStyle/>
        <a:p>
          <a:endParaRPr lang="en-GB"/>
        </a:p>
      </dgm:t>
    </dgm:pt>
    <dgm:pt modelId="{CDE02F7D-4890-402B-97A5-E11BF2983E5A}" type="pres">
      <dgm:prSet presAssocID="{6860FCF1-38DE-4523-AF14-21EA7D948261}" presName="nodeTx" presStyleLbl="node1" presStyleIdx="2" presStyleCnt="5">
        <dgm:presLayoutVars>
          <dgm:bulletEnabled val="1"/>
        </dgm:presLayoutVars>
      </dgm:prSet>
      <dgm:spPr/>
      <dgm:t>
        <a:bodyPr/>
        <a:lstStyle/>
        <a:p>
          <a:endParaRPr lang="en-GB"/>
        </a:p>
      </dgm:t>
    </dgm:pt>
    <dgm:pt modelId="{16D05F9E-E122-4474-A6A8-2A1EAF908795}" type="pres">
      <dgm:prSet presAssocID="{6860FCF1-38DE-4523-AF14-21EA7D948261}" presName="invisiNode" presStyleLbl="node1" presStyleIdx="2" presStyleCnt="5"/>
      <dgm:spPr/>
    </dgm:pt>
    <dgm:pt modelId="{3CC5B199-1C21-4BE2-A211-C754470F4396}" type="pres">
      <dgm:prSet presAssocID="{6860FCF1-38DE-4523-AF14-21EA7D948261}" presName="imagNode" presStyleLbl="fgImgPlace1" presStyleIdx="2" presStyleCnt="5" custLinFactNeighborX="3132" custLinFactNeighborY="2002"/>
      <dgm:spPr>
        <a:blipFill>
          <a:blip xmlns:r="http://schemas.openxmlformats.org/officeDocument/2006/relationships" r:embed="rId3">
            <a:extLst/>
          </a:blip>
          <a:srcRect/>
          <a:stretch>
            <a:fillRect l="-18000" r="-18000"/>
          </a:stretch>
        </a:blipFill>
      </dgm:spPr>
      <dgm:t>
        <a:bodyPr/>
        <a:lstStyle/>
        <a:p>
          <a:endParaRPr lang="en-GB"/>
        </a:p>
      </dgm:t>
    </dgm:pt>
    <dgm:pt modelId="{63A83533-B99A-4527-A502-BD31CA78E3E1}" type="pres">
      <dgm:prSet presAssocID="{BADD578E-C90C-4E83-BAC8-B999181700F8}" presName="sibTrans" presStyleLbl="sibTrans2D1" presStyleIdx="0" presStyleCnt="0"/>
      <dgm:spPr/>
      <dgm:t>
        <a:bodyPr/>
        <a:lstStyle/>
        <a:p>
          <a:endParaRPr lang="en-GB"/>
        </a:p>
      </dgm:t>
    </dgm:pt>
    <dgm:pt modelId="{8817A87C-BBE6-45D9-B8BF-E4D5B8AFB016}" type="pres">
      <dgm:prSet presAssocID="{D2E9CB81-9150-4A3E-9F77-CB092CE6DF98}" presName="compNode" presStyleCnt="0"/>
      <dgm:spPr/>
    </dgm:pt>
    <dgm:pt modelId="{C1BED9D5-2302-4209-9872-5E0A089F54AD}" type="pres">
      <dgm:prSet presAssocID="{D2E9CB81-9150-4A3E-9F77-CB092CE6DF98}" presName="bkgdShape" presStyleLbl="node1" presStyleIdx="3" presStyleCnt="5" custLinFactNeighborX="551" custLinFactNeighborY="1149"/>
      <dgm:spPr/>
      <dgm:t>
        <a:bodyPr/>
        <a:lstStyle/>
        <a:p>
          <a:endParaRPr lang="en-GB"/>
        </a:p>
      </dgm:t>
    </dgm:pt>
    <dgm:pt modelId="{8DBF79F8-EBF5-4819-AA34-9A1ECB984670}" type="pres">
      <dgm:prSet presAssocID="{D2E9CB81-9150-4A3E-9F77-CB092CE6DF98}" presName="nodeTx" presStyleLbl="node1" presStyleIdx="3" presStyleCnt="5">
        <dgm:presLayoutVars>
          <dgm:bulletEnabled val="1"/>
        </dgm:presLayoutVars>
      </dgm:prSet>
      <dgm:spPr/>
      <dgm:t>
        <a:bodyPr/>
        <a:lstStyle/>
        <a:p>
          <a:endParaRPr lang="en-GB"/>
        </a:p>
      </dgm:t>
    </dgm:pt>
    <dgm:pt modelId="{BEF0B271-E888-4CF1-BF30-793DAD6B1B32}" type="pres">
      <dgm:prSet presAssocID="{D2E9CB81-9150-4A3E-9F77-CB092CE6DF98}" presName="invisiNode" presStyleLbl="node1" presStyleIdx="3" presStyleCnt="5"/>
      <dgm:spPr/>
    </dgm:pt>
    <dgm:pt modelId="{812D770B-C03D-4164-97C6-170F1D4C80BB}" type="pres">
      <dgm:prSet presAssocID="{D2E9CB81-9150-4A3E-9F77-CB092CE6DF98}" presName="imagNode" presStyleLbl="fgImgPlace1" presStyleIdx="3" presStyleCnt="5"/>
      <dgm:spPr>
        <a:blipFill>
          <a:blip xmlns:r="http://schemas.openxmlformats.org/officeDocument/2006/relationships" r:embed="rId4" cstate="print">
            <a:extLst/>
          </a:blip>
          <a:srcRect/>
          <a:stretch>
            <a:fillRect l="-29000" r="-29000"/>
          </a:stretch>
        </a:blipFill>
      </dgm:spPr>
      <dgm:t>
        <a:bodyPr/>
        <a:lstStyle/>
        <a:p>
          <a:endParaRPr lang="en-GB"/>
        </a:p>
      </dgm:t>
    </dgm:pt>
    <dgm:pt modelId="{093F5408-F1EF-4667-909B-8195CF9D13EA}" type="pres">
      <dgm:prSet presAssocID="{FB0BB1F6-7F08-4E97-9EAB-6BB9BBA760FE}" presName="sibTrans" presStyleLbl="sibTrans2D1" presStyleIdx="0" presStyleCnt="0"/>
      <dgm:spPr/>
      <dgm:t>
        <a:bodyPr/>
        <a:lstStyle/>
        <a:p>
          <a:endParaRPr lang="en-GB"/>
        </a:p>
      </dgm:t>
    </dgm:pt>
    <dgm:pt modelId="{50AC57FE-8013-47CF-98CD-F66474D0744F}" type="pres">
      <dgm:prSet presAssocID="{C805D8F6-7C6E-485B-AE99-93E4A95A0FD2}" presName="compNode" presStyleCnt="0"/>
      <dgm:spPr/>
    </dgm:pt>
    <dgm:pt modelId="{AF12C1AE-018D-4500-87D0-3C0E6EE462CB}" type="pres">
      <dgm:prSet presAssocID="{C805D8F6-7C6E-485B-AE99-93E4A95A0FD2}" presName="bkgdShape" presStyleLbl="node1" presStyleIdx="4" presStyleCnt="5" custLinFactNeighborX="147" custLinFactNeighborY="959"/>
      <dgm:spPr/>
      <dgm:t>
        <a:bodyPr/>
        <a:lstStyle/>
        <a:p>
          <a:endParaRPr lang="en-GB"/>
        </a:p>
      </dgm:t>
    </dgm:pt>
    <dgm:pt modelId="{2D2E7B4A-A00F-443C-BBB1-14161F1A9BB8}" type="pres">
      <dgm:prSet presAssocID="{C805D8F6-7C6E-485B-AE99-93E4A95A0FD2}" presName="nodeTx" presStyleLbl="node1" presStyleIdx="4" presStyleCnt="5">
        <dgm:presLayoutVars>
          <dgm:bulletEnabled val="1"/>
        </dgm:presLayoutVars>
      </dgm:prSet>
      <dgm:spPr/>
      <dgm:t>
        <a:bodyPr/>
        <a:lstStyle/>
        <a:p>
          <a:endParaRPr lang="en-GB"/>
        </a:p>
      </dgm:t>
    </dgm:pt>
    <dgm:pt modelId="{E6151957-1FB5-4C26-82B6-0FC45D967643}" type="pres">
      <dgm:prSet presAssocID="{C805D8F6-7C6E-485B-AE99-93E4A95A0FD2}" presName="invisiNode" presStyleLbl="node1" presStyleIdx="4" presStyleCnt="5"/>
      <dgm:spPr/>
    </dgm:pt>
    <dgm:pt modelId="{2EEFD53C-BE7E-469A-8F34-8BC1D15BC6A2}" type="pres">
      <dgm:prSet presAssocID="{C805D8F6-7C6E-485B-AE99-93E4A95A0FD2}" presName="imagNode" presStyleLbl="fgImgPlace1" presStyleIdx="4" presStyleCnt="5"/>
      <dgm:spPr>
        <a:blipFill rotWithShape="1">
          <a:blip xmlns:r="http://schemas.openxmlformats.org/officeDocument/2006/relationships" r:embed="rId5"/>
          <a:stretch>
            <a:fillRect/>
          </a:stretch>
        </a:blipFill>
      </dgm:spPr>
    </dgm:pt>
  </dgm:ptLst>
  <dgm:cxnLst>
    <dgm:cxn modelId="{226A3371-FCCD-4DF5-9CBE-C74E16656BC5}" type="presOf" srcId="{9DA65AD0-A658-4975-B485-C239418463EE}" destId="{6D7A2166-8BF9-4178-B000-2795428E72D8}" srcOrd="0" destOrd="0" presId="urn:microsoft.com/office/officeart/2005/8/layout/hList7#1"/>
    <dgm:cxn modelId="{FE04A24E-420A-407C-9594-5BB2EAC55EA2}" type="presOf" srcId="{6860FCF1-38DE-4523-AF14-21EA7D948261}" destId="{ED6765F5-11E0-4F89-940F-45CC9636037A}" srcOrd="0" destOrd="0" presId="urn:microsoft.com/office/officeart/2005/8/layout/hList7#1"/>
    <dgm:cxn modelId="{B97C4160-57BB-4954-9D7E-0CC46A8FDEE1}" type="presOf" srcId="{6860FCF1-38DE-4523-AF14-21EA7D948261}" destId="{CDE02F7D-4890-402B-97A5-E11BF2983E5A}" srcOrd="1" destOrd="0" presId="urn:microsoft.com/office/officeart/2005/8/layout/hList7#1"/>
    <dgm:cxn modelId="{76248FD3-C752-4E7F-8178-D13725E4C5D9}" type="presOf" srcId="{D2E9CB81-9150-4A3E-9F77-CB092CE6DF98}" destId="{C1BED9D5-2302-4209-9872-5E0A089F54AD}" srcOrd="0" destOrd="0" presId="urn:microsoft.com/office/officeart/2005/8/layout/hList7#1"/>
    <dgm:cxn modelId="{FCC682BD-6049-4479-BE9E-B707F3EF36AA}" type="presOf" srcId="{AC9FF939-7293-4DE1-AD7E-ACAA0CFB0074}" destId="{F9F8A7A4-53DD-4AD7-9D00-D87ADCA732B4}" srcOrd="0" destOrd="0" presId="urn:microsoft.com/office/officeart/2005/8/layout/hList7#1"/>
    <dgm:cxn modelId="{CBC900BD-E107-4D1E-A1EC-A3CE7BF4EB70}" type="presOf" srcId="{BADD578E-C90C-4E83-BAC8-B999181700F8}" destId="{63A83533-B99A-4527-A502-BD31CA78E3E1}" srcOrd="0" destOrd="0" presId="urn:microsoft.com/office/officeart/2005/8/layout/hList7#1"/>
    <dgm:cxn modelId="{6D92AD48-2C3B-4772-B6C1-DA70C3434FE7}" type="presOf" srcId="{C805D8F6-7C6E-485B-AE99-93E4A95A0FD2}" destId="{2D2E7B4A-A00F-443C-BBB1-14161F1A9BB8}" srcOrd="1" destOrd="0" presId="urn:microsoft.com/office/officeart/2005/8/layout/hList7#1"/>
    <dgm:cxn modelId="{9EC296D5-7E1A-4406-8C61-7008149407DA}" srcId="{AC9FF939-7293-4DE1-AD7E-ACAA0CFB0074}" destId="{D2E9CB81-9150-4A3E-9F77-CB092CE6DF98}" srcOrd="3" destOrd="0" parTransId="{2A45B541-398E-4B7A-9E6E-9C6BAF5EF14D}" sibTransId="{FB0BB1F6-7F08-4E97-9EAB-6BB9BBA760FE}"/>
    <dgm:cxn modelId="{E973B2BF-F4AD-416B-8269-71FEB97EC265}" type="presOf" srcId="{FB0BB1F6-7F08-4E97-9EAB-6BB9BBA760FE}" destId="{093F5408-F1EF-4667-909B-8195CF9D13EA}" srcOrd="0" destOrd="0" presId="urn:microsoft.com/office/officeart/2005/8/layout/hList7#1"/>
    <dgm:cxn modelId="{D7192EE2-D044-4883-9DFF-7C99BD0AD3D9}" srcId="{AC9FF939-7293-4DE1-AD7E-ACAA0CFB0074}" destId="{C805D8F6-7C6E-485B-AE99-93E4A95A0FD2}" srcOrd="4" destOrd="0" parTransId="{DFE001DC-2D22-49EC-80CB-ED081ADEF864}" sibTransId="{8E2AEE20-DE3B-4D12-91AC-DC36B41C823B}"/>
    <dgm:cxn modelId="{4780DC79-7AC5-4EA4-B767-6443B5C021D7}" type="presOf" srcId="{C805D8F6-7C6E-485B-AE99-93E4A95A0FD2}" destId="{AF12C1AE-018D-4500-87D0-3C0E6EE462CB}" srcOrd="0" destOrd="0" presId="urn:microsoft.com/office/officeart/2005/8/layout/hList7#1"/>
    <dgm:cxn modelId="{02ACD8B5-706A-499D-84AE-BE312E6476C4}" type="presOf" srcId="{D2E9CB81-9150-4A3E-9F77-CB092CE6DF98}" destId="{8DBF79F8-EBF5-4819-AA34-9A1ECB984670}" srcOrd="1" destOrd="0" presId="urn:microsoft.com/office/officeart/2005/8/layout/hList7#1"/>
    <dgm:cxn modelId="{1F56E295-0627-4D94-B6E4-964A36AA0C6C}" type="presOf" srcId="{310ED365-CABF-4A7A-848F-93EBAAB6DC1E}" destId="{C167E575-C8AE-43C3-9059-2566CF2413BF}" srcOrd="1" destOrd="0" presId="urn:microsoft.com/office/officeart/2005/8/layout/hList7#1"/>
    <dgm:cxn modelId="{9239E9D2-1EAB-46EB-BE0C-BCD04463D601}" type="presOf" srcId="{23417DBE-ABAF-4BB9-817B-1AF56411C177}" destId="{9FEFCFC3-A4E4-493A-8ED8-A0D6DFDD787C}" srcOrd="1" destOrd="0" presId="urn:microsoft.com/office/officeart/2005/8/layout/hList7#1"/>
    <dgm:cxn modelId="{B0D2EA7F-63D3-4937-96E7-5DB278B447A7}" type="presOf" srcId="{8DC66DD3-DF7A-4493-B893-18EB03C7C69D}" destId="{FABDDDF1-5113-4D6E-A577-87B0816A9D3B}" srcOrd="0" destOrd="0" presId="urn:microsoft.com/office/officeart/2005/8/layout/hList7#1"/>
    <dgm:cxn modelId="{74BF870A-62EF-41C7-8ACE-8F4F7D4AA42C}" srcId="{AC9FF939-7293-4DE1-AD7E-ACAA0CFB0074}" destId="{23417DBE-ABAF-4BB9-817B-1AF56411C177}" srcOrd="1" destOrd="0" parTransId="{BF537559-37B5-4B39-B063-CED43B66824C}" sibTransId="{9DA65AD0-A658-4975-B485-C239418463EE}"/>
    <dgm:cxn modelId="{BC5C23A3-416B-4770-A971-24C85FCF869D}" type="presOf" srcId="{23417DBE-ABAF-4BB9-817B-1AF56411C177}" destId="{2948F0C2-7202-4743-94AE-11DA40F99591}" srcOrd="0" destOrd="0" presId="urn:microsoft.com/office/officeart/2005/8/layout/hList7#1"/>
    <dgm:cxn modelId="{A06B6426-EDAE-40E8-B512-AD7F7CF2403E}" type="presOf" srcId="{310ED365-CABF-4A7A-848F-93EBAAB6DC1E}" destId="{12A1C971-E27D-4553-8B36-6C8117E87305}" srcOrd="0" destOrd="0" presId="urn:microsoft.com/office/officeart/2005/8/layout/hList7#1"/>
    <dgm:cxn modelId="{4F43C18F-48A2-4BE9-BDD0-831EB7916DFD}" srcId="{AC9FF939-7293-4DE1-AD7E-ACAA0CFB0074}" destId="{310ED365-CABF-4A7A-848F-93EBAAB6DC1E}" srcOrd="0" destOrd="0" parTransId="{7D967EC5-6C33-48BF-B1B6-0F601D76457F}" sibTransId="{8DC66DD3-DF7A-4493-B893-18EB03C7C69D}"/>
    <dgm:cxn modelId="{0349D8B5-FE54-42CA-8D9B-831D44D19ACE}" srcId="{AC9FF939-7293-4DE1-AD7E-ACAA0CFB0074}" destId="{6860FCF1-38DE-4523-AF14-21EA7D948261}" srcOrd="2" destOrd="0" parTransId="{B3E4696B-A44D-41E5-AA9E-02655A303E24}" sibTransId="{BADD578E-C90C-4E83-BAC8-B999181700F8}"/>
    <dgm:cxn modelId="{B9F5AD21-969B-4B55-B15B-198E88D20D10}" type="presParOf" srcId="{F9F8A7A4-53DD-4AD7-9D00-D87ADCA732B4}" destId="{08006141-801A-4AF0-95EE-2B81ED6EC8AA}" srcOrd="0" destOrd="0" presId="urn:microsoft.com/office/officeart/2005/8/layout/hList7#1"/>
    <dgm:cxn modelId="{C54ED2FA-3E64-481F-A584-F5E57B72737E}" type="presParOf" srcId="{F9F8A7A4-53DD-4AD7-9D00-D87ADCA732B4}" destId="{CA2E051F-7A3B-4B67-9CD0-B62B1164F1DE}" srcOrd="1" destOrd="0" presId="urn:microsoft.com/office/officeart/2005/8/layout/hList7#1"/>
    <dgm:cxn modelId="{BA407999-757C-441E-82A1-91B449482F0B}" type="presParOf" srcId="{CA2E051F-7A3B-4B67-9CD0-B62B1164F1DE}" destId="{11969A9D-7819-4F31-ABE5-8FEC39BF06EC}" srcOrd="0" destOrd="0" presId="urn:microsoft.com/office/officeart/2005/8/layout/hList7#1"/>
    <dgm:cxn modelId="{98114B27-5972-4850-805D-15F090E66EBD}" type="presParOf" srcId="{11969A9D-7819-4F31-ABE5-8FEC39BF06EC}" destId="{12A1C971-E27D-4553-8B36-6C8117E87305}" srcOrd="0" destOrd="0" presId="urn:microsoft.com/office/officeart/2005/8/layout/hList7#1"/>
    <dgm:cxn modelId="{40A987EE-FE93-4C46-B1CA-A8CB08BFE3C1}" type="presParOf" srcId="{11969A9D-7819-4F31-ABE5-8FEC39BF06EC}" destId="{C167E575-C8AE-43C3-9059-2566CF2413BF}" srcOrd="1" destOrd="0" presId="urn:microsoft.com/office/officeart/2005/8/layout/hList7#1"/>
    <dgm:cxn modelId="{546E8E42-5FC1-4131-B2C7-B7DEA6153F5C}" type="presParOf" srcId="{11969A9D-7819-4F31-ABE5-8FEC39BF06EC}" destId="{70395776-C1DA-4525-927E-E359EDB48C2F}" srcOrd="2" destOrd="0" presId="urn:microsoft.com/office/officeart/2005/8/layout/hList7#1"/>
    <dgm:cxn modelId="{79356377-A714-4E69-87CB-98BA9325BA5B}" type="presParOf" srcId="{11969A9D-7819-4F31-ABE5-8FEC39BF06EC}" destId="{22A88C9E-D2A2-4028-8BFE-9919BDFBFBA1}" srcOrd="3" destOrd="0" presId="urn:microsoft.com/office/officeart/2005/8/layout/hList7#1"/>
    <dgm:cxn modelId="{CAC17406-BD96-446F-A918-ADFA48A13477}" type="presParOf" srcId="{CA2E051F-7A3B-4B67-9CD0-B62B1164F1DE}" destId="{FABDDDF1-5113-4D6E-A577-87B0816A9D3B}" srcOrd="1" destOrd="0" presId="urn:microsoft.com/office/officeart/2005/8/layout/hList7#1"/>
    <dgm:cxn modelId="{9C624350-AD75-445E-A722-6CFF8CF5DEBF}" type="presParOf" srcId="{CA2E051F-7A3B-4B67-9CD0-B62B1164F1DE}" destId="{9C2369BB-C7D7-4F78-BF4E-3FD022A1B295}" srcOrd="2" destOrd="0" presId="urn:microsoft.com/office/officeart/2005/8/layout/hList7#1"/>
    <dgm:cxn modelId="{E8FD2DD2-D447-4F65-884A-571A78D3FB0D}" type="presParOf" srcId="{9C2369BB-C7D7-4F78-BF4E-3FD022A1B295}" destId="{2948F0C2-7202-4743-94AE-11DA40F99591}" srcOrd="0" destOrd="0" presId="urn:microsoft.com/office/officeart/2005/8/layout/hList7#1"/>
    <dgm:cxn modelId="{F3956447-88B8-4828-879D-100C229D5A61}" type="presParOf" srcId="{9C2369BB-C7D7-4F78-BF4E-3FD022A1B295}" destId="{9FEFCFC3-A4E4-493A-8ED8-A0D6DFDD787C}" srcOrd="1" destOrd="0" presId="urn:microsoft.com/office/officeart/2005/8/layout/hList7#1"/>
    <dgm:cxn modelId="{83D40AAC-3587-48A5-B997-41525DBD2B35}" type="presParOf" srcId="{9C2369BB-C7D7-4F78-BF4E-3FD022A1B295}" destId="{2DA57DC7-625C-4107-9F8D-1668578615D3}" srcOrd="2" destOrd="0" presId="urn:microsoft.com/office/officeart/2005/8/layout/hList7#1"/>
    <dgm:cxn modelId="{5E7E3B1A-4FE5-4247-B272-41ADA125F744}" type="presParOf" srcId="{9C2369BB-C7D7-4F78-BF4E-3FD022A1B295}" destId="{51E98677-5D11-4B35-857B-4AD8427687FC}" srcOrd="3" destOrd="0" presId="urn:microsoft.com/office/officeart/2005/8/layout/hList7#1"/>
    <dgm:cxn modelId="{3128FF9D-4824-4F1D-8717-008DBD0BB5F7}" type="presParOf" srcId="{CA2E051F-7A3B-4B67-9CD0-B62B1164F1DE}" destId="{6D7A2166-8BF9-4178-B000-2795428E72D8}" srcOrd="3" destOrd="0" presId="urn:microsoft.com/office/officeart/2005/8/layout/hList7#1"/>
    <dgm:cxn modelId="{E34935D2-C354-4BD5-949D-2143691D3A65}" type="presParOf" srcId="{CA2E051F-7A3B-4B67-9CD0-B62B1164F1DE}" destId="{EF1F7597-074A-4E60-97A5-630C7BFC7D54}" srcOrd="4" destOrd="0" presId="urn:microsoft.com/office/officeart/2005/8/layout/hList7#1"/>
    <dgm:cxn modelId="{1D48AB5F-3024-4318-B188-A0E7AD8E7585}" type="presParOf" srcId="{EF1F7597-074A-4E60-97A5-630C7BFC7D54}" destId="{ED6765F5-11E0-4F89-940F-45CC9636037A}" srcOrd="0" destOrd="0" presId="urn:microsoft.com/office/officeart/2005/8/layout/hList7#1"/>
    <dgm:cxn modelId="{0A6BC6CA-3E1C-4C69-8FEC-97C8062DC322}" type="presParOf" srcId="{EF1F7597-074A-4E60-97A5-630C7BFC7D54}" destId="{CDE02F7D-4890-402B-97A5-E11BF2983E5A}" srcOrd="1" destOrd="0" presId="urn:microsoft.com/office/officeart/2005/8/layout/hList7#1"/>
    <dgm:cxn modelId="{263D5BDB-A61B-4273-875B-5954F7A2CFE2}" type="presParOf" srcId="{EF1F7597-074A-4E60-97A5-630C7BFC7D54}" destId="{16D05F9E-E122-4474-A6A8-2A1EAF908795}" srcOrd="2" destOrd="0" presId="urn:microsoft.com/office/officeart/2005/8/layout/hList7#1"/>
    <dgm:cxn modelId="{0DC30863-6F3A-4C3F-8ED9-2005EA5D4D82}" type="presParOf" srcId="{EF1F7597-074A-4E60-97A5-630C7BFC7D54}" destId="{3CC5B199-1C21-4BE2-A211-C754470F4396}" srcOrd="3" destOrd="0" presId="urn:microsoft.com/office/officeart/2005/8/layout/hList7#1"/>
    <dgm:cxn modelId="{21FFF6B0-8244-409F-BDB1-28BCB966D345}" type="presParOf" srcId="{CA2E051F-7A3B-4B67-9CD0-B62B1164F1DE}" destId="{63A83533-B99A-4527-A502-BD31CA78E3E1}" srcOrd="5" destOrd="0" presId="urn:microsoft.com/office/officeart/2005/8/layout/hList7#1"/>
    <dgm:cxn modelId="{959D5158-2082-420B-9F8C-F7C72AB5E583}" type="presParOf" srcId="{CA2E051F-7A3B-4B67-9CD0-B62B1164F1DE}" destId="{8817A87C-BBE6-45D9-B8BF-E4D5B8AFB016}" srcOrd="6" destOrd="0" presId="urn:microsoft.com/office/officeart/2005/8/layout/hList7#1"/>
    <dgm:cxn modelId="{3224DF93-0008-43ED-8CCF-34A9F9B8B40B}" type="presParOf" srcId="{8817A87C-BBE6-45D9-B8BF-E4D5B8AFB016}" destId="{C1BED9D5-2302-4209-9872-5E0A089F54AD}" srcOrd="0" destOrd="0" presId="urn:microsoft.com/office/officeart/2005/8/layout/hList7#1"/>
    <dgm:cxn modelId="{608EF29A-AC77-4C8E-8969-0C3CB2A302D6}" type="presParOf" srcId="{8817A87C-BBE6-45D9-B8BF-E4D5B8AFB016}" destId="{8DBF79F8-EBF5-4819-AA34-9A1ECB984670}" srcOrd="1" destOrd="0" presId="urn:microsoft.com/office/officeart/2005/8/layout/hList7#1"/>
    <dgm:cxn modelId="{D4D98140-E5E8-47B5-89BE-928F1015A27C}" type="presParOf" srcId="{8817A87C-BBE6-45D9-B8BF-E4D5B8AFB016}" destId="{BEF0B271-E888-4CF1-BF30-793DAD6B1B32}" srcOrd="2" destOrd="0" presId="urn:microsoft.com/office/officeart/2005/8/layout/hList7#1"/>
    <dgm:cxn modelId="{498687B5-E8B6-4541-8F08-661E38E52588}" type="presParOf" srcId="{8817A87C-BBE6-45D9-B8BF-E4D5B8AFB016}" destId="{812D770B-C03D-4164-97C6-170F1D4C80BB}" srcOrd="3" destOrd="0" presId="urn:microsoft.com/office/officeart/2005/8/layout/hList7#1"/>
    <dgm:cxn modelId="{29848CEC-A890-492D-BEC3-D46634BABD4C}" type="presParOf" srcId="{CA2E051F-7A3B-4B67-9CD0-B62B1164F1DE}" destId="{093F5408-F1EF-4667-909B-8195CF9D13EA}" srcOrd="7" destOrd="0" presId="urn:microsoft.com/office/officeart/2005/8/layout/hList7#1"/>
    <dgm:cxn modelId="{0217A17F-CDBF-4BD7-818D-6C7EFC00DE66}" type="presParOf" srcId="{CA2E051F-7A3B-4B67-9CD0-B62B1164F1DE}" destId="{50AC57FE-8013-47CF-98CD-F66474D0744F}" srcOrd="8" destOrd="0" presId="urn:microsoft.com/office/officeart/2005/8/layout/hList7#1"/>
    <dgm:cxn modelId="{134E9653-FBE0-40DA-951E-7CF9C92EBD78}" type="presParOf" srcId="{50AC57FE-8013-47CF-98CD-F66474D0744F}" destId="{AF12C1AE-018D-4500-87D0-3C0E6EE462CB}" srcOrd="0" destOrd="0" presId="urn:microsoft.com/office/officeart/2005/8/layout/hList7#1"/>
    <dgm:cxn modelId="{6F312DC7-0C1C-4DC1-BDB7-A01D5F7E4869}" type="presParOf" srcId="{50AC57FE-8013-47CF-98CD-F66474D0744F}" destId="{2D2E7B4A-A00F-443C-BBB1-14161F1A9BB8}" srcOrd="1" destOrd="0" presId="urn:microsoft.com/office/officeart/2005/8/layout/hList7#1"/>
    <dgm:cxn modelId="{7D893DAE-8992-4265-80E5-0F418DEAA03B}" type="presParOf" srcId="{50AC57FE-8013-47CF-98CD-F66474D0744F}" destId="{E6151957-1FB5-4C26-82B6-0FC45D967643}" srcOrd="2" destOrd="0" presId="urn:microsoft.com/office/officeart/2005/8/layout/hList7#1"/>
    <dgm:cxn modelId="{DADEF286-A2CF-47D4-A975-B9EB7F9333C0}" type="presParOf" srcId="{50AC57FE-8013-47CF-98CD-F66474D0744F}" destId="{2EEFD53C-BE7E-469A-8F34-8BC1D15BC6A2}" srcOrd="3" destOrd="0" presId="urn:microsoft.com/office/officeart/2005/8/layout/hList7#1"/>
  </dgm:cxnLst>
  <dgm:bg/>
  <dgm:whole/>
  <dgm:extLst>
    <a:ext uri="http://schemas.microsoft.com/office/drawing/2008/diagram">
      <dsp:dataModelExt xmlns:dsp="http://schemas.microsoft.com/office/drawing/2008/diagram" xmlns:a="http://schemas.openxmlformats.org/drawingml/2006/main" xmlns:dgm="http://schemas.openxmlformats.org/drawingml/2006/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1C971-E27D-4553-8B36-6C8117E87305}">
      <dsp:nvSpPr>
        <dsp:cNvPr id="0" name=""/>
        <dsp:cNvSpPr/>
      </dsp:nvSpPr>
      <dsp:spPr>
        <a:xfrm>
          <a:off x="0" y="0"/>
          <a:ext cx="1589239" cy="4608512"/>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66725">
            <a:lnSpc>
              <a:spcPct val="90000"/>
            </a:lnSpc>
            <a:spcBef>
              <a:spcPct val="0"/>
            </a:spcBef>
            <a:spcAft>
              <a:spcPct val="35000"/>
            </a:spcAft>
          </a:pPr>
          <a:r>
            <a:rPr lang="en-GB" sz="1050" kern="1200" dirty="0" smtClean="0"/>
            <a:t>A ‘Network of Networks’:  a secure shared infrastructure</a:t>
          </a:r>
          <a:r>
            <a:rPr lang="en-GB" sz="1050" kern="1200" dirty="0" smtClean="0"/>
            <a:t>.</a:t>
          </a:r>
        </a:p>
        <a:p>
          <a:pPr lvl="0" algn="ctr" defTabSz="466725">
            <a:lnSpc>
              <a:spcPct val="90000"/>
            </a:lnSpc>
            <a:spcBef>
              <a:spcPct val="0"/>
            </a:spcBef>
            <a:spcAft>
              <a:spcPct val="35000"/>
            </a:spcAft>
          </a:pPr>
          <a:endParaRPr lang="en-GB" sz="1050" kern="1200" dirty="0" smtClean="0"/>
        </a:p>
        <a:p>
          <a:pPr lvl="0" algn="ctr" defTabSz="466725">
            <a:lnSpc>
              <a:spcPct val="90000"/>
            </a:lnSpc>
            <a:spcBef>
              <a:spcPct val="0"/>
            </a:spcBef>
            <a:spcAft>
              <a:spcPct val="35000"/>
            </a:spcAft>
          </a:pPr>
          <a:endParaRPr lang="en-GB" sz="900" kern="1200" dirty="0"/>
        </a:p>
      </dsp:txBody>
      <dsp:txXfrm>
        <a:off x="0" y="1843404"/>
        <a:ext cx="1589239" cy="1843404"/>
      </dsp:txXfrm>
    </dsp:sp>
    <dsp:sp modelId="{22A88C9E-D2A2-4028-8BFE-9919BDFBFBA1}">
      <dsp:nvSpPr>
        <dsp:cNvPr id="0" name=""/>
        <dsp:cNvSpPr/>
      </dsp:nvSpPr>
      <dsp:spPr>
        <a:xfrm>
          <a:off x="47677" y="276510"/>
          <a:ext cx="1493884" cy="1534634"/>
        </a:xfrm>
        <a:prstGeom prst="ellipse">
          <a:avLst/>
        </a:prstGeom>
        <a:blipFill>
          <a:blip xmlns:r="http://schemas.openxmlformats.org/officeDocument/2006/relationships" r:embed="rId1" cstate="print">
            <a:extLst/>
          </a:blip>
          <a:srcRect/>
          <a:stretch>
            <a:fillRect t="-2000" b="-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48F0C2-7202-4743-94AE-11DA40F99591}">
      <dsp:nvSpPr>
        <dsp:cNvPr id="0" name=""/>
        <dsp:cNvSpPr/>
      </dsp:nvSpPr>
      <dsp:spPr>
        <a:xfrm>
          <a:off x="1636916" y="0"/>
          <a:ext cx="1589239" cy="4608512"/>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66725">
            <a:lnSpc>
              <a:spcPct val="90000"/>
            </a:lnSpc>
            <a:spcBef>
              <a:spcPct val="0"/>
            </a:spcBef>
            <a:spcAft>
              <a:spcPct val="35000"/>
            </a:spcAft>
          </a:pPr>
          <a:r>
            <a:rPr lang="en-US" sz="1050" kern="1200" dirty="0" smtClean="0"/>
            <a:t>PSN </a:t>
          </a:r>
          <a:r>
            <a:rPr lang="en-US" sz="1050" kern="1200" dirty="0" smtClean="0"/>
            <a:t>has, and continues </a:t>
          </a:r>
          <a:r>
            <a:rPr lang="en-US" sz="1050" kern="1200" dirty="0" smtClean="0"/>
            <a:t>to </a:t>
          </a:r>
          <a:r>
            <a:rPr lang="en-US" sz="1050" kern="1200" dirty="0" smtClean="0"/>
            <a:t>deliver </a:t>
          </a:r>
          <a:r>
            <a:rPr lang="en-US" sz="1050" kern="1200" dirty="0" smtClean="0"/>
            <a:t>savings.</a:t>
          </a:r>
          <a:br>
            <a:rPr lang="en-US" sz="1050" kern="1200" dirty="0" smtClean="0"/>
          </a:br>
          <a:r>
            <a:rPr lang="en-US" sz="1050" kern="1200" dirty="0" smtClean="0"/>
            <a:t/>
          </a:r>
          <a:br>
            <a:rPr lang="en-US" sz="1050" kern="1200" dirty="0" smtClean="0"/>
          </a:br>
          <a:r>
            <a:rPr lang="en-US" sz="1050" kern="1200" dirty="0" smtClean="0"/>
            <a:t/>
          </a:r>
          <a:br>
            <a:rPr lang="en-US" sz="1050" kern="1200" dirty="0" smtClean="0"/>
          </a:br>
          <a:endParaRPr lang="en-GB" sz="1000" kern="1200" dirty="0" smtClean="0"/>
        </a:p>
      </dsp:txBody>
      <dsp:txXfrm>
        <a:off x="1636916" y="1843404"/>
        <a:ext cx="1589239" cy="1843404"/>
      </dsp:txXfrm>
    </dsp:sp>
    <dsp:sp modelId="{51E98677-5D11-4B35-857B-4AD8427687FC}">
      <dsp:nvSpPr>
        <dsp:cNvPr id="0" name=""/>
        <dsp:cNvSpPr/>
      </dsp:nvSpPr>
      <dsp:spPr>
        <a:xfrm>
          <a:off x="1684593" y="276510"/>
          <a:ext cx="1493884" cy="1534634"/>
        </a:xfrm>
        <a:prstGeom prst="ellipse">
          <a:avLst/>
        </a:prstGeom>
        <a:blipFill>
          <a:blip xmlns:r="http://schemas.openxmlformats.org/officeDocument/2006/relationships" r:embed="rId2" cstate="print">
            <a:extLst/>
          </a:blip>
          <a:srcRect/>
          <a:stretch>
            <a:fillRect l="-27000" r="-2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6765F5-11E0-4F89-940F-45CC9636037A}">
      <dsp:nvSpPr>
        <dsp:cNvPr id="0" name=""/>
        <dsp:cNvSpPr/>
      </dsp:nvSpPr>
      <dsp:spPr>
        <a:xfrm>
          <a:off x="3307413" y="0"/>
          <a:ext cx="1589239" cy="4608512"/>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66725">
            <a:lnSpc>
              <a:spcPct val="90000"/>
            </a:lnSpc>
            <a:spcBef>
              <a:spcPct val="0"/>
            </a:spcBef>
            <a:spcAft>
              <a:spcPct val="35000"/>
            </a:spcAft>
          </a:pPr>
          <a:r>
            <a:rPr lang="en-US" sz="1050" kern="1200" dirty="0" smtClean="0"/>
            <a:t>PSN </a:t>
          </a:r>
          <a:r>
            <a:rPr lang="en-US" sz="1050" kern="1200" dirty="0" smtClean="0"/>
            <a:t>creates a shared Information Assurance Environment in which each Information Owners needs are recognised.</a:t>
          </a:r>
          <a:endParaRPr lang="en-GB" sz="1050" kern="1200" dirty="0" smtClean="0"/>
        </a:p>
      </dsp:txBody>
      <dsp:txXfrm>
        <a:off x="3307413" y="1843404"/>
        <a:ext cx="1589239" cy="1843404"/>
      </dsp:txXfrm>
    </dsp:sp>
    <dsp:sp modelId="{3CC5B199-1C21-4BE2-A211-C754470F4396}">
      <dsp:nvSpPr>
        <dsp:cNvPr id="0" name=""/>
        <dsp:cNvSpPr/>
      </dsp:nvSpPr>
      <dsp:spPr>
        <a:xfrm>
          <a:off x="3368298" y="307234"/>
          <a:ext cx="1493884" cy="1534634"/>
        </a:xfrm>
        <a:prstGeom prst="ellipse">
          <a:avLst/>
        </a:prstGeom>
        <a:blipFill>
          <a:blip xmlns:r="http://schemas.openxmlformats.org/officeDocument/2006/relationships" r:embed="rId3">
            <a:extLst/>
          </a:blip>
          <a:srcRect/>
          <a:stretch>
            <a:fillRect l="-18000" r="-1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BED9D5-2302-4209-9872-5E0A089F54AD}">
      <dsp:nvSpPr>
        <dsp:cNvPr id="0" name=""/>
        <dsp:cNvSpPr/>
      </dsp:nvSpPr>
      <dsp:spPr>
        <a:xfrm>
          <a:off x="4919505" y="0"/>
          <a:ext cx="1589239" cy="4608512"/>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66725">
            <a:lnSpc>
              <a:spcPct val="90000"/>
            </a:lnSpc>
            <a:spcBef>
              <a:spcPct val="0"/>
            </a:spcBef>
            <a:spcAft>
              <a:spcPct val="35000"/>
            </a:spcAft>
          </a:pPr>
          <a:r>
            <a:rPr lang="en-GB" sz="1050" kern="1200" dirty="0" smtClean="0"/>
            <a:t>PSN </a:t>
          </a:r>
          <a:r>
            <a:rPr lang="en-GB" sz="1050" kern="1200" dirty="0" smtClean="0"/>
            <a:t>makes it possible to bring together data from multiple sources creating opportunities for transformative service delivery.</a:t>
          </a:r>
          <a:endParaRPr lang="en-GB" sz="1050" kern="1200" dirty="0"/>
        </a:p>
      </dsp:txBody>
      <dsp:txXfrm>
        <a:off x="4919505" y="1843404"/>
        <a:ext cx="1589239" cy="1843404"/>
      </dsp:txXfrm>
    </dsp:sp>
    <dsp:sp modelId="{812D770B-C03D-4164-97C6-170F1D4C80BB}">
      <dsp:nvSpPr>
        <dsp:cNvPr id="0" name=""/>
        <dsp:cNvSpPr/>
      </dsp:nvSpPr>
      <dsp:spPr>
        <a:xfrm>
          <a:off x="4958425" y="276510"/>
          <a:ext cx="1493884" cy="1534634"/>
        </a:xfrm>
        <a:prstGeom prst="ellipse">
          <a:avLst/>
        </a:prstGeom>
        <a:blipFill>
          <a:blip xmlns:r="http://schemas.openxmlformats.org/officeDocument/2006/relationships" r:embed="rId4" cstate="print">
            <a:extLst/>
          </a:blip>
          <a:srcRect/>
          <a:stretch>
            <a:fillRect l="-29000" r="-2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12C1AE-018D-4500-87D0-3C0E6EE462CB}">
      <dsp:nvSpPr>
        <dsp:cNvPr id="0" name=""/>
        <dsp:cNvSpPr/>
      </dsp:nvSpPr>
      <dsp:spPr>
        <a:xfrm>
          <a:off x="6547664" y="0"/>
          <a:ext cx="1589239" cy="4608512"/>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PSN </a:t>
          </a:r>
          <a:r>
            <a:rPr lang="en-US" sz="1000" kern="1200" dirty="0" smtClean="0"/>
            <a:t>will seek to evolve by </a:t>
          </a:r>
          <a:r>
            <a:rPr lang="en-US" sz="1000" kern="1200" dirty="0" smtClean="0"/>
            <a:t>working </a:t>
          </a:r>
          <a:r>
            <a:rPr lang="en-US" sz="1000" kern="1200" dirty="0" smtClean="0"/>
            <a:t>with partners and stakeholders to set priorities and development directions</a:t>
          </a:r>
          <a:r>
            <a:rPr lang="en-US" sz="1000" kern="1200" dirty="0" smtClean="0"/>
            <a:t>.</a:t>
          </a:r>
        </a:p>
        <a:p>
          <a:pPr lvl="0" algn="ctr" defTabSz="444500">
            <a:lnSpc>
              <a:spcPct val="90000"/>
            </a:lnSpc>
            <a:spcBef>
              <a:spcPct val="0"/>
            </a:spcBef>
            <a:spcAft>
              <a:spcPct val="35000"/>
            </a:spcAft>
          </a:pPr>
          <a:endParaRPr lang="en-GB" sz="1000" kern="1200" dirty="0"/>
        </a:p>
      </dsp:txBody>
      <dsp:txXfrm>
        <a:off x="6547664" y="1843404"/>
        <a:ext cx="1589239" cy="1843404"/>
      </dsp:txXfrm>
    </dsp:sp>
    <dsp:sp modelId="{2EEFD53C-BE7E-469A-8F34-8BC1D15BC6A2}">
      <dsp:nvSpPr>
        <dsp:cNvPr id="0" name=""/>
        <dsp:cNvSpPr/>
      </dsp:nvSpPr>
      <dsp:spPr>
        <a:xfrm>
          <a:off x="6595342" y="276510"/>
          <a:ext cx="1493884" cy="1534634"/>
        </a:xfrm>
        <a:prstGeom prst="ellipse">
          <a:avLst/>
        </a:prstGeom>
        <a:blipFill rotWithShape="1">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06141-801A-4AF0-95EE-2B81ED6EC8AA}">
      <dsp:nvSpPr>
        <dsp:cNvPr id="0" name=""/>
        <dsp:cNvSpPr/>
      </dsp:nvSpPr>
      <dsp:spPr>
        <a:xfrm>
          <a:off x="72039" y="3888430"/>
          <a:ext cx="7900149" cy="654245"/>
        </a:xfrm>
        <a:prstGeom prst="leftRightArrow">
          <a:avLst/>
        </a:prstGeom>
        <a:solidFill>
          <a:srgbClr val="FFFF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188" cy="457200"/>
          </a:xfrm>
          <a:prstGeom prst="rect">
            <a:avLst/>
          </a:prstGeom>
        </p:spPr>
        <p:txBody>
          <a:bodyPr vert="horz" lIns="91439" tIns="45719" rIns="91439" bIns="45719"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3954463" y="0"/>
            <a:ext cx="3024187" cy="457200"/>
          </a:xfrm>
          <a:prstGeom prst="rect">
            <a:avLst/>
          </a:prstGeom>
        </p:spPr>
        <p:txBody>
          <a:bodyPr vert="horz" lIns="91439" tIns="45719" rIns="91439" bIns="45719" rtlCol="0"/>
          <a:lstStyle>
            <a:lvl1pPr algn="r" fontAlgn="auto">
              <a:spcBef>
                <a:spcPts val="0"/>
              </a:spcBef>
              <a:spcAft>
                <a:spcPts val="0"/>
              </a:spcAft>
              <a:defRPr sz="1200">
                <a:latin typeface="+mn-lt"/>
              </a:defRPr>
            </a:lvl1pPr>
          </a:lstStyle>
          <a:p>
            <a:pPr>
              <a:defRPr/>
            </a:pPr>
            <a:fld id="{29B611D7-784C-4AD0-888E-164C5EE0443A}" type="datetimeFigureOut">
              <a:rPr lang="en-GB"/>
              <a:pPr>
                <a:defRPr/>
              </a:pPr>
              <a:t>4/9/14</a:t>
            </a:fld>
            <a:endParaRPr lang="en-GB" dirty="0"/>
          </a:p>
        </p:txBody>
      </p:sp>
      <p:sp>
        <p:nvSpPr>
          <p:cNvPr id="4" name="Footer Placeholder 3"/>
          <p:cNvSpPr>
            <a:spLocks noGrp="1"/>
          </p:cNvSpPr>
          <p:nvPr>
            <p:ph type="ftr" sz="quarter" idx="2"/>
          </p:nvPr>
        </p:nvSpPr>
        <p:spPr>
          <a:xfrm>
            <a:off x="0" y="8685213"/>
            <a:ext cx="3024188" cy="457200"/>
          </a:xfrm>
          <a:prstGeom prst="rect">
            <a:avLst/>
          </a:prstGeom>
        </p:spPr>
        <p:txBody>
          <a:bodyPr vert="horz" lIns="91439" tIns="45719" rIns="91439" bIns="45719" rtlCol="0" anchor="b"/>
          <a:lstStyle>
            <a:lvl1pPr algn="l" fontAlgn="auto">
              <a:spcBef>
                <a:spcPts val="0"/>
              </a:spcBef>
              <a:spcAft>
                <a:spcPts val="0"/>
              </a:spcAft>
              <a:defRPr sz="1200" smtClean="0">
                <a:latin typeface="+mn-lt"/>
              </a:defRPr>
            </a:lvl1pPr>
          </a:lstStyle>
          <a:p>
            <a:pPr>
              <a:defRPr/>
            </a:pPr>
            <a:r>
              <a:rPr lang="en-GB"/>
              <a:t>UNCLASSIFIED</a:t>
            </a:r>
            <a:endParaRPr lang="en-GB" dirty="0"/>
          </a:p>
        </p:txBody>
      </p:sp>
      <p:sp>
        <p:nvSpPr>
          <p:cNvPr id="5" name="Slide Number Placeholder 4"/>
          <p:cNvSpPr>
            <a:spLocks noGrp="1"/>
          </p:cNvSpPr>
          <p:nvPr>
            <p:ph type="sldNum" sz="quarter" idx="3"/>
          </p:nvPr>
        </p:nvSpPr>
        <p:spPr>
          <a:xfrm>
            <a:off x="3954463" y="8685213"/>
            <a:ext cx="3024187" cy="457200"/>
          </a:xfrm>
          <a:prstGeom prst="rect">
            <a:avLst/>
          </a:prstGeom>
        </p:spPr>
        <p:txBody>
          <a:bodyPr vert="horz" lIns="91439" tIns="45719" rIns="91439" bIns="45719" rtlCol="0" anchor="b"/>
          <a:lstStyle>
            <a:lvl1pPr algn="r" fontAlgn="auto">
              <a:spcBef>
                <a:spcPts val="0"/>
              </a:spcBef>
              <a:spcAft>
                <a:spcPts val="0"/>
              </a:spcAft>
              <a:defRPr sz="1200">
                <a:latin typeface="+mn-lt"/>
              </a:defRPr>
            </a:lvl1pPr>
          </a:lstStyle>
          <a:p>
            <a:pPr>
              <a:defRPr/>
            </a:pPr>
            <a:fld id="{E1C94614-AADF-4D9E-AFD0-CB5C317FE320}" type="slidenum">
              <a:rPr lang="en-GB"/>
              <a:pPr>
                <a:defRPr/>
              </a:pPr>
              <a:t>‹#›</a:t>
            </a:fld>
            <a:endParaRPr lang="en-GB"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835050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188" cy="457200"/>
          </a:xfrm>
          <a:prstGeom prst="rect">
            <a:avLst/>
          </a:prstGeom>
        </p:spPr>
        <p:txBody>
          <a:bodyPr vert="horz" lIns="91439" tIns="45719" rIns="91439" bIns="4571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54463" y="0"/>
            <a:ext cx="3024187" cy="457200"/>
          </a:xfrm>
          <a:prstGeom prst="rect">
            <a:avLst/>
          </a:prstGeom>
        </p:spPr>
        <p:txBody>
          <a:bodyPr vert="horz" lIns="91439" tIns="45719" rIns="91439" bIns="45719" rtlCol="0"/>
          <a:lstStyle>
            <a:lvl1pPr algn="r" fontAlgn="auto">
              <a:spcBef>
                <a:spcPts val="0"/>
              </a:spcBef>
              <a:spcAft>
                <a:spcPts val="0"/>
              </a:spcAft>
              <a:defRPr sz="1200">
                <a:latin typeface="+mn-lt"/>
              </a:defRPr>
            </a:lvl1pPr>
          </a:lstStyle>
          <a:p>
            <a:pPr>
              <a:defRPr/>
            </a:pPr>
            <a:fld id="{A9ED29D1-0C7E-4C6B-93C6-4D22E78FB3B0}" type="datetimeFigureOut">
              <a:rPr lang="en-US"/>
              <a:pPr>
                <a:defRPr/>
              </a:pPr>
              <a:t>4/8/14</a:t>
            </a:fld>
            <a:endParaRPr lang="en-US" dirty="0"/>
          </a:p>
        </p:txBody>
      </p:sp>
      <p:sp>
        <p:nvSpPr>
          <p:cNvPr id="4" name="Slide Image Placeholder 3"/>
          <p:cNvSpPr>
            <a:spLocks noGrp="1" noRot="1" noChangeAspect="1"/>
          </p:cNvSpPr>
          <p:nvPr>
            <p:ph type="sldImg" idx="2"/>
          </p:nvPr>
        </p:nvSpPr>
        <p:spPr>
          <a:xfrm>
            <a:off x="1203325" y="685800"/>
            <a:ext cx="4573588" cy="3429000"/>
          </a:xfrm>
          <a:prstGeom prst="rect">
            <a:avLst/>
          </a:prstGeom>
          <a:noFill/>
          <a:ln w="12700">
            <a:solidFill>
              <a:prstClr val="black"/>
            </a:solidFill>
          </a:ln>
        </p:spPr>
        <p:txBody>
          <a:bodyPr vert="horz" lIns="91439" tIns="45719" rIns="91439" bIns="45719" rtlCol="0" anchor="ctr"/>
          <a:lstStyle/>
          <a:p>
            <a:pPr lvl="0"/>
            <a:endParaRPr lang="en-US" noProof="0" dirty="0"/>
          </a:p>
        </p:txBody>
      </p:sp>
      <p:sp>
        <p:nvSpPr>
          <p:cNvPr id="5" name="Notes Placeholder 4"/>
          <p:cNvSpPr>
            <a:spLocks noGrp="1"/>
          </p:cNvSpPr>
          <p:nvPr>
            <p:ph type="body" sz="quarter" idx="3"/>
          </p:nvPr>
        </p:nvSpPr>
        <p:spPr>
          <a:xfrm>
            <a:off x="698500" y="4343400"/>
            <a:ext cx="5583238" cy="4114800"/>
          </a:xfrm>
          <a:prstGeom prst="rect">
            <a:avLst/>
          </a:prstGeom>
        </p:spPr>
        <p:txBody>
          <a:bodyPr vert="horz" lIns="91439" tIns="45719" rIns="91439" bIns="4571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3024188" cy="457200"/>
          </a:xfrm>
          <a:prstGeom prst="rect">
            <a:avLst/>
          </a:prstGeom>
        </p:spPr>
        <p:txBody>
          <a:bodyPr vert="horz" lIns="91439" tIns="45719" rIns="91439" bIns="45719" rtlCol="0" anchor="b"/>
          <a:lstStyle>
            <a:lvl1pPr algn="l" fontAlgn="auto">
              <a:spcBef>
                <a:spcPts val="0"/>
              </a:spcBef>
              <a:spcAft>
                <a:spcPts val="0"/>
              </a:spcAft>
              <a:defRPr sz="1200" smtClean="0">
                <a:latin typeface="+mn-lt"/>
              </a:defRPr>
            </a:lvl1pPr>
          </a:lstStyle>
          <a:p>
            <a:pPr>
              <a:defRPr/>
            </a:pPr>
            <a:r>
              <a:rPr lang="en-US"/>
              <a:t>UNCLASSIFIED</a:t>
            </a:r>
            <a:endParaRPr lang="en-US" dirty="0"/>
          </a:p>
        </p:txBody>
      </p:sp>
      <p:sp>
        <p:nvSpPr>
          <p:cNvPr id="7" name="Slide Number Placeholder 6"/>
          <p:cNvSpPr>
            <a:spLocks noGrp="1"/>
          </p:cNvSpPr>
          <p:nvPr>
            <p:ph type="sldNum" sz="quarter" idx="5"/>
          </p:nvPr>
        </p:nvSpPr>
        <p:spPr>
          <a:xfrm>
            <a:off x="3954463" y="8685213"/>
            <a:ext cx="3024187" cy="457200"/>
          </a:xfrm>
          <a:prstGeom prst="rect">
            <a:avLst/>
          </a:prstGeom>
        </p:spPr>
        <p:txBody>
          <a:bodyPr vert="horz" lIns="91439" tIns="45719" rIns="91439" bIns="45719" rtlCol="0" anchor="b"/>
          <a:lstStyle>
            <a:lvl1pPr algn="r" fontAlgn="auto">
              <a:spcBef>
                <a:spcPts val="0"/>
              </a:spcBef>
              <a:spcAft>
                <a:spcPts val="0"/>
              </a:spcAft>
              <a:defRPr sz="1200">
                <a:latin typeface="+mn-lt"/>
              </a:defRPr>
            </a:lvl1pPr>
          </a:lstStyle>
          <a:p>
            <a:pPr>
              <a:defRPr/>
            </a:pPr>
            <a:fld id="{B62E7945-3F5C-4D61-8E58-74E7EAA6BCBC}" type="slidenum">
              <a:rPr lang="en-US"/>
              <a:pPr>
                <a:defRPr/>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6933774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I was originally going to call this “PSN – from vision to reality” but PSN is already real and already delivering benefits for customers</a:t>
            </a:r>
          </a:p>
          <a:p>
            <a:r>
              <a:rPr lang="en-GB" altLang="en-US" smtClean="0"/>
              <a:t>Instead I want to talk about how PSN – with your support, enthusiasm and endorsement - will move from “reality” to being the heart of new way of working.</a:t>
            </a:r>
          </a:p>
          <a:p>
            <a:r>
              <a:rPr lang="en-GB" altLang="en-US" smtClean="0"/>
              <a:t>But I want to start with a brief reminder of why we’re doing this…</a:t>
            </a:r>
          </a:p>
        </p:txBody>
      </p:sp>
      <p:sp>
        <p:nvSpPr>
          <p:cNvPr id="4" name="Footer Placeholder 3"/>
          <p:cNvSpPr>
            <a:spLocks noGrp="1"/>
          </p:cNvSpPr>
          <p:nvPr>
            <p:ph type="ftr" sz="quarter" idx="4"/>
          </p:nvPr>
        </p:nvSpPr>
        <p:spPr/>
        <p:txBody>
          <a:bodyPr/>
          <a:lstStyle/>
          <a:p>
            <a:pPr>
              <a:defRPr/>
            </a:pPr>
            <a:r>
              <a:rPr lang="en-US" dirty="0"/>
              <a:t>RESTRICTED</a:t>
            </a:r>
          </a:p>
        </p:txBody>
      </p:sp>
      <p:sp>
        <p:nvSpPr>
          <p:cNvPr id="5" name="Slide Number Placeholder 4"/>
          <p:cNvSpPr>
            <a:spLocks noGrp="1"/>
          </p:cNvSpPr>
          <p:nvPr>
            <p:ph type="sldNum" sz="quarter" idx="5"/>
          </p:nvPr>
        </p:nvSpPr>
        <p:spPr/>
        <p:txBody>
          <a:bodyPr/>
          <a:lstStyle/>
          <a:p>
            <a:pPr>
              <a:defRPr/>
            </a:pPr>
            <a:fld id="{FBB2C64B-82F2-47C9-8DA7-5608E2F5F2B1}"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eaLnBrk="1" hangingPunct="1">
              <a:spcBef>
                <a:spcPct val="0"/>
              </a:spcBef>
              <a:defRPr/>
            </a:pPr>
            <a:r>
              <a:rPr lang="en-US" dirty="0"/>
              <a:t>PSN, which is governed by a number of standards and protected by high levels of security, in this Cyber age, was created to rectify these problems. </a:t>
            </a:r>
          </a:p>
          <a:p>
            <a:pPr eaLnBrk="1" hangingPunct="1">
              <a:spcBef>
                <a:spcPct val="0"/>
              </a:spcBef>
              <a:defRPr/>
            </a:pPr>
            <a:r>
              <a:rPr lang="en-US" dirty="0"/>
              <a:t>It was designed to change the way customers procure products and services, as they will no longer require physical network assets. </a:t>
            </a:r>
          </a:p>
          <a:p>
            <a:pPr eaLnBrk="1" hangingPunct="1">
              <a:spcBef>
                <a:spcPct val="0"/>
              </a:spcBef>
              <a:defRPr/>
            </a:pPr>
            <a:r>
              <a:rPr lang="en-US" dirty="0"/>
              <a:t>Instead you can buy services such as storage capacity and software applications as and when required – either alone or combined in packages.   The join between cloud services and the enabling network.</a:t>
            </a:r>
          </a:p>
          <a:p>
            <a:pPr eaLnBrk="1" hangingPunct="1">
              <a:spcBef>
                <a:spcPct val="0"/>
              </a:spcBef>
              <a:defRPr/>
            </a:pPr>
            <a:endParaRPr lang="en-US" dirty="0"/>
          </a:p>
          <a:p>
            <a:pPr>
              <a:spcAft>
                <a:spcPct val="50000"/>
              </a:spcAft>
              <a:defRPr/>
            </a:pPr>
            <a:r>
              <a:rPr lang="en-GB" b="1" dirty="0">
                <a:solidFill>
                  <a:srgbClr val="231F20"/>
                </a:solidFill>
                <a:ea typeface="MS PGothic"/>
                <a:cs typeface="MS PGothic"/>
              </a:rPr>
              <a:t>PSN </a:t>
            </a:r>
          </a:p>
          <a:p>
            <a:pPr marL="171450" indent="-171450">
              <a:spcAft>
                <a:spcPct val="50000"/>
              </a:spcAft>
              <a:buFont typeface="Arial" pitchFamily="34" charset="0"/>
              <a:buChar char="•"/>
              <a:defRPr/>
            </a:pPr>
            <a:r>
              <a:rPr lang="en-GB" dirty="0">
                <a:solidFill>
                  <a:srgbClr val="231F20"/>
                </a:solidFill>
                <a:ea typeface="MS PGothic"/>
                <a:cs typeface="Arial" pitchFamily="34" charset="0"/>
              </a:rPr>
              <a:t>Substantially reduces or eliminates duplicated procurements and expenditure on network and associated services</a:t>
            </a:r>
          </a:p>
          <a:p>
            <a:pPr marL="171450" indent="-171450">
              <a:lnSpc>
                <a:spcPct val="150000"/>
              </a:lnSpc>
              <a:spcBef>
                <a:spcPts val="0"/>
              </a:spcBef>
              <a:spcAft>
                <a:spcPts val="600"/>
              </a:spcAft>
              <a:buFont typeface="Arial" pitchFamily="34" charset="0"/>
              <a:buChar char="•"/>
              <a:defRPr/>
            </a:pPr>
            <a:r>
              <a:rPr lang="en-GB" dirty="0">
                <a:solidFill>
                  <a:srgbClr val="231F20"/>
                </a:solidFill>
                <a:ea typeface="MS PGothic"/>
                <a:cs typeface="Arial" pitchFamily="34" charset="0"/>
              </a:rPr>
              <a:t>Enables anyone connected to PSN to consume any service and access any data that they have the ‘right to’ from anywhere on PSN</a:t>
            </a:r>
          </a:p>
          <a:p>
            <a:pPr marL="171450" indent="-171450">
              <a:lnSpc>
                <a:spcPct val="150000"/>
              </a:lnSpc>
              <a:spcBef>
                <a:spcPts val="0"/>
              </a:spcBef>
              <a:spcAft>
                <a:spcPts val="600"/>
              </a:spcAft>
              <a:buFont typeface="Arial" pitchFamily="34" charset="0"/>
              <a:buChar char="•"/>
              <a:defRPr/>
            </a:pPr>
            <a:r>
              <a:rPr lang="en-GB" dirty="0">
                <a:solidFill>
                  <a:srgbClr val="231F20"/>
                </a:solidFill>
                <a:ea typeface="MS PGothic"/>
                <a:cs typeface="Arial" pitchFamily="34" charset="0"/>
              </a:rPr>
              <a:t>Establishes a unified market aligned to wider market investments</a:t>
            </a:r>
          </a:p>
          <a:p>
            <a:pPr marL="171450" indent="-171450">
              <a:lnSpc>
                <a:spcPct val="150000"/>
              </a:lnSpc>
              <a:spcBef>
                <a:spcPts val="0"/>
              </a:spcBef>
              <a:spcAft>
                <a:spcPts val="600"/>
              </a:spcAft>
              <a:buFont typeface="Arial" pitchFamily="34" charset="0"/>
              <a:buChar char="•"/>
              <a:defRPr/>
            </a:pPr>
            <a:r>
              <a:rPr lang="en-GB" dirty="0">
                <a:solidFill>
                  <a:srgbClr val="231F20"/>
                </a:solidFill>
                <a:ea typeface="MS PGothic"/>
                <a:cs typeface="Arial" pitchFamily="34" charset="0"/>
              </a:rPr>
              <a:t>Generates competition and innovation in the provision of public sector IT services</a:t>
            </a:r>
          </a:p>
          <a:p>
            <a:pPr marL="171450" indent="-171450">
              <a:lnSpc>
                <a:spcPct val="150000"/>
              </a:lnSpc>
              <a:spcBef>
                <a:spcPts val="0"/>
              </a:spcBef>
              <a:spcAft>
                <a:spcPts val="600"/>
              </a:spcAft>
              <a:buFont typeface="Arial" pitchFamily="34" charset="0"/>
              <a:buChar char="•"/>
              <a:defRPr/>
            </a:pPr>
            <a:r>
              <a:rPr lang="en-GB" dirty="0">
                <a:solidFill>
                  <a:srgbClr val="231F20"/>
                </a:solidFill>
                <a:ea typeface="MS PGothic"/>
                <a:cs typeface="MS PGothic"/>
              </a:rPr>
              <a:t>Enables new and creative ways of joining up and delivering shared public services</a:t>
            </a:r>
            <a:endParaRPr lang="en-GB" dirty="0"/>
          </a:p>
          <a:p>
            <a:pPr eaLnBrk="1" hangingPunct="1">
              <a:spcBef>
                <a:spcPct val="0"/>
              </a:spcBef>
              <a:defRPr/>
            </a:pPr>
            <a:r>
              <a:rPr lang="en-US" dirty="0" smtClean="0"/>
              <a:t>The </a:t>
            </a:r>
            <a:r>
              <a:rPr lang="en-US" dirty="0"/>
              <a:t>result is </a:t>
            </a:r>
            <a:r>
              <a:rPr lang="en-US" b="1" dirty="0"/>
              <a:t>flexibility and </a:t>
            </a:r>
            <a:r>
              <a:rPr lang="en-US" b="1" dirty="0" err="1"/>
              <a:t>standardisation</a:t>
            </a:r>
            <a:r>
              <a:rPr lang="en-US" b="1" dirty="0"/>
              <a:t>, </a:t>
            </a:r>
            <a:r>
              <a:rPr lang="en-US" dirty="0"/>
              <a:t>which will together deliver a world of opportunity for interworking and reduced costs.  An ‘Internet for Public Sector Services’</a:t>
            </a:r>
          </a:p>
          <a:p>
            <a:pPr>
              <a:defRPr/>
            </a:pPr>
            <a:endParaRPr lang="en-GB" dirty="0"/>
          </a:p>
          <a:p>
            <a:pPr eaLnBrk="1" hangingPunct="1">
              <a:spcBef>
                <a:spcPct val="0"/>
              </a:spcBef>
              <a:defRPr/>
            </a:pPr>
            <a:endParaRPr lang="en-US" altLang="en-US" dirty="0" smtClean="0"/>
          </a:p>
        </p:txBody>
      </p:sp>
      <p:sp>
        <p:nvSpPr>
          <p:cNvPr id="28676" name="Footer Placeholder 3"/>
          <p:cNvSpPr>
            <a:spLocks noGrp="1"/>
          </p:cNvSpPr>
          <p:nvPr>
            <p:ph type="ftr" sz="quarter" idx="4"/>
          </p:nvPr>
        </p:nvSpPr>
        <p:spPr bwMode="auto">
          <a:xfrm>
            <a:off x="0" y="8685335"/>
            <a:ext cx="6980238" cy="457200"/>
          </a:xfrm>
          <a:noFill/>
          <a:ln>
            <a:miter lim="800000"/>
            <a:headEnd/>
            <a:tailEnd/>
          </a:ln>
        </p:spPr>
        <p:txBody>
          <a:bodyPr wrap="square" numCol="1" anchorCtr="0" compatLnSpc="1">
            <a:prstTxWarp prst="textNoShape">
              <a:avLst/>
            </a:prstTxWarp>
          </a:bodyPr>
          <a:lstStyle/>
          <a:p>
            <a:pPr algn="ctr" fontAlgn="base">
              <a:spcBef>
                <a:spcPct val="0"/>
              </a:spcBef>
              <a:spcAft>
                <a:spcPct val="0"/>
              </a:spcAft>
            </a:pPr>
            <a:r>
              <a:rPr lang="en-GB" altLang="en-US" sz="1100" smtClean="0">
                <a:solidFill>
                  <a:srgbClr val="000000"/>
                </a:solidFill>
              </a:rPr>
              <a:t>UNCLASSIFIED</a:t>
            </a:r>
          </a:p>
        </p:txBody>
      </p:sp>
      <p:sp>
        <p:nvSpPr>
          <p:cNvPr id="3891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2E6778-9C94-4824-8D3D-3FE278A1AF45}" type="slidenum">
              <a:rPr lang="en-GB"/>
              <a:pPr fontAlgn="base">
                <a:spcBef>
                  <a:spcPct val="0"/>
                </a:spcBef>
                <a:spcAft>
                  <a:spcPct val="0"/>
                </a:spcAft>
                <a:defRPr/>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6868" name="Footer Placeholder 3"/>
          <p:cNvSpPr>
            <a:spLocks noGrp="1"/>
          </p:cNvSpPr>
          <p:nvPr>
            <p:ph type="ftr" sz="quarter" idx="4"/>
          </p:nvPr>
        </p:nvSpPr>
        <p:spPr bwMode="auto">
          <a:xfrm>
            <a:off x="0" y="8685213"/>
            <a:ext cx="6980238" cy="4572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GB" altLang="en-US" sz="1000">
                <a:solidFill>
                  <a:srgbClr val="000000"/>
                </a:solidFill>
              </a:rPr>
              <a:t>UNCLASSIFIED</a:t>
            </a:r>
          </a:p>
        </p:txBody>
      </p:sp>
      <p:sp>
        <p:nvSpPr>
          <p:cNvPr id="38917" name="Slide Number Placeholder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AFDF8F-6CA5-4C93-85D7-19D07AB1A2F7}" type="slidenum">
              <a:rPr lang="en-GB"/>
              <a:pPr fontAlgn="base">
                <a:spcBef>
                  <a:spcPct val="0"/>
                </a:spcBef>
                <a:spcAft>
                  <a:spcPct val="0"/>
                </a:spcAft>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ltLang="en-US" smtClean="0"/>
              <a:t>PSN is part of the Government's ICT Strategy – part of our digital future.  The central government savings target is £130m per annum by 14/15 when compared with spend in 2009/10.   PSN is already achieving excess of this with benefits in 2012/13 of £146m against a target of £100m.  </a:t>
            </a:r>
          </a:p>
          <a:p>
            <a:r>
              <a:rPr lang="en-GB" altLang="en-US" smtClean="0"/>
              <a:t>We are regularly seeing savings of 40-50% - and these are also being achieved in the Wider Public Sector.</a:t>
            </a:r>
          </a:p>
          <a:p>
            <a:r>
              <a:rPr lang="en-GB" altLang="en-US" smtClean="0"/>
              <a:t>Consistent with technology trends elsewhere new services bring enhancements in capability – but standardisation is enabling these services to be shared closer to the point of consumption – enabling shared estate strategies</a:t>
            </a:r>
          </a:p>
          <a:p>
            <a:r>
              <a:rPr lang="en-GB" altLang="en-US" smtClean="0"/>
              <a:t>The designed performance of the PSN also enables services to be hosted away from the consumer – increasing the density of resources for suppliers – leading to reduced unit costs.  This includes ‘greener’ IT with customer site assets reducing.</a:t>
            </a:r>
          </a:p>
          <a:p>
            <a:r>
              <a:rPr lang="en-GB" altLang="en-US" smtClean="0"/>
              <a:t>As the network is invested on the core NGNs of the UK it is more responsive to changes in demand and performance – the heart of PSN is the latest generation of carrier grade networks in the UK.  The harnessing of Public Sector demand to standard UK networks also indirectly supports the deployment of improved Broadband capability.</a:t>
            </a:r>
          </a:p>
          <a:p>
            <a:r>
              <a:rPr lang="en-GB" altLang="en-US" smtClean="0"/>
              <a:t>Desegregation of the service and technology components supports a more diverse range of suppliers – assuming they can meet the minimum PSN standards.  This is particularly true for communication services that overlay the underlying network.  This improves the diversity of suppliers and product choice.</a:t>
            </a:r>
          </a:p>
          <a:p>
            <a:endParaRPr lang="en-GB" altLang="en-US" smtClean="0"/>
          </a:p>
          <a:p>
            <a:endParaRPr lang="en-GB" altLang="en-US" smtClean="0"/>
          </a:p>
        </p:txBody>
      </p:sp>
      <p:sp>
        <p:nvSpPr>
          <p:cNvPr id="4" name="Footer Placeholder 3"/>
          <p:cNvSpPr>
            <a:spLocks noGrp="1"/>
          </p:cNvSpPr>
          <p:nvPr>
            <p:ph type="ftr" sz="quarter" idx="4"/>
          </p:nvPr>
        </p:nvSpPr>
        <p:spPr/>
        <p:txBody>
          <a:bodyPr/>
          <a:lstStyle/>
          <a:p>
            <a:pPr>
              <a:defRPr/>
            </a:pPr>
            <a:r>
              <a:rPr lang="en-US" smtClean="0"/>
              <a:t>UNCLASSIFIED</a:t>
            </a:r>
            <a:endParaRPr lang="en-US" dirty="0"/>
          </a:p>
        </p:txBody>
      </p:sp>
      <p:sp>
        <p:nvSpPr>
          <p:cNvPr id="5" name="Slide Number Placeholder 4"/>
          <p:cNvSpPr>
            <a:spLocks noGrp="1"/>
          </p:cNvSpPr>
          <p:nvPr>
            <p:ph type="sldNum" sz="quarter" idx="5"/>
          </p:nvPr>
        </p:nvSpPr>
        <p:spPr/>
        <p:txBody>
          <a:bodyPr/>
          <a:lstStyle/>
          <a:p>
            <a:pPr>
              <a:defRPr/>
            </a:pPr>
            <a:fld id="{C29941F4-274F-4FA5-AFB1-AB55E6FC4E00}" type="slidenum">
              <a:rPr lang="en-US" smtClean="0"/>
              <a:pPr>
                <a:defRPr/>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1187450"/>
            <a:ext cx="9144000" cy="5670550"/>
          </a:xfrm>
          <a:prstGeom prst="rect">
            <a:avLst/>
          </a:prstGeom>
          <a:solidFill>
            <a:srgbClr val="3171B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8"/>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875463" y="260350"/>
            <a:ext cx="1936750" cy="7921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6" name="Picture 9"/>
          <p:cNvPicPr>
            <a:picLocks noChangeAspect="1"/>
          </p:cNvPicPr>
          <p:nvPr userDrawn="1"/>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50825" y="257175"/>
            <a:ext cx="1885950" cy="71913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Title 1"/>
          <p:cNvSpPr>
            <a:spLocks noGrp="1"/>
          </p:cNvSpPr>
          <p:nvPr>
            <p:ph type="ctrTitle"/>
          </p:nvPr>
        </p:nvSpPr>
        <p:spPr>
          <a:xfrm>
            <a:off x="558000" y="2132856"/>
            <a:ext cx="7633648" cy="2084543"/>
          </a:xfrm>
          <a:ln>
            <a:noFill/>
          </a:ln>
        </p:spPr>
        <p:txBody>
          <a:bodyPr anchor="t">
            <a:noAutofit/>
          </a:bodyPr>
          <a:lstStyle>
            <a:lvl1pPr algn="l">
              <a:defRPr sz="4500"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58000" y="5445224"/>
            <a:ext cx="7633648" cy="914400"/>
          </a:xfrm>
        </p:spPr>
        <p:txBody>
          <a:bodyPr anchor="b">
            <a:normAutofit/>
          </a:bodyPr>
          <a:lstStyle>
            <a:lvl1pPr marL="0" indent="0" algn="l">
              <a:spcBef>
                <a:spcPts val="0"/>
              </a:spcBef>
              <a:buNone/>
              <a:defRPr sz="20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8488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1 line) and Cont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72375" y="120650"/>
            <a:ext cx="1320800" cy="5397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5" name="Picture 8"/>
          <p:cNvPicPr>
            <a:picLocks noChangeAspect="1"/>
          </p:cNvPicPr>
          <p:nvPr userDrawn="1"/>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50825" y="115888"/>
            <a:ext cx="1414463" cy="54133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Title 1"/>
          <p:cNvSpPr>
            <a:spLocks noGrp="1"/>
          </p:cNvSpPr>
          <p:nvPr>
            <p:ph type="title"/>
          </p:nvPr>
        </p:nvSpPr>
        <p:spPr>
          <a:xfrm>
            <a:off x="558000" y="1368000"/>
            <a:ext cx="8028000" cy="648072"/>
          </a:xfrm>
        </p:spPr>
        <p:txBody>
          <a:bodyPr anchor="t" anchorCtr="0"/>
          <a:lstStyle>
            <a:lvl1pPr>
              <a:defRPr sz="3600" baseline="0">
                <a:solidFill>
                  <a:srgbClr val="3171B7"/>
                </a:solidFill>
                <a:latin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58000" y="2088000"/>
            <a:ext cx="8028000" cy="4064455"/>
          </a:xfrm>
        </p:spPr>
        <p:txBody>
          <a:bodyPr/>
          <a:lstStyle>
            <a:lvl1pPr>
              <a:spcBef>
                <a:spcPts val="1200"/>
              </a:spcBef>
              <a:defRPr sz="2000" b="0">
                <a:solidFill>
                  <a:srgbClr val="851B4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a:solidFill>
            <a:srgbClr val="3171B7"/>
          </a:solidFill>
        </p:spPr>
        <p:txBody>
          <a:bodyPr/>
          <a:lstStyle>
            <a:lvl1pPr>
              <a:defRPr/>
            </a:lvl1pPr>
          </a:lstStyle>
          <a:p>
            <a:pPr>
              <a:defRPr/>
            </a:pPr>
            <a:fld id="{CB6E2679-67EB-4405-8EE2-DAC15551212C}" type="slidenum">
              <a:rPr lang="en-US"/>
              <a:pPr>
                <a:defRPr/>
              </a:pPr>
              <a:t>‹#›</a:t>
            </a:fld>
            <a:endParaRPr lang="en-US" dirty="0"/>
          </a:p>
        </p:txBody>
      </p:sp>
      <p:sp>
        <p:nvSpPr>
          <p:cNvPr id="7"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r>
              <a:rPr lang="en-US"/>
              <a:t>Presentation title - edit in Header and Footer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3605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2 lines) and Cont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72375" y="120650"/>
            <a:ext cx="1320800" cy="5397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5" name="Picture 8"/>
          <p:cNvPicPr>
            <a:picLocks noChangeAspect="1"/>
          </p:cNvPicPr>
          <p:nvPr userDrawn="1"/>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50825" y="115888"/>
            <a:ext cx="1414463" cy="54133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Title 1"/>
          <p:cNvSpPr>
            <a:spLocks noGrp="1"/>
          </p:cNvSpPr>
          <p:nvPr>
            <p:ph type="title"/>
          </p:nvPr>
        </p:nvSpPr>
        <p:spPr>
          <a:xfrm>
            <a:off x="558000" y="1368000"/>
            <a:ext cx="8028000" cy="1188000"/>
          </a:xfrm>
        </p:spPr>
        <p:txBody>
          <a:bodyPr anchor="t" anchorCtr="0"/>
          <a:lstStyle>
            <a:lvl1pPr>
              <a:defRPr sz="3600" baseline="0">
                <a:solidFill>
                  <a:srgbClr val="3171B7"/>
                </a:solidFill>
                <a:latin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58000" y="2628000"/>
            <a:ext cx="8028000" cy="3537304"/>
          </a:xfrm>
        </p:spPr>
        <p:txBody>
          <a:bodyPr/>
          <a:lstStyle>
            <a:lvl1pPr>
              <a:spcBef>
                <a:spcPts val="1200"/>
              </a:spcBef>
              <a:defRPr>
                <a:solidFill>
                  <a:srgbClr val="C00000"/>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a:solidFill>
            <a:srgbClr val="3171B7"/>
          </a:solidFill>
        </p:spPr>
        <p:txBody>
          <a:bodyPr/>
          <a:lstStyle>
            <a:lvl1pPr>
              <a:defRPr/>
            </a:lvl1pPr>
          </a:lstStyle>
          <a:p>
            <a:pPr>
              <a:defRPr/>
            </a:pPr>
            <a:fld id="{5DD32BEA-17CD-4F7B-A177-62E9E65F5C42}" type="slidenum">
              <a:rPr lang="en-US"/>
              <a:pPr>
                <a:defRPr/>
              </a:pPr>
              <a:t>‹#›</a:t>
            </a:fld>
            <a:endParaRPr lang="en-US" dirty="0"/>
          </a:p>
        </p:txBody>
      </p:sp>
      <p:sp>
        <p:nvSpPr>
          <p:cNvPr id="7"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r>
              <a:rPr lang="en-US"/>
              <a:t>Presentation title - edit in Header and Footer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174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itle (1 line) and Two Col Content">
    <p:spTree>
      <p:nvGrpSpPr>
        <p:cNvPr id="1" name=""/>
        <p:cNvGrpSpPr/>
        <p:nvPr/>
      </p:nvGrpSpPr>
      <p:grpSpPr>
        <a:xfrm>
          <a:off x="0" y="0"/>
          <a:ext cx="0" cy="0"/>
          <a:chOff x="0" y="0"/>
          <a:chExt cx="0" cy="0"/>
        </a:xfrm>
      </p:grpSpPr>
      <p:pic>
        <p:nvPicPr>
          <p:cNvPr id="5" name="Picture 7"/>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72375" y="120650"/>
            <a:ext cx="1320800" cy="5397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6" name="Picture 8"/>
          <p:cNvPicPr>
            <a:picLocks noChangeAspect="1"/>
          </p:cNvPicPr>
          <p:nvPr userDrawn="1"/>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50825" y="115888"/>
            <a:ext cx="1414463" cy="54133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Title 1"/>
          <p:cNvSpPr>
            <a:spLocks noGrp="1"/>
          </p:cNvSpPr>
          <p:nvPr>
            <p:ph type="title"/>
          </p:nvPr>
        </p:nvSpPr>
        <p:spPr>
          <a:xfrm>
            <a:off x="558000" y="1368000"/>
            <a:ext cx="8028000" cy="648000"/>
          </a:xfrm>
        </p:spPr>
        <p:txBody>
          <a:bodyPr anchor="t" anchorCtr="0"/>
          <a:lstStyle>
            <a:lvl1pPr>
              <a:defRPr>
                <a:solidFill>
                  <a:srgbClr val="3171B7"/>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58000" y="2088000"/>
            <a:ext cx="3924000" cy="4068000"/>
          </a:xfrm>
        </p:spPr>
        <p:txBody>
          <a:bodyPr/>
          <a:lstStyle>
            <a:lvl1pPr>
              <a:defRPr sz="2000" baseline="0">
                <a:solidFill>
                  <a:srgbClr val="851B41"/>
                </a:solidFill>
              </a:defRPr>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000" y="2088000"/>
            <a:ext cx="3924000" cy="4068000"/>
          </a:xfrm>
        </p:spPr>
        <p:txBody>
          <a:bodyPr/>
          <a:lstStyle>
            <a:lvl1pPr>
              <a:defRPr sz="2000" baseline="0">
                <a:solidFill>
                  <a:srgbClr val="851B41"/>
                </a:solidFill>
              </a:defRPr>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0"/>
          </p:nvPr>
        </p:nvSpPr>
        <p:spPr>
          <a:solidFill>
            <a:srgbClr val="3171B7"/>
          </a:solidFill>
        </p:spPr>
        <p:txBody>
          <a:bodyPr/>
          <a:lstStyle>
            <a:lvl1pPr>
              <a:defRPr>
                <a:solidFill>
                  <a:srgbClr val="3171B7"/>
                </a:solidFill>
              </a:defRPr>
            </a:lvl1pPr>
          </a:lstStyle>
          <a:p>
            <a:pPr>
              <a:defRPr/>
            </a:pPr>
            <a:fld id="{E6420399-243B-4A6E-A1A1-A81C667F6B8B}" type="slidenum">
              <a:rPr lang="en-US"/>
              <a:pPr>
                <a:defRPr/>
              </a:pPr>
              <a:t>‹#›</a:t>
            </a:fld>
            <a:endParaRPr lang="en-US" dirty="0"/>
          </a:p>
        </p:txBody>
      </p:sp>
      <p:sp>
        <p:nvSpPr>
          <p:cNvPr id="8"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r>
              <a:rPr lang="en-US"/>
              <a:t>Presentation title - edit in Header and Footer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8797097"/>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itle (2 lines) and Two Col Content">
    <p:spTree>
      <p:nvGrpSpPr>
        <p:cNvPr id="1" name=""/>
        <p:cNvGrpSpPr/>
        <p:nvPr/>
      </p:nvGrpSpPr>
      <p:grpSpPr>
        <a:xfrm>
          <a:off x="0" y="0"/>
          <a:ext cx="0" cy="0"/>
          <a:chOff x="0" y="0"/>
          <a:chExt cx="0" cy="0"/>
        </a:xfrm>
      </p:grpSpPr>
      <p:pic>
        <p:nvPicPr>
          <p:cNvPr id="5" name="Picture 7"/>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72375" y="120650"/>
            <a:ext cx="1320800" cy="5397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6" name="Picture 8"/>
          <p:cNvPicPr>
            <a:picLocks noChangeAspect="1"/>
          </p:cNvPicPr>
          <p:nvPr userDrawn="1"/>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50825" y="115888"/>
            <a:ext cx="1414463" cy="54133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Title 1"/>
          <p:cNvSpPr>
            <a:spLocks noGrp="1"/>
          </p:cNvSpPr>
          <p:nvPr>
            <p:ph type="title"/>
          </p:nvPr>
        </p:nvSpPr>
        <p:spPr>
          <a:xfrm>
            <a:off x="558000" y="1368000"/>
            <a:ext cx="8028000" cy="1188000"/>
          </a:xfrm>
        </p:spPr>
        <p:txBody>
          <a:bodyPr anchor="t" anchorCtr="0"/>
          <a:lstStyle>
            <a:lvl1pPr>
              <a:defRPr>
                <a:solidFill>
                  <a:srgbClr val="3171B7"/>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58000" y="2628000"/>
            <a:ext cx="3924000" cy="3564000"/>
          </a:xfrm>
        </p:spPr>
        <p:txBody>
          <a:bodyPr/>
          <a:lstStyle>
            <a:lvl1pPr>
              <a:defRPr sz="2000" baseline="0">
                <a:solidFill>
                  <a:srgbClr val="851B41"/>
                </a:solidFill>
              </a:defRPr>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000" y="2628000"/>
            <a:ext cx="3924000" cy="3564000"/>
          </a:xfrm>
        </p:spPr>
        <p:txBody>
          <a:bodyPr/>
          <a:lstStyle>
            <a:lvl1pPr>
              <a:defRPr sz="2000" baseline="0">
                <a:solidFill>
                  <a:srgbClr val="851B41"/>
                </a:solidFill>
              </a:defRPr>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0"/>
          </p:nvPr>
        </p:nvSpPr>
        <p:spPr>
          <a:solidFill>
            <a:srgbClr val="3171B7"/>
          </a:solidFill>
        </p:spPr>
        <p:txBody>
          <a:bodyPr/>
          <a:lstStyle>
            <a:lvl1pPr>
              <a:defRPr/>
            </a:lvl1pPr>
          </a:lstStyle>
          <a:p>
            <a:pPr>
              <a:defRPr/>
            </a:pPr>
            <a:fld id="{86CB5A1C-89C3-4C71-8748-08973DA44096}" type="slidenum">
              <a:rPr lang="en-US"/>
              <a:pPr>
                <a:defRPr/>
              </a:pPr>
              <a:t>‹#›</a:t>
            </a:fld>
            <a:endParaRPr lang="en-US" dirty="0"/>
          </a:p>
        </p:txBody>
      </p:sp>
      <p:sp>
        <p:nvSpPr>
          <p:cNvPr id="8"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r>
              <a:rPr lang="en-US"/>
              <a:t>Presentation title - edit in Header and Footer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8749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ontent Only">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72375" y="120650"/>
            <a:ext cx="1320800" cy="5397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5" name="Picture 8"/>
          <p:cNvPicPr>
            <a:picLocks noChangeAspect="1"/>
          </p:cNvPicPr>
          <p:nvPr userDrawn="1"/>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50825" y="115888"/>
            <a:ext cx="1414463" cy="54133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3" name="Content Placeholder 2"/>
          <p:cNvSpPr>
            <a:spLocks noGrp="1"/>
          </p:cNvSpPr>
          <p:nvPr>
            <p:ph idx="1"/>
          </p:nvPr>
        </p:nvSpPr>
        <p:spPr>
          <a:xfrm>
            <a:off x="558000" y="1367999"/>
            <a:ext cx="8028000" cy="4788000"/>
          </a:xfrm>
        </p:spPr>
        <p:txBody>
          <a:bodyPr/>
          <a:lstStyle>
            <a:lvl1pPr>
              <a:spcBef>
                <a:spcPts val="1200"/>
              </a:spcBef>
              <a:defRPr>
                <a:solidFill>
                  <a:srgbClr val="851B4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a:solidFill>
            <a:srgbClr val="3171B7"/>
          </a:solidFill>
        </p:spPr>
        <p:txBody>
          <a:bodyPr/>
          <a:lstStyle>
            <a:lvl1pPr>
              <a:defRPr/>
            </a:lvl1pPr>
          </a:lstStyle>
          <a:p>
            <a:pPr>
              <a:defRPr/>
            </a:pPr>
            <a:fld id="{ED104E5D-3A72-44E9-8B53-6237BF24B665}" type="slidenum">
              <a:rPr lang="en-US"/>
              <a:pPr>
                <a:defRPr/>
              </a:pPr>
              <a:t>‹#›</a:t>
            </a:fld>
            <a:endParaRPr lang="en-US" dirty="0"/>
          </a:p>
        </p:txBody>
      </p:sp>
      <p:sp>
        <p:nvSpPr>
          <p:cNvPr id="7"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r>
              <a:rPr lang="en-US"/>
              <a:t>Presentation title - edit in Header and Footer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5853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pic>
        <p:nvPicPr>
          <p:cNvPr id="5" name="Picture 7"/>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7572375" y="120650"/>
            <a:ext cx="1320800" cy="539750"/>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6" name="Picture 8"/>
          <p:cNvPicPr>
            <a:picLocks noChangeAspect="1"/>
          </p:cNvPicPr>
          <p:nvPr userDrawn="1"/>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50825" y="115888"/>
            <a:ext cx="1414463" cy="54133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2" name="Title 1"/>
          <p:cNvSpPr>
            <a:spLocks noGrp="1"/>
          </p:cNvSpPr>
          <p:nvPr>
            <p:ph type="title"/>
          </p:nvPr>
        </p:nvSpPr>
        <p:spPr>
          <a:xfrm>
            <a:off x="558000" y="1368000"/>
            <a:ext cx="3077896" cy="670396"/>
          </a:xfrm>
        </p:spPr>
        <p:txBody>
          <a:bodyPr anchor="t" anchorCtr="0"/>
          <a:lstStyle>
            <a:lvl1pPr algn="l">
              <a:defRPr sz="2000" b="0" i="0" spc="0" baseline="0">
                <a:solidFill>
                  <a:srgbClr val="851B41"/>
                </a:solidFill>
                <a:latin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779912" y="1368001"/>
            <a:ext cx="4799138" cy="4788000"/>
          </a:xfrm>
        </p:spPr>
        <p:txBody>
          <a:bodyPr/>
          <a:lstStyle>
            <a:lvl1pPr>
              <a:defRPr sz="2000" baseline="0">
                <a:solidFill>
                  <a:srgbClr val="851B41"/>
                </a:solidFill>
              </a:defRPr>
            </a:lvl1pPr>
            <a:lvl2pPr>
              <a:defRPr sz="1800" baseline="0"/>
            </a:lvl2pPr>
            <a:lvl3pPr>
              <a:defRPr sz="1800" baseline="0"/>
            </a:lvl3pPr>
            <a:lvl4pPr>
              <a:defRPr sz="1600" baseline="0"/>
            </a:lvl4pPr>
            <a:lvl5pPr>
              <a:defRPr sz="1600" baseline="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58000" y="2132856"/>
            <a:ext cx="3077896" cy="4032448"/>
          </a:xfrm>
        </p:spPr>
        <p:txBody>
          <a:bodyPr/>
          <a:lstStyle>
            <a:lvl1pPr marL="0" indent="0">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a:solidFill>
            <a:srgbClr val="3171B7"/>
          </a:solidFill>
        </p:spPr>
        <p:txBody>
          <a:bodyPr/>
          <a:lstStyle>
            <a:lvl1pPr>
              <a:defRPr/>
            </a:lvl1pPr>
          </a:lstStyle>
          <a:p>
            <a:pPr>
              <a:defRPr/>
            </a:pPr>
            <a:fld id="{BF623E04-A8FB-47F2-A648-C028424F64FC}" type="slidenum">
              <a:rPr lang="en-US"/>
              <a:pPr>
                <a:defRPr/>
              </a:pPr>
              <a:t>‹#›</a:t>
            </a:fld>
            <a:endParaRPr lang="en-US" dirty="0"/>
          </a:p>
        </p:txBody>
      </p:sp>
      <p:sp>
        <p:nvSpPr>
          <p:cNvPr id="8"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r>
              <a:rPr lang="en-US"/>
              <a:t>Presentation title - edit in Header and Footer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105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1187450"/>
            <a:ext cx="9144000" cy="5670550"/>
          </a:xfrm>
          <a:prstGeom prst="rect">
            <a:avLst/>
          </a:prstGeom>
          <a:solidFill>
            <a:srgbClr val="3171B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8"/>
          <p:cNvPicPr>
            <a:picLocks noChangeAspect="1"/>
          </p:cNvPicPr>
          <p:nvPr userDrawn="1"/>
        </p:nvPicPr>
        <p:blipFill>
          <a:blip r:embed="rId2"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875463" y="260350"/>
            <a:ext cx="1936750" cy="7921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pic>
        <p:nvPicPr>
          <p:cNvPr id="6" name="Picture 9"/>
          <p:cNvPicPr>
            <a:picLocks noChangeAspect="1"/>
          </p:cNvPicPr>
          <p:nvPr userDrawn="1"/>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50825" y="257175"/>
            <a:ext cx="1885950" cy="719138"/>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pic>
      <p:sp>
        <p:nvSpPr>
          <p:cNvPr id="3" name="Text Placeholder 2"/>
          <p:cNvSpPr>
            <a:spLocks noGrp="1"/>
          </p:cNvSpPr>
          <p:nvPr>
            <p:ph type="body" idx="1"/>
          </p:nvPr>
        </p:nvSpPr>
        <p:spPr>
          <a:xfrm>
            <a:off x="558000" y="1800000"/>
            <a:ext cx="8028000" cy="4377600"/>
          </a:xfrm>
        </p:spPr>
        <p:txBody>
          <a:bodyPr/>
          <a:lstStyle>
            <a:lvl1pPr marL="0" indent="0">
              <a:buNone/>
              <a:defRPr sz="3600" b="0" i="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Slide Number Placeholder 5"/>
          <p:cNvSpPr>
            <a:spLocks noGrp="1"/>
          </p:cNvSpPr>
          <p:nvPr>
            <p:ph type="sldNum" sz="quarter" idx="10"/>
          </p:nvPr>
        </p:nvSpPr>
        <p:spPr>
          <a:noFill/>
        </p:spPr>
        <p:txBody>
          <a:bodyPr/>
          <a:lstStyle>
            <a:lvl1pPr>
              <a:defRPr/>
            </a:lvl1pPr>
          </a:lstStyle>
          <a:p>
            <a:pPr>
              <a:defRPr/>
            </a:pPr>
            <a:fld id="{8BC1BF00-2279-4432-925F-857ACB78EC51}" type="slidenum">
              <a:rPr lang="en-US"/>
              <a:pPr>
                <a:defRPr/>
              </a:pPr>
              <a:t>‹#›</a:t>
            </a:fld>
            <a:endParaRPr lang="en-US" dirty="0"/>
          </a:p>
        </p:txBody>
      </p:sp>
      <p:sp>
        <p:nvSpPr>
          <p:cNvPr id="8"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r>
              <a:rPr lang="en-US"/>
              <a:t>Presentation title - edit in Header and Footer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412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Picture Only">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308725"/>
          </a:xfrm>
        </p:spPr>
        <p:txBody>
          <a:bodyPr rtlCol="0">
            <a:normAutofit/>
          </a:bodyPr>
          <a:lstStyle/>
          <a:p>
            <a:pPr lvl="0"/>
            <a:endParaRPr lang="en-US" noProof="0" dirty="0"/>
          </a:p>
        </p:txBody>
      </p:sp>
      <p:sp>
        <p:nvSpPr>
          <p:cNvPr id="3" name="Slide Number Placeholder 5"/>
          <p:cNvSpPr>
            <a:spLocks noGrp="1"/>
          </p:cNvSpPr>
          <p:nvPr>
            <p:ph type="sldNum" sz="quarter" idx="14"/>
          </p:nvPr>
        </p:nvSpPr>
        <p:spPr>
          <a:solidFill>
            <a:srgbClr val="3171B7"/>
          </a:solidFill>
        </p:spPr>
        <p:txBody>
          <a:bodyPr/>
          <a:lstStyle>
            <a:lvl1pPr>
              <a:defRPr/>
            </a:lvl1pPr>
          </a:lstStyle>
          <a:p>
            <a:pPr>
              <a:defRPr/>
            </a:pPr>
            <a:fld id="{3A64D084-712E-4524-B38B-487E0CF24D81}" type="slidenum">
              <a:rPr lang="en-US"/>
              <a:pPr>
                <a:defRPr/>
              </a:pPr>
              <a:t>‹#›</a:t>
            </a:fld>
            <a:endParaRPr lang="en-US" dirty="0"/>
          </a:p>
        </p:txBody>
      </p:sp>
      <p:sp>
        <p:nvSpPr>
          <p:cNvPr id="4" name="Footer Placeholder 5"/>
          <p:cNvSpPr>
            <a:spLocks noGrp="1"/>
          </p:cNvSpPr>
          <p:nvPr>
            <p:ph type="ftr" sz="quarter" idx="15"/>
          </p:nvPr>
        </p:nvSpPr>
        <p:spPr/>
        <p:txBody>
          <a:bodyPr/>
          <a:lstStyle>
            <a:lvl1pPr algn="l">
              <a:defRPr sz="1200" baseline="0">
                <a:solidFill>
                  <a:schemeClr val="bg1"/>
                </a:solidFill>
                <a:latin typeface="Arial" pitchFamily="34" charset="0"/>
              </a:defRPr>
            </a:lvl1pPr>
          </a:lstStyle>
          <a:p>
            <a:pPr>
              <a:defRPr/>
            </a:pPr>
            <a:r>
              <a:rPr lang="en-US"/>
              <a:t>Presentation title - edit in Header and Footer</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19302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213" y="274638"/>
            <a:ext cx="8029575" cy="1143000"/>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557213" y="1600200"/>
            <a:ext cx="8029575" cy="4525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Slide Number Placeholder 5"/>
          <p:cNvSpPr>
            <a:spLocks noGrp="1"/>
          </p:cNvSpPr>
          <p:nvPr>
            <p:ph type="sldNum" sz="quarter" idx="4"/>
          </p:nvPr>
        </p:nvSpPr>
        <p:spPr>
          <a:xfrm>
            <a:off x="0" y="6308725"/>
            <a:ext cx="9144000" cy="549275"/>
          </a:xfrm>
          <a:prstGeom prst="rect">
            <a:avLst/>
          </a:prstGeom>
          <a:solidFill>
            <a:schemeClr val="tx2"/>
          </a:solidFill>
        </p:spPr>
        <p:txBody>
          <a:bodyPr vert="horz" wrap="square" lIns="0" tIns="0" rIns="91440" bIns="0" numCol="1" anchor="ctr" anchorCtr="0" compatLnSpc="1">
            <a:prstTxWarp prst="textNoShape">
              <a:avLst/>
            </a:prstTxWarp>
          </a:bodyPr>
          <a:lstStyle>
            <a:lvl1pPr>
              <a:defRPr sz="1200">
                <a:solidFill>
                  <a:schemeClr val="bg1"/>
                </a:solidFill>
                <a:latin typeface="Arial" charset="0"/>
              </a:defRPr>
            </a:lvl1pPr>
          </a:lstStyle>
          <a:p>
            <a:pPr>
              <a:defRPr/>
            </a:pPr>
            <a:fld id="{F613D1D5-234B-4E50-98C6-37BAC52C2FE6}" type="slidenum">
              <a:rPr lang="en-US"/>
              <a:pPr>
                <a:defRPr/>
              </a:pPr>
              <a:t>‹#›</a:t>
            </a:fld>
            <a:r>
              <a:rPr lang="en-US" dirty="0"/>
              <a:t> </a:t>
            </a:r>
          </a:p>
        </p:txBody>
      </p:sp>
      <p:sp>
        <p:nvSpPr>
          <p:cNvPr id="6" name="Footer Placeholder 5"/>
          <p:cNvSpPr>
            <a:spLocks noGrp="1"/>
          </p:cNvSpPr>
          <p:nvPr>
            <p:ph type="ftr" sz="quarter" idx="3"/>
          </p:nvPr>
        </p:nvSpPr>
        <p:spPr>
          <a:xfrm>
            <a:off x="900113" y="6308725"/>
            <a:ext cx="7704137" cy="549275"/>
          </a:xfrm>
          <a:prstGeom prst="rect">
            <a:avLst/>
          </a:prstGeom>
        </p:spPr>
        <p:txBody>
          <a:bodyPr vert="horz" lIns="0" tIns="0" rIns="0" bIns="0" rtlCol="0" anchor="ctr"/>
          <a:lstStyle>
            <a:lvl1pPr algn="l" fontAlgn="auto">
              <a:spcBef>
                <a:spcPts val="0"/>
              </a:spcBef>
              <a:spcAft>
                <a:spcPts val="0"/>
              </a:spcAft>
              <a:defRPr sz="1200" baseline="0" smtClean="0">
                <a:solidFill>
                  <a:schemeClr val="bg1"/>
                </a:solidFill>
                <a:latin typeface="Arial" pitchFamily="34" charset="0"/>
              </a:defRPr>
            </a:lvl1pPr>
          </a:lstStyle>
          <a:p>
            <a:pPr>
              <a:defRPr/>
            </a:pPr>
            <a:r>
              <a:rPr lang="en-US"/>
              <a:t>UNCLASSIFIED</a:t>
            </a:r>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hf hdr="0" dt="0"/>
  <p:txStyles>
    <p:titleStyle>
      <a:lvl1pPr algn="l" rtl="0" eaLnBrk="0" fontAlgn="base" hangingPunct="0">
        <a:spcBef>
          <a:spcPct val="0"/>
        </a:spcBef>
        <a:spcAft>
          <a:spcPct val="0"/>
        </a:spcAft>
        <a:defRPr sz="3600" kern="1200" spc="-1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algn="l" rtl="0" eaLnBrk="0" fontAlgn="base" hangingPunct="0">
        <a:spcBef>
          <a:spcPts val="1200"/>
        </a:spcBef>
        <a:spcAft>
          <a:spcPct val="0"/>
        </a:spcAft>
        <a:buFont typeface="Arial" pitchFamily="34" charset="0"/>
        <a:defRPr sz="2000" kern="1200">
          <a:solidFill>
            <a:schemeClr val="tx2"/>
          </a:solidFill>
          <a:latin typeface="Arial" pitchFamily="34" charset="0"/>
          <a:ea typeface="+mn-ea"/>
          <a:cs typeface="+mn-cs"/>
        </a:defRPr>
      </a:lvl1pPr>
      <a:lvl2pPr algn="l" rtl="0" eaLnBrk="0" fontAlgn="base" hangingPunct="0">
        <a:spcBef>
          <a:spcPts val="600"/>
        </a:spcBef>
        <a:spcAft>
          <a:spcPct val="0"/>
        </a:spcAft>
        <a:defRPr kern="1200">
          <a:solidFill>
            <a:schemeClr val="tx1"/>
          </a:solidFill>
          <a:latin typeface="Arial" pitchFamily="34" charset="0"/>
          <a:ea typeface="+mn-ea"/>
          <a:cs typeface="+mn-cs"/>
        </a:defRPr>
      </a:lvl2pPr>
      <a:lvl3pPr marL="215900" indent="-215900" algn="l" rtl="0" eaLnBrk="0" fontAlgn="base" hangingPunct="0">
        <a:spcBef>
          <a:spcPts val="600"/>
        </a:spcBef>
        <a:spcAft>
          <a:spcPct val="0"/>
        </a:spcAft>
        <a:buFont typeface="Arial" pitchFamily="34" charset="0"/>
        <a:buChar char="•"/>
        <a:defRPr kern="1200">
          <a:solidFill>
            <a:schemeClr val="tx1"/>
          </a:solidFill>
          <a:latin typeface="Arial" pitchFamily="34" charset="0"/>
          <a:ea typeface="+mn-ea"/>
          <a:cs typeface="+mn-cs"/>
        </a:defRPr>
      </a:lvl3pPr>
      <a:lvl4pPr marL="898525" indent="-287338"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mn-ea"/>
          <a:cs typeface="+mn-cs"/>
        </a:defRPr>
      </a:lvl4pPr>
      <a:lvl5pPr marL="898525" indent="-287338" algn="l" rtl="0" eaLnBrk="0" fontAlgn="base" hangingPunct="0">
        <a:spcBef>
          <a:spcPct val="20000"/>
        </a:spcBef>
        <a:spcAft>
          <a:spcPct val="0"/>
        </a:spcAft>
        <a:buFont typeface="Arial" pitchFamily="34" charset="0"/>
        <a:buAutoNum type="arabicPeriod"/>
        <a:defRPr sz="16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213" y="2133600"/>
            <a:ext cx="7634287" cy="2084388"/>
          </a:xfrm>
        </p:spPr>
        <p:txBody>
          <a:bodyPr/>
          <a:lstStyle/>
          <a:p>
            <a:pPr>
              <a:defRPr/>
            </a:pPr>
            <a:r>
              <a:rPr lang="en-GB" sz="3600" dirty="0" smtClean="0"/>
              <a:t>PSN: transforming public sector ICT</a:t>
            </a:r>
            <a:br>
              <a:rPr lang="en-GB" sz="3600" dirty="0" smtClean="0"/>
            </a:br>
            <a:r>
              <a:rPr lang="en-GB" sz="3600" dirty="0" smtClean="0"/>
              <a:t/>
            </a:r>
            <a:br>
              <a:rPr lang="en-GB" sz="3600" dirty="0" smtClean="0"/>
            </a:br>
            <a:r>
              <a:rPr lang="en-GB" sz="3600" dirty="0" smtClean="0"/>
              <a:t/>
            </a:r>
            <a:br>
              <a:rPr lang="en-GB" sz="3600" dirty="0" smtClean="0"/>
            </a:br>
            <a:r>
              <a:rPr lang="en-GB" sz="3600" dirty="0" smtClean="0"/>
              <a:t/>
            </a:r>
            <a:br>
              <a:rPr lang="en-GB" sz="3600" dirty="0" smtClean="0"/>
            </a:br>
            <a:r>
              <a:rPr lang="en-GB" dirty="0" smtClean="0"/>
              <a:t/>
            </a:r>
            <a:br>
              <a:rPr lang="en-GB" dirty="0" smtClean="0"/>
            </a:br>
            <a:r>
              <a:rPr lang="en-GB" dirty="0" smtClean="0"/>
              <a:t/>
            </a:r>
            <a:br>
              <a:rPr lang="en-GB" dirty="0" smtClean="0"/>
            </a:br>
            <a:endParaRPr lang="en-GB" sz="3600" dirty="0"/>
          </a:p>
        </p:txBody>
      </p:sp>
      <p:sp>
        <p:nvSpPr>
          <p:cNvPr id="11267" name="Subtitle 2"/>
          <p:cNvSpPr>
            <a:spLocks noGrp="1"/>
          </p:cNvSpPr>
          <p:nvPr>
            <p:ph type="subTitle" idx="1"/>
          </p:nvPr>
        </p:nvSpPr>
        <p:spPr>
          <a:xfrm>
            <a:off x="557213" y="5157788"/>
            <a:ext cx="8262937" cy="1201737"/>
          </a:xfrm>
        </p:spPr>
        <p:txBody>
          <a:bodyPr/>
          <a:lstStyle/>
          <a:p>
            <a:pPr>
              <a:spcBef>
                <a:spcPct val="0"/>
              </a:spcBef>
            </a:pPr>
            <a:r>
              <a:rPr lang="en-GB" altLang="en-US" sz="1600" smtClean="0"/>
              <a:t>Mark Pope, Director PSN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
          <p:cNvGrpSpPr/>
          <p:nvPr/>
        </p:nvGrpSpPr>
        <p:grpSpPr>
          <a:xfrm>
            <a:off x="604536" y="1412875"/>
            <a:ext cx="1591200" cy="4319588"/>
            <a:chOff x="539750" y="1412875"/>
            <a:chExt cx="1287463" cy="4319588"/>
          </a:xfrm>
        </p:grpSpPr>
        <p:sp>
          <p:nvSpPr>
            <p:cNvPr id="3" name="Freeform 2"/>
            <p:cNvSpPr/>
            <p:nvPr/>
          </p:nvSpPr>
          <p:spPr>
            <a:xfrm>
              <a:off x="539750" y="1412875"/>
              <a:ext cx="1287463" cy="4319588"/>
            </a:xfrm>
            <a:custGeom>
              <a:avLst/>
              <a:gdLst>
                <a:gd name="connsiteX0" fmla="*/ 0 w 1287916"/>
                <a:gd name="connsiteY0" fmla="*/ 128792 h 4320480"/>
                <a:gd name="connsiteX1" fmla="*/ 128792 w 1287916"/>
                <a:gd name="connsiteY1" fmla="*/ 0 h 4320480"/>
                <a:gd name="connsiteX2" fmla="*/ 1159124 w 1287916"/>
                <a:gd name="connsiteY2" fmla="*/ 0 h 4320480"/>
                <a:gd name="connsiteX3" fmla="*/ 1287916 w 1287916"/>
                <a:gd name="connsiteY3" fmla="*/ 128792 h 4320480"/>
                <a:gd name="connsiteX4" fmla="*/ 1287916 w 1287916"/>
                <a:gd name="connsiteY4" fmla="*/ 4191688 h 4320480"/>
                <a:gd name="connsiteX5" fmla="*/ 1159124 w 1287916"/>
                <a:gd name="connsiteY5" fmla="*/ 4320480 h 4320480"/>
                <a:gd name="connsiteX6" fmla="*/ 128792 w 1287916"/>
                <a:gd name="connsiteY6" fmla="*/ 4320480 h 4320480"/>
                <a:gd name="connsiteX7" fmla="*/ 0 w 1287916"/>
                <a:gd name="connsiteY7" fmla="*/ 4191688 h 4320480"/>
                <a:gd name="connsiteX8" fmla="*/ 0 w 1287916"/>
                <a:gd name="connsiteY8" fmla="*/ 128792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916" h="4320480">
                  <a:moveTo>
                    <a:pt x="0" y="128792"/>
                  </a:moveTo>
                  <a:cubicBezTo>
                    <a:pt x="0" y="57662"/>
                    <a:pt x="57662" y="0"/>
                    <a:pt x="128792" y="0"/>
                  </a:cubicBezTo>
                  <a:lnTo>
                    <a:pt x="1159124" y="0"/>
                  </a:lnTo>
                  <a:cubicBezTo>
                    <a:pt x="1230254" y="0"/>
                    <a:pt x="1287916" y="57662"/>
                    <a:pt x="1287916" y="128792"/>
                  </a:cubicBezTo>
                  <a:lnTo>
                    <a:pt x="1287916" y="4191688"/>
                  </a:lnTo>
                  <a:cubicBezTo>
                    <a:pt x="1287916" y="4262818"/>
                    <a:pt x="1230254" y="4320480"/>
                    <a:pt x="1159124" y="4320480"/>
                  </a:cubicBezTo>
                  <a:lnTo>
                    <a:pt x="128792" y="4320480"/>
                  </a:lnTo>
                  <a:cubicBezTo>
                    <a:pt x="57662" y="4320480"/>
                    <a:pt x="0" y="4262818"/>
                    <a:pt x="0" y="4191688"/>
                  </a:cubicBezTo>
                  <a:lnTo>
                    <a:pt x="0" y="128792"/>
                  </a:lnTo>
                  <a:close/>
                </a:path>
              </a:pathLst>
            </a:custGeom>
            <a:solidFill>
              <a:srgbClr val="3171B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78232" tIns="1806424" rIns="78232" bIns="942328" spcCol="1270"/>
            <a:lstStyle/>
            <a:p>
              <a:pPr algn="ctr" defTabSz="466725">
                <a:lnSpc>
                  <a:spcPct val="90000"/>
                </a:lnSpc>
                <a:spcAft>
                  <a:spcPts val="600"/>
                </a:spcAft>
                <a:defRPr/>
              </a:pPr>
              <a:r>
                <a:rPr lang="en-GB" sz="1000" dirty="0"/>
                <a:t>Versatile, flexible interoperable multi- supplier  network</a:t>
              </a:r>
            </a:p>
            <a:p>
              <a:pPr algn="ctr" defTabSz="466725">
                <a:lnSpc>
                  <a:spcPct val="90000"/>
                </a:lnSpc>
                <a:spcAft>
                  <a:spcPts val="600"/>
                </a:spcAft>
                <a:defRPr/>
              </a:pPr>
              <a:r>
                <a:rPr lang="en-GB" sz="1000" dirty="0"/>
                <a:t>Share information</a:t>
              </a:r>
            </a:p>
            <a:p>
              <a:pPr algn="ctr" defTabSz="466725">
                <a:lnSpc>
                  <a:spcPct val="90000"/>
                </a:lnSpc>
                <a:spcAft>
                  <a:spcPts val="600"/>
                </a:spcAft>
                <a:defRPr/>
              </a:pPr>
              <a:r>
                <a:rPr lang="en-GB" sz="1000" dirty="0"/>
                <a:t>Access open standard-based services </a:t>
              </a:r>
            </a:p>
          </p:txBody>
        </p:sp>
        <p:sp>
          <p:nvSpPr>
            <p:cNvPr id="4" name="Oval 3"/>
            <p:cNvSpPr/>
            <p:nvPr/>
          </p:nvSpPr>
          <p:spPr>
            <a:xfrm>
              <a:off x="578286" y="1672004"/>
              <a:ext cx="1210641" cy="1438719"/>
            </a:xfrm>
            <a:prstGeom prst="ellipse">
              <a:avLst/>
            </a:prstGeom>
            <a: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l="-11000" r="-1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5" name="Group 4"/>
          <p:cNvGrpSpPr/>
          <p:nvPr/>
        </p:nvGrpSpPr>
        <p:grpSpPr>
          <a:xfrm>
            <a:off x="2188712" y="1412875"/>
            <a:ext cx="1591200" cy="4319588"/>
            <a:chOff x="1866900" y="1412875"/>
            <a:chExt cx="1287463" cy="4319588"/>
          </a:xfrm>
        </p:grpSpPr>
        <p:sp>
          <p:nvSpPr>
            <p:cNvPr id="6" name="Freeform 5"/>
            <p:cNvSpPr/>
            <p:nvPr/>
          </p:nvSpPr>
          <p:spPr>
            <a:xfrm>
              <a:off x="1866900" y="1412875"/>
              <a:ext cx="1287463" cy="4319588"/>
            </a:xfrm>
            <a:custGeom>
              <a:avLst/>
              <a:gdLst>
                <a:gd name="connsiteX0" fmla="*/ 0 w 1287916"/>
                <a:gd name="connsiteY0" fmla="*/ 128792 h 4320480"/>
                <a:gd name="connsiteX1" fmla="*/ 128792 w 1287916"/>
                <a:gd name="connsiteY1" fmla="*/ 0 h 4320480"/>
                <a:gd name="connsiteX2" fmla="*/ 1159124 w 1287916"/>
                <a:gd name="connsiteY2" fmla="*/ 0 h 4320480"/>
                <a:gd name="connsiteX3" fmla="*/ 1287916 w 1287916"/>
                <a:gd name="connsiteY3" fmla="*/ 128792 h 4320480"/>
                <a:gd name="connsiteX4" fmla="*/ 1287916 w 1287916"/>
                <a:gd name="connsiteY4" fmla="*/ 4191688 h 4320480"/>
                <a:gd name="connsiteX5" fmla="*/ 1159124 w 1287916"/>
                <a:gd name="connsiteY5" fmla="*/ 4320480 h 4320480"/>
                <a:gd name="connsiteX6" fmla="*/ 128792 w 1287916"/>
                <a:gd name="connsiteY6" fmla="*/ 4320480 h 4320480"/>
                <a:gd name="connsiteX7" fmla="*/ 0 w 1287916"/>
                <a:gd name="connsiteY7" fmla="*/ 4191688 h 4320480"/>
                <a:gd name="connsiteX8" fmla="*/ 0 w 1287916"/>
                <a:gd name="connsiteY8" fmla="*/ 128792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916" h="4320480">
                  <a:moveTo>
                    <a:pt x="0" y="128792"/>
                  </a:moveTo>
                  <a:cubicBezTo>
                    <a:pt x="0" y="57662"/>
                    <a:pt x="57662" y="0"/>
                    <a:pt x="128792" y="0"/>
                  </a:cubicBezTo>
                  <a:lnTo>
                    <a:pt x="1159124" y="0"/>
                  </a:lnTo>
                  <a:cubicBezTo>
                    <a:pt x="1230254" y="0"/>
                    <a:pt x="1287916" y="57662"/>
                    <a:pt x="1287916" y="128792"/>
                  </a:cubicBezTo>
                  <a:lnTo>
                    <a:pt x="1287916" y="4191688"/>
                  </a:lnTo>
                  <a:cubicBezTo>
                    <a:pt x="1287916" y="4262818"/>
                    <a:pt x="1230254" y="4320480"/>
                    <a:pt x="1159124" y="4320480"/>
                  </a:cubicBezTo>
                  <a:lnTo>
                    <a:pt x="128792" y="4320480"/>
                  </a:lnTo>
                  <a:cubicBezTo>
                    <a:pt x="57662" y="4320480"/>
                    <a:pt x="0" y="4262818"/>
                    <a:pt x="0" y="4191688"/>
                  </a:cubicBezTo>
                  <a:lnTo>
                    <a:pt x="0" y="128792"/>
                  </a:lnTo>
                  <a:close/>
                </a:path>
              </a:pathLst>
            </a:custGeom>
            <a:solidFill>
              <a:srgbClr val="3171B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78232" tIns="1806424" rIns="78232" bIns="942328" spcCol="1270"/>
            <a:lstStyle/>
            <a:p>
              <a:pPr algn="ctr" defTabSz="466725">
                <a:lnSpc>
                  <a:spcPct val="90000"/>
                </a:lnSpc>
                <a:spcAft>
                  <a:spcPts val="600"/>
                </a:spcAft>
                <a:defRPr/>
              </a:pPr>
              <a:r>
                <a:rPr lang="en-GB" sz="1000" dirty="0"/>
                <a:t>‘Network of networks’ to link users </a:t>
              </a:r>
            </a:p>
            <a:p>
              <a:pPr algn="ctr" defTabSz="466725">
                <a:lnSpc>
                  <a:spcPct val="90000"/>
                </a:lnSpc>
                <a:spcAft>
                  <a:spcPts val="600"/>
                </a:spcAft>
                <a:defRPr/>
              </a:pPr>
              <a:r>
                <a:rPr lang="en-GB" sz="1000" dirty="0"/>
                <a:t>Govern with standards</a:t>
              </a:r>
            </a:p>
            <a:p>
              <a:pPr algn="ctr" defTabSz="466725">
                <a:lnSpc>
                  <a:spcPct val="90000"/>
                </a:lnSpc>
                <a:spcAft>
                  <a:spcPts val="600"/>
                </a:spcAft>
                <a:defRPr/>
              </a:pPr>
              <a:r>
                <a:rPr lang="en-GB" sz="1000" dirty="0"/>
                <a:t>Business and network services accessed where and when they are needed</a:t>
              </a:r>
            </a:p>
            <a:p>
              <a:pPr algn="ctr" defTabSz="466725">
                <a:lnSpc>
                  <a:spcPct val="90000"/>
                </a:lnSpc>
                <a:spcAft>
                  <a:spcPts val="600"/>
                </a:spcAft>
                <a:defRPr/>
              </a:pPr>
              <a:r>
                <a:rPr lang="en-GB" sz="1000" dirty="0"/>
                <a:t>Security and integrity guaranteed</a:t>
              </a:r>
            </a:p>
          </p:txBody>
        </p:sp>
        <p:sp>
          <p:nvSpPr>
            <p:cNvPr id="9" name="Oval 8"/>
            <p:cNvSpPr/>
            <p:nvPr/>
          </p:nvSpPr>
          <p:spPr>
            <a:xfrm>
              <a:off x="1904840" y="1672004"/>
              <a:ext cx="1210641" cy="1438719"/>
            </a:xfrm>
            <a:prstGeom prst="ellipse">
              <a:avLst/>
            </a:prstGeom>
            <a:blipFill>
              <a:blip r:embed="rId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l="-20000" r="-2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8" name="Group 7"/>
          <p:cNvGrpSpPr/>
          <p:nvPr/>
        </p:nvGrpSpPr>
        <p:grpSpPr>
          <a:xfrm>
            <a:off x="3772888" y="1412875"/>
            <a:ext cx="1591200" cy="4319588"/>
            <a:chOff x="3192463" y="1412875"/>
            <a:chExt cx="1287462" cy="4319588"/>
          </a:xfrm>
        </p:grpSpPr>
        <p:sp>
          <p:nvSpPr>
            <p:cNvPr id="10" name="Freeform 9"/>
            <p:cNvSpPr/>
            <p:nvPr/>
          </p:nvSpPr>
          <p:spPr>
            <a:xfrm>
              <a:off x="3192463" y="1412875"/>
              <a:ext cx="1287462" cy="4319588"/>
            </a:xfrm>
            <a:custGeom>
              <a:avLst/>
              <a:gdLst>
                <a:gd name="connsiteX0" fmla="*/ 0 w 1287916"/>
                <a:gd name="connsiteY0" fmla="*/ 128792 h 4320480"/>
                <a:gd name="connsiteX1" fmla="*/ 128792 w 1287916"/>
                <a:gd name="connsiteY1" fmla="*/ 0 h 4320480"/>
                <a:gd name="connsiteX2" fmla="*/ 1159124 w 1287916"/>
                <a:gd name="connsiteY2" fmla="*/ 0 h 4320480"/>
                <a:gd name="connsiteX3" fmla="*/ 1287916 w 1287916"/>
                <a:gd name="connsiteY3" fmla="*/ 128792 h 4320480"/>
                <a:gd name="connsiteX4" fmla="*/ 1287916 w 1287916"/>
                <a:gd name="connsiteY4" fmla="*/ 4191688 h 4320480"/>
                <a:gd name="connsiteX5" fmla="*/ 1159124 w 1287916"/>
                <a:gd name="connsiteY5" fmla="*/ 4320480 h 4320480"/>
                <a:gd name="connsiteX6" fmla="*/ 128792 w 1287916"/>
                <a:gd name="connsiteY6" fmla="*/ 4320480 h 4320480"/>
                <a:gd name="connsiteX7" fmla="*/ 0 w 1287916"/>
                <a:gd name="connsiteY7" fmla="*/ 4191688 h 4320480"/>
                <a:gd name="connsiteX8" fmla="*/ 0 w 1287916"/>
                <a:gd name="connsiteY8" fmla="*/ 128792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916" h="4320480">
                  <a:moveTo>
                    <a:pt x="0" y="128792"/>
                  </a:moveTo>
                  <a:cubicBezTo>
                    <a:pt x="0" y="57662"/>
                    <a:pt x="57662" y="0"/>
                    <a:pt x="128792" y="0"/>
                  </a:cubicBezTo>
                  <a:lnTo>
                    <a:pt x="1159124" y="0"/>
                  </a:lnTo>
                  <a:cubicBezTo>
                    <a:pt x="1230254" y="0"/>
                    <a:pt x="1287916" y="57662"/>
                    <a:pt x="1287916" y="128792"/>
                  </a:cubicBezTo>
                  <a:lnTo>
                    <a:pt x="1287916" y="4191688"/>
                  </a:lnTo>
                  <a:cubicBezTo>
                    <a:pt x="1287916" y="4262818"/>
                    <a:pt x="1230254" y="4320480"/>
                    <a:pt x="1159124" y="4320480"/>
                  </a:cubicBezTo>
                  <a:lnTo>
                    <a:pt x="128792" y="4320480"/>
                  </a:lnTo>
                  <a:cubicBezTo>
                    <a:pt x="57662" y="4320480"/>
                    <a:pt x="0" y="4262818"/>
                    <a:pt x="0" y="4191688"/>
                  </a:cubicBezTo>
                  <a:lnTo>
                    <a:pt x="0" y="128792"/>
                  </a:lnTo>
                  <a:close/>
                </a:path>
              </a:pathLst>
            </a:custGeom>
            <a:solidFill>
              <a:srgbClr val="3171B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78232" tIns="1806424" rIns="78232" bIns="942328" spcCol="1270"/>
            <a:lstStyle/>
            <a:p>
              <a:pPr algn="ctr" defTabSz="466725">
                <a:lnSpc>
                  <a:spcPct val="90000"/>
                </a:lnSpc>
                <a:spcAft>
                  <a:spcPts val="600"/>
                </a:spcAft>
                <a:defRPr/>
              </a:pPr>
              <a:r>
                <a:rPr lang="en-GB" sz="1000" dirty="0"/>
                <a:t>Help make substantial savings</a:t>
              </a:r>
            </a:p>
            <a:p>
              <a:pPr algn="ctr" defTabSz="466725">
                <a:lnSpc>
                  <a:spcPct val="90000"/>
                </a:lnSpc>
                <a:spcAft>
                  <a:spcPts val="600"/>
                </a:spcAft>
                <a:defRPr/>
              </a:pPr>
              <a:r>
                <a:rPr lang="en-GB" sz="1000" dirty="0"/>
                <a:t>Support HMG Strategic Objectives</a:t>
              </a:r>
            </a:p>
          </p:txBody>
        </p:sp>
        <p:sp>
          <p:nvSpPr>
            <p:cNvPr id="11" name="Oval 10"/>
            <p:cNvSpPr/>
            <p:nvPr/>
          </p:nvSpPr>
          <p:spPr>
            <a:xfrm>
              <a:off x="3231394" y="1672004"/>
              <a:ext cx="1210641" cy="1438719"/>
            </a:xfrm>
            <a:prstGeom prst="ellipse">
              <a:avLst/>
            </a:prstGeom>
            <a:blipFill>
              <a:blip r:embed="rId5"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9" name="Group 18"/>
          <p:cNvGrpSpPr/>
          <p:nvPr/>
        </p:nvGrpSpPr>
        <p:grpSpPr>
          <a:xfrm>
            <a:off x="5357064" y="1413668"/>
            <a:ext cx="1591200" cy="4319588"/>
            <a:chOff x="4519613" y="1412875"/>
            <a:chExt cx="1287462" cy="4319588"/>
          </a:xfrm>
        </p:grpSpPr>
        <p:sp>
          <p:nvSpPr>
            <p:cNvPr id="12" name="Freeform 11"/>
            <p:cNvSpPr/>
            <p:nvPr/>
          </p:nvSpPr>
          <p:spPr>
            <a:xfrm>
              <a:off x="4519613" y="1412875"/>
              <a:ext cx="1287462" cy="4319588"/>
            </a:xfrm>
            <a:custGeom>
              <a:avLst/>
              <a:gdLst>
                <a:gd name="connsiteX0" fmla="*/ 0 w 1287916"/>
                <a:gd name="connsiteY0" fmla="*/ 128792 h 4320480"/>
                <a:gd name="connsiteX1" fmla="*/ 128792 w 1287916"/>
                <a:gd name="connsiteY1" fmla="*/ 0 h 4320480"/>
                <a:gd name="connsiteX2" fmla="*/ 1159124 w 1287916"/>
                <a:gd name="connsiteY2" fmla="*/ 0 h 4320480"/>
                <a:gd name="connsiteX3" fmla="*/ 1287916 w 1287916"/>
                <a:gd name="connsiteY3" fmla="*/ 128792 h 4320480"/>
                <a:gd name="connsiteX4" fmla="*/ 1287916 w 1287916"/>
                <a:gd name="connsiteY4" fmla="*/ 4191688 h 4320480"/>
                <a:gd name="connsiteX5" fmla="*/ 1159124 w 1287916"/>
                <a:gd name="connsiteY5" fmla="*/ 4320480 h 4320480"/>
                <a:gd name="connsiteX6" fmla="*/ 128792 w 1287916"/>
                <a:gd name="connsiteY6" fmla="*/ 4320480 h 4320480"/>
                <a:gd name="connsiteX7" fmla="*/ 0 w 1287916"/>
                <a:gd name="connsiteY7" fmla="*/ 4191688 h 4320480"/>
                <a:gd name="connsiteX8" fmla="*/ 0 w 1287916"/>
                <a:gd name="connsiteY8" fmla="*/ 128792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916" h="4320480">
                  <a:moveTo>
                    <a:pt x="0" y="128792"/>
                  </a:moveTo>
                  <a:cubicBezTo>
                    <a:pt x="0" y="57662"/>
                    <a:pt x="57662" y="0"/>
                    <a:pt x="128792" y="0"/>
                  </a:cubicBezTo>
                  <a:lnTo>
                    <a:pt x="1159124" y="0"/>
                  </a:lnTo>
                  <a:cubicBezTo>
                    <a:pt x="1230254" y="0"/>
                    <a:pt x="1287916" y="57662"/>
                    <a:pt x="1287916" y="128792"/>
                  </a:cubicBezTo>
                  <a:lnTo>
                    <a:pt x="1287916" y="4191688"/>
                  </a:lnTo>
                  <a:cubicBezTo>
                    <a:pt x="1287916" y="4262818"/>
                    <a:pt x="1230254" y="4320480"/>
                    <a:pt x="1159124" y="4320480"/>
                  </a:cubicBezTo>
                  <a:lnTo>
                    <a:pt x="128792" y="4320480"/>
                  </a:lnTo>
                  <a:cubicBezTo>
                    <a:pt x="57662" y="4320480"/>
                    <a:pt x="0" y="4262818"/>
                    <a:pt x="0" y="4191688"/>
                  </a:cubicBezTo>
                  <a:lnTo>
                    <a:pt x="0" y="128792"/>
                  </a:lnTo>
                  <a:close/>
                </a:path>
              </a:pathLst>
            </a:custGeom>
            <a:solidFill>
              <a:srgbClr val="3171B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78232" tIns="1806424" rIns="78232" bIns="942328" spcCol="1270"/>
            <a:lstStyle/>
            <a:p>
              <a:pPr algn="ctr" defTabSz="466725">
                <a:lnSpc>
                  <a:spcPct val="90000"/>
                </a:lnSpc>
                <a:spcAft>
                  <a:spcPts val="600"/>
                </a:spcAft>
                <a:defRPr/>
              </a:pPr>
              <a:r>
                <a:rPr lang="en-GB" sz="1000" dirty="0"/>
                <a:t>Provide assurance and reliability of a single supplier</a:t>
              </a:r>
            </a:p>
            <a:p>
              <a:pPr algn="ctr" defTabSz="466725">
                <a:lnSpc>
                  <a:spcPct val="90000"/>
                </a:lnSpc>
                <a:spcAft>
                  <a:spcPts val="600"/>
                </a:spcAft>
                <a:defRPr/>
              </a:pPr>
              <a:r>
                <a:rPr lang="en-GB" sz="1000" dirty="0"/>
                <a:t>Create tools for end-to-end service assurance</a:t>
              </a:r>
            </a:p>
            <a:p>
              <a:pPr algn="ctr" defTabSz="466725">
                <a:lnSpc>
                  <a:spcPct val="90000"/>
                </a:lnSpc>
                <a:spcAft>
                  <a:spcPts val="600"/>
                </a:spcAft>
                <a:defRPr/>
              </a:pPr>
              <a:r>
                <a:rPr lang="en-GB" sz="1000" dirty="0"/>
                <a:t>Offer high avail-ability, security and resilience with Cyber services</a:t>
              </a:r>
            </a:p>
          </p:txBody>
        </p:sp>
        <p:sp>
          <p:nvSpPr>
            <p:cNvPr id="13" name="Oval 12"/>
            <p:cNvSpPr/>
            <p:nvPr/>
          </p:nvSpPr>
          <p:spPr>
            <a:xfrm>
              <a:off x="4557948" y="1672004"/>
              <a:ext cx="1210641" cy="1438719"/>
            </a:xfrm>
            <a:prstGeom prst="ellipse">
              <a:avLst/>
            </a:prstGeom>
            <a:blipFill>
              <a:blip r:embed="rId6"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l="-14000" r="-14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20" name="Group 19"/>
          <p:cNvGrpSpPr/>
          <p:nvPr/>
        </p:nvGrpSpPr>
        <p:grpSpPr>
          <a:xfrm>
            <a:off x="6948265" y="1412875"/>
            <a:ext cx="1591200" cy="4319588"/>
            <a:chOff x="7172325" y="1412875"/>
            <a:chExt cx="1287463" cy="4319588"/>
          </a:xfrm>
        </p:grpSpPr>
        <p:sp>
          <p:nvSpPr>
            <p:cNvPr id="16" name="Freeform 15"/>
            <p:cNvSpPr/>
            <p:nvPr/>
          </p:nvSpPr>
          <p:spPr>
            <a:xfrm>
              <a:off x="7172325" y="1412875"/>
              <a:ext cx="1287463" cy="4319588"/>
            </a:xfrm>
            <a:custGeom>
              <a:avLst/>
              <a:gdLst>
                <a:gd name="connsiteX0" fmla="*/ 0 w 1287916"/>
                <a:gd name="connsiteY0" fmla="*/ 128792 h 4320480"/>
                <a:gd name="connsiteX1" fmla="*/ 128792 w 1287916"/>
                <a:gd name="connsiteY1" fmla="*/ 0 h 4320480"/>
                <a:gd name="connsiteX2" fmla="*/ 1159124 w 1287916"/>
                <a:gd name="connsiteY2" fmla="*/ 0 h 4320480"/>
                <a:gd name="connsiteX3" fmla="*/ 1287916 w 1287916"/>
                <a:gd name="connsiteY3" fmla="*/ 128792 h 4320480"/>
                <a:gd name="connsiteX4" fmla="*/ 1287916 w 1287916"/>
                <a:gd name="connsiteY4" fmla="*/ 4191688 h 4320480"/>
                <a:gd name="connsiteX5" fmla="*/ 1159124 w 1287916"/>
                <a:gd name="connsiteY5" fmla="*/ 4320480 h 4320480"/>
                <a:gd name="connsiteX6" fmla="*/ 128792 w 1287916"/>
                <a:gd name="connsiteY6" fmla="*/ 4320480 h 4320480"/>
                <a:gd name="connsiteX7" fmla="*/ 0 w 1287916"/>
                <a:gd name="connsiteY7" fmla="*/ 4191688 h 4320480"/>
                <a:gd name="connsiteX8" fmla="*/ 0 w 1287916"/>
                <a:gd name="connsiteY8" fmla="*/ 128792 h 43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916" h="4320480">
                  <a:moveTo>
                    <a:pt x="0" y="128792"/>
                  </a:moveTo>
                  <a:cubicBezTo>
                    <a:pt x="0" y="57662"/>
                    <a:pt x="57662" y="0"/>
                    <a:pt x="128792" y="0"/>
                  </a:cubicBezTo>
                  <a:lnTo>
                    <a:pt x="1159124" y="0"/>
                  </a:lnTo>
                  <a:cubicBezTo>
                    <a:pt x="1230254" y="0"/>
                    <a:pt x="1287916" y="57662"/>
                    <a:pt x="1287916" y="128792"/>
                  </a:cubicBezTo>
                  <a:lnTo>
                    <a:pt x="1287916" y="4191688"/>
                  </a:lnTo>
                  <a:cubicBezTo>
                    <a:pt x="1287916" y="4262818"/>
                    <a:pt x="1230254" y="4320480"/>
                    <a:pt x="1159124" y="4320480"/>
                  </a:cubicBezTo>
                  <a:lnTo>
                    <a:pt x="128792" y="4320480"/>
                  </a:lnTo>
                  <a:cubicBezTo>
                    <a:pt x="57662" y="4320480"/>
                    <a:pt x="0" y="4262818"/>
                    <a:pt x="0" y="4191688"/>
                  </a:cubicBezTo>
                  <a:lnTo>
                    <a:pt x="0" y="128792"/>
                  </a:lnTo>
                  <a:close/>
                </a:path>
              </a:pathLst>
            </a:custGeom>
            <a:solidFill>
              <a:srgbClr val="3171B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78232" tIns="1806424" rIns="78232" bIns="942328" spcCol="1270"/>
            <a:lstStyle/>
            <a:p>
              <a:pPr algn="ctr" defTabSz="466725">
                <a:lnSpc>
                  <a:spcPct val="90000"/>
                </a:lnSpc>
                <a:spcAft>
                  <a:spcPts val="600"/>
                </a:spcAft>
                <a:defRPr/>
              </a:pPr>
              <a:r>
                <a:rPr lang="en-GB" sz="1000" dirty="0"/>
                <a:t>Reduce cost and complexity of procurement by creating an innovative open market place</a:t>
              </a:r>
            </a:p>
            <a:p>
              <a:pPr algn="ctr" defTabSz="466725">
                <a:lnSpc>
                  <a:spcPct val="90000"/>
                </a:lnSpc>
                <a:spcAft>
                  <a:spcPts val="600"/>
                </a:spcAft>
                <a:defRPr/>
              </a:pPr>
              <a:r>
                <a:rPr lang="en-GB" sz="1000" dirty="0"/>
                <a:t>Offer competitively priced services</a:t>
              </a:r>
            </a:p>
            <a:p>
              <a:pPr algn="ctr" defTabSz="466725">
                <a:lnSpc>
                  <a:spcPct val="90000"/>
                </a:lnSpc>
                <a:spcAft>
                  <a:spcPts val="600"/>
                </a:spcAft>
                <a:defRPr/>
              </a:pPr>
              <a:r>
                <a:rPr lang="en-GB" sz="1000" dirty="0"/>
                <a:t>Reduce the number of supply frameworks</a:t>
              </a:r>
            </a:p>
          </p:txBody>
        </p:sp>
        <p:sp>
          <p:nvSpPr>
            <p:cNvPr id="17" name="Oval 16"/>
            <p:cNvSpPr/>
            <p:nvPr/>
          </p:nvSpPr>
          <p:spPr>
            <a:xfrm>
              <a:off x="7211056" y="1672004"/>
              <a:ext cx="1210641" cy="1438719"/>
            </a:xfrm>
            <a:prstGeom prst="ellipse">
              <a:avLst/>
            </a:prstGeom>
            <a:blipFill>
              <a:blip r:embed="rId7"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l="-8000" r="-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8" name="Left-Right Arrow 17"/>
          <p:cNvSpPr/>
          <p:nvPr/>
        </p:nvSpPr>
        <p:spPr>
          <a:xfrm>
            <a:off x="625475" y="5013325"/>
            <a:ext cx="7691438" cy="833438"/>
          </a:xfrm>
          <a:prstGeom prst="leftRightArrow">
            <a:avLst/>
          </a:prstGeom>
          <a:solidFill>
            <a:srgbClr val="FFFFCC"/>
          </a:solidFill>
          <a:ln>
            <a:solidFill>
              <a:srgbClr val="3171B7"/>
            </a:solidFill>
          </a:ln>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pPr>
              <a:defRPr/>
            </a:pPr>
            <a:endParaRPr lang="en-GB" dirty="0"/>
          </a:p>
        </p:txBody>
      </p:sp>
      <p:sp>
        <p:nvSpPr>
          <p:cNvPr id="13339" name="Footer Placeholder 4"/>
          <p:cNvSpPr>
            <a:spLocks noGrp="1"/>
          </p:cNvSpPr>
          <p:nvPr>
            <p:ph type="ftr" sz="quarter" idx="11"/>
          </p:nvPr>
        </p:nvSpPr>
        <p:spPr bwMode="auto">
          <a:xfrm>
            <a:off x="0" y="6356350"/>
            <a:ext cx="9144000" cy="365125"/>
          </a:xfrm>
          <a:noFill/>
          <a:ln>
            <a:miter lim="800000"/>
            <a:headEnd/>
            <a:tailEnd/>
          </a:ln>
        </p:spPr>
        <p:txBody>
          <a:bodyPr wrap="square" numCol="1" anchorCtr="0" compatLnSpc="1">
            <a:prstTxWarp prst="textNoShape">
              <a:avLst/>
            </a:prstTxWarp>
          </a:bodyPr>
          <a:lstStyle/>
          <a:p>
            <a:pPr algn="ctr" fontAlgn="base">
              <a:spcBef>
                <a:spcPct val="0"/>
              </a:spcBef>
              <a:spcAft>
                <a:spcPct val="0"/>
              </a:spcAft>
            </a:pPr>
            <a:r>
              <a:rPr lang="en-US" altLang="en-US" sz="1100" smtClean="0">
                <a:solidFill>
                  <a:srgbClr val="000000"/>
                </a:solidFill>
                <a:latin typeface="Calibri" pitchFamily="34" charset="0"/>
              </a:rPr>
              <a:t>UNCLASSIFIED</a:t>
            </a:r>
          </a:p>
        </p:txBody>
      </p:sp>
      <p:sp>
        <p:nvSpPr>
          <p:cNvPr id="7" name="Content Placeholder 2"/>
          <p:cNvSpPr>
            <a:spLocks noGrp="1"/>
          </p:cNvSpPr>
          <p:nvPr>
            <p:ph idx="1"/>
          </p:nvPr>
        </p:nvSpPr>
        <p:spPr>
          <a:xfrm>
            <a:off x="1116013" y="5270500"/>
            <a:ext cx="6769100" cy="503238"/>
          </a:xfrm>
        </p:spPr>
        <p:txBody>
          <a:bodyPr rtlCol="0">
            <a:noAutofit/>
          </a:bodyPr>
          <a:lstStyle/>
          <a:p>
            <a:pPr algn="ctr" eaLnBrk="1" fontAlgn="auto" hangingPunct="1">
              <a:spcAft>
                <a:spcPts val="0"/>
              </a:spcAft>
              <a:buFont typeface="Arial" pitchFamily="34" charset="0"/>
              <a:buNone/>
              <a:defRPr/>
            </a:pPr>
            <a:r>
              <a:rPr lang="en-GB" sz="1800" dirty="0" smtClean="0">
                <a:solidFill>
                  <a:schemeClr val="accent2"/>
                </a:solidFill>
                <a:ea typeface="+mj-ea"/>
                <a:cs typeface="+mj-cs"/>
              </a:rPr>
              <a:t>PSN benefits</a:t>
            </a:r>
            <a:endParaRPr lang="en-GB" sz="1800" dirty="0" smtClean="0">
              <a:solidFill>
                <a:schemeClr val="accent2"/>
              </a:solidFill>
            </a:endParaRPr>
          </a:p>
        </p:txBody>
      </p:sp>
      <p:sp>
        <p:nvSpPr>
          <p:cNvPr id="13341" name="TextBox 18"/>
          <p:cNvSpPr txBox="1">
            <a:spLocks noChangeArrowheads="1"/>
          </p:cNvSpPr>
          <p:nvPr/>
        </p:nvSpPr>
        <p:spPr bwMode="auto">
          <a:xfrm>
            <a:off x="756558" y="1052513"/>
            <a:ext cx="1287463" cy="277812"/>
          </a:xfrm>
          <a:prstGeom prst="rect">
            <a:avLst/>
          </a:prstGeom>
          <a:noFill/>
          <a:ln w="9525">
            <a:noFill/>
            <a:miter lim="800000"/>
            <a:headEnd/>
            <a:tailEnd/>
          </a:ln>
        </p:spPr>
        <p:txBody>
          <a:bodyPr>
            <a:spAutoFit/>
          </a:bodyPr>
          <a:lstStyle/>
          <a:p>
            <a:pPr algn="ctr"/>
            <a:r>
              <a:rPr lang="en-GB" altLang="en-US" sz="1200" b="1" dirty="0">
                <a:solidFill>
                  <a:srgbClr val="851B41"/>
                </a:solidFill>
              </a:rPr>
              <a:t>interoperability</a:t>
            </a:r>
          </a:p>
        </p:txBody>
      </p:sp>
      <p:sp>
        <p:nvSpPr>
          <p:cNvPr id="13342" name="TextBox 21"/>
          <p:cNvSpPr txBox="1">
            <a:spLocks noChangeArrowheads="1"/>
          </p:cNvSpPr>
          <p:nvPr/>
        </p:nvSpPr>
        <p:spPr bwMode="auto">
          <a:xfrm>
            <a:off x="2339998" y="1000124"/>
            <a:ext cx="1287463" cy="461963"/>
          </a:xfrm>
          <a:prstGeom prst="rect">
            <a:avLst/>
          </a:prstGeom>
          <a:noFill/>
          <a:ln w="9525">
            <a:noFill/>
            <a:miter lim="800000"/>
            <a:headEnd/>
            <a:tailEnd/>
          </a:ln>
        </p:spPr>
        <p:txBody>
          <a:bodyPr>
            <a:spAutoFit/>
          </a:bodyPr>
          <a:lstStyle/>
          <a:p>
            <a:pPr algn="ctr"/>
            <a:r>
              <a:rPr lang="en-GB" altLang="en-US" sz="1200" b="1" dirty="0">
                <a:solidFill>
                  <a:srgbClr val="851B41"/>
                </a:solidFill>
              </a:rPr>
              <a:t>seamless connectivity</a:t>
            </a:r>
          </a:p>
        </p:txBody>
      </p:sp>
      <p:sp>
        <p:nvSpPr>
          <p:cNvPr id="13343" name="TextBox 22"/>
          <p:cNvSpPr txBox="1">
            <a:spLocks noChangeArrowheads="1"/>
          </p:cNvSpPr>
          <p:nvPr/>
        </p:nvSpPr>
        <p:spPr bwMode="auto">
          <a:xfrm>
            <a:off x="3925400" y="1000125"/>
            <a:ext cx="1287462" cy="461963"/>
          </a:xfrm>
          <a:prstGeom prst="rect">
            <a:avLst/>
          </a:prstGeom>
          <a:noFill/>
          <a:ln w="9525">
            <a:noFill/>
            <a:miter lim="800000"/>
            <a:headEnd/>
            <a:tailEnd/>
          </a:ln>
        </p:spPr>
        <p:txBody>
          <a:bodyPr>
            <a:spAutoFit/>
          </a:bodyPr>
          <a:lstStyle/>
          <a:p>
            <a:pPr algn="ctr"/>
            <a:r>
              <a:rPr lang="en-GB" altLang="en-US" sz="1200" b="1" dirty="0">
                <a:solidFill>
                  <a:srgbClr val="851B41"/>
                </a:solidFill>
              </a:rPr>
              <a:t>efficiency and effectiveness</a:t>
            </a:r>
          </a:p>
        </p:txBody>
      </p:sp>
      <p:sp>
        <p:nvSpPr>
          <p:cNvPr id="13344" name="TextBox 23"/>
          <p:cNvSpPr txBox="1">
            <a:spLocks noChangeArrowheads="1"/>
          </p:cNvSpPr>
          <p:nvPr/>
        </p:nvSpPr>
        <p:spPr bwMode="auto">
          <a:xfrm>
            <a:off x="5508839" y="981075"/>
            <a:ext cx="1287462" cy="461963"/>
          </a:xfrm>
          <a:prstGeom prst="rect">
            <a:avLst/>
          </a:prstGeom>
          <a:noFill/>
          <a:ln w="9525">
            <a:noFill/>
            <a:miter lim="800000"/>
            <a:headEnd/>
            <a:tailEnd/>
          </a:ln>
        </p:spPr>
        <p:txBody>
          <a:bodyPr>
            <a:spAutoFit/>
          </a:bodyPr>
          <a:lstStyle/>
          <a:p>
            <a:pPr algn="ctr"/>
            <a:r>
              <a:rPr lang="en-GB" altLang="en-US" sz="1200" b="1" dirty="0">
                <a:solidFill>
                  <a:srgbClr val="851B41"/>
                </a:solidFill>
              </a:rPr>
              <a:t>service assurance</a:t>
            </a:r>
          </a:p>
        </p:txBody>
      </p:sp>
      <p:sp>
        <p:nvSpPr>
          <p:cNvPr id="13346" name="TextBox 25"/>
          <p:cNvSpPr txBox="1">
            <a:spLocks noChangeArrowheads="1"/>
          </p:cNvSpPr>
          <p:nvPr/>
        </p:nvSpPr>
        <p:spPr bwMode="auto">
          <a:xfrm>
            <a:off x="7172325" y="981075"/>
            <a:ext cx="1287463" cy="461963"/>
          </a:xfrm>
          <a:prstGeom prst="rect">
            <a:avLst/>
          </a:prstGeom>
          <a:noFill/>
          <a:ln w="9525">
            <a:noFill/>
            <a:miter lim="800000"/>
            <a:headEnd/>
            <a:tailEnd/>
          </a:ln>
        </p:spPr>
        <p:txBody>
          <a:bodyPr>
            <a:spAutoFit/>
          </a:bodyPr>
          <a:lstStyle/>
          <a:p>
            <a:pPr algn="ctr"/>
            <a:r>
              <a:rPr lang="en-GB" altLang="en-US" sz="1200" b="1">
                <a:solidFill>
                  <a:srgbClr val="851B41"/>
                </a:solidFill>
              </a:rPr>
              <a:t>open marketplace</a:t>
            </a:r>
          </a:p>
        </p:txBody>
      </p:sp>
      <p:sp>
        <p:nvSpPr>
          <p:cNvPr id="25" name="Title 1"/>
          <p:cNvSpPr>
            <a:spLocks noGrp="1"/>
          </p:cNvSpPr>
          <p:nvPr>
            <p:ph type="title"/>
          </p:nvPr>
        </p:nvSpPr>
        <p:spPr>
          <a:xfrm>
            <a:off x="2484438" y="361950"/>
            <a:ext cx="6264275" cy="647700"/>
          </a:xfrm>
        </p:spPr>
        <p:txBody>
          <a:bodyPr/>
          <a:lstStyle/>
          <a:p>
            <a:pPr eaLnBrk="1" fontAlgn="auto" hangingPunct="1">
              <a:spcAft>
                <a:spcPts val="0"/>
              </a:spcAft>
              <a:defRPr/>
            </a:pPr>
            <a:r>
              <a:rPr lang="en-GB" sz="3200" dirty="0">
                <a:solidFill>
                  <a:schemeClr val="tx2"/>
                </a:solidFill>
              </a:rPr>
              <a:t>What does PSN </a:t>
            </a:r>
            <a:r>
              <a:rPr lang="en-GB" sz="3200" dirty="0" smtClean="0">
                <a:solidFill>
                  <a:schemeClr val="tx2"/>
                </a:solidFill>
              </a:rPr>
              <a:t>offer</a:t>
            </a:r>
            <a:r>
              <a:rPr lang="en-GB" sz="3200" dirty="0" smtClean="0"/>
              <a:t>?</a:t>
            </a:r>
            <a:endParaRPr lang="en-GB" sz="3200" dirty="0"/>
          </a:p>
        </p:txBody>
      </p:sp>
      <p:sp>
        <p:nvSpPr>
          <p:cNvPr id="13348" name="Slide Number Placeholder 3"/>
          <p:cNvSpPr>
            <a:spLocks noGrp="1"/>
          </p:cNvSpPr>
          <p:nvPr>
            <p:ph type="sldNum" sz="quarter" idx="10"/>
          </p:nvPr>
        </p:nvSpPr>
        <p:spPr bwMode="auto">
          <a:ln>
            <a:miter lim="800000"/>
            <a:headEnd/>
            <a:tailEnd/>
          </a:ln>
        </p:spPr>
        <p:txBody>
          <a:bodyPr/>
          <a:lstStyle/>
          <a:p>
            <a:pPr marL="180975" indent="-3175"/>
            <a:fld id="{ADD1DCF8-83A2-43CA-838B-9F76CE919BC9}" type="slidenum">
              <a:rPr lang="en-US" altLang="en-US" smtClean="0"/>
              <a:pPr marL="180975" indent="-3175"/>
              <a:t>2</a:t>
            </a:fld>
            <a:endParaRPr lang="en-US" altLang="en-US" smtClean="0"/>
          </a:p>
        </p:txBody>
      </p:sp>
      <p:sp>
        <p:nvSpPr>
          <p:cNvPr id="13349" name="Footer Placeholder 4"/>
          <p:cNvSpPr txBox="1">
            <a:spLocks/>
          </p:cNvSpPr>
          <p:nvPr/>
        </p:nvSpPr>
        <p:spPr bwMode="auto">
          <a:xfrm>
            <a:off x="900113" y="6308725"/>
            <a:ext cx="7704137" cy="549275"/>
          </a:xfrm>
          <a:prstGeom prst="rect">
            <a:avLst/>
          </a:prstGeom>
          <a:noFill/>
          <a:ln w="9525">
            <a:noFill/>
            <a:miter lim="800000"/>
            <a:headEnd/>
            <a:tailEnd/>
          </a:ln>
        </p:spPr>
        <p:txBody>
          <a:bodyPr lIns="0" tIns="0" rIns="0" bIns="0" anchor="ctr"/>
          <a:lstStyle/>
          <a:p>
            <a:r>
              <a:rPr lang="en-GB" altLang="en-US" sz="1200">
                <a:solidFill>
                  <a:schemeClr val="bg1"/>
                </a:solidFill>
              </a:rPr>
              <a:t>PSN: transforming public sector ICT</a:t>
            </a:r>
            <a:endParaRPr lang="en-US" altLang="en-US" sz="1200">
              <a:solidFill>
                <a:schemeClr val="bg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097353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178303462"/>
              </p:ext>
            </p:extLst>
          </p:nvPr>
        </p:nvGraphicFramePr>
        <p:xfrm>
          <a:off x="539552" y="1412776"/>
          <a:ext cx="8136904" cy="4608512"/>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13315" name="Footer Placeholder 4"/>
          <p:cNvSpPr>
            <a:spLocks noGrp="1"/>
          </p:cNvSpPr>
          <p:nvPr>
            <p:ph type="ftr" sz="quarter" idx="11"/>
          </p:nvPr>
        </p:nvSpPr>
        <p:spPr bwMode="auto">
          <a:xfrm>
            <a:off x="0" y="6356350"/>
            <a:ext cx="9144000" cy="365125"/>
          </a:xfr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fontAlgn="base" hangingPunct="1">
              <a:spcBef>
                <a:spcPct val="0"/>
              </a:spcBef>
              <a:spcAft>
                <a:spcPct val="0"/>
              </a:spcAft>
            </a:pPr>
            <a:r>
              <a:rPr lang="en-US" altLang="en-US" sz="1100" smtClean="0">
                <a:solidFill>
                  <a:srgbClr val="000000"/>
                </a:solidFill>
                <a:latin typeface="Calibri" pitchFamily="34" charset="0"/>
              </a:rPr>
              <a:t>UNCLASSIFIED</a:t>
            </a:r>
          </a:p>
        </p:txBody>
      </p:sp>
      <p:sp>
        <p:nvSpPr>
          <p:cNvPr id="13316" name="Content Placeholder 2"/>
          <p:cNvSpPr>
            <a:spLocks noGrp="1"/>
          </p:cNvSpPr>
          <p:nvPr>
            <p:ph idx="1"/>
          </p:nvPr>
        </p:nvSpPr>
        <p:spPr>
          <a:xfrm>
            <a:off x="1084263" y="5516563"/>
            <a:ext cx="6769100" cy="287337"/>
          </a:xfrm>
        </p:spPr>
        <p:txBody>
          <a:bodyPr/>
          <a:lstStyle/>
          <a:p>
            <a:pPr algn="ctr" eaLnBrk="1" hangingPunct="1"/>
            <a:r>
              <a:rPr lang="en-GB" sz="1800" smtClean="0">
                <a:solidFill>
                  <a:srgbClr val="3171B7"/>
                </a:solidFill>
              </a:rPr>
              <a:t>Five steps to transforming the way we work</a:t>
            </a:r>
          </a:p>
        </p:txBody>
      </p:sp>
      <p:sp>
        <p:nvSpPr>
          <p:cNvPr id="9" name="Title 1"/>
          <p:cNvSpPr txBox="1">
            <a:spLocks/>
          </p:cNvSpPr>
          <p:nvPr/>
        </p:nvSpPr>
        <p:spPr>
          <a:xfrm>
            <a:off x="2484438" y="361950"/>
            <a:ext cx="4391025" cy="647700"/>
          </a:xfrm>
          <a:prstGeom prst="rect">
            <a:avLst/>
          </a:prstGeom>
        </p:spPr>
        <p:txBody>
          <a:bodyPr lIns="0" tIns="0" rIns="0" bIns="0">
            <a:normAutofit/>
          </a:bodyPr>
          <a:lstStyle>
            <a:lvl1pPr algn="l" rtl="0" eaLnBrk="0" fontAlgn="base" hangingPunct="0">
              <a:spcBef>
                <a:spcPct val="0"/>
              </a:spcBef>
              <a:spcAft>
                <a:spcPct val="0"/>
              </a:spcAft>
              <a:defRPr sz="3600" kern="1200" spc="-150" baseline="0">
                <a:solidFill>
                  <a:srgbClr val="3171B7"/>
                </a:solidFill>
                <a:latin typeface="Arial" pitchFamily="34" charset="0"/>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fontAlgn="auto" hangingPunct="1">
              <a:spcAft>
                <a:spcPts val="0"/>
              </a:spcAft>
              <a:defRPr/>
            </a:pPr>
            <a:r>
              <a:rPr lang="en-GB" sz="3200" dirty="0" smtClean="0">
                <a:solidFill>
                  <a:schemeClr val="tx2"/>
                </a:solidFill>
              </a:rPr>
              <a:t>Journey to Transformation</a:t>
            </a:r>
            <a:endParaRPr lang="en-GB" sz="3200" dirty="0"/>
          </a:p>
        </p:txBody>
      </p:sp>
      <p:sp>
        <p:nvSpPr>
          <p:cNvPr id="13318" name="TextBox 18"/>
          <p:cNvSpPr txBox="1">
            <a:spLocks noChangeArrowheads="1"/>
          </p:cNvSpPr>
          <p:nvPr/>
        </p:nvSpPr>
        <p:spPr bwMode="auto">
          <a:xfrm>
            <a:off x="684213" y="1052513"/>
            <a:ext cx="1295400" cy="2762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1200" b="1">
                <a:solidFill>
                  <a:srgbClr val="851B41"/>
                </a:solidFill>
              </a:rPr>
              <a:t>Understand</a:t>
            </a:r>
          </a:p>
        </p:txBody>
      </p:sp>
      <p:sp>
        <p:nvSpPr>
          <p:cNvPr id="13319" name="TextBox 24"/>
          <p:cNvSpPr txBox="1">
            <a:spLocks noChangeArrowheads="1"/>
          </p:cNvSpPr>
          <p:nvPr/>
        </p:nvSpPr>
        <p:spPr bwMode="auto">
          <a:xfrm>
            <a:off x="2232025" y="1054100"/>
            <a:ext cx="1368425" cy="27622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1200" b="1">
                <a:solidFill>
                  <a:srgbClr val="851B41"/>
                </a:solidFill>
              </a:rPr>
              <a:t>Buy and Save</a:t>
            </a:r>
          </a:p>
        </p:txBody>
      </p:sp>
      <p:sp>
        <p:nvSpPr>
          <p:cNvPr id="13320" name="TextBox 18"/>
          <p:cNvSpPr txBox="1">
            <a:spLocks noChangeArrowheads="1"/>
          </p:cNvSpPr>
          <p:nvPr/>
        </p:nvSpPr>
        <p:spPr bwMode="auto">
          <a:xfrm>
            <a:off x="3851275" y="1009650"/>
            <a:ext cx="1476375" cy="461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1200" b="1">
                <a:solidFill>
                  <a:srgbClr val="851B41"/>
                </a:solidFill>
              </a:rPr>
              <a:t>Comply and Connect</a:t>
            </a:r>
          </a:p>
        </p:txBody>
      </p:sp>
      <p:sp>
        <p:nvSpPr>
          <p:cNvPr id="13321" name="TextBox 24"/>
          <p:cNvSpPr txBox="1">
            <a:spLocks noChangeArrowheads="1"/>
          </p:cNvSpPr>
          <p:nvPr/>
        </p:nvSpPr>
        <p:spPr bwMode="auto">
          <a:xfrm>
            <a:off x="5534025" y="1003300"/>
            <a:ext cx="1439863" cy="461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1200" b="1">
                <a:solidFill>
                  <a:srgbClr val="851B41"/>
                </a:solidFill>
              </a:rPr>
              <a:t>Collaborate and Transform</a:t>
            </a:r>
          </a:p>
        </p:txBody>
      </p:sp>
      <p:sp>
        <p:nvSpPr>
          <p:cNvPr id="13322" name="Slide Number Placeholder 3"/>
          <p:cNvSpPr>
            <a:spLocks noGrp="1"/>
          </p:cNvSpPr>
          <p:nvPr>
            <p:ph type="sldNum" sz="quarter" idx="10"/>
          </p:nvPr>
        </p:nvSpPr>
        <p:spPr bwMode="auto">
          <a:extLs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lstStyle>
            <a:lvl1pPr marL="180975" indent="-3175"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DEBD71A-7333-4821-AA6F-89FD89093A82}" type="slidenum">
              <a:rPr lang="en-US" altLang="en-US" smtClean="0">
                <a:solidFill>
                  <a:schemeClr val="bg1"/>
                </a:solidFill>
              </a:rPr>
              <a:pPr eaLnBrk="1" hangingPunct="1"/>
              <a:t>3</a:t>
            </a:fld>
            <a:endParaRPr lang="en-US" altLang="en-US" smtClean="0">
              <a:solidFill>
                <a:schemeClr val="bg1"/>
              </a:solidFill>
            </a:endParaRPr>
          </a:p>
        </p:txBody>
      </p:sp>
      <p:sp>
        <p:nvSpPr>
          <p:cNvPr id="13323" name="Footer Placeholder 4"/>
          <p:cNvSpPr txBox="1">
            <a:spLocks/>
          </p:cNvSpPr>
          <p:nvPr/>
        </p:nvSpPr>
        <p:spPr bwMode="auto">
          <a:xfrm>
            <a:off x="900113" y="6308725"/>
            <a:ext cx="7704137" cy="549275"/>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0" tIns="0" rIns="0" bIns="0"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1200">
                <a:solidFill>
                  <a:schemeClr val="bg1"/>
                </a:solidFill>
              </a:rPr>
              <a:t>PSN: transforming public sector ICT</a:t>
            </a:r>
            <a:endParaRPr lang="en-US" altLang="en-US" sz="1200">
              <a:solidFill>
                <a:schemeClr val="bg1"/>
              </a:solidFill>
            </a:endParaRPr>
          </a:p>
        </p:txBody>
      </p:sp>
      <p:sp>
        <p:nvSpPr>
          <p:cNvPr id="13324" name="TextBox 24"/>
          <p:cNvSpPr txBox="1">
            <a:spLocks noChangeArrowheads="1"/>
          </p:cNvSpPr>
          <p:nvPr/>
        </p:nvSpPr>
        <p:spPr bwMode="auto">
          <a:xfrm>
            <a:off x="7164388" y="1003300"/>
            <a:ext cx="1439862" cy="461963"/>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1200" b="1">
                <a:solidFill>
                  <a:srgbClr val="851B41"/>
                </a:solidFill>
              </a:rPr>
              <a:t>Sustain and Evolve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clrChange>
              <a:clrFrom>
                <a:srgbClr val="AEDDF7"/>
              </a:clrFrom>
              <a:clrTo>
                <a:srgbClr val="AEDDF7">
                  <a:alpha val="0"/>
                </a:srgbClr>
              </a:clrTo>
            </a:clrChange>
            <a:duotone>
              <a:schemeClr val="bg2">
                <a:shade val="45000"/>
                <a:satMod val="135000"/>
              </a:schemeClr>
              <a:prstClr val="white"/>
            </a:duotone>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0" y="730336"/>
            <a:ext cx="9144000" cy="5650992"/>
          </a:xfrm>
          <a:prstGeom prst="rect">
            <a:avLst/>
          </a:prstGeom>
        </p:spPr>
      </p:pic>
      <p:sp>
        <p:nvSpPr>
          <p:cNvPr id="15362"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mtClean="0">
                <a:latin typeface="Arial" charset="0"/>
              </a:rPr>
              <a:t>Commercial Reform</a:t>
            </a:r>
          </a:p>
        </p:txBody>
      </p:sp>
      <p:sp>
        <p:nvSpPr>
          <p:cNvPr id="7" name="Rounded Rectangle 6"/>
          <p:cNvSpPr/>
          <p:nvPr/>
        </p:nvSpPr>
        <p:spPr bwMode="auto">
          <a:xfrm>
            <a:off x="1998700" y="4724400"/>
            <a:ext cx="2339975" cy="14366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smtClean="0">
                <a:solidFill>
                  <a:schemeClr val="tx1"/>
                </a:solidFill>
              </a:rPr>
              <a:t>New, enhanced frameworks with the latest IT/Telecoms </a:t>
            </a:r>
            <a:r>
              <a:rPr lang="en-GB" sz="1400" b="1" dirty="0" err="1" smtClean="0">
                <a:solidFill>
                  <a:schemeClr val="tx1"/>
                </a:solidFill>
              </a:rPr>
              <a:t>offereings</a:t>
            </a:r>
            <a:endParaRPr lang="en-GB" sz="1400" b="1" dirty="0">
              <a:solidFill>
                <a:schemeClr val="tx1"/>
              </a:solidFill>
            </a:endParaRPr>
          </a:p>
        </p:txBody>
      </p:sp>
      <p:sp>
        <p:nvSpPr>
          <p:cNvPr id="8" name="Rounded Rectangle 7"/>
          <p:cNvSpPr/>
          <p:nvPr/>
        </p:nvSpPr>
        <p:spPr bwMode="auto">
          <a:xfrm>
            <a:off x="5862638" y="3144440"/>
            <a:ext cx="2339975" cy="14366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smtClean="0">
                <a:solidFill>
                  <a:schemeClr val="tx1"/>
                </a:solidFill>
              </a:rPr>
              <a:t>Health and Criminal Justice communities coming to PSN</a:t>
            </a:r>
            <a:endParaRPr lang="en-GB" sz="1400" b="1" dirty="0">
              <a:solidFill>
                <a:schemeClr val="tx1"/>
              </a:solidFill>
            </a:endParaRPr>
          </a:p>
        </p:txBody>
      </p:sp>
      <p:sp>
        <p:nvSpPr>
          <p:cNvPr id="9" name="Rounded Rectangle 8"/>
          <p:cNvSpPr/>
          <p:nvPr/>
        </p:nvSpPr>
        <p:spPr bwMode="auto">
          <a:xfrm>
            <a:off x="971550" y="3144440"/>
            <a:ext cx="2339975" cy="14366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err="1" smtClean="0">
                <a:solidFill>
                  <a:schemeClr val="tx1"/>
                </a:solidFill>
              </a:rPr>
              <a:t>GSi</a:t>
            </a:r>
            <a:r>
              <a:rPr lang="en-GB" sz="1400" b="1" dirty="0" smtClean="0">
                <a:solidFill>
                  <a:schemeClr val="tx1"/>
                </a:solidFill>
              </a:rPr>
              <a:t> transition to PSN completes</a:t>
            </a:r>
            <a:endParaRPr lang="en-GB" sz="1400" b="1" dirty="0">
              <a:solidFill>
                <a:schemeClr val="tx1"/>
              </a:solidFill>
            </a:endParaRPr>
          </a:p>
        </p:txBody>
      </p:sp>
      <p:sp>
        <p:nvSpPr>
          <p:cNvPr id="13" name="Rounded Rectangle 12"/>
          <p:cNvSpPr/>
          <p:nvPr/>
        </p:nvSpPr>
        <p:spPr bwMode="auto">
          <a:xfrm>
            <a:off x="3417888" y="3144440"/>
            <a:ext cx="2339975" cy="14366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solidFill>
                  <a:schemeClr val="tx1"/>
                </a:solidFill>
              </a:rPr>
              <a:t> </a:t>
            </a:r>
            <a:r>
              <a:rPr lang="en-GB" sz="1400" b="1" dirty="0" smtClean="0">
                <a:solidFill>
                  <a:schemeClr val="tx1"/>
                </a:solidFill>
              </a:rPr>
              <a:t>Central and Local Government connected to PSN and major contract awards made</a:t>
            </a:r>
            <a:endParaRPr lang="en-GB" sz="1400" b="1" dirty="0">
              <a:solidFill>
                <a:schemeClr val="tx1"/>
              </a:solidFill>
            </a:endParaRPr>
          </a:p>
        </p:txBody>
      </p:sp>
      <p:sp>
        <p:nvSpPr>
          <p:cNvPr id="25" name="Rounded Rectangle 24"/>
          <p:cNvSpPr/>
          <p:nvPr/>
        </p:nvSpPr>
        <p:spPr bwMode="auto">
          <a:xfrm>
            <a:off x="979488" y="1341438"/>
            <a:ext cx="2328862" cy="14366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rgbClr val="C00000"/>
                </a:solidFill>
              </a:rPr>
              <a:t>£130m</a:t>
            </a:r>
            <a:r>
              <a:rPr lang="en-GB" sz="1400" b="1" dirty="0">
                <a:solidFill>
                  <a:srgbClr val="C00000"/>
                </a:solidFill>
              </a:rPr>
              <a:t> </a:t>
            </a:r>
            <a:r>
              <a:rPr lang="en-GB" sz="1400" b="1" dirty="0">
                <a:solidFill>
                  <a:schemeClr val="tx1"/>
                </a:solidFill>
              </a:rPr>
              <a:t>on spend of £1.1billion per annum by 2014/15 </a:t>
            </a:r>
          </a:p>
        </p:txBody>
      </p:sp>
      <p:sp>
        <p:nvSpPr>
          <p:cNvPr id="21" name="Rounded Rectangle 20"/>
          <p:cNvSpPr/>
          <p:nvPr/>
        </p:nvSpPr>
        <p:spPr bwMode="auto">
          <a:xfrm>
            <a:off x="4752181" y="4724400"/>
            <a:ext cx="2339975" cy="14366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b="1" dirty="0">
                <a:solidFill>
                  <a:schemeClr val="tx1"/>
                </a:solidFill>
              </a:rPr>
              <a:t> </a:t>
            </a:r>
            <a:r>
              <a:rPr lang="en-GB" sz="1400" b="1" dirty="0" smtClean="0">
                <a:solidFill>
                  <a:schemeClr val="tx1"/>
                </a:solidFill>
              </a:rPr>
              <a:t>Enhancing central services and cyber operations</a:t>
            </a:r>
            <a:endParaRPr lang="en-GB" sz="1400" b="1" dirty="0">
              <a:solidFill>
                <a:schemeClr val="tx1"/>
              </a:solidFill>
            </a:endParaRPr>
          </a:p>
        </p:txBody>
      </p:sp>
      <p:sp>
        <p:nvSpPr>
          <p:cNvPr id="22" name="Rounded Rectangle 21"/>
          <p:cNvSpPr/>
          <p:nvPr/>
        </p:nvSpPr>
        <p:spPr bwMode="auto">
          <a:xfrm>
            <a:off x="3424238" y="1341438"/>
            <a:ext cx="2330450" cy="14366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rgbClr val="C00000"/>
                </a:solidFill>
              </a:rPr>
              <a:t>£146m </a:t>
            </a:r>
            <a:r>
              <a:rPr lang="en-GB" sz="1400" b="1" dirty="0">
                <a:solidFill>
                  <a:schemeClr val="tx1"/>
                </a:solidFill>
              </a:rPr>
              <a:t>already </a:t>
            </a:r>
          </a:p>
          <a:p>
            <a:pPr algn="ctr">
              <a:defRPr/>
            </a:pPr>
            <a:r>
              <a:rPr lang="en-GB" sz="1400" b="1" dirty="0">
                <a:solidFill>
                  <a:schemeClr val="tx1"/>
                </a:solidFill>
              </a:rPr>
              <a:t>achieved by 2012/13. </a:t>
            </a:r>
          </a:p>
        </p:txBody>
      </p:sp>
      <p:sp>
        <p:nvSpPr>
          <p:cNvPr id="23" name="Rounded Rectangle 22"/>
          <p:cNvSpPr/>
          <p:nvPr/>
        </p:nvSpPr>
        <p:spPr bwMode="auto">
          <a:xfrm>
            <a:off x="5862638" y="1341438"/>
            <a:ext cx="2330450" cy="14366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400" b="1" dirty="0">
                <a:solidFill>
                  <a:srgbClr val="C00000"/>
                </a:solidFill>
              </a:rPr>
              <a:t>40-50% </a:t>
            </a:r>
            <a:r>
              <a:rPr lang="en-GB" sz="1400" b="1" dirty="0">
                <a:solidFill>
                  <a:schemeClr val="tx1"/>
                </a:solidFill>
              </a:rPr>
              <a:t>business case savings (typical)</a:t>
            </a:r>
          </a:p>
        </p:txBody>
      </p:sp>
      <p:sp>
        <p:nvSpPr>
          <p:cNvPr id="29" name="Left-Right Arrow 28"/>
          <p:cNvSpPr/>
          <p:nvPr/>
        </p:nvSpPr>
        <p:spPr>
          <a:xfrm>
            <a:off x="1116013" y="836613"/>
            <a:ext cx="6985000" cy="833437"/>
          </a:xfrm>
          <a:prstGeom prst="leftRightArrow">
            <a:avLst/>
          </a:prstGeom>
          <a:solidFill>
            <a:srgbClr val="FFFFCC"/>
          </a:solidFill>
          <a:ln>
            <a:solidFill>
              <a:srgbClr val="3171B7"/>
            </a:solidFill>
          </a:ln>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pPr>
              <a:defRPr/>
            </a:pPr>
            <a:endParaRPr lang="en-GB" dirty="0"/>
          </a:p>
        </p:txBody>
      </p:sp>
      <p:sp>
        <p:nvSpPr>
          <p:cNvPr id="30" name="Content Placeholder 2"/>
          <p:cNvSpPr>
            <a:spLocks noGrp="1"/>
          </p:cNvSpPr>
          <p:nvPr>
            <p:ph idx="1"/>
          </p:nvPr>
        </p:nvSpPr>
        <p:spPr>
          <a:xfrm>
            <a:off x="1563688" y="1052513"/>
            <a:ext cx="6148387" cy="503237"/>
          </a:xfrm>
        </p:spPr>
        <p:txBody>
          <a:bodyPr rtlCol="0">
            <a:noAutofit/>
          </a:bodyPr>
          <a:lstStyle/>
          <a:p>
            <a:pPr algn="ctr" eaLnBrk="1" fontAlgn="auto" hangingPunct="1">
              <a:spcAft>
                <a:spcPts val="0"/>
              </a:spcAft>
              <a:buFont typeface="Arial" pitchFamily="34" charset="0"/>
              <a:buNone/>
              <a:defRPr/>
            </a:pPr>
            <a:r>
              <a:rPr lang="en-GB" sz="2400" b="1" dirty="0" smtClean="0">
                <a:solidFill>
                  <a:srgbClr val="3171B7"/>
                </a:solidFill>
                <a:ea typeface="+mj-ea"/>
                <a:cs typeface="+mj-cs"/>
              </a:rPr>
              <a:t>…saving money and…</a:t>
            </a:r>
            <a:endParaRPr lang="en-GB" sz="2400" b="1" dirty="0">
              <a:solidFill>
                <a:srgbClr val="3171B7"/>
              </a:solidFill>
              <a:ea typeface="+mj-ea"/>
              <a:cs typeface="+mj-cs"/>
            </a:endParaRPr>
          </a:p>
        </p:txBody>
      </p:sp>
      <p:sp>
        <p:nvSpPr>
          <p:cNvPr id="31" name="Left-Right Arrow 30"/>
          <p:cNvSpPr/>
          <p:nvPr/>
        </p:nvSpPr>
        <p:spPr>
          <a:xfrm>
            <a:off x="1096168" y="2580481"/>
            <a:ext cx="6983413" cy="833437"/>
          </a:xfrm>
          <a:prstGeom prst="leftRightArrow">
            <a:avLst/>
          </a:prstGeom>
          <a:solidFill>
            <a:srgbClr val="FFFFCC"/>
          </a:solidFill>
          <a:ln>
            <a:solidFill>
              <a:srgbClr val="3171B7"/>
            </a:solidFill>
          </a:ln>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pPr>
              <a:defRPr/>
            </a:pPr>
            <a:endParaRPr lang="en-GB" dirty="0"/>
          </a:p>
        </p:txBody>
      </p:sp>
      <p:sp>
        <p:nvSpPr>
          <p:cNvPr id="32" name="Content Placeholder 2"/>
          <p:cNvSpPr txBox="1">
            <a:spLocks/>
          </p:cNvSpPr>
          <p:nvPr/>
        </p:nvSpPr>
        <p:spPr bwMode="auto">
          <a:xfrm>
            <a:off x="1512886" y="2781747"/>
            <a:ext cx="6149975" cy="503237"/>
          </a:xfrm>
          <a:prstGeom prst="rect">
            <a:avLst/>
          </a:prstGeom>
          <a:noFill/>
          <a:ln>
            <a:noFill/>
          </a:ln>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rgbClr val="000000"/>
                </a:solidFill>
                <a:miter lim="800000"/>
                <a:headEnd/>
                <a:tailEnd/>
              </a14:hiddenLine>
            </a:ext>
          </a:extLst>
        </p:spPr>
        <p:txBody>
          <a:bodyPr lIns="0" tIns="0" rIns="0" bIns="0"/>
          <a:lstStyle>
            <a:lvl1pPr algn="l" rtl="0" eaLnBrk="0" fontAlgn="base" hangingPunct="0">
              <a:spcBef>
                <a:spcPts val="1200"/>
              </a:spcBef>
              <a:spcAft>
                <a:spcPct val="0"/>
              </a:spcAft>
              <a:buFont typeface="Arial" charset="0"/>
              <a:defRPr sz="2000" b="0" kern="1200">
                <a:solidFill>
                  <a:srgbClr val="851B41"/>
                </a:solidFill>
                <a:latin typeface="Arial" pitchFamily="34" charset="0"/>
                <a:ea typeface="+mn-ea"/>
                <a:cs typeface="+mn-cs"/>
              </a:defRPr>
            </a:lvl1pPr>
            <a:lvl2pPr algn="l" rtl="0" eaLnBrk="0" fontAlgn="base" hangingPunct="0">
              <a:spcBef>
                <a:spcPts val="600"/>
              </a:spcBef>
              <a:spcAft>
                <a:spcPct val="0"/>
              </a:spcAft>
              <a:defRPr kern="1200">
                <a:solidFill>
                  <a:schemeClr val="tx1"/>
                </a:solidFill>
                <a:latin typeface="Arial" pitchFamily="34" charset="0"/>
                <a:ea typeface="+mn-ea"/>
                <a:cs typeface="+mn-cs"/>
              </a:defRPr>
            </a:lvl2pPr>
            <a:lvl3pPr marL="215900" indent="-215900" algn="l" rtl="0" eaLnBrk="0" fontAlgn="base" hangingPunct="0">
              <a:spcBef>
                <a:spcPts val="600"/>
              </a:spcBef>
              <a:spcAft>
                <a:spcPct val="0"/>
              </a:spcAft>
              <a:buFont typeface="Arial" charset="0"/>
              <a:buChar char="•"/>
              <a:defRPr kern="1200">
                <a:solidFill>
                  <a:schemeClr val="tx1"/>
                </a:solidFill>
                <a:latin typeface="Arial" pitchFamily="34" charset="0"/>
                <a:ea typeface="+mn-ea"/>
                <a:cs typeface="+mn-cs"/>
              </a:defRPr>
            </a:lvl3pPr>
            <a:lvl4pPr marL="898525" indent="-287338" algn="l" rtl="0" eaLnBrk="0" fontAlgn="base" hangingPunct="0">
              <a:spcBef>
                <a:spcPts val="600"/>
              </a:spcBef>
              <a:spcAft>
                <a:spcPct val="0"/>
              </a:spcAft>
              <a:buFont typeface="Arial" charset="0"/>
              <a:buChar char="–"/>
              <a:defRPr sz="1600" kern="1200">
                <a:solidFill>
                  <a:schemeClr val="tx1"/>
                </a:solidFill>
                <a:latin typeface="Arial" pitchFamily="34" charset="0"/>
                <a:ea typeface="+mn-ea"/>
                <a:cs typeface="+mn-cs"/>
              </a:defRPr>
            </a:lvl4pPr>
            <a:lvl5pPr marL="898525" indent="-287338" algn="l" rtl="0" eaLnBrk="0" fontAlgn="base" hangingPunct="0">
              <a:spcBef>
                <a:spcPct val="20000"/>
              </a:spcBef>
              <a:spcAft>
                <a:spcPct val="0"/>
              </a:spcAft>
              <a:buFont typeface="Arial" charset="0"/>
              <a:buAutoNum type="arabicPeriod"/>
              <a:defRPr sz="16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eaLnBrk="1" fontAlgn="auto" hangingPunct="1">
              <a:spcAft>
                <a:spcPts val="0"/>
              </a:spcAft>
              <a:buFont typeface="Arial" pitchFamily="34" charset="0"/>
              <a:buNone/>
              <a:defRPr/>
            </a:pPr>
            <a:r>
              <a:rPr lang="en-GB" sz="2400" dirty="0" smtClean="0">
                <a:solidFill>
                  <a:schemeClr val="accent2"/>
                </a:solidFill>
                <a:ea typeface="+mj-ea"/>
                <a:cs typeface="+mj-cs"/>
              </a:rPr>
              <a:t>…</a:t>
            </a:r>
            <a:r>
              <a:rPr lang="en-GB" sz="2400" b="1" dirty="0" smtClean="0">
                <a:solidFill>
                  <a:srgbClr val="3171B7"/>
                </a:solidFill>
                <a:ea typeface="+mj-ea"/>
                <a:cs typeface="+mj-cs"/>
              </a:rPr>
              <a:t>bringing new choices in 2014</a:t>
            </a:r>
            <a:endParaRPr lang="en-GB" sz="2400" b="1" dirty="0">
              <a:solidFill>
                <a:srgbClr val="3171B7"/>
              </a:solidFill>
              <a:ea typeface="+mj-ea"/>
              <a:cs typeface="+mj-cs"/>
            </a:endParaRPr>
          </a:p>
        </p:txBody>
      </p:sp>
      <p:sp>
        <p:nvSpPr>
          <p:cNvPr id="33" name="Title 1"/>
          <p:cNvSpPr txBox="1">
            <a:spLocks/>
          </p:cNvSpPr>
          <p:nvPr/>
        </p:nvSpPr>
        <p:spPr>
          <a:xfrm>
            <a:off x="3132175" y="261020"/>
            <a:ext cx="2879650" cy="647700"/>
          </a:xfrm>
          <a:prstGeom prst="rect">
            <a:avLst/>
          </a:prstGeom>
        </p:spPr>
        <p:txBody>
          <a:bodyPr lIns="0" tIns="0" rIns="0" bIns="0">
            <a:normAutofit/>
          </a:bodyPr>
          <a:lstStyle>
            <a:lvl1pPr algn="l" rtl="0" eaLnBrk="0" fontAlgn="base" hangingPunct="0">
              <a:spcBef>
                <a:spcPct val="0"/>
              </a:spcBef>
              <a:spcAft>
                <a:spcPct val="0"/>
              </a:spcAft>
              <a:defRPr sz="3600" kern="1200" spc="-150" baseline="0">
                <a:solidFill>
                  <a:srgbClr val="3171B7"/>
                </a:solidFill>
                <a:latin typeface="Arial" pitchFamily="34" charset="0"/>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fontAlgn="auto" hangingPunct="1">
              <a:spcAft>
                <a:spcPts val="0"/>
              </a:spcAft>
              <a:defRPr/>
            </a:pPr>
            <a:r>
              <a:rPr lang="en-GB" sz="3200" dirty="0" smtClean="0">
                <a:solidFill>
                  <a:schemeClr val="tx2"/>
                </a:solidFill>
              </a:rPr>
              <a:t>PSN is already…</a:t>
            </a:r>
            <a:endParaRPr lang="en-GB" sz="3200" dirty="0"/>
          </a:p>
        </p:txBody>
      </p:sp>
      <p:sp>
        <p:nvSpPr>
          <p:cNvPr id="15377" name="Slide Number Placeholder 3"/>
          <p:cNvSpPr>
            <a:spLocks noGrp="1"/>
          </p:cNvSpPr>
          <p:nvPr>
            <p:ph type="sldNum" sz="quarter" idx="10"/>
          </p:nvPr>
        </p:nvSpPr>
        <p:spPr bwMode="auto">
          <a:ln>
            <a:miter lim="800000"/>
            <a:headEnd/>
            <a:tailEnd/>
          </a:ln>
        </p:spPr>
        <p:txBody>
          <a:bodyPr/>
          <a:lstStyle/>
          <a:p>
            <a:pPr marL="180975" indent="-3175"/>
            <a:fld id="{8C9F4A73-55BE-44B4-8D2D-CF06FA8EC2DF}" type="slidenum">
              <a:rPr lang="en-US" altLang="en-US" smtClean="0"/>
              <a:pPr marL="180975" indent="-3175"/>
              <a:t>4</a:t>
            </a:fld>
            <a:endParaRPr lang="en-US" altLang="en-US" smtClean="0"/>
          </a:p>
        </p:txBody>
      </p:sp>
      <p:sp>
        <p:nvSpPr>
          <p:cNvPr id="15378" name="Footer Placeholder 4"/>
          <p:cNvSpPr txBox="1">
            <a:spLocks/>
          </p:cNvSpPr>
          <p:nvPr/>
        </p:nvSpPr>
        <p:spPr bwMode="auto">
          <a:xfrm>
            <a:off x="900113" y="6308725"/>
            <a:ext cx="7704137" cy="549275"/>
          </a:xfrm>
          <a:prstGeom prst="rect">
            <a:avLst/>
          </a:prstGeom>
          <a:noFill/>
          <a:ln w="9525">
            <a:noFill/>
            <a:miter lim="800000"/>
            <a:headEnd/>
            <a:tailEnd/>
          </a:ln>
        </p:spPr>
        <p:txBody>
          <a:bodyPr lIns="0" tIns="0" rIns="0" bIns="0" anchor="ctr"/>
          <a:lstStyle/>
          <a:p>
            <a:r>
              <a:rPr lang="en-GB" altLang="en-US" sz="1200">
                <a:solidFill>
                  <a:schemeClr val="bg1"/>
                </a:solidFill>
              </a:rPr>
              <a:t>PSN: transforming public sector ICT</a:t>
            </a:r>
            <a:endParaRPr lang="en-US" altLang="en-US" sz="1200">
              <a:solidFill>
                <a:schemeClr val="bg1"/>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22793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label version="1.0">
  <element uid="id_newpolicy" value=""/>
  <element uid="id_unclassified" value=""/>
</label>
</file>

<file path=customXml/itemProps1.xml><?xml version="1.0" encoding="utf-8"?>
<ds:datastoreItem xmlns:ds="http://schemas.openxmlformats.org/officeDocument/2006/customXml" ds:itemID="{EF0276F4-C6A6-41B4-B433-CC1A44309B17}">
  <ds:schemaRefs/>
</ds:datastoreItem>
</file>

<file path=docProps/app.xml><?xml version="1.0" encoding="utf-8"?>
<Properties xmlns="http://schemas.openxmlformats.org/officeDocument/2006/extended-properties" xmlns:vt="http://schemas.openxmlformats.org/officeDocument/2006/docPropsVTypes">
  <Template/>
  <TotalTime>10986</TotalTime>
  <Words>889</Words>
  <Application>Microsoft Office PowerPoint</Application>
  <PresentationFormat>On-screen Show (4:3)</PresentationFormat>
  <Paragraphs>85</Paragraphs>
  <Slides>4</Slides>
  <Notes>4</Notes>
  <HiddenSlides>0</HiddenSlides>
  <MMClips>0</MMClips>
  <ScaleCrop>false</ScaleCrop>
  <HeadingPairs>
    <vt:vector size="4" baseType="variant">
      <vt:variant>
        <vt:lpstr>Design Template</vt:lpstr>
      </vt:variant>
      <vt:variant>
        <vt:i4>1</vt:i4>
      </vt:variant>
      <vt:variant>
        <vt:lpstr>Slide Titles</vt:lpstr>
      </vt:variant>
      <vt:variant>
        <vt:i4>4</vt:i4>
      </vt:variant>
    </vt:vector>
  </HeadingPairs>
  <TitlesOfParts>
    <vt:vector size="5" baseType="lpstr">
      <vt:lpstr>Office Theme</vt:lpstr>
      <vt:lpstr>PSN: transforming public sector ICT      </vt:lpstr>
      <vt:lpstr>What does PSN offer?</vt:lpstr>
      <vt:lpstr>Slide 3</vt:lpstr>
      <vt:lpstr>Slide 4</vt:lpstr>
    </vt:vector>
  </TitlesOfParts>
  <Company>Cabinet Office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david_000</dc:creator>
  <cp:lastModifiedBy>Linda O'Halloran</cp:lastModifiedBy>
  <cp:revision>870</cp:revision>
  <cp:lastPrinted>2014-04-07T08:17:32Z</cp:lastPrinted>
  <dcterms:created xsi:type="dcterms:W3CDTF">2014-04-08T18:44:54Z</dcterms:created>
  <dcterms:modified xsi:type="dcterms:W3CDTF">2014-04-09T07:05:38Z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jDocumentSecurityLabel">
    <vt:lpwstr>UNCLASSIFIED</vt:lpwstr>
  </property>
  <property fmtid="{D5CDD505-2E9C-101B-9397-08002B2CF9AE}" pid="3" name="Document Security Label">
    <vt:lpwstr>UNCLASSIFIED</vt:lpwstr>
  </property>
  <property fmtid="{D5CDD505-2E9C-101B-9397-08002B2CF9AE}" pid="4" name="bjDocumentSecurityXML">
    <vt:lpwstr>&lt;label version="1.0"&gt;&lt;element uid="id_newpolicy" value=""/&gt;&lt;element uid="id_unclassified" value=""/&gt;&lt;/label&gt;</vt:lpwstr>
  </property>
  <property fmtid="{D5CDD505-2E9C-101B-9397-08002B2CF9AE}" pid="5" name="bjDocumentSecurityPolicyProp">
    <vt:lpwstr>UK</vt:lpwstr>
  </property>
  <property fmtid="{D5CDD505-2E9C-101B-9397-08002B2CF9AE}" pid="6" name="bjDocumentSecurityPolicyPropID">
    <vt:lpwstr>id_newpolicy</vt:lpwstr>
  </property>
  <property fmtid="{D5CDD505-2E9C-101B-9397-08002B2CF9AE}" pid="7" name="bjDocumentSecurityProp1">
    <vt:lpwstr>UNCLASSIFIED</vt:lpwstr>
  </property>
  <property fmtid="{D5CDD505-2E9C-101B-9397-08002B2CF9AE}" pid="8" name="bjSecLabelProp1ID">
    <vt:lpwstr>id_unclassified</vt:lpwstr>
  </property>
  <property fmtid="{D5CDD505-2E9C-101B-9397-08002B2CF9AE}" pid="9" name="bjDocumentSecurityProp2">
    <vt:lpwstr/>
  </property>
  <property fmtid="{D5CDD505-2E9C-101B-9397-08002B2CF9AE}" pid="10" name="bjSecLabelProp2ID">
    <vt:lpwstr/>
  </property>
  <property fmtid="{D5CDD505-2E9C-101B-9397-08002B2CF9AE}" pid="11" name="bjDocumentSecurityProp3">
    <vt:lpwstr/>
  </property>
  <property fmtid="{D5CDD505-2E9C-101B-9397-08002B2CF9AE}" pid="12" name="bjSecLabelProp3ID">
    <vt:lpwstr/>
  </property>
  <property fmtid="{D5CDD505-2E9C-101B-9397-08002B2CF9AE}" pid="13" name="eGMS.protectiveMarking">
    <vt:lpwstr/>
  </property>
  <property fmtid="{D5CDD505-2E9C-101B-9397-08002B2CF9AE}" pid="14" name="docIndexRef">
    <vt:lpwstr>67b406f4-d1c6-47ec-ba52-f950d605e5cf</vt:lpwstr>
  </property>
</Properties>
</file>