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2"/>
  </p:sldMasterIdLst>
  <p:notesMasterIdLst>
    <p:notesMasterId r:id="rId11"/>
  </p:notesMasterIdLst>
  <p:handoutMasterIdLst>
    <p:handoutMasterId r:id="rId12"/>
  </p:handoutMasterIdLst>
  <p:sldIdLst>
    <p:sldId id="477" r:id="rId3"/>
    <p:sldId id="486" r:id="rId4"/>
    <p:sldId id="491" r:id="rId5"/>
    <p:sldId id="478" r:id="rId6"/>
    <p:sldId id="487" r:id="rId7"/>
    <p:sldId id="483" r:id="rId8"/>
    <p:sldId id="492" r:id="rId9"/>
    <p:sldId id="493" r:id="rId10"/>
  </p:sldIdLst>
  <p:sldSz cx="9144000" cy="6858000" type="screen4x3"/>
  <p:notesSz cx="6669088" cy="9753600"/>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240"/>
    <a:srgbClr val="000000"/>
    <a:srgbClr val="FFCC66"/>
    <a:srgbClr val="312480"/>
    <a:srgbClr val="9E2280"/>
    <a:srgbClr val="FF0000"/>
    <a:srgbClr val="3B0200"/>
    <a:srgbClr val="470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88" autoAdjust="0"/>
    <p:restoredTop sz="91786" autoAdjust="0"/>
  </p:normalViewPr>
  <p:slideViewPr>
    <p:cSldViewPr snapToGrid="0">
      <p:cViewPr>
        <p:scale>
          <a:sx n="100" d="100"/>
          <a:sy n="100" d="100"/>
        </p:scale>
        <p:origin x="-5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264" y="-96"/>
      </p:cViewPr>
      <p:guideLst>
        <p:guide orient="horz" pos="3072"/>
        <p:guide pos="21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809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9625" y="4635500"/>
            <a:ext cx="5049838" cy="4103688"/>
          </a:xfrm>
          <a:prstGeom prst="rect">
            <a:avLst/>
          </a:prstGeom>
          <a:noFill/>
          <a:ln w="12700">
            <a:noFill/>
            <a:miter lim="800000"/>
            <a:headEnd/>
            <a:tailEnd/>
          </a:ln>
        </p:spPr>
        <p:txBody>
          <a:bodyPr vert="horz" wrap="square" lIns="90887" tIns="44647" rIns="90887" bIns="44647"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6323" name="Rectangle 3"/>
          <p:cNvSpPr>
            <a:spLocks noGrp="1" noRot="1" noChangeAspect="1" noChangeArrowheads="1" noTextEdit="1"/>
          </p:cNvSpPr>
          <p:nvPr>
            <p:ph type="sldImg" idx="2"/>
          </p:nvPr>
        </p:nvSpPr>
        <p:spPr bwMode="auto">
          <a:xfrm>
            <a:off x="1055688" y="849313"/>
            <a:ext cx="4559300" cy="34194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88375211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Helvetica" pitchFamily="-60"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60"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60"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60"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6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646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8856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4091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Have</a:t>
            </a:r>
            <a:r>
              <a:rPr lang="en-GB" baseline="0" dirty="0" smtClean="0"/>
              <a:t> heat maps to show customer usage of the site. Red is where most heat – most people click and then yellow, then green. Use this to share with services and help them understand what customers do on their sections of the site. Big help as part of the redesign work.</a:t>
            </a:r>
            <a:endParaRPr lang="en-GB" dirty="0"/>
          </a:p>
        </p:txBody>
      </p:sp>
      <p:sp>
        <p:nvSpPr>
          <p:cNvPr id="4" name="Slide Number Placeholder 3"/>
          <p:cNvSpPr>
            <a:spLocks noGrp="1"/>
          </p:cNvSpPr>
          <p:nvPr>
            <p:ph type="sldNum" sz="quarter" idx="10"/>
          </p:nvPr>
        </p:nvSpPr>
        <p:spPr>
          <a:xfrm>
            <a:off x="3777084" y="9263874"/>
            <a:ext cx="2890414" cy="488152"/>
          </a:xfrm>
          <a:prstGeom prst="rect">
            <a:avLst/>
          </a:prstGeom>
        </p:spPr>
        <p:txBody>
          <a:bodyPr/>
          <a:lstStyle/>
          <a:p>
            <a:fld id="{C72613E7-C0A6-4E2F-872D-D4799D35A2D3}"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62167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7965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69271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35386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1371600"/>
            <a:ext cx="2098675" cy="5070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7838" y="1371600"/>
            <a:ext cx="6148387" cy="5070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838" y="1371600"/>
            <a:ext cx="8399462" cy="898525"/>
          </a:xfrm>
        </p:spPr>
        <p:txBody>
          <a:bodyPr/>
          <a:lstStyle/>
          <a:p>
            <a:r>
              <a:rPr lang="en-US"/>
              <a:t>Click to edit Master title style</a:t>
            </a:r>
          </a:p>
        </p:txBody>
      </p:sp>
      <p:sp>
        <p:nvSpPr>
          <p:cNvPr id="3" name="Text Placeholder 2"/>
          <p:cNvSpPr>
            <a:spLocks noGrp="1"/>
          </p:cNvSpPr>
          <p:nvPr>
            <p:ph type="body" sz="half" idx="1"/>
          </p:nvPr>
        </p:nvSpPr>
        <p:spPr>
          <a:xfrm>
            <a:off x="482600" y="2374900"/>
            <a:ext cx="4094163" cy="4067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9163" y="2374900"/>
            <a:ext cx="4095750" cy="4067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2600" y="2374900"/>
            <a:ext cx="4094163"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9163" y="2374900"/>
            <a:ext cx="4095750"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bwMode="auto">
          <a:xfrm>
            <a:off x="482600" y="2374900"/>
            <a:ext cx="8342313" cy="4067175"/>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4339" name="Rectangle 3"/>
          <p:cNvSpPr>
            <a:spLocks noGrp="1" noChangeArrowheads="1"/>
          </p:cNvSpPr>
          <p:nvPr>
            <p:ph type="title"/>
          </p:nvPr>
        </p:nvSpPr>
        <p:spPr bwMode="auto">
          <a:xfrm>
            <a:off x="477838" y="1371600"/>
            <a:ext cx="8399462" cy="898525"/>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GB" smtClean="0"/>
              <a:t>Click to edit Master title style</a:t>
            </a:r>
          </a:p>
        </p:txBody>
      </p:sp>
      <p:pic>
        <p:nvPicPr>
          <p:cNvPr id="14340" name="Picture 46"/>
          <p:cNvPicPr>
            <a:picLocks noChangeAspect="1" noChangeArrowheads="1"/>
          </p:cNvPicPr>
          <p:nvPr/>
        </p:nvPicPr>
        <p:blipFill>
          <a:blip r:embed="rId14" cstate="print"/>
          <a:srcRect/>
          <a:stretch>
            <a:fillRect/>
          </a:stretch>
        </p:blipFill>
        <p:spPr bwMode="auto">
          <a:xfrm>
            <a:off x="0" y="0"/>
            <a:ext cx="9144000" cy="1276350"/>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charset="0"/>
        </a:defRPr>
      </a:lvl2pPr>
      <a:lvl3pPr algn="l" rtl="0" eaLnBrk="0" fontAlgn="base" hangingPunct="0">
        <a:spcBef>
          <a:spcPct val="0"/>
        </a:spcBef>
        <a:spcAft>
          <a:spcPct val="0"/>
        </a:spcAft>
        <a:defRPr sz="4400">
          <a:solidFill>
            <a:schemeClr val="bg1"/>
          </a:solidFill>
          <a:latin typeface="Arial" charset="0"/>
        </a:defRPr>
      </a:lvl3pPr>
      <a:lvl4pPr algn="l" rtl="0" eaLnBrk="0" fontAlgn="base" hangingPunct="0">
        <a:spcBef>
          <a:spcPct val="0"/>
        </a:spcBef>
        <a:spcAft>
          <a:spcPct val="0"/>
        </a:spcAft>
        <a:defRPr sz="4400">
          <a:solidFill>
            <a:schemeClr val="bg1"/>
          </a:solidFill>
          <a:latin typeface="Arial" charset="0"/>
        </a:defRPr>
      </a:lvl4pPr>
      <a:lvl5pPr algn="l" rtl="0" eaLnBrk="0" fontAlgn="base" hangingPunct="0">
        <a:spcBef>
          <a:spcPct val="0"/>
        </a:spcBef>
        <a:spcAft>
          <a:spcPct val="0"/>
        </a:spcAft>
        <a:defRPr sz="4400">
          <a:solidFill>
            <a:schemeClr val="bg1"/>
          </a:solidFill>
          <a:latin typeface="Arial" charset="0"/>
        </a:defRPr>
      </a:lvl5pPr>
      <a:lvl6pPr marL="457200" algn="l" rtl="0" eaLnBrk="0" fontAlgn="base" hangingPunct="0">
        <a:spcBef>
          <a:spcPct val="0"/>
        </a:spcBef>
        <a:spcAft>
          <a:spcPct val="0"/>
        </a:spcAft>
        <a:defRPr sz="4400">
          <a:solidFill>
            <a:schemeClr val="bg1"/>
          </a:solidFill>
          <a:latin typeface="Arial" charset="0"/>
        </a:defRPr>
      </a:lvl6pPr>
      <a:lvl7pPr marL="914400" algn="l" rtl="0" eaLnBrk="0" fontAlgn="base" hangingPunct="0">
        <a:spcBef>
          <a:spcPct val="0"/>
        </a:spcBef>
        <a:spcAft>
          <a:spcPct val="0"/>
        </a:spcAft>
        <a:defRPr sz="4400">
          <a:solidFill>
            <a:schemeClr val="bg1"/>
          </a:solidFill>
          <a:latin typeface="Arial" charset="0"/>
        </a:defRPr>
      </a:lvl7pPr>
      <a:lvl8pPr marL="1371600" algn="l" rtl="0" eaLnBrk="0" fontAlgn="base" hangingPunct="0">
        <a:spcBef>
          <a:spcPct val="0"/>
        </a:spcBef>
        <a:spcAft>
          <a:spcPct val="0"/>
        </a:spcAft>
        <a:defRPr sz="4400">
          <a:solidFill>
            <a:schemeClr val="bg1"/>
          </a:solidFill>
          <a:latin typeface="Arial" charset="0"/>
        </a:defRPr>
      </a:lvl8pPr>
      <a:lvl9pPr marL="1828800" algn="l" rtl="0" eaLnBrk="0" fontAlgn="base" hangingPunct="0">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SzPct val="75000"/>
        <a:buFont typeface="Arial" charset="0"/>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SzPct val="75000"/>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lr>
          <a:schemeClr val="bg1"/>
        </a:buClr>
        <a:buSzPct val="65000"/>
        <a:buFont typeface="Arial" charset="0"/>
        <a:buChar char="•"/>
        <a:defRPr sz="2400">
          <a:solidFill>
            <a:schemeClr val="bg1"/>
          </a:solidFill>
          <a:latin typeface="+mn-lt"/>
        </a:defRPr>
      </a:lvl3pPr>
      <a:lvl4pPr marL="1600200" indent="-228600" algn="l" rtl="0" eaLnBrk="0" fontAlgn="base" hangingPunct="0">
        <a:spcBef>
          <a:spcPct val="20000"/>
        </a:spcBef>
        <a:spcAft>
          <a:spcPct val="0"/>
        </a:spcAft>
        <a:buClr>
          <a:schemeClr val="bg1"/>
        </a:buClr>
        <a:buSzPct val="100000"/>
        <a:buFont typeface="Arial" charset="0"/>
        <a:buChar char="•"/>
        <a:defRPr sz="2000">
          <a:solidFill>
            <a:schemeClr val="bg1"/>
          </a:solidFill>
          <a:latin typeface="+mn-lt"/>
        </a:defRPr>
      </a:lvl4pPr>
      <a:lvl5pPr marL="2057400" indent="-228600" algn="l" rtl="0" eaLnBrk="0" fontAlgn="base" hangingPunct="0">
        <a:spcBef>
          <a:spcPct val="20000"/>
        </a:spcBef>
        <a:spcAft>
          <a:spcPct val="0"/>
        </a:spcAft>
        <a:buClr>
          <a:schemeClr val="bg1"/>
        </a:buClr>
        <a:buSzPct val="100000"/>
        <a:buFont typeface="Arial" charset="0"/>
        <a:buChar char="•"/>
        <a:defRPr sz="2000">
          <a:solidFill>
            <a:schemeClr val="bg1"/>
          </a:solidFill>
          <a:latin typeface="+mn-lt"/>
        </a:defRPr>
      </a:lvl5pPr>
      <a:lvl6pPr marL="2514600" indent="-228600" algn="l" rtl="0" eaLnBrk="0" fontAlgn="base" hangingPunct="0">
        <a:spcBef>
          <a:spcPct val="20000"/>
        </a:spcBef>
        <a:spcAft>
          <a:spcPct val="0"/>
        </a:spcAft>
        <a:buClr>
          <a:schemeClr val="bg1"/>
        </a:buClr>
        <a:buSzPct val="100000"/>
        <a:buFont typeface="Arial" charset="0"/>
        <a:buChar char="•"/>
        <a:defRPr sz="2000">
          <a:solidFill>
            <a:schemeClr val="bg1"/>
          </a:solidFill>
          <a:latin typeface="+mn-lt"/>
        </a:defRPr>
      </a:lvl6pPr>
      <a:lvl7pPr marL="2971800" indent="-228600" algn="l" rtl="0" eaLnBrk="0" fontAlgn="base" hangingPunct="0">
        <a:spcBef>
          <a:spcPct val="20000"/>
        </a:spcBef>
        <a:spcAft>
          <a:spcPct val="0"/>
        </a:spcAft>
        <a:buClr>
          <a:schemeClr val="bg1"/>
        </a:buClr>
        <a:buSzPct val="100000"/>
        <a:buFont typeface="Arial" charset="0"/>
        <a:buChar char="•"/>
        <a:defRPr sz="2000">
          <a:solidFill>
            <a:schemeClr val="bg1"/>
          </a:solidFill>
          <a:latin typeface="+mn-lt"/>
        </a:defRPr>
      </a:lvl7pPr>
      <a:lvl8pPr marL="3429000" indent="-228600" algn="l" rtl="0" eaLnBrk="0" fontAlgn="base" hangingPunct="0">
        <a:spcBef>
          <a:spcPct val="20000"/>
        </a:spcBef>
        <a:spcAft>
          <a:spcPct val="0"/>
        </a:spcAft>
        <a:buClr>
          <a:schemeClr val="bg1"/>
        </a:buClr>
        <a:buSzPct val="100000"/>
        <a:buFont typeface="Arial" charset="0"/>
        <a:buChar char="•"/>
        <a:defRPr sz="2000">
          <a:solidFill>
            <a:schemeClr val="bg1"/>
          </a:solidFill>
          <a:latin typeface="+mn-lt"/>
        </a:defRPr>
      </a:lvl8pPr>
      <a:lvl9pPr marL="3886200" indent="-228600" algn="l" rtl="0" eaLnBrk="0" fontAlgn="base" hangingPunct="0">
        <a:spcBef>
          <a:spcPct val="20000"/>
        </a:spcBef>
        <a:spcAft>
          <a:spcPct val="0"/>
        </a:spcAft>
        <a:buClr>
          <a:schemeClr val="bg1"/>
        </a:buClr>
        <a:buSzPct val="100000"/>
        <a:buFont typeface="Arial" charset="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Website update</a:t>
            </a:r>
            <a:endParaRPr lang="en-GB" dirty="0"/>
          </a:p>
        </p:txBody>
      </p:sp>
      <p:sp>
        <p:nvSpPr>
          <p:cNvPr id="3" name="Subtitle 2"/>
          <p:cNvSpPr>
            <a:spLocks noGrp="1"/>
          </p:cNvSpPr>
          <p:nvPr>
            <p:ph type="subTitle" idx="1"/>
          </p:nvPr>
        </p:nvSpPr>
        <p:spPr/>
        <p:txBody>
          <a:bodyPr/>
          <a:lstStyle/>
          <a:p>
            <a:r>
              <a:rPr lang="en-GB" dirty="0" smtClean="0"/>
              <a:t>Louise </a:t>
            </a:r>
            <a:r>
              <a:rPr lang="en-GB" dirty="0" err="1" smtClean="0"/>
              <a:t>Halloway</a:t>
            </a:r>
            <a:endParaRPr lang="en-GB" dirty="0"/>
          </a:p>
        </p:txBody>
      </p:sp>
      <p:pic>
        <p:nvPicPr>
          <p:cNvPr id="4" name="Picture 2"/>
          <p:cNvPicPr>
            <a:picLocks noChangeAspect="1" noChangeArrowheads="1"/>
          </p:cNvPicPr>
          <p:nvPr/>
        </p:nvPicPr>
        <p:blipFill>
          <a:blip r:embed="rId3" cstate="print"/>
          <a:srcRect l="7695" t="14745" r="9172" b="19007"/>
          <a:stretch>
            <a:fillRect/>
          </a:stretch>
        </p:blipFill>
        <p:spPr bwMode="auto">
          <a:xfrm>
            <a:off x="6922513" y="5806160"/>
            <a:ext cx="1733433" cy="6395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handipad.jpg"/>
          <p:cNvPicPr>
            <a:picLocks noChangeAspect="1" noChangeArrowheads="1"/>
          </p:cNvPicPr>
          <p:nvPr/>
        </p:nvPicPr>
        <p:blipFill>
          <a:blip r:embed="rId3" cstate="print"/>
          <a:srcRect/>
          <a:stretch>
            <a:fillRect/>
          </a:stretch>
        </p:blipFill>
        <p:spPr bwMode="auto">
          <a:xfrm>
            <a:off x="2678705" y="1590675"/>
            <a:ext cx="4276725" cy="52673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Redesign</a:t>
            </a:r>
          </a:p>
        </p:txBody>
      </p:sp>
      <p:pic>
        <p:nvPicPr>
          <p:cNvPr id="26627" name="Picture 2"/>
          <p:cNvPicPr>
            <a:picLocks noGrp="1" noChangeAspect="1" noChangeArrowheads="1"/>
          </p:cNvPicPr>
          <p:nvPr>
            <p:ph idx="1"/>
          </p:nvPr>
        </p:nvPicPr>
        <p:blipFill>
          <a:blip r:embed="rId3" cstate="print"/>
          <a:srcRect/>
          <a:stretch>
            <a:fillRect/>
          </a:stretch>
        </p:blipFill>
        <p:spPr>
          <a:xfrm>
            <a:off x="432393" y="4176215"/>
            <a:ext cx="3436992" cy="2298866"/>
          </a:xfrm>
          <a:noFill/>
        </p:spPr>
      </p:pic>
      <p:pic>
        <p:nvPicPr>
          <p:cNvPr id="26628" name="Picture 4"/>
          <p:cNvPicPr>
            <a:picLocks noChangeAspect="1" noChangeArrowheads="1"/>
          </p:cNvPicPr>
          <p:nvPr/>
        </p:nvPicPr>
        <p:blipFill>
          <a:blip r:embed="rId4" cstate="print"/>
          <a:srcRect l="1493" t="2131" r="1866" b="3017"/>
          <a:stretch>
            <a:fillRect/>
          </a:stretch>
        </p:blipFill>
        <p:spPr bwMode="auto">
          <a:xfrm>
            <a:off x="5117910" y="4191000"/>
            <a:ext cx="3534771" cy="2305334"/>
          </a:xfrm>
          <a:prstGeom prst="rect">
            <a:avLst/>
          </a:prstGeom>
          <a:noFill/>
          <a:ln w="12700">
            <a:noFill/>
            <a:miter lim="800000"/>
            <a:headEnd/>
            <a:tailEnd/>
          </a:ln>
        </p:spPr>
      </p:pic>
      <p:pic>
        <p:nvPicPr>
          <p:cNvPr id="9217" name="Picture 1" descr="F:\boardroom.jpg"/>
          <p:cNvPicPr>
            <a:picLocks noChangeAspect="1" noChangeArrowheads="1"/>
          </p:cNvPicPr>
          <p:nvPr/>
        </p:nvPicPr>
        <p:blipFill>
          <a:blip r:embed="rId5" cstate="print"/>
          <a:srcRect/>
          <a:stretch>
            <a:fillRect/>
          </a:stretch>
        </p:blipFill>
        <p:spPr bwMode="auto">
          <a:xfrm>
            <a:off x="3343701" y="1572271"/>
            <a:ext cx="3214262" cy="241069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GB"/>
          </a:p>
        </p:txBody>
      </p:sp>
      <p:pic>
        <p:nvPicPr>
          <p:cNvPr id="4" name="Picture 3"/>
          <p:cNvPicPr>
            <a:picLocks noChangeAspect="1" noChangeArrowheads="1"/>
          </p:cNvPicPr>
          <p:nvPr/>
        </p:nvPicPr>
        <p:blipFill>
          <a:blip r:embed="rId3" cstate="print"/>
          <a:srcRect l="3953" t="946" r="791"/>
          <a:stretch>
            <a:fillRect/>
          </a:stretch>
        </p:blipFill>
        <p:spPr bwMode="auto">
          <a:xfrm>
            <a:off x="1282890" y="1528549"/>
            <a:ext cx="6578220" cy="4818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3" cstate="print"/>
          <a:srcRect/>
          <a:stretch>
            <a:fillRect/>
          </a:stretch>
        </p:blipFill>
        <p:spPr bwMode="auto">
          <a:xfrm>
            <a:off x="1503528" y="1507111"/>
            <a:ext cx="6248399" cy="50821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Squiz</a:t>
            </a:r>
            <a:r>
              <a:rPr lang="en-GB" dirty="0" smtClean="0"/>
              <a:t> Matrix - CMS</a:t>
            </a:r>
            <a:endParaRPr lang="en-GB"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82600" y="2512507"/>
            <a:ext cx="8342313" cy="3791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Umbrella sites</a:t>
            </a:r>
            <a:endParaRPr lang="en-GB" dirty="0"/>
          </a:p>
        </p:txBody>
      </p:sp>
      <p:pic>
        <p:nvPicPr>
          <p:cNvPr id="6146" name="Picture 2"/>
          <p:cNvPicPr>
            <a:picLocks noGrp="1" noChangeAspect="1" noChangeArrowheads="1"/>
          </p:cNvPicPr>
          <p:nvPr>
            <p:ph idx="1"/>
          </p:nvPr>
        </p:nvPicPr>
        <p:blipFill>
          <a:blip r:embed="rId3" cstate="print"/>
          <a:srcRect t="1287"/>
          <a:stretch>
            <a:fillRect/>
          </a:stretch>
        </p:blipFill>
        <p:spPr bwMode="auto">
          <a:xfrm>
            <a:off x="2579427" y="2371725"/>
            <a:ext cx="3985146" cy="393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pic>
        <p:nvPicPr>
          <p:cNvPr id="3075" name="Picture 3" descr="F:\question.jpg"/>
          <p:cNvPicPr>
            <a:picLocks noChangeAspect="1" noChangeArrowheads="1"/>
          </p:cNvPicPr>
          <p:nvPr/>
        </p:nvPicPr>
        <p:blipFill>
          <a:blip r:embed="rId3" cstate="print"/>
          <a:srcRect/>
          <a:stretch>
            <a:fillRect/>
          </a:stretch>
        </p:blipFill>
        <p:spPr bwMode="auto">
          <a:xfrm>
            <a:off x="2483430" y="2210936"/>
            <a:ext cx="4177141" cy="417714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ntitled 1">
  <a:themeElements>
    <a:clrScheme name="">
      <a:dk1>
        <a:srgbClr val="CDD7D4"/>
      </a:dk1>
      <a:lt1>
        <a:srgbClr val="FFFFFF"/>
      </a:lt1>
      <a:dk2>
        <a:srgbClr val="054C34"/>
      </a:dk2>
      <a:lt2>
        <a:srgbClr val="FFFFFF"/>
      </a:lt2>
      <a:accent1>
        <a:srgbClr val="A01F52"/>
      </a:accent1>
      <a:accent2>
        <a:srgbClr val="E7C7D4"/>
      </a:accent2>
      <a:accent3>
        <a:srgbClr val="AAB2AE"/>
      </a:accent3>
      <a:accent4>
        <a:srgbClr val="DADADA"/>
      </a:accent4>
      <a:accent5>
        <a:srgbClr val="CDABB3"/>
      </a:accent5>
      <a:accent6>
        <a:srgbClr val="D1B4C0"/>
      </a:accent6>
      <a:hlink>
        <a:srgbClr val="0078AC"/>
      </a:hlink>
      <a:folHlink>
        <a:srgbClr val="C6DDEA"/>
      </a:folHlink>
    </a:clrScheme>
    <a:fontScheme name="untitled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8270c081-d9f3-48ae-83c7-c2320a8ca25c"/>
</file>

<file path=customXml/itemProps1.xml><?xml version="1.0" encoding="utf-8"?>
<ds:datastoreItem xmlns:ds="http://schemas.openxmlformats.org/officeDocument/2006/customXml" ds:itemID="{C86AAB2F-7F9D-4A4C-9187-C2C872885C1B}">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MacintoshHD:Microsoft PowerPoint:Templates:On-Screen &amp; 35mm Slides:azures.ppt - Azure</Template>
  <TotalTime>13873</TotalTime>
  <Pages>10</Pages>
  <Words>70</Words>
  <Application>Microsoft Office PowerPoint</Application>
  <PresentationFormat>On-screen Show (4:3)</PresentationFormat>
  <Paragraphs>8</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untitled 1</vt:lpstr>
      <vt:lpstr>Website update</vt:lpstr>
      <vt:lpstr>PowerPoint Presentation</vt:lpstr>
      <vt:lpstr>Redesign</vt:lpstr>
      <vt:lpstr>PowerPoint Presentation</vt:lpstr>
      <vt:lpstr>PowerPoint Presentation</vt:lpstr>
      <vt:lpstr>Squiz Matrix - CMS</vt:lpstr>
      <vt:lpstr>Umbrella sites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Mr Christopher Millard</dc:creator>
  <cp:lastModifiedBy>arudland</cp:lastModifiedBy>
  <cp:revision>509</cp:revision>
  <cp:lastPrinted>2005-02-22T14:34:29Z</cp:lastPrinted>
  <dcterms:created xsi:type="dcterms:W3CDTF">1998-07-20T17:34:21Z</dcterms:created>
  <dcterms:modified xsi:type="dcterms:W3CDTF">2014-04-24T12:12:41Z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f97135f1-cf9d-4862-974a-0ce4a365a518</vt:lpwstr>
  </property>
  <property fmtid="{D5CDD505-2E9C-101B-9397-08002B2CF9AE}" pid="3" name="bjDocumentSecurityLabel">
    <vt:lpwstr>No Marking</vt:lpwstr>
  </property>
  <property fmtid="{D5CDD505-2E9C-101B-9397-08002B2CF9AE}" pid="4" name="bjSaver">
    <vt:lpwstr>6YUkN3SPz4FUv4ojBbKGdbR87n/Jr40q</vt:lpwstr>
  </property>
</Properties>
</file>