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A32290-24BB-485E-A011-1AB3D892D167}" type="datetimeFigureOut">
              <a:rPr lang="en-GB" smtClean="0"/>
              <a:pPr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6B5532D2-BC19-445F-BBA3-8CCC9EEBDF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4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290-24BB-485E-A011-1AB3D892D167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32D2-BC19-445F-BBA3-8CCC9EEBD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290-24BB-485E-A011-1AB3D892D167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32D2-BC19-445F-BBA3-8CCC9EEBD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14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290-24BB-485E-A011-1AB3D892D167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32D2-BC19-445F-BBA3-8CCC9EEBD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78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A32290-24BB-485E-A011-1AB3D892D167}" type="datetimeFigureOut">
              <a:rPr lang="en-GB" smtClean="0"/>
              <a:pPr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6B5532D2-BC19-445F-BBA3-8CCC9EEBDF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8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290-24BB-485E-A011-1AB3D892D167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32D2-BC19-445F-BBA3-8CCC9EEBD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1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290-24BB-485E-A011-1AB3D892D167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32D2-BC19-445F-BBA3-8CCC9EEBD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28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290-24BB-485E-A011-1AB3D892D167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32D2-BC19-445F-BBA3-8CCC9EEBD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290-24BB-485E-A011-1AB3D892D167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32D2-BC19-445F-BBA3-8CCC9EEBD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6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290-24BB-485E-A011-1AB3D892D167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32D2-BC19-445F-BBA3-8CCC9EEBD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2290-24BB-485E-A011-1AB3D892D167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32D2-BC19-445F-BBA3-8CCC9EEBD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7A32290-24BB-485E-A011-1AB3D892D167}" type="datetimeFigureOut">
              <a:rPr lang="en-GB" smtClean="0"/>
              <a:pPr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5532D2-BC19-445F-BBA3-8CCC9EEBDF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31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Local Government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Performance Dashboard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Library Renewals</a:t>
            </a:r>
          </a:p>
          <a:p>
            <a:r>
              <a:rPr lang="en-GB" dirty="0" smtClean="0"/>
              <a:t>Warwickshire County Council</a:t>
            </a:r>
          </a:p>
        </p:txBody>
      </p:sp>
    </p:spTree>
    <p:extLst>
      <p:ext uri="{BB962C8B-B14F-4D97-AF65-F5344CB8AC3E}">
        <p14:creationId xmlns:p14="http://schemas.microsoft.com/office/powerpoint/2010/main" val="5229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might this uncover?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Will the digital take up rates by borrower type provide evidence around digital exclusion for some of our customers?</a:t>
            </a:r>
          </a:p>
          <a:p>
            <a:r>
              <a:rPr lang="en-GB" dirty="0" smtClean="0"/>
              <a:t>If we added location of borrower, might we identify areas of digital exclusion within Warwickshire?</a:t>
            </a:r>
          </a:p>
          <a:p>
            <a:r>
              <a:rPr lang="en-GB" dirty="0" smtClean="0"/>
              <a:t>Do we want to encourage people to do more online, or is self-scan OK if we want to deliver other services through our libraries?</a:t>
            </a:r>
          </a:p>
          <a:p>
            <a:r>
              <a:rPr lang="en-GB" dirty="0" smtClean="0"/>
              <a:t>If we look at fines, can we encourage people to renew online in order to reduce fines being issued?</a:t>
            </a:r>
          </a:p>
        </p:txBody>
      </p:sp>
    </p:spTree>
    <p:extLst>
      <p:ext uri="{BB962C8B-B14F-4D97-AF65-F5344CB8AC3E}">
        <p14:creationId xmlns:p14="http://schemas.microsoft.com/office/powerpoint/2010/main" val="351845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Kate Sahota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Digital by Default Programme Manager</a:t>
            </a:r>
            <a:br>
              <a:rPr lang="en-GB" sz="3200" dirty="0" smtClean="0"/>
            </a:br>
            <a:r>
              <a:rPr lang="en-GB" sz="3200" dirty="0" smtClean="0"/>
              <a:t>Warwickshire County Council</a:t>
            </a:r>
            <a:endParaRPr lang="en-GB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@808kate</a:t>
            </a:r>
            <a:endParaRPr lang="en-GB" dirty="0" smtClean="0"/>
          </a:p>
          <a:p>
            <a:r>
              <a:rPr lang="en-GB" dirty="0" smtClean="0"/>
              <a:t>katesahota@warwickshire.gov.uk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88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Ideas for the data we might want to present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Library locations - which areas attract the most customers renewing </a:t>
            </a:r>
            <a:r>
              <a:rPr lang="en-GB" dirty="0" smtClean="0"/>
              <a:t>online (and conversely, which have fewest online renewals)?</a:t>
            </a:r>
            <a:endParaRPr lang="en-GB" dirty="0"/>
          </a:p>
          <a:p>
            <a:pPr lvl="1"/>
            <a:r>
              <a:rPr lang="en-GB" dirty="0"/>
              <a:t>Online renewals for WCC libraries vs. community libraries</a:t>
            </a:r>
          </a:p>
          <a:p>
            <a:pPr lvl="1"/>
            <a:r>
              <a:rPr lang="en-GB" dirty="0"/>
              <a:t>Digital vs. non-digital renewals</a:t>
            </a:r>
          </a:p>
          <a:p>
            <a:pPr lvl="1"/>
            <a:r>
              <a:rPr lang="en-GB" dirty="0"/>
              <a:t>Successful completion rates</a:t>
            </a:r>
          </a:p>
          <a:p>
            <a:pPr lvl="1"/>
            <a:r>
              <a:rPr lang="en-GB" dirty="0"/>
              <a:t>Renewals by borrower category (senior, under-5, adult, learning disabilities, visually impaired</a:t>
            </a:r>
            <a:r>
              <a:rPr lang="en-GB" dirty="0" smtClean="0"/>
              <a:t>…..)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34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Extract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Date of renewal</a:t>
            </a:r>
          </a:p>
          <a:p>
            <a:pPr lvl="0"/>
            <a:r>
              <a:rPr lang="en-GB" dirty="0"/>
              <a:t>Time of renewal</a:t>
            </a:r>
          </a:p>
          <a:p>
            <a:pPr lvl="0"/>
            <a:r>
              <a:rPr lang="en-GB" dirty="0"/>
              <a:t>How the renewal was done - automated phone line, online, In Library Renewal</a:t>
            </a:r>
          </a:p>
          <a:p>
            <a:pPr lvl="0"/>
            <a:r>
              <a:rPr lang="en-GB" dirty="0"/>
              <a:t>Original lending library location</a:t>
            </a:r>
          </a:p>
          <a:p>
            <a:pPr lvl="0"/>
            <a:r>
              <a:rPr lang="en-GB" dirty="0"/>
              <a:t>What was being renewed? (book, CD, DVD, etc…)</a:t>
            </a:r>
          </a:p>
          <a:p>
            <a:pPr lvl="0"/>
            <a:r>
              <a:rPr lang="en-GB" dirty="0"/>
              <a:t>Is the library a community library?</a:t>
            </a:r>
          </a:p>
          <a:p>
            <a:pPr lvl="0"/>
            <a:r>
              <a:rPr lang="en-GB" dirty="0"/>
              <a:t>Fine associated with renewal?</a:t>
            </a:r>
          </a:p>
          <a:p>
            <a:pPr lvl="0"/>
            <a:r>
              <a:rPr lang="en-GB" dirty="0"/>
              <a:t>Borrower </a:t>
            </a:r>
            <a:r>
              <a:rPr lang="en-GB" dirty="0" smtClean="0"/>
              <a:t>category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84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Data Extract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64729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8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Ways to renew in Warwickshire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Online</a:t>
            </a:r>
          </a:p>
          <a:p>
            <a:pPr lvl="0"/>
            <a:r>
              <a:rPr lang="en-GB" dirty="0"/>
              <a:t>via our automated 24/7 renewal line, available 24 hours a </a:t>
            </a:r>
            <a:r>
              <a:rPr lang="en-GB" dirty="0" smtClean="0"/>
              <a:t>day</a:t>
            </a:r>
            <a:endParaRPr lang="en-GB" dirty="0"/>
          </a:p>
          <a:p>
            <a:pPr lvl="0"/>
            <a:r>
              <a:rPr lang="en-GB" dirty="0"/>
              <a:t>by phone, fax or email to your </a:t>
            </a:r>
            <a:r>
              <a:rPr lang="en-GB" dirty="0" smtClean="0"/>
              <a:t>library</a:t>
            </a:r>
            <a:endParaRPr lang="en-GB" dirty="0"/>
          </a:p>
          <a:p>
            <a:pPr lvl="0"/>
            <a:r>
              <a:rPr lang="en-GB" dirty="0"/>
              <a:t>in person at any </a:t>
            </a:r>
            <a:r>
              <a:rPr lang="en-GB" dirty="0" smtClean="0"/>
              <a:t>library</a:t>
            </a:r>
          </a:p>
          <a:p>
            <a:pPr lvl="1"/>
            <a:r>
              <a:rPr lang="en-GB" dirty="0" smtClean="0"/>
              <a:t>Auto-renewal via a kiosk</a:t>
            </a:r>
          </a:p>
          <a:p>
            <a:pPr lvl="1"/>
            <a:r>
              <a:rPr lang="en-GB" dirty="0" smtClean="0"/>
              <a:t>Support from a staff member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93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Agreed first 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volumes </a:t>
            </a:r>
            <a:r>
              <a:rPr lang="en-GB" dirty="0"/>
              <a:t>by channel (graph)</a:t>
            </a:r>
          </a:p>
          <a:p>
            <a:r>
              <a:rPr lang="en-GB" dirty="0" smtClean="0"/>
              <a:t>digital </a:t>
            </a:r>
            <a:r>
              <a:rPr lang="en-GB" dirty="0"/>
              <a:t>take-up (graph)</a:t>
            </a:r>
          </a:p>
          <a:p>
            <a:r>
              <a:rPr lang="en-GB" dirty="0" smtClean="0"/>
              <a:t>digital </a:t>
            </a:r>
            <a:r>
              <a:rPr lang="en-GB" dirty="0"/>
              <a:t>take-up by borrower type (sorted table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49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Agreed Extract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90"/>
          <a:stretch/>
        </p:blipFill>
        <p:spPr bwMode="auto">
          <a:xfrm>
            <a:off x="323528" y="1340768"/>
            <a:ext cx="8349417" cy="507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50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Version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t="12338" r="18861" b="10539"/>
          <a:stretch/>
        </p:blipFill>
        <p:spPr bwMode="auto">
          <a:xfrm>
            <a:off x="755576" y="1268760"/>
            <a:ext cx="7560840" cy="499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08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5" t="12768" r="16995" b="1099"/>
          <a:stretch/>
        </p:blipFill>
        <p:spPr bwMode="auto">
          <a:xfrm>
            <a:off x="755576" y="891564"/>
            <a:ext cx="7555827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8766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</TotalTime>
  <Words>294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Local Government Performance Dashboard</vt:lpstr>
      <vt:lpstr>Background</vt:lpstr>
      <vt:lpstr>Data Extract Ideas</vt:lpstr>
      <vt:lpstr>Initial Data Extract</vt:lpstr>
      <vt:lpstr>Ways to renew in Warwickshire</vt:lpstr>
      <vt:lpstr>Agreed first iteration</vt:lpstr>
      <vt:lpstr>Agreed Extract</vt:lpstr>
      <vt:lpstr>Initial Version</vt:lpstr>
      <vt:lpstr>PowerPoint Presentation</vt:lpstr>
      <vt:lpstr>What might this uncover?</vt:lpstr>
      <vt:lpstr>Kate Sahota Digital by Default Programme Manager Warwickshire County Council</vt:lpstr>
    </vt:vector>
  </TitlesOfParts>
  <Company>Warwickshire County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Dashboard</dc:title>
  <dc:creator>Kate Sahota</dc:creator>
  <cp:lastModifiedBy>Kate Sahota</cp:lastModifiedBy>
  <cp:revision>10</cp:revision>
  <dcterms:created xsi:type="dcterms:W3CDTF">2014-07-14T14:23:48Z</dcterms:created>
  <dcterms:modified xsi:type="dcterms:W3CDTF">2014-07-14T15:10:50Z</dcterms:modified>
</cp:coreProperties>
</file>