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6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1BF00-F353-4253-9C0B-6B454DBE9679}" type="datetimeFigureOut">
              <a:rPr lang="en-US" smtClean="0"/>
              <a:t>1/22/2015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9092-C78A-4002-BAFA-93497CE419E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1BF00-F353-4253-9C0B-6B454DBE9679}" type="datetimeFigureOut">
              <a:rPr lang="en-US" smtClean="0"/>
              <a:t>1/22/2015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9092-C78A-4002-BAFA-93497CE419E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1BF00-F353-4253-9C0B-6B454DBE9679}" type="datetimeFigureOut">
              <a:rPr lang="en-US" smtClean="0"/>
              <a:t>1/22/2015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9092-C78A-4002-BAFA-93497CE419E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1BF00-F353-4253-9C0B-6B454DBE9679}" type="datetimeFigureOut">
              <a:rPr lang="en-US" smtClean="0"/>
              <a:t>1/22/2015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9092-C78A-4002-BAFA-93497CE419E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1BF00-F353-4253-9C0B-6B454DBE9679}" type="datetimeFigureOut">
              <a:rPr lang="en-US" smtClean="0"/>
              <a:t>1/22/2015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9092-C78A-4002-BAFA-93497CE419E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1BF00-F353-4253-9C0B-6B454DBE9679}" type="datetimeFigureOut">
              <a:rPr lang="en-US" smtClean="0"/>
              <a:t>1/22/2015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9092-C78A-4002-BAFA-93497CE419E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1BF00-F353-4253-9C0B-6B454DBE9679}" type="datetimeFigureOut">
              <a:rPr lang="en-US" smtClean="0"/>
              <a:t>1/22/2015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9092-C78A-4002-BAFA-93497CE419E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1BF00-F353-4253-9C0B-6B454DBE9679}" type="datetimeFigureOut">
              <a:rPr lang="en-US" smtClean="0"/>
              <a:t>1/22/2015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9092-C78A-4002-BAFA-93497CE419E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1BF00-F353-4253-9C0B-6B454DBE9679}" type="datetimeFigureOut">
              <a:rPr lang="en-US" smtClean="0"/>
              <a:t>1/22/2015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9092-C78A-4002-BAFA-93497CE419E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1BF00-F353-4253-9C0B-6B454DBE9679}" type="datetimeFigureOut">
              <a:rPr lang="en-US" smtClean="0"/>
              <a:t>1/22/2015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9092-C78A-4002-BAFA-93497CE419E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1BF00-F353-4253-9C0B-6B454DBE9679}" type="datetimeFigureOut">
              <a:rPr lang="en-US" smtClean="0"/>
              <a:t>1/22/2015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9092-C78A-4002-BAFA-93497CE419E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1BF00-F353-4253-9C0B-6B454DBE9679}" type="datetimeFigureOut">
              <a:rPr lang="en-US" smtClean="0"/>
              <a:t>1/22/2015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39092-C78A-4002-BAFA-93497CE419E4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Law Commission Case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 David Coleman</a:t>
            </a:r>
          </a:p>
          <a:p>
            <a:r>
              <a:rPr lang="en-GB" dirty="0" smtClean="0"/>
              <a:t>14-19 Learning and Skills Advisor 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History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Community Budgets</a:t>
            </a:r>
          </a:p>
          <a:p>
            <a:r>
              <a:rPr lang="en-GB" dirty="0" smtClean="0"/>
              <a:t>Not in Education Employment Training (NEETS)</a:t>
            </a:r>
          </a:p>
          <a:p>
            <a:r>
              <a:rPr lang="en-GB" dirty="0" smtClean="0"/>
              <a:t>Unknown destination </a:t>
            </a:r>
          </a:p>
          <a:p>
            <a:r>
              <a:rPr lang="en-GB" dirty="0" smtClean="0"/>
              <a:t>Unique Learner Number (ULN)</a:t>
            </a:r>
          </a:p>
          <a:p>
            <a:r>
              <a:rPr lang="en-GB" dirty="0" smtClean="0"/>
              <a:t>National Insurance Number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sharing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Local Authority </a:t>
            </a:r>
          </a:p>
          <a:p>
            <a:endParaRPr lang="en-GB" dirty="0" smtClean="0"/>
          </a:p>
          <a:p>
            <a:r>
              <a:rPr lang="en-GB" dirty="0" smtClean="0"/>
              <a:t>Central Government </a:t>
            </a:r>
          </a:p>
          <a:p>
            <a:endParaRPr lang="en-GB" dirty="0" smtClean="0"/>
          </a:p>
          <a:p>
            <a:r>
              <a:rPr lang="en-GB" dirty="0" smtClean="0"/>
              <a:t>Young People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HMRC Pilot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Cohort </a:t>
            </a:r>
          </a:p>
          <a:p>
            <a:r>
              <a:rPr lang="en-GB" smtClean="0"/>
              <a:t>LA Areas </a:t>
            </a:r>
            <a:r>
              <a:rPr lang="en-GB" dirty="0" smtClean="0"/>
              <a:t>Covered </a:t>
            </a:r>
          </a:p>
          <a:p>
            <a:r>
              <a:rPr lang="en-GB" dirty="0" smtClean="0"/>
              <a:t>Results </a:t>
            </a:r>
          </a:p>
          <a:p>
            <a:r>
              <a:rPr lang="en-GB" dirty="0" smtClean="0"/>
              <a:t>Next steps </a:t>
            </a:r>
          </a:p>
          <a:p>
            <a:r>
              <a:rPr lang="en-GB" dirty="0" smtClean="0"/>
              <a:t>Questions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9031" y="551936"/>
            <a:ext cx="6840761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90629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52</Words>
  <Application>Microsoft Office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Law Commission Case:</vt:lpstr>
      <vt:lpstr>History </vt:lpstr>
      <vt:lpstr>Data sharing </vt:lpstr>
      <vt:lpstr>HMRC Pilot </vt:lpstr>
      <vt:lpstr>Slide 5</vt:lpstr>
    </vt:vector>
  </TitlesOfParts>
  <Company>SBC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Law Commission Case:</dc:title>
  <dc:creator>david coleman</dc:creator>
  <cp:lastModifiedBy>david coleman</cp:lastModifiedBy>
  <cp:revision>1</cp:revision>
  <dcterms:created xsi:type="dcterms:W3CDTF">2015-01-22T14:24:10Z</dcterms:created>
  <dcterms:modified xsi:type="dcterms:W3CDTF">2015-01-22T14:38:54Z</dcterms:modified>
</cp:coreProperties>
</file>