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Schoolbook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Schoolbook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Schoolbook-italic.fntdata"/><Relationship Id="rId14" Type="http://schemas.openxmlformats.org/officeDocument/2006/relationships/font" Target="fonts/CenturySchoolbook-bold.fntdata"/><Relationship Id="rId16" Type="http://schemas.openxmlformats.org/officeDocument/2006/relationships/font" Target="fonts/CenturySchoolboo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Student Housing B.V. is a company that provides housing for students studying in the Netherland. 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Their student houses are composed of multiple student rooms and shared facilities. 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company has been receiving complaints from their clients regarding groceries and shared item, garbage disposal and shared. 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Our task is to create a software solution to reduce the amount of issues Student Housing B.V.'s clients face using what we have learnt in class.</a:t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Currently, an employee from the company needs to go to every house and ask every student if everything is fine and check if the rules are not being broken.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Students have an incentive to not tell who breaks the rules, as the employee cannot find out on his own.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Because the employee cannot go to every house every single day some problems remain unresolved for long periods of time.</a:t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software solution which keeps track: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rules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Student made rules, 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Shows a schedule of chores for students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File complaints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built-in chat for all the students in a house and the company’s employee.</a:t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Temperature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Schedule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Rules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Complaints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Chat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Change Password</a:t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can the admin do?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Add mandatory rules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See house rules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Remove rules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See complaints &amp; mark done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●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See chat history &amp; write messages in the chat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</a:pPr>
            <a:r>
              <a:rPr lang="en-US" sz="20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Controls used to create application</a:t>
            </a:r>
            <a:endParaRPr sz="20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Table Layout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Panels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Timer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 Check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Buttons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Label</a:t>
            </a:r>
            <a:endParaRPr sz="1800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Checkboxes</a:t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7cdfd4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7cdfd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3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BFBFB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 rot="5400000">
            <a:off x="3383884" y="-293211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entury Schoolbook"/>
              <a:buNone/>
              <a:defRPr b="1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Schoolbook"/>
              <a:buNone/>
              <a:defRPr b="1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  <a:defRPr b="1" i="0" sz="44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B19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B19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  <a:defRPr b="1" i="0" sz="4400" u="none" cap="none" strike="noStrike">
                <a:solidFill>
                  <a:schemeClr val="accen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B19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B19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F8B6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1261872" y="758952"/>
            <a:ext cx="9418320" cy="2713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BRiCkeD</a:t>
            </a:r>
            <a:endParaRPr/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261872" y="3713018"/>
            <a:ext cx="9418320" cy="277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D. Ratushniuk (leader), 3874362</a:t>
            </a:r>
            <a:endParaRPr/>
          </a:p>
          <a:p>
            <a:pPr indent="0" lvl="0" marL="0" rtl="0" algn="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/>
              <a:t>C. Polder, 3830306</a:t>
            </a:r>
            <a:endParaRPr/>
          </a:p>
          <a:p>
            <a:pPr indent="0" lvl="0" marL="0" rtl="0" algn="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/>
              <a:t>R. Arotăriţei, 3767086</a:t>
            </a:r>
            <a:endParaRPr/>
          </a:p>
          <a:p>
            <a:pPr indent="0" lvl="0" marL="0" rtl="0" algn="r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/>
              <a:t>B. Forslund, 3849791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872" y="3777673"/>
            <a:ext cx="1805778" cy="18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en-US"/>
              <a:t>Student Housing B.V.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1261872" y="1828800"/>
            <a:ext cx="726329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Student Housing</a:t>
            </a:r>
            <a:endParaRPr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Multiple student rooms and shared facilities. </a:t>
            </a:r>
            <a:endParaRPr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Complaints</a:t>
            </a:r>
            <a:endParaRPr/>
          </a:p>
          <a:p>
            <a:pPr indent="-170180" lvl="1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Groceries</a:t>
            </a:r>
            <a:endParaRPr/>
          </a:p>
          <a:p>
            <a:pPr indent="-170180" lvl="1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Garbage Disposal</a:t>
            </a:r>
            <a:endParaRPr/>
          </a:p>
          <a:p>
            <a:pPr indent="-170180" lvl="1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Shared facilities</a:t>
            </a:r>
            <a:endParaRPr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Software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Travelling employee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No communication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Unresolved for long periods of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software solution which keeps track: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Company rules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Student made rules, 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Schedule of chores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File complaints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A built-in chat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en-US"/>
              <a:t>Student’s side of the application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Temperature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Schedule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Rules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Complaints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Chat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Change Password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Schoolbook"/>
              <a:buNone/>
            </a:pPr>
            <a:r>
              <a:rPr lang="en-US"/>
              <a:t>Employee’s side of the application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1261875" y="1828800"/>
            <a:ext cx="5301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What can the admin do?</a:t>
            </a:r>
            <a:endParaRPr/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 sz="2000"/>
              <a:t>Add mandatory rules</a:t>
            </a:r>
            <a:endParaRPr sz="2000"/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 sz="2000"/>
              <a:t>See house rules</a:t>
            </a:r>
            <a:endParaRPr sz="2000"/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 sz="2000"/>
              <a:t>Remove rules</a:t>
            </a:r>
            <a:endParaRPr sz="2000"/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 sz="2000"/>
              <a:t>See complaints &amp; mark done</a:t>
            </a:r>
            <a:endParaRPr sz="2000"/>
          </a:p>
          <a:p>
            <a:pPr indent="-3200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●"/>
            </a:pPr>
            <a:r>
              <a:rPr lang="en-US" sz="2000"/>
              <a:t>See chat history &amp; write messages in the chat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Controls used to create application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Table Layout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Panels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Timer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User Check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Buttons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Label</a:t>
            </a:r>
            <a:endParaRPr/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Checkboxes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1261872" y="294198"/>
            <a:ext cx="9692700" cy="1397100"/>
          </a:xfrm>
          <a:prstGeom prst="rect">
            <a:avLst/>
          </a:prstGeom>
        </p:spPr>
        <p:txBody>
          <a:bodyPr anchorCtr="0" anchor="b" bIns="45700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