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June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June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19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June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3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June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June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9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June 29,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June 29,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358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June 29,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26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June 29,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3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June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June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5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June 29,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399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65" r:id="rId7"/>
    <p:sldLayoutId id="2147483766" r:id="rId8"/>
    <p:sldLayoutId id="2147483767" r:id="rId9"/>
    <p:sldLayoutId id="2147483768" r:id="rId10"/>
    <p:sldLayoutId id="214748377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Lettuce with a neon green background">
            <a:extLst>
              <a:ext uri="{FF2B5EF4-FFF2-40B4-BE49-F238E27FC236}">
                <a16:creationId xmlns:a16="http://schemas.microsoft.com/office/drawing/2014/main" id="{070CCEE1-863A-4EF8-BD1F-0406CEB25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50"/>
          <a:stretch/>
        </p:blipFill>
        <p:spPr>
          <a:xfrm>
            <a:off x="20" y="-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92DB6-210F-4948-B01F-FA7251A13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18" y="381663"/>
            <a:ext cx="7223106" cy="82693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Fresh-n-Find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12F7F-BD13-F948-97AD-C94530A6D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18" y="1256307"/>
            <a:ext cx="5553331" cy="572493"/>
          </a:xfrm>
        </p:spPr>
        <p:txBody>
          <a:bodyPr>
            <a:normAutofit/>
          </a:bodyPr>
          <a:lstStyle/>
          <a:p>
            <a:pPr algn="l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0938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861E-DEA3-EB46-B966-980843A1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544B-3BB2-BE43-B726-4D0766FE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8424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Bembo</vt:lpstr>
      <vt:lpstr>ArchiveVTI</vt:lpstr>
      <vt:lpstr>Fresh-n-Find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Fresh-n-Find</dc:title>
  <dc:creator>Shane Crisostomo</dc:creator>
  <cp:lastModifiedBy>Shane Crisostomo</cp:lastModifiedBy>
  <cp:revision>1</cp:revision>
  <dcterms:created xsi:type="dcterms:W3CDTF">2021-06-29T04:30:48Z</dcterms:created>
  <dcterms:modified xsi:type="dcterms:W3CDTF">2021-06-29T04:33:50Z</dcterms:modified>
</cp:coreProperties>
</file>