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96F3-861B-434F-8B74-E05300654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D8830-9429-764E-A883-C145A9D5C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CD31-59BB-574B-B24B-9AD924E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1C86-8734-4F44-8CF4-4151CA5E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0191-7130-9D40-A19E-6BC17EF7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86A9-1699-3E47-AB9D-4A7F4BB2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E54F-7E52-F74C-AA34-250337D62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4F6C-7B72-374D-97FF-7A904062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343B-EE98-7447-BE82-B4AADE9C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42A-69A6-9E45-8284-175B44CC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6E9CA-5D5F-ED4A-ACD8-070B75861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7C69-5039-064D-BA86-43B1A9BB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0828-33FA-D244-A9D8-284BB030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70CF-9371-6944-8703-E8E8F339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8F68-7E4D-D04D-BBA0-9961B10E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3305-E918-2D45-B10E-D1169E8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EE08-4642-844B-9108-C81F7CAF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0BFB-7E40-1B4C-A0B3-5F32090A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BE93-B2CF-9B4D-8E7D-E98C5313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EF39-6BDB-A04C-A917-F4513019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21F3-4B5F-5B40-BF28-85A35C5F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04E2-C194-8B40-8CE2-95CBCCCD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B11D-3488-AB47-BF7B-F919153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F45D-2D21-7348-965B-3C8AB92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B02D-C9C3-444F-9FD2-103B7234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1DC6-B806-7E42-9ABC-C620191B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EAC-81CA-EE4F-A6CD-42E065836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CB465-1DEA-0F41-ABB2-E67D664A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3CE4-7FCD-4C4D-A632-9EF1F482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337C-F86B-B94B-AC17-C48BC45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08DA5-EF28-FD44-86CD-5A0C5B1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926A-01A7-9141-8638-1FD6F381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2A7E-7B09-4A41-AAFA-7A6ED0EB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6933-0522-DE4A-9C89-53B40F8AD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A1275-F32A-AA45-B713-5286527AD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C35C0-1F2F-EF45-B272-8690ADE4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18512-4B33-7848-A5B0-232F73AB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FA0F5-8A57-D642-9951-4B0D061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3B684-CBED-0849-9814-662A1177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A6CF-8FAA-FB4F-8002-30AB9FBD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EE988-71D0-8D41-8A79-93EF1116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70D0B-9977-1440-A2FF-1132A5EB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3B12-47EF-8A41-ABB2-8B5A3AAD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FB0DA-AFD1-9049-921B-F0D793DD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279D-539B-164A-B6A5-F6BEDBA8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65DE-FB11-C749-9187-40E33A6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DB9A-A017-6A43-9F94-6FBA155F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B3BD-0E8A-8E4E-BCA9-6A9BA226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764E0-4B40-2347-A8F4-D0EEA757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09295-6DAB-EB46-959B-4325D52B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23CB0-01B8-5D4E-92EF-88003775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A7C61-082B-424B-A487-C83BE370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CF16-87B1-9045-8A65-78405221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C77C6-DBA9-AB45-A901-1CA1E508D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8ED65-6EC3-F343-86FE-7F2EAD7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AED33-C812-0F4B-8461-963D6097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60D8-4874-3743-9D59-D042BA81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DFD5-0562-CA40-B985-9D14BB3F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2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928AC-7CFF-3244-B197-81C7F78F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0F8F-84EE-3746-ABCC-D7EE5327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B9BC-906C-5745-BBFB-31E4A1149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8E2E-8628-6C46-BEDB-F165C6F043C0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0F75-BA23-664E-8042-3DE261886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F52A-DE6D-A442-8232-18C6A635B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51F4-177C-C740-9119-230672A7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51C3B7B-C41D-E548-BB0E-8A90AB99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92" y="151575"/>
            <a:ext cx="8661400" cy="379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72EF5-16DC-9948-ABA0-96A5E586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1" y="4144760"/>
            <a:ext cx="2891264" cy="2636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A41F0-7072-C841-B15B-917BF8E50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109" y="4144760"/>
            <a:ext cx="2906709" cy="2636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EC03B-56E7-7643-A355-A13AA0A3F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782" y="4144760"/>
            <a:ext cx="2900957" cy="26368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BD9F5E-C443-AB4B-8C4A-FD6BC3636167}"/>
              </a:ext>
            </a:extLst>
          </p:cNvPr>
          <p:cNvCxnSpPr>
            <a:cxnSpLocks/>
          </p:cNvCxnSpPr>
          <p:nvPr/>
        </p:nvCxnSpPr>
        <p:spPr>
          <a:xfrm>
            <a:off x="6103770" y="4336727"/>
            <a:ext cx="0" cy="2065334"/>
          </a:xfrm>
          <a:prstGeom prst="line">
            <a:avLst/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EA772A-0BB1-B543-8C1A-80B84AAB64D7}"/>
              </a:ext>
            </a:extLst>
          </p:cNvPr>
          <p:cNvSpPr txBox="1"/>
          <p:nvPr/>
        </p:nvSpPr>
        <p:spPr>
          <a:xfrm>
            <a:off x="1659792" y="151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FF5C7-67C7-7C46-989B-C904F309B38A}"/>
              </a:ext>
            </a:extLst>
          </p:cNvPr>
          <p:cNvSpPr txBox="1"/>
          <p:nvPr/>
        </p:nvSpPr>
        <p:spPr>
          <a:xfrm>
            <a:off x="1821856" y="41434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C220B-A49E-624D-81D4-2F7376AF8616}"/>
              </a:ext>
            </a:extLst>
          </p:cNvPr>
          <p:cNvSpPr txBox="1"/>
          <p:nvPr/>
        </p:nvSpPr>
        <p:spPr>
          <a:xfrm>
            <a:off x="5080335" y="4143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E36A5-99E8-1A4C-9098-D74715C70AAD}"/>
              </a:ext>
            </a:extLst>
          </p:cNvPr>
          <p:cNvSpPr txBox="1"/>
          <p:nvPr/>
        </p:nvSpPr>
        <p:spPr>
          <a:xfrm>
            <a:off x="8332828" y="41434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902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Sara Sofia Eusébio da Pena Fonseca Costa</cp:lastModifiedBy>
  <cp:revision>8</cp:revision>
  <dcterms:created xsi:type="dcterms:W3CDTF">2021-07-19T15:42:14Z</dcterms:created>
  <dcterms:modified xsi:type="dcterms:W3CDTF">2022-02-04T21:50:00Z</dcterms:modified>
</cp:coreProperties>
</file>