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56" r:id="rId3"/>
    <p:sldId id="258" r:id="rId4"/>
    <p:sldId id="257" r:id="rId5"/>
    <p:sldId id="264" r:id="rId6"/>
    <p:sldId id="260" r:id="rId7"/>
    <p:sldId id="263" r:id="rId8"/>
    <p:sldId id="261" r:id="rId9"/>
    <p:sldId id="262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97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4530"/>
            <a:ext cx="77724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EEC85-1DE4-4596-9F1C-F0E1412DB3D1}" type="datetimeFigureOut">
              <a:rPr lang="en-GB" smtClean="0"/>
              <a:t>09/12/2012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7E333-A226-416C-839A-A55C619B47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9935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799" y="1828802"/>
            <a:ext cx="7772401" cy="435133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EEC85-1DE4-4596-9F1C-F0E1412DB3D1}" type="datetimeFigureOut">
              <a:rPr lang="en-GB" smtClean="0"/>
              <a:t>09/12/2012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7E333-A226-416C-839A-A55C619B47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2485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1452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799" y="360364"/>
            <a:ext cx="5743576" cy="581183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EEC85-1DE4-4596-9F1C-F0E1412DB3D1}" type="datetimeFigureOut">
              <a:rPr lang="en-GB" smtClean="0"/>
              <a:t>09/12/2012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7E333-A226-416C-839A-A55C619B47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521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EEC85-1DE4-4596-9F1C-F0E1412DB3D1}" type="datetimeFigureOut">
              <a:rPr lang="en-GB" smtClean="0"/>
              <a:t>09/12/2012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7E333-A226-416C-839A-A55C619B47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9061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12423"/>
            <a:ext cx="77724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55263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EEC85-1DE4-4596-9F1C-F0E1412DB3D1}" type="datetimeFigureOut">
              <a:rPr lang="en-GB" smtClean="0"/>
              <a:t>09/12/2012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7E333-A226-416C-839A-A55C619B47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6787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799" y="1828801"/>
            <a:ext cx="3834246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2905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EEC85-1DE4-4596-9F1C-F0E1412DB3D1}" type="datetimeFigureOut">
              <a:rPr lang="en-GB" smtClean="0"/>
              <a:t>09/12/2012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7E333-A226-416C-839A-A55C619B47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0845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1681851"/>
            <a:ext cx="3815196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799" y="2507551"/>
            <a:ext cx="3815196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851"/>
            <a:ext cx="3829050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7551"/>
            <a:ext cx="3829050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EEC85-1DE4-4596-9F1C-F0E1412DB3D1}" type="datetimeFigureOut">
              <a:rPr lang="en-GB" smtClean="0"/>
              <a:t>09/12/2012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7E333-A226-416C-839A-A55C619B4717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360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EEC85-1DE4-4596-9F1C-F0E1412DB3D1}" type="datetimeFigureOut">
              <a:rPr lang="en-GB" smtClean="0"/>
              <a:t>09/12/2012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7E333-A226-416C-839A-A55C619B4717}" type="slidenum">
              <a:rPr lang="en-GB" smtClean="0"/>
              <a:t>‹#›</a:t>
            </a:fld>
            <a:endParaRPr lang="en-GB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714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EEC85-1DE4-4596-9F1C-F0E1412DB3D1}" type="datetimeFigureOut">
              <a:rPr lang="en-GB" smtClean="0"/>
              <a:t>09/12/2012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7E333-A226-416C-839A-A55C619B47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3103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EEC85-1DE4-4596-9F1C-F0E1412DB3D1}" type="datetimeFigureOut">
              <a:rPr lang="en-GB" smtClean="0"/>
              <a:t>09/12/2012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7E333-A226-416C-839A-A55C619B47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6096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EEC85-1DE4-4596-9F1C-F0E1412DB3D1}" type="datetimeFigureOut">
              <a:rPr lang="en-GB" smtClean="0"/>
              <a:t>09/12/2012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7E333-A226-416C-839A-A55C619B47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8628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799" y="365760"/>
            <a:ext cx="7772401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1828801"/>
            <a:ext cx="7772401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799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29EEC85-1DE4-4596-9F1C-F0E1412DB3D1}" type="datetimeFigureOut">
              <a:rPr lang="en-GB" smtClean="0"/>
              <a:t>09/12/2012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31547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0080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B7E333-A226-416C-839A-A55C619B47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5132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095500"/>
            <a:ext cx="9144000" cy="47625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  <a:alpha val="30000"/>
                </a:schemeClr>
              </a:gs>
              <a:gs pos="100000">
                <a:schemeClr val="accent3">
                  <a:lumMod val="45000"/>
                  <a:lumOff val="55000"/>
                </a:schemeClr>
              </a:gs>
              <a:gs pos="77000">
                <a:schemeClr val="accent3">
                  <a:lumMod val="45000"/>
                  <a:lumOff val="5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0" y="4476750"/>
            <a:ext cx="786130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HackBox</a:t>
            </a:r>
            <a:endParaRPr lang="en-GB" sz="166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79800" y="3941286"/>
            <a:ext cx="5435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Joe Jordan</a:t>
            </a:r>
          </a:p>
          <a:p>
            <a:pPr algn="r"/>
            <a:r>
              <a:rPr lang="en-GB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Simon Funke</a:t>
            </a:r>
          </a:p>
          <a:p>
            <a:pPr algn="r"/>
            <a:r>
              <a:rPr lang="en-GB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Kaelan Fouwels</a:t>
            </a:r>
          </a:p>
          <a:p>
            <a:pPr algn="r"/>
            <a:endParaRPr lang="en-GB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533400" y="710942"/>
            <a:ext cx="67945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 smtClean="0"/>
              <a:t>Hacking the </a:t>
            </a:r>
            <a:r>
              <a:rPr lang="en-GB" sz="3600" b="1" dirty="0" err="1" smtClean="0"/>
              <a:t>Lifebox</a:t>
            </a:r>
            <a:endParaRPr lang="en-GB" sz="3600" b="1" dirty="0" smtClean="0"/>
          </a:p>
          <a:p>
            <a:r>
              <a:rPr lang="en-GB" i="1" dirty="0" smtClean="0"/>
              <a:t>because they said it wasn’t possible</a:t>
            </a:r>
            <a:endParaRPr lang="en-GB" i="1" dirty="0"/>
          </a:p>
        </p:txBody>
      </p:sp>
      <p:pic>
        <p:nvPicPr>
          <p:cNvPr id="1026" name="Picture 2" descr="Lifebox Oxime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4975" y="648256"/>
            <a:ext cx="1562100" cy="2219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611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5905500"/>
            <a:ext cx="9144000" cy="9525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  <a:alpha val="30000"/>
                </a:schemeClr>
              </a:gs>
              <a:gs pos="100000">
                <a:schemeClr val="accent3">
                  <a:lumMod val="45000"/>
                  <a:lumOff val="55000"/>
                </a:schemeClr>
              </a:gs>
              <a:gs pos="77000">
                <a:schemeClr val="accent3">
                  <a:lumMod val="45000"/>
                  <a:lumOff val="5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0" y="5781585"/>
            <a:ext cx="57766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Conclusion</a:t>
            </a:r>
            <a:endParaRPr lang="en-GB" sz="7200" dirty="0">
              <a:solidFill>
                <a:schemeClr val="tx1">
                  <a:lumMod val="85000"/>
                  <a:lumOff val="1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14400" y="3818693"/>
            <a:ext cx="679268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/>
              <a:t>Clinical devices can be hacked.</a:t>
            </a:r>
            <a:endParaRPr lang="en-GB" dirty="0" smtClean="0"/>
          </a:p>
          <a:p>
            <a:r>
              <a:rPr lang="en-GB" dirty="0" smtClean="0"/>
              <a:t>(despite what we were told)</a:t>
            </a:r>
          </a:p>
          <a:p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914400" y="902518"/>
            <a:ext cx="6792686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/>
              <a:t>Hacking hardware is fun.</a:t>
            </a:r>
          </a:p>
          <a:p>
            <a:r>
              <a:rPr lang="en-GB" dirty="0" smtClean="0"/>
              <a:t>(soldering Iron!!!!!!!11)</a:t>
            </a:r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914400" y="2302757"/>
            <a:ext cx="6792686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/>
              <a:t>BUT Reverse engineering is non trivial.</a:t>
            </a:r>
            <a:endParaRPr lang="en-GB" sz="3200" dirty="0"/>
          </a:p>
          <a:p>
            <a:r>
              <a:rPr lang="en-GB" dirty="0" smtClean="0"/>
              <a:t>(There’s real science inside)</a:t>
            </a:r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6966857" y="6381749"/>
            <a:ext cx="2177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(Please don’t sue us)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5266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  <p:bldP spid="9" grpId="0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5905500"/>
            <a:ext cx="9144000" cy="9525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  <a:alpha val="30000"/>
                </a:schemeClr>
              </a:gs>
              <a:gs pos="100000">
                <a:schemeClr val="accent3">
                  <a:lumMod val="45000"/>
                  <a:lumOff val="55000"/>
                </a:schemeClr>
              </a:gs>
              <a:gs pos="77000">
                <a:schemeClr val="accent3">
                  <a:lumMod val="45000"/>
                  <a:lumOff val="5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0" y="5781585"/>
            <a:ext cx="39243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Hardware</a:t>
            </a:r>
            <a:endParaRPr lang="en-GB" sz="7200" dirty="0">
              <a:solidFill>
                <a:schemeClr val="tx1">
                  <a:lumMod val="85000"/>
                  <a:lumOff val="1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3994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5905500"/>
            <a:ext cx="9144000" cy="9525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  <a:alpha val="30000"/>
                </a:schemeClr>
              </a:gs>
              <a:gs pos="100000">
                <a:schemeClr val="accent3">
                  <a:lumMod val="45000"/>
                  <a:lumOff val="55000"/>
                </a:schemeClr>
              </a:gs>
              <a:gs pos="77000">
                <a:schemeClr val="accent3">
                  <a:lumMod val="45000"/>
                  <a:lumOff val="5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0" y="5781585"/>
            <a:ext cx="36957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LifeBox</a:t>
            </a:r>
            <a:endParaRPr lang="en-GB" sz="7200" dirty="0">
              <a:solidFill>
                <a:schemeClr val="tx1">
                  <a:lumMod val="85000"/>
                  <a:lumOff val="1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5540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5905500"/>
            <a:ext cx="9144000" cy="9525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  <a:alpha val="30000"/>
                </a:schemeClr>
              </a:gs>
              <a:gs pos="100000">
                <a:schemeClr val="accent3">
                  <a:lumMod val="45000"/>
                  <a:lumOff val="55000"/>
                </a:schemeClr>
              </a:gs>
              <a:gs pos="77000">
                <a:schemeClr val="accent3">
                  <a:lumMod val="45000"/>
                  <a:lumOff val="5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0" y="5781585"/>
            <a:ext cx="4000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Arduino</a:t>
            </a:r>
            <a:endParaRPr lang="en-GB" sz="7200" dirty="0">
              <a:solidFill>
                <a:schemeClr val="tx1">
                  <a:lumMod val="85000"/>
                  <a:lumOff val="1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4414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43000" y="-1143000"/>
            <a:ext cx="6858000" cy="9144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5905500"/>
            <a:ext cx="9144000" cy="9525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  <a:alpha val="30000"/>
                </a:schemeClr>
              </a:gs>
              <a:gs pos="100000">
                <a:schemeClr val="accent3">
                  <a:lumMod val="45000"/>
                  <a:lumOff val="55000"/>
                </a:schemeClr>
              </a:gs>
              <a:gs pos="77000">
                <a:schemeClr val="accent3">
                  <a:lumMod val="45000"/>
                  <a:lumOff val="5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0" y="5781585"/>
            <a:ext cx="8813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Reverse Engineering</a:t>
            </a:r>
            <a:endParaRPr lang="en-GB" sz="7200" dirty="0">
              <a:solidFill>
                <a:schemeClr val="tx1">
                  <a:lumMod val="85000"/>
                  <a:lumOff val="1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1247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5905500"/>
            <a:ext cx="9144000" cy="9525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  <a:alpha val="30000"/>
                </a:schemeClr>
              </a:gs>
              <a:gs pos="100000">
                <a:schemeClr val="accent3">
                  <a:lumMod val="45000"/>
                  <a:lumOff val="55000"/>
                </a:schemeClr>
              </a:gs>
              <a:gs pos="77000">
                <a:schemeClr val="accent3">
                  <a:lumMod val="45000"/>
                  <a:lumOff val="5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0" y="5781585"/>
            <a:ext cx="4000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Bridge</a:t>
            </a:r>
            <a:endParaRPr lang="en-GB" sz="7200" dirty="0">
              <a:solidFill>
                <a:schemeClr val="tx1">
                  <a:lumMod val="85000"/>
                  <a:lumOff val="1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8297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5905500"/>
            <a:ext cx="9144000" cy="9525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  <a:alpha val="30000"/>
                </a:schemeClr>
              </a:gs>
              <a:gs pos="100000">
                <a:schemeClr val="accent3">
                  <a:lumMod val="45000"/>
                  <a:lumOff val="55000"/>
                </a:schemeClr>
              </a:gs>
              <a:gs pos="77000">
                <a:schemeClr val="accent3">
                  <a:lumMod val="45000"/>
                  <a:lumOff val="5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0" y="5781585"/>
            <a:ext cx="4660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Schematic</a:t>
            </a:r>
            <a:endParaRPr lang="en-GB" sz="7200" dirty="0">
              <a:solidFill>
                <a:schemeClr val="tx1">
                  <a:lumMod val="85000"/>
                  <a:lumOff val="1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063" y="146050"/>
            <a:ext cx="6638925" cy="569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920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5905500"/>
            <a:ext cx="9144000" cy="9525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  <a:alpha val="30000"/>
                </a:schemeClr>
              </a:gs>
              <a:gs pos="100000">
                <a:schemeClr val="accent3">
                  <a:lumMod val="45000"/>
                  <a:lumOff val="55000"/>
                </a:schemeClr>
              </a:gs>
              <a:gs pos="77000">
                <a:schemeClr val="accent3">
                  <a:lumMod val="45000"/>
                  <a:lumOff val="5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0" y="5781585"/>
            <a:ext cx="4000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Data</a:t>
            </a:r>
            <a:endParaRPr lang="en-GB" sz="7200" dirty="0">
              <a:solidFill>
                <a:schemeClr val="tx1">
                  <a:lumMod val="85000"/>
                  <a:lumOff val="1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8829"/>
            <a:ext cx="9144000" cy="5291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794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5905500"/>
            <a:ext cx="9144000" cy="9525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  <a:alpha val="30000"/>
                </a:schemeClr>
              </a:gs>
              <a:gs pos="100000">
                <a:schemeClr val="accent3">
                  <a:lumMod val="45000"/>
                  <a:lumOff val="55000"/>
                </a:schemeClr>
              </a:gs>
              <a:gs pos="77000">
                <a:schemeClr val="accent3">
                  <a:lumMod val="45000"/>
                  <a:lumOff val="5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0" y="5781585"/>
            <a:ext cx="4000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Data</a:t>
            </a:r>
            <a:endParaRPr lang="en-GB" sz="7200" dirty="0">
              <a:solidFill>
                <a:schemeClr val="tx1">
                  <a:lumMod val="85000"/>
                  <a:lumOff val="1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5040"/>
            <a:ext cx="9144000" cy="5122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435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</TotalTime>
  <Words>69</Words>
  <Application>Microsoft Office PowerPoint</Application>
  <PresentationFormat>On-screen Show (4:3)</PresentationFormat>
  <Paragraphs>22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Segoe UI Light</vt:lpstr>
      <vt:lpstr>Wingdings 2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Code Playground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Kaelan Fouwels</dc:creator>
  <cp:lastModifiedBy>Kaelan Fouwels</cp:lastModifiedBy>
  <cp:revision>6</cp:revision>
  <dcterms:created xsi:type="dcterms:W3CDTF">2012-12-09T15:01:30Z</dcterms:created>
  <dcterms:modified xsi:type="dcterms:W3CDTF">2012-12-09T15:53:09Z</dcterms:modified>
</cp:coreProperties>
</file>