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74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53BE-E525-5B57-1E3F-1FCF212CE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2383E-E7D1-0A2A-E367-5C993F5ED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26FBF-18D1-5C12-E72C-FCFF61D3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34E2-AFE7-46EE-802B-916E126B6801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3D431-1DE6-3E75-AF28-94E9DC29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8E514-9F4D-7950-4482-AF9967F6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DF5A-67DD-4346-A928-FBAB26FA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4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5CA9-8473-7E04-2BB6-05962A82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AE218-9E2C-728E-C563-39AF7DC99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D9AA1-8694-79DE-0620-D07831E9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34E2-AFE7-46EE-802B-916E126B6801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D06AF-BD01-0DC9-246B-CA5F364D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32965-A064-34CB-2A80-2F3F1A3F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DF5A-67DD-4346-A928-FBAB26FA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3834F-CD0E-780A-2FAB-346546092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4A3D8-27AF-E88A-5283-79E430AA7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CC155-A91E-F19C-6222-B42D0F5A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34E2-AFE7-46EE-802B-916E126B6801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DE3B1-6F4C-060C-6E66-B2A8D469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BDF24-3ED0-668A-8047-6E03BCC0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DF5A-67DD-4346-A928-FBAB26FA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5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CBD0-1539-A383-6463-C33234F93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CDE89-C87D-21EC-C847-3CE868F89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B6368-D5EF-83E5-5AC4-1465B5ECC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34E2-AFE7-46EE-802B-916E126B6801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98989-7A91-F394-E56A-D48CAF15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5BC26-6399-384C-1B46-03674200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DF5A-67DD-4346-A928-FBAB26FA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9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790F-D3E7-C0E5-AE44-6C437244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39CA0-CC03-54C9-2235-1C0EE3C15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CCE95-A552-939A-A9F5-557B9583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34E2-AFE7-46EE-802B-916E126B6801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B1CC1-79F5-33E8-7A38-8D08E6DF5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581EA-F7D4-6239-1677-A4486B98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DF5A-67DD-4346-A928-FBAB26FA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7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C37E-B558-BEED-EABD-FDE7661F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44304-844C-A103-0BF6-9F5AD3678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F19D8-F1F4-31D0-F8C9-305BA9937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22671-3E88-1E52-5D40-21820FF4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34E2-AFE7-46EE-802B-916E126B6801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E5842-E56D-2B22-BA1D-6E12669C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DD4C4-3608-D4FA-F49B-C37D218F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DF5A-67DD-4346-A928-FBAB26FA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8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7AC7-233F-0ABE-4D5A-7D9DF3CF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0DF12-7BBA-4BF5-99E0-B9FC2F52E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DC343-6A94-E3B4-CC17-C90FC3E62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5A46F-3D34-E4A8-F997-C42071EE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1EB91-BDAC-62C8-7B24-937482E84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FA9FD0-F2A0-6CEB-4804-A1970A2A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34E2-AFE7-46EE-802B-916E126B6801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BD3D9-3BF1-D99D-B077-AF8640EDD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2EAF0C-3BC0-5999-DE1C-5D6CC682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DF5A-67DD-4346-A928-FBAB26FA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8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FF80-E924-3452-E44B-A4AE03DD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09AB0-A2FE-17F1-744A-6C84B4C5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34E2-AFE7-46EE-802B-916E126B6801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2D8AD-589B-68A8-4DB6-EC19A17E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FC088-C38E-2514-F5A8-CD4CD8B0D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DF5A-67DD-4346-A928-FBAB26FA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8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6B4386-63EC-A823-8906-94B49464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34E2-AFE7-46EE-802B-916E126B6801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C6687-58AC-15C5-9859-98D4CEDE0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69C7D-C0FE-0EEB-1FBA-343E8C2C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DF5A-67DD-4346-A928-FBAB26FA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3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E05C0-4348-FF0E-C515-5F5F5009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45810-F6CA-5038-1D6F-EBEA41E8D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33842-E872-F32F-DA03-677FA43B8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D52B5-0C8E-A20E-5500-D6071011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34E2-AFE7-46EE-802B-916E126B6801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1C6CA-29BA-F8D4-1302-18E4B3EC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EBEC0-095A-AD05-D2C3-D6143936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DF5A-67DD-4346-A928-FBAB26FA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2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A334-56A6-8ACC-BAFD-DA98AD4A8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2347D-B8B1-4113-0699-34DE59F6E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BEA06-C8A1-17DE-A54B-28D04E5F0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63737-FB1D-D78C-752E-01E9CF467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34E2-AFE7-46EE-802B-916E126B6801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76641-044B-FD36-AB45-814DAB3C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74782-4846-70FB-9205-413860FC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DF5A-67DD-4346-A928-FBAB26FA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295D08-92DB-3870-99A2-6938A27F0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EA963-5B55-E846-A5B6-CA5FAB345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2770B-BD2A-A7DD-4841-648F0BDC8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334E2-AFE7-46EE-802B-916E126B6801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EA2A6-BB24-D472-E961-461E697D0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353B6-59BC-811F-8F32-EFA4C166A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6DF5A-67DD-4346-A928-FBAB26FA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8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hatgpt.com/" TargetMode="External"/><Relationship Id="rId3" Type="http://schemas.openxmlformats.org/officeDocument/2006/relationships/image" Target="../media/image20.png"/><Relationship Id="rId7" Type="http://schemas.openxmlformats.org/officeDocument/2006/relationships/hyperlink" Target="https://docs.google.com/spreadsheets/d/1dxg4mIyu02WaccBMS3JjhtQ3E0L4WrqfIf8oApJkpmw/edit?gid=0#gid=0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theguardian.com/news/datablog/2012/oct/15/us-presidents-listed#data" TargetMode="External"/><Relationship Id="rId5" Type="http://schemas.openxmlformats.org/officeDocument/2006/relationships/hyperlink" Target="https://github.com/datasets/gdp-us/blob/master/year.csv" TargetMode="External"/><Relationship Id="rId10" Type="http://schemas.openxmlformats.org/officeDocument/2006/relationships/hyperlink" Target="https://www.whitehouse.gov/about-the-white-house/presidents/" TargetMode="External"/><Relationship Id="rId4" Type="http://schemas.openxmlformats.org/officeDocument/2006/relationships/hyperlink" Target="https://csvbase.com/roblillack/birthdates-of-us-presidents?op=gt&amp;n=40" TargetMode="External"/><Relationship Id="rId9" Type="http://schemas.openxmlformats.org/officeDocument/2006/relationships/hyperlink" Target="https://www.measuringworth.com/datasets/usgdp/result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ED7458-44DC-EFFA-A5E6-0F4A2D3D1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23"/>
            <a:ext cx="12192000" cy="6853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89055-D904-2470-D356-E109E33DB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4682" y="800046"/>
            <a:ext cx="6804917" cy="859230"/>
          </a:xfrm>
        </p:spPr>
        <p:txBody>
          <a:bodyPr>
            <a:noAutofit/>
          </a:bodyPr>
          <a:lstStyle/>
          <a:p>
            <a:r>
              <a:rPr lang="en-US" sz="7200" dirty="0">
                <a:solidFill>
                  <a:srgbClr val="002060"/>
                </a:solidFill>
              </a:rPr>
              <a:t>Presidential GDP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F80D7-D901-4340-A047-72F28F2E0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573" y="2278007"/>
            <a:ext cx="4078840" cy="2301986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Group Members</a:t>
            </a:r>
          </a:p>
          <a:p>
            <a:r>
              <a:rPr lang="en-US" sz="2800" dirty="0">
                <a:solidFill>
                  <a:srgbClr val="002060"/>
                </a:solidFill>
              </a:rPr>
              <a:t>Brittany Douville</a:t>
            </a:r>
          </a:p>
          <a:p>
            <a:r>
              <a:rPr lang="en-US" sz="2800" dirty="0">
                <a:solidFill>
                  <a:srgbClr val="002060"/>
                </a:solidFill>
              </a:rPr>
              <a:t>Caite Green</a:t>
            </a:r>
          </a:p>
          <a:p>
            <a:r>
              <a:rPr lang="en-US" sz="2800" dirty="0">
                <a:solidFill>
                  <a:srgbClr val="002060"/>
                </a:solidFill>
              </a:rPr>
              <a:t> Kevin Kahn</a:t>
            </a:r>
          </a:p>
          <a:p>
            <a:r>
              <a:rPr lang="en-US" sz="2800" dirty="0">
                <a:solidFill>
                  <a:srgbClr val="002060"/>
                </a:solidFill>
              </a:rPr>
              <a:t>Jeremiah Mergenthaler</a:t>
            </a:r>
          </a:p>
          <a:p>
            <a:r>
              <a:rPr lang="en-US" sz="2800" dirty="0">
                <a:solidFill>
                  <a:srgbClr val="002060"/>
                </a:solidFill>
              </a:rPr>
              <a:t> Tyler Potts</a:t>
            </a:r>
          </a:p>
        </p:txBody>
      </p:sp>
    </p:spTree>
    <p:extLst>
      <p:ext uri="{BB962C8B-B14F-4D97-AF65-F5344CB8AC3E}">
        <p14:creationId xmlns:p14="http://schemas.microsoft.com/office/powerpoint/2010/main" val="374680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61C238-1CA9-7911-E2FB-E17C72F1C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004" y="0"/>
            <a:ext cx="6591996" cy="16776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682691-5A8C-F458-0E88-462E830DE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05365"/>
            <a:ext cx="7100105" cy="18446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B9E817-E5E5-B753-FFF1-4632008128AE}"/>
              </a:ext>
            </a:extLst>
          </p:cNvPr>
          <p:cNvSpPr txBox="1"/>
          <p:nvPr/>
        </p:nvSpPr>
        <p:spPr>
          <a:xfrm>
            <a:off x="467360" y="162560"/>
            <a:ext cx="4785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u="sng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7211B7-FB58-D467-C12A-D4596445D4AE}"/>
              </a:ext>
            </a:extLst>
          </p:cNvPr>
          <p:cNvSpPr txBox="1"/>
          <p:nvPr/>
        </p:nvSpPr>
        <p:spPr>
          <a:xfrm>
            <a:off x="1686560" y="2509520"/>
            <a:ext cx="8808720" cy="1422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75B7B7-84CF-C763-4A88-3CCA3341A5F1}"/>
              </a:ext>
            </a:extLst>
          </p:cNvPr>
          <p:cNvSpPr txBox="1"/>
          <p:nvPr/>
        </p:nvSpPr>
        <p:spPr>
          <a:xfrm>
            <a:off x="382844" y="1777999"/>
            <a:ext cx="48698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C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In our final project for SMU Data Bootcamps our team has decided to use Data Model Implementation and Optimization to try and predict President.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C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Would the US be prosperous?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C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Can the model output predict classification accuracy equal to or higher than 75% or with an 0.80 R-squared?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9C2F7C-0E4A-BB0B-072E-2DDB4E6DC265}"/>
              </a:ext>
            </a:extLst>
          </p:cNvPr>
          <p:cNvSpPr txBox="1"/>
          <p:nvPr/>
        </p:nvSpPr>
        <p:spPr>
          <a:xfrm>
            <a:off x="7100104" y="1696719"/>
            <a:ext cx="5091896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Stage 1 </a:t>
            </a:r>
          </a:p>
          <a:p>
            <a:r>
              <a:rPr lang="en-US" sz="11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Ingest and clean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Clean, normalize, and standardize data 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Upload data to a database (</a:t>
            </a:r>
            <a:r>
              <a:rPr lang="en-US" sz="1100" dirty="0" err="1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postgress</a:t>
            </a:r>
            <a:r>
              <a:rPr lang="en-US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endParaRPr lang="en-US" sz="1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Stage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2</a:t>
            </a:r>
          </a:p>
          <a:p>
            <a:r>
              <a:rPr lang="en-US" sz="11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 and optimize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Initializes Python script, trains, and evaluates a model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 output of predictive power at least 75% classification accuracy or 0.80 R-squared</a:t>
            </a:r>
          </a:p>
          <a:p>
            <a:r>
              <a:rPr lang="en-US" sz="11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Optimize model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show iterative changes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show change results in model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documented in either a CSV/Excel table or in the Python script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Overall model performance is printed or displayed at the end of the script</a:t>
            </a:r>
          </a:p>
          <a:p>
            <a:endParaRPr lang="en-US" sz="1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Stage</a:t>
            </a:r>
            <a:r>
              <a:rPr lang="en-US" sz="1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endParaRPr lang="en-US" sz="1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Visualize</a:t>
            </a:r>
            <a:r>
              <a:rPr lang="en-US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r>
              <a:rPr lang="en-US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Create front end visuals with HTML, CSS, </a:t>
            </a:r>
            <a:r>
              <a:rPr lang="en-US" sz="1100" dirty="0" err="1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Javascript</a:t>
            </a:r>
            <a:endParaRPr lang="en-US" sz="1100" dirty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1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600" b="1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Delivberable</a:t>
            </a:r>
            <a:r>
              <a:rPr lang="en-US" sz="16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President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Chooses a president: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Drop Down, reduces the chance for error and none guesses</a:t>
            </a:r>
          </a:p>
          <a:p>
            <a:endParaRPr lang="en-US" sz="1100" dirty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predictions about the state of the country based on the President: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Would the  US be  prosperous?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Predicted GDP growth (compare to latest dataset we can find)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Print the predicted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166063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06B1A4-E7EA-E6AA-1BF1-27014E593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093" y="5002887"/>
            <a:ext cx="7194907" cy="1855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FC0842-B55C-C531-8CAF-F42776605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394129" cy="185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9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F0434EE-DB4D-CF68-2F36-CB199CAC5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20575" cy="15696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F75B17C-4FE5-24CC-A656-B3523E71A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90" y="1796711"/>
            <a:ext cx="1515331" cy="15696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623438-36F3-B660-9A92-26A0CB84B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090" y="3593423"/>
            <a:ext cx="1520421" cy="15696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F6C247D-FEF2-1FFA-037F-7AB2B28C4C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62" y="5288374"/>
            <a:ext cx="1501169" cy="156962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2522333-7631-175E-BC26-293DEF8E69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71425" y="0"/>
            <a:ext cx="1520575" cy="15948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2A6FEEC-7C18-68A8-29B6-B9C51E831E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6669" y="1738578"/>
            <a:ext cx="1515331" cy="162775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2C0FC61-1936-DC20-CBD1-A43B86AB62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20547" y="3510045"/>
            <a:ext cx="1571453" cy="162775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2D5F7B7-B352-90F4-7F79-B3158B0816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76669" y="5209399"/>
            <a:ext cx="1515331" cy="164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94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2FB00A-1FC4-A897-8691-12859DDDE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808" y="0"/>
            <a:ext cx="7100192" cy="17834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1ACF39-9198-E5D2-6314-21F49F84C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31040"/>
            <a:ext cx="7313568" cy="182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1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B4CD0F-DA32-8410-D9C3-38A661256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651" y="0"/>
            <a:ext cx="7230698" cy="18190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2269A6-3168-59A7-FE43-D9AC82C65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519" y="4895427"/>
            <a:ext cx="7764962" cy="196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33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27AC2F-0744-DB57-733C-664569A00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4" y="0"/>
            <a:ext cx="6076952" cy="151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5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E5D9A3-FD28-7C4A-7A6C-7298BB027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7861" y="3957320"/>
            <a:ext cx="2608580" cy="27017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1B0292-05E7-8A49-5E59-88E6EAD07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979" y="0"/>
            <a:ext cx="2583021" cy="2692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E2A173-5257-907D-22FA-A119A41E7BD6}"/>
              </a:ext>
            </a:extLst>
          </p:cNvPr>
          <p:cNvSpPr txBox="1"/>
          <p:nvPr/>
        </p:nvSpPr>
        <p:spPr>
          <a:xfrm>
            <a:off x="900429" y="518160"/>
            <a:ext cx="84734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References/Sources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05D261-32E2-AF3B-D536-95B205DEB763}"/>
              </a:ext>
            </a:extLst>
          </p:cNvPr>
          <p:cNvSpPr txBox="1"/>
          <p:nvPr/>
        </p:nvSpPr>
        <p:spPr>
          <a:xfrm>
            <a:off x="345440" y="2170698"/>
            <a:ext cx="958342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4"/>
              </a:rPr>
              <a:t>https://csvbase.com/roblillack/birthdates-of-us-presidents?op=gt&amp;n=40</a:t>
            </a:r>
            <a:endParaRPr lang="en-US" sz="20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5"/>
              </a:rPr>
              <a:t>https://github.com/datasets/gdp-us/blob/master/year.csv</a:t>
            </a:r>
            <a:endParaRPr lang="en-US" sz="20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6"/>
              </a:rPr>
              <a:t>https://www.theguardian.com/news/datablog/2012/oct/15/us-presidents-listed#data</a:t>
            </a:r>
            <a:endParaRPr lang="en-US" sz="20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7"/>
              </a:rPr>
              <a:t>https://docs.google.com/spreadsheets/d/1dxg4mIyu02WaccBMS3JjhtQ3E0L4WrqfIf8oApJkpmw/edit?gid=0#gid=0</a:t>
            </a:r>
            <a:endParaRPr lang="en-US" sz="20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8"/>
              </a:rPr>
              <a:t>https://chatgpt.com/</a:t>
            </a:r>
            <a:endParaRPr lang="en-US" sz="20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9"/>
              </a:rPr>
              <a:t>https://www.measuringworth.com/datasets/usgdp/result.php</a:t>
            </a:r>
            <a:endParaRPr lang="en-US" sz="20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10"/>
              </a:rPr>
              <a:t>https://www.whitehouse.gov/about-the-white-house/presidents/</a:t>
            </a:r>
            <a:endParaRPr lang="en-US" sz="20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685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338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Presidential GDP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Brittany Douville</dc:creator>
  <cp:lastModifiedBy>Brittany Douville</cp:lastModifiedBy>
  <cp:revision>5</cp:revision>
  <dcterms:created xsi:type="dcterms:W3CDTF">2024-08-30T00:25:39Z</dcterms:created>
  <dcterms:modified xsi:type="dcterms:W3CDTF">2024-08-30T01:30:16Z</dcterms:modified>
</cp:coreProperties>
</file>