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8"/>
  </p:notesMasterIdLst>
  <p:sldIdLst>
    <p:sldId id="256" r:id="rId2"/>
    <p:sldId id="257" r:id="rId3"/>
    <p:sldId id="261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432"/>
    </p:cViewPr>
  </p:notesTextViewPr>
  <p:notesViewPr>
    <p:cSldViewPr snapToGrid="0" snapToObjects="1">
      <p:cViewPr varScale="1">
        <p:scale>
          <a:sx n="69" d="100"/>
          <a:sy n="69" d="100"/>
        </p:scale>
        <p:origin x="-173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A1A69-3312-4447-A930-93B68A630D98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29BA9-5FE4-7640-8F90-25FFA3723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11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29BA9-5FE4-7640-8F90-25FFA37238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37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1" dirty="0" smtClean="0"/>
              <a:t>Abstract resources: </a:t>
            </a:r>
            <a:r>
              <a:rPr lang="en-US" sz="900" dirty="0" smtClean="0"/>
              <a:t>focus on your needs, not hardware specs. As needs change, so should your resources</a:t>
            </a:r>
          </a:p>
          <a:p>
            <a:r>
              <a:rPr lang="en-US" sz="900" b="1" dirty="0" smtClean="0"/>
              <a:t>On-Demand Provisioning: </a:t>
            </a:r>
            <a:r>
              <a:rPr lang="en-US" sz="900" dirty="0" smtClean="0"/>
              <a:t>Ask for what you need, exactly when you need it; get rid of it when you don</a:t>
            </a:r>
            <a:r>
              <a:rPr lang="fr-FR" sz="900" dirty="0" smtClean="0"/>
              <a:t>’</a:t>
            </a:r>
            <a:r>
              <a:rPr lang="en-US" sz="900" dirty="0" smtClean="0"/>
              <a:t>t need it.</a:t>
            </a:r>
          </a:p>
          <a:p>
            <a:r>
              <a:rPr lang="en-US" sz="900" b="1" dirty="0" smtClean="0"/>
              <a:t>Scalability in Minutes: </a:t>
            </a:r>
            <a:r>
              <a:rPr lang="en-US" sz="900" dirty="0" smtClean="0"/>
              <a:t>Scale out or in, up or down, depending on usage or needs.</a:t>
            </a:r>
          </a:p>
          <a:p>
            <a:r>
              <a:rPr lang="en-US" sz="900" b="1" dirty="0" smtClean="0"/>
              <a:t>Pay Per Consumption: </a:t>
            </a:r>
            <a:r>
              <a:rPr lang="en-US" sz="900" dirty="0" smtClean="0"/>
              <a:t>No long-term commitments. Pay only for what you use.</a:t>
            </a:r>
          </a:p>
          <a:p>
            <a:r>
              <a:rPr lang="en-US" sz="900" b="1" dirty="0" smtClean="0"/>
              <a:t>Efficiency of Experts: </a:t>
            </a:r>
            <a:r>
              <a:rPr lang="en-US" sz="900" dirty="0" smtClean="0"/>
              <a:t>Utilize the skills, knowledge and resources of experts</a:t>
            </a:r>
          </a:p>
          <a:p>
            <a:r>
              <a:rPr lang="en-US" sz="900" b="1" dirty="0" smtClean="0"/>
              <a:t>Automatic software updates: </a:t>
            </a:r>
            <a:r>
              <a:rPr lang="en-US" sz="900" dirty="0" smtClean="0"/>
              <a:t>It updates software automatically.</a:t>
            </a:r>
          </a:p>
          <a:p>
            <a:r>
              <a:rPr lang="en-US" sz="900" b="1" dirty="0" smtClean="0"/>
              <a:t>Work from Anywhere: </a:t>
            </a:r>
            <a:r>
              <a:rPr lang="en-US" sz="900" dirty="0" smtClean="0"/>
              <a:t>You can access from anywhere.</a:t>
            </a:r>
          </a:p>
          <a:p>
            <a:r>
              <a:rPr lang="en-US" sz="900" b="1" dirty="0" smtClean="0"/>
              <a:t>Documents Control: </a:t>
            </a:r>
            <a:r>
              <a:rPr lang="en-US" sz="900" dirty="0" smtClean="0"/>
              <a:t>It keeps all the files in one central location and everyone works off of one central copy.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29BA9-5FE4-7640-8F90-25FFA37238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65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4F83B7D-30DB-224E-AB0C-3373A751CE93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B4F83B7D-30DB-224E-AB0C-3373A751CE93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4F83B7D-30DB-224E-AB0C-3373A751CE93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4397" y="128574"/>
            <a:ext cx="5394050" cy="917195"/>
          </a:xfrm>
        </p:spPr>
        <p:txBody>
          <a:bodyPr/>
          <a:lstStyle/>
          <a:p>
            <a:r>
              <a:rPr lang="en-US" dirty="0" smtClean="0"/>
              <a:t>Team: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36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52029"/>
            <a:ext cx="7313613" cy="4056062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Created Tasks</a:t>
            </a:r>
          </a:p>
          <a:p>
            <a:r>
              <a:rPr lang="en-US" dirty="0" smtClean="0"/>
              <a:t>Moscow </a:t>
            </a:r>
            <a:r>
              <a:rPr lang="en-US" dirty="0" err="1" smtClean="0"/>
              <a:t>Prioritise</a:t>
            </a:r>
            <a:r>
              <a:rPr lang="en-US" dirty="0" smtClean="0"/>
              <a:t> </a:t>
            </a:r>
          </a:p>
          <a:p>
            <a:r>
              <a:rPr lang="en-US" dirty="0" smtClean="0"/>
              <a:t>Planning Poker</a:t>
            </a:r>
          </a:p>
          <a:p>
            <a:r>
              <a:rPr lang="en-US" dirty="0" smtClean="0"/>
              <a:t>Created Sprint Backlog</a:t>
            </a:r>
          </a:p>
          <a:p>
            <a:r>
              <a:rPr lang="en-US" dirty="0" smtClean="0"/>
              <a:t>Created Task Radiator</a:t>
            </a:r>
          </a:p>
          <a:p>
            <a:r>
              <a:rPr lang="en-US" dirty="0" smtClean="0"/>
              <a:t>Version Control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88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Open office</a:t>
            </a:r>
          </a:p>
          <a:p>
            <a:r>
              <a:rPr lang="en-US" dirty="0" smtClean="0"/>
              <a:t>Big Visible Charts</a:t>
            </a:r>
          </a:p>
          <a:p>
            <a:r>
              <a:rPr lang="en-US" dirty="0" smtClean="0"/>
              <a:t>Transparency</a:t>
            </a:r>
          </a:p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Desiloing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Showcasing</a:t>
            </a:r>
          </a:p>
          <a:p>
            <a:r>
              <a:rPr lang="en-US" dirty="0" smtClean="0"/>
              <a:t>No blame</a:t>
            </a:r>
          </a:p>
          <a:p>
            <a:r>
              <a:rPr lang="en-US" dirty="0" smtClean="0"/>
              <a:t>Sharing knowledge</a:t>
            </a:r>
          </a:p>
          <a:p>
            <a:r>
              <a:rPr lang="en-US" dirty="0" smtClean="0"/>
              <a:t>Equality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82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Cloud Computing is the use of computing resources (hardware and software) that are delivered as a service over a network (typically the internet). </a:t>
            </a:r>
          </a:p>
          <a:p>
            <a:endParaRPr lang="en-US" dirty="0"/>
          </a:p>
          <a:p>
            <a:r>
              <a:rPr lang="en-US" dirty="0" smtClean="0"/>
              <a:t>The name comes from the use of a cloud-shaped symbol as an abstraction for the complex infrastructure it contains in system diagrams. Cloud computing entrusts remote services with a user’s data, software and computation.</a:t>
            </a:r>
            <a:endParaRPr lang="fr-FR" dirty="0" smtClean="0"/>
          </a:p>
          <a:p>
            <a:endParaRPr lang="fr-F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04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dirty="0" smtClean="0"/>
              <a:t>Benefits of Cloud</a:t>
            </a:r>
            <a:br>
              <a:rPr lang="en-US" dirty="0" smtClean="0"/>
            </a:br>
            <a:r>
              <a:rPr lang="en-US" dirty="0" smtClean="0"/>
              <a:t>POC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48250"/>
          </a:xfrm>
        </p:spPr>
        <p:txBody>
          <a:bodyPr>
            <a:normAutofit/>
          </a:bodyPr>
          <a:lstStyle/>
          <a:p>
            <a:r>
              <a:rPr lang="en-US" b="1" dirty="0" smtClean="0"/>
              <a:t>Abstract resources</a:t>
            </a:r>
          </a:p>
          <a:p>
            <a:r>
              <a:rPr lang="en-US" b="1" dirty="0" smtClean="0"/>
              <a:t>On-Demand Provisioning</a:t>
            </a:r>
          </a:p>
          <a:p>
            <a:r>
              <a:rPr lang="en-US" b="1" dirty="0" smtClean="0"/>
              <a:t>Scalability in Minutes</a:t>
            </a:r>
          </a:p>
          <a:p>
            <a:r>
              <a:rPr lang="en-US" b="1" smtClean="0"/>
              <a:t>Automatic </a:t>
            </a:r>
            <a:r>
              <a:rPr lang="en-US" b="1" dirty="0" smtClean="0"/>
              <a:t>software updates</a:t>
            </a:r>
            <a:endParaRPr lang="en-US" dirty="0"/>
          </a:p>
          <a:p>
            <a:r>
              <a:rPr lang="en-US" b="1" dirty="0" smtClean="0"/>
              <a:t>Work from Anywhere</a:t>
            </a:r>
            <a:endParaRPr lang="en-US" dirty="0" smtClean="0"/>
          </a:p>
          <a:p>
            <a:r>
              <a:rPr lang="en-US" b="1" dirty="0" smtClean="0"/>
              <a:t>Documents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51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</a:t>
            </a:r>
            <a:r>
              <a:rPr lang="en-US" dirty="0" smtClean="0"/>
              <a:t>C</a:t>
            </a:r>
            <a:r>
              <a:rPr lang="en-US" dirty="0" smtClean="0"/>
              <a:t>loud </a:t>
            </a:r>
            <a:br>
              <a:rPr lang="en-US" dirty="0" smtClean="0"/>
            </a:br>
            <a:r>
              <a:rPr lang="en-US" dirty="0" smtClean="0"/>
              <a:t>POV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Pay Per </a:t>
            </a:r>
            <a:r>
              <a:rPr lang="en-US" b="1" dirty="0" smtClean="0"/>
              <a:t>Consumption</a:t>
            </a:r>
          </a:p>
          <a:p>
            <a:r>
              <a:rPr lang="en-US" b="1" dirty="0" smtClean="0"/>
              <a:t>No cost for Storage</a:t>
            </a:r>
          </a:p>
          <a:p>
            <a:r>
              <a:rPr lang="en-US" b="1" dirty="0" smtClean="0"/>
              <a:t>No cost for Maintenance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674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160</TotalTime>
  <Words>275</Words>
  <Application>Microsoft Macintosh PowerPoint</Application>
  <PresentationFormat>On-screen Show (4:3)</PresentationFormat>
  <Paragraphs>48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Inkwell</vt:lpstr>
      <vt:lpstr>Team: </vt:lpstr>
      <vt:lpstr>Agile Strategy</vt:lpstr>
      <vt:lpstr>DevOps Culture</vt:lpstr>
      <vt:lpstr>Cloud Computing</vt:lpstr>
      <vt:lpstr>Benefits of Cloud POC</vt:lpstr>
      <vt:lpstr>Benefits of Cloud  POV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 </dc:title>
  <dc:creator/>
  <cp:lastModifiedBy/>
  <cp:revision>18</cp:revision>
  <dcterms:created xsi:type="dcterms:W3CDTF">2014-10-27T14:42:52Z</dcterms:created>
  <dcterms:modified xsi:type="dcterms:W3CDTF">2014-10-27T19:07:34Z</dcterms:modified>
</cp:coreProperties>
</file>