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498" r:id="rId3"/>
    <p:sldId id="499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40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D0FE"/>
    <a:srgbClr val="31EAFF"/>
    <a:srgbClr val="5572DB"/>
    <a:srgbClr val="A41E34"/>
    <a:srgbClr val="972A2A"/>
    <a:srgbClr val="C2C7C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39" y="62"/>
      </p:cViewPr>
      <p:guideLst>
        <p:guide orient="horz" pos="2378"/>
        <p:guide pos="40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4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834B4-8A35-430E-BF02-EB81C8D475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D654-D4D5-491D-9A4E-FDD6AA2EE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页封面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b="18478"/>
          <a:stretch>
            <a:fillRect/>
          </a:stretch>
        </p:blipFill>
        <p:spPr>
          <a:xfrm>
            <a:off x="-11961" y="200025"/>
            <a:ext cx="12215921" cy="66579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8311" y="28576"/>
            <a:ext cx="12228622" cy="6858000"/>
          </a:xfrm>
          <a:prstGeom prst="rect">
            <a:avLst/>
          </a:prstGeom>
          <a:solidFill>
            <a:schemeClr val="bg1">
              <a:lumMod val="95000"/>
              <a:alpha val="86232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1" y="-10793"/>
            <a:ext cx="12215921" cy="4193537"/>
          </a:xfrm>
          <a:custGeom>
            <a:avLst/>
            <a:gdLst>
              <a:gd name="connsiteX0" fmla="*/ 0 w 12192000"/>
              <a:gd name="connsiteY0" fmla="*/ 0 h 3820891"/>
              <a:gd name="connsiteX1" fmla="*/ 12192000 w 12192000"/>
              <a:gd name="connsiteY1" fmla="*/ 0 h 3820891"/>
              <a:gd name="connsiteX2" fmla="*/ 12192000 w 12192000"/>
              <a:gd name="connsiteY2" fmla="*/ 2822842 h 3820891"/>
              <a:gd name="connsiteX3" fmla="*/ 11920340 w 12192000"/>
              <a:gd name="connsiteY3" fmla="*/ 2925857 h 3820891"/>
              <a:gd name="connsiteX4" fmla="*/ 6096000 w 12192000"/>
              <a:gd name="connsiteY4" fmla="*/ 3820891 h 3820891"/>
              <a:gd name="connsiteX5" fmla="*/ 271660 w 12192000"/>
              <a:gd name="connsiteY5" fmla="*/ 2925857 h 3820891"/>
              <a:gd name="connsiteX6" fmla="*/ 0 w 12192000"/>
              <a:gd name="connsiteY6" fmla="*/ 2822842 h 382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820891">
                <a:moveTo>
                  <a:pt x="0" y="0"/>
                </a:moveTo>
                <a:lnTo>
                  <a:pt x="12192000" y="0"/>
                </a:lnTo>
                <a:lnTo>
                  <a:pt x="12192000" y="2822842"/>
                </a:lnTo>
                <a:lnTo>
                  <a:pt x="11920340" y="2925857"/>
                </a:lnTo>
                <a:cubicBezTo>
                  <a:pt x="10382026" y="3481957"/>
                  <a:pt x="8338529" y="3820891"/>
                  <a:pt x="6096000" y="3820891"/>
                </a:cubicBezTo>
                <a:cubicBezTo>
                  <a:pt x="3853472" y="3820891"/>
                  <a:pt x="1809974" y="3481957"/>
                  <a:pt x="271660" y="2925857"/>
                </a:cubicBezTo>
                <a:lnTo>
                  <a:pt x="0" y="2822842"/>
                </a:ln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4825750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7146086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</p:nvPr>
        </p:nvSpPr>
        <p:spPr>
          <a:xfrm>
            <a:off x="5222039" y="5792249"/>
            <a:ext cx="1747925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9A2418"/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5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81523" y="5407559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9" name="副标题 2"/>
          <p:cNvSpPr>
            <a:spLocks noGrp="1"/>
          </p:cNvSpPr>
          <p:nvPr>
            <p:ph type="subTitle" idx="1"/>
          </p:nvPr>
        </p:nvSpPr>
        <p:spPr>
          <a:xfrm>
            <a:off x="666750" y="4968911"/>
            <a:ext cx="10845800" cy="296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0" name="标题 59"/>
          <p:cNvSpPr>
            <a:spLocks noGrp="1"/>
          </p:cNvSpPr>
          <p:nvPr>
            <p:ph type="title"/>
          </p:nvPr>
        </p:nvSpPr>
        <p:spPr>
          <a:xfrm>
            <a:off x="660400" y="4167394"/>
            <a:ext cx="10858500" cy="663575"/>
          </a:xfrm>
        </p:spPr>
        <p:txBody>
          <a:bodyPr>
            <a:normAutofit/>
          </a:bodyPr>
          <a:lstStyle>
            <a:lvl1pPr algn="ctr">
              <a:defRPr sz="4000" spc="100" baseline="0">
                <a:solidFill>
                  <a:srgbClr val="9A2418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454"/>
                    </a14:imgEffect>
                    <a14:imgEffect>
                      <a14:saturation sa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07" y="1588361"/>
            <a:ext cx="1654385" cy="16543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22.xml"/><Relationship Id="rId26" Type="http://schemas.openxmlformats.org/officeDocument/2006/relationships/tags" Target="../tags/tag21.xml"/><Relationship Id="rId25" Type="http://schemas.openxmlformats.org/officeDocument/2006/relationships/tags" Target="../tags/tag20.xml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image" Target="../media/image8.png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image" Target="../media/image4.png"/><Relationship Id="rId19" Type="http://schemas.openxmlformats.org/officeDocument/2006/relationships/tags" Target="../tags/tag15.xml"/><Relationship Id="rId18" Type="http://schemas.openxmlformats.org/officeDocument/2006/relationships/image" Target="../media/image7.png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image" Target="../media/image6.png"/><Relationship Id="rId13" Type="http://schemas.openxmlformats.org/officeDocument/2006/relationships/tags" Target="../tags/tag11.xml"/><Relationship Id="rId12" Type="http://schemas.openxmlformats.org/officeDocument/2006/relationships/image" Target="../media/image5.png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9" Type="http://schemas.openxmlformats.org/officeDocument/2006/relationships/image" Target="../media/image10.png"/><Relationship Id="rId28" Type="http://schemas.openxmlformats.org/officeDocument/2006/relationships/tags" Target="../tags/tag45.xml"/><Relationship Id="rId27" Type="http://schemas.openxmlformats.org/officeDocument/2006/relationships/image" Target="../media/image9.png"/><Relationship Id="rId26" Type="http://schemas.openxmlformats.org/officeDocument/2006/relationships/tags" Target="../tags/tag44.xml"/><Relationship Id="rId25" Type="http://schemas.openxmlformats.org/officeDocument/2006/relationships/tags" Target="../tags/tag43.xml"/><Relationship Id="rId24" Type="http://schemas.openxmlformats.org/officeDocument/2006/relationships/tags" Target="../tags/tag42.xml"/><Relationship Id="rId23" Type="http://schemas.openxmlformats.org/officeDocument/2006/relationships/tags" Target="../tags/tag41.xml"/><Relationship Id="rId22" Type="http://schemas.openxmlformats.org/officeDocument/2006/relationships/tags" Target="../tags/tag40.xml"/><Relationship Id="rId21" Type="http://schemas.openxmlformats.org/officeDocument/2006/relationships/tags" Target="../tags/tag39.xml"/><Relationship Id="rId20" Type="http://schemas.openxmlformats.org/officeDocument/2006/relationships/tags" Target="../tags/tag38.xml"/><Relationship Id="rId2" Type="http://schemas.openxmlformats.org/officeDocument/2006/relationships/image" Target="../media/image4.png"/><Relationship Id="rId19" Type="http://schemas.openxmlformats.org/officeDocument/2006/relationships/tags" Target="../tags/tag37.xml"/><Relationship Id="rId18" Type="http://schemas.openxmlformats.org/officeDocument/2006/relationships/image" Target="../media/image8.png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image" Target="../media/image7.png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image" Target="../media/image6.png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065" y="4102100"/>
            <a:ext cx="981075" cy="9734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1220" y="2539365"/>
            <a:ext cx="1010920" cy="1010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213610" y="2845435"/>
            <a:ext cx="1080770" cy="3987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LayerNorm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8214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294380" y="2845435"/>
            <a:ext cx="1412240" cy="398780"/>
            <a:chOff x="5261" y="5268"/>
            <a:chExt cx="2224" cy="628"/>
          </a:xfrm>
        </p:grpSpPr>
        <p:sp>
          <p:nvSpPr>
            <p:cNvPr id="8" name="圆角矩形 7"/>
            <p:cNvSpPr/>
            <p:nvPr>
              <p:custDataLst>
                <p:tags r:id="rId3"/>
              </p:custDataLst>
            </p:nvPr>
          </p:nvSpPr>
          <p:spPr>
            <a:xfrm>
              <a:off x="5783" y="5268"/>
              <a:ext cx="1702" cy="6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Softmax</a:t>
              </a:r>
              <a:endPara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cxnSp>
          <p:nvCxnSpPr>
            <p:cNvPr id="9" name="直接箭头连接符 8"/>
            <p:cNvCxnSpPr/>
            <p:nvPr>
              <p:custDataLst>
                <p:tags r:id="rId4"/>
              </p:custDataLst>
            </p:nvPr>
          </p:nvCxnSpPr>
          <p:spPr>
            <a:xfrm>
              <a:off x="5261" y="5582"/>
              <a:ext cx="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1" name="直接箭头连接符 10"/>
          <p:cNvCxnSpPr/>
          <p:nvPr>
            <p:custDataLst>
              <p:tags r:id="rId5"/>
            </p:custDataLst>
          </p:nvPr>
        </p:nvCxnSpPr>
        <p:spPr>
          <a:xfrm>
            <a:off x="470662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036820" y="282638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14" name="直接箭头连接符 13"/>
          <p:cNvCxnSpPr>
            <a:endCxn id="12" idx="4"/>
          </p:cNvCxnSpPr>
          <p:nvPr/>
        </p:nvCxnSpPr>
        <p:spPr>
          <a:xfrm flipV="1">
            <a:off x="5253990" y="3260725"/>
            <a:ext cx="0" cy="102997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6"/>
            </p:custDataLst>
          </p:nvPr>
        </p:nvCxnSpPr>
        <p:spPr>
          <a:xfrm>
            <a:off x="5451475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781675" y="2539365"/>
            <a:ext cx="1010920" cy="1010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6069965" y="439864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 flipV="1">
            <a:off x="6294120" y="4836795"/>
            <a:ext cx="0" cy="9899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1"/>
            <a:endCxn id="17" idx="5"/>
          </p:cNvCxnSpPr>
          <p:nvPr/>
        </p:nvCxnSpPr>
        <p:spPr>
          <a:xfrm>
            <a:off x="6133465" y="4462145"/>
            <a:ext cx="307340" cy="307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7" idx="7"/>
            <a:endCxn id="17" idx="3"/>
          </p:cNvCxnSpPr>
          <p:nvPr/>
        </p:nvCxnSpPr>
        <p:spPr>
          <a:xfrm flipH="1">
            <a:off x="6133465" y="4462145"/>
            <a:ext cx="307340" cy="307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9"/>
            </p:custDataLst>
          </p:nvPr>
        </p:nvCxnSpPr>
        <p:spPr>
          <a:xfrm>
            <a:off x="6504305" y="4634865"/>
            <a:ext cx="815975" cy="6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34250" y="4148455"/>
            <a:ext cx="981075" cy="9734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l="64452" t="-14000" r="24337"/>
          <a:stretch>
            <a:fillRect/>
          </a:stretch>
        </p:blipFill>
        <p:spPr>
          <a:xfrm>
            <a:off x="1153160" y="2045970"/>
            <a:ext cx="446405" cy="49212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8935" y="706120"/>
            <a:ext cx="3529330" cy="3594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/>
          <a:srcRect t="-4947" r="83537"/>
          <a:stretch>
            <a:fillRect/>
          </a:stretch>
        </p:blipFill>
        <p:spPr>
          <a:xfrm>
            <a:off x="6082665" y="2113915"/>
            <a:ext cx="655320" cy="425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4"/>
          <a:srcRect l="85193"/>
          <a:stretch>
            <a:fillRect/>
          </a:stretch>
        </p:blipFill>
        <p:spPr>
          <a:xfrm>
            <a:off x="5080000" y="4398645"/>
            <a:ext cx="593090" cy="40767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8935" y="1211580"/>
            <a:ext cx="2125345" cy="2895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8"/>
          <a:srcRect t="-24123" r="72662"/>
          <a:stretch>
            <a:fillRect/>
          </a:stretch>
        </p:blipFill>
        <p:spPr>
          <a:xfrm>
            <a:off x="7534275" y="3789045"/>
            <a:ext cx="581025" cy="35941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18"/>
          <a:srcRect l="42247" t="-6140" r="39199"/>
          <a:stretch>
            <a:fillRect/>
          </a:stretch>
        </p:blipFill>
        <p:spPr>
          <a:xfrm>
            <a:off x="1153160" y="3794760"/>
            <a:ext cx="394335" cy="30734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294380" y="5339715"/>
            <a:ext cx="422275" cy="307340"/>
          </a:xfrm>
          <a:prstGeom prst="rect">
            <a:avLst/>
          </a:prstGeom>
        </p:spPr>
      </p:pic>
      <p:cxnSp>
        <p:nvCxnSpPr>
          <p:cNvPr id="36" name="直接箭头连接符 35"/>
          <p:cNvCxnSpPr>
            <a:endCxn id="42" idx="2"/>
          </p:cNvCxnSpPr>
          <p:nvPr>
            <p:custDataLst>
              <p:tags r:id="rId23"/>
            </p:custDataLst>
          </p:nvPr>
        </p:nvCxnSpPr>
        <p:spPr>
          <a:xfrm>
            <a:off x="1882140" y="4588510"/>
            <a:ext cx="1355725" cy="6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24"/>
            </p:custDataLst>
          </p:nvPr>
        </p:nvCxnSpPr>
        <p:spPr>
          <a:xfrm flipV="1">
            <a:off x="3459480" y="4806315"/>
            <a:ext cx="0" cy="45339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25"/>
            </p:custDataLst>
          </p:nvPr>
        </p:nvCxnSpPr>
        <p:spPr>
          <a:xfrm>
            <a:off x="3684905" y="4589145"/>
            <a:ext cx="130048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237865" y="437197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44" name="直接连接符 43"/>
          <p:cNvCxnSpPr>
            <a:stCxn id="2" idx="2"/>
          </p:cNvCxnSpPr>
          <p:nvPr/>
        </p:nvCxnSpPr>
        <p:spPr>
          <a:xfrm>
            <a:off x="1391920" y="5075555"/>
            <a:ext cx="0" cy="75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6"/>
            </p:custDataLst>
          </p:nvPr>
        </p:nvCxnSpPr>
        <p:spPr>
          <a:xfrm>
            <a:off x="1391920" y="5843270"/>
            <a:ext cx="49009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7" idx="0"/>
          </p:cNvCxnSpPr>
          <p:nvPr>
            <p:custDataLst>
              <p:tags r:id="rId27"/>
            </p:custDataLst>
          </p:nvPr>
        </p:nvCxnSpPr>
        <p:spPr>
          <a:xfrm>
            <a:off x="6287135" y="3550285"/>
            <a:ext cx="0" cy="84836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065" y="4102100"/>
            <a:ext cx="981075" cy="97345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213610" y="2845435"/>
            <a:ext cx="1080770" cy="3987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LayerNorm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8214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294380" y="2845435"/>
            <a:ext cx="1412240" cy="398780"/>
            <a:chOff x="5261" y="5268"/>
            <a:chExt cx="2224" cy="628"/>
          </a:xfrm>
        </p:grpSpPr>
        <p:sp>
          <p:nvSpPr>
            <p:cNvPr id="8" name="圆角矩形 7"/>
            <p:cNvSpPr/>
            <p:nvPr>
              <p:custDataLst>
                <p:tags r:id="rId3"/>
              </p:custDataLst>
            </p:nvPr>
          </p:nvSpPr>
          <p:spPr>
            <a:xfrm>
              <a:off x="5783" y="5268"/>
              <a:ext cx="1702" cy="6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Softmax</a:t>
              </a:r>
              <a:endPara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cxnSp>
          <p:nvCxnSpPr>
            <p:cNvPr id="9" name="直接箭头连接符 8"/>
            <p:cNvCxnSpPr/>
            <p:nvPr>
              <p:custDataLst>
                <p:tags r:id="rId4"/>
              </p:custDataLst>
            </p:nvPr>
          </p:nvCxnSpPr>
          <p:spPr>
            <a:xfrm>
              <a:off x="5261" y="5582"/>
              <a:ext cx="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1" name="直接箭头连接符 10"/>
          <p:cNvCxnSpPr/>
          <p:nvPr>
            <p:custDataLst>
              <p:tags r:id="rId5"/>
            </p:custDataLst>
          </p:nvPr>
        </p:nvCxnSpPr>
        <p:spPr>
          <a:xfrm>
            <a:off x="470662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036820" y="282638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14" name="直接箭头连接符 13"/>
          <p:cNvCxnSpPr>
            <a:endCxn id="12" idx="4"/>
          </p:cNvCxnSpPr>
          <p:nvPr/>
        </p:nvCxnSpPr>
        <p:spPr>
          <a:xfrm flipV="1">
            <a:off x="5253990" y="3260725"/>
            <a:ext cx="0" cy="102997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6"/>
            </p:custDataLst>
          </p:nvPr>
        </p:nvCxnSpPr>
        <p:spPr>
          <a:xfrm>
            <a:off x="5451475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781675" y="2539365"/>
            <a:ext cx="1010920" cy="1010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6069965" y="439864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 flipV="1">
            <a:off x="6294120" y="4836795"/>
            <a:ext cx="0" cy="9899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2"/>
            <a:endCxn id="17" idx="6"/>
          </p:cNvCxnSpPr>
          <p:nvPr/>
        </p:nvCxnSpPr>
        <p:spPr>
          <a:xfrm>
            <a:off x="6069965" y="4615815"/>
            <a:ext cx="434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294120" y="4371975"/>
            <a:ext cx="0" cy="474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9"/>
            </p:custDataLst>
          </p:nvPr>
        </p:nvCxnSpPr>
        <p:spPr>
          <a:xfrm>
            <a:off x="6504305" y="4615180"/>
            <a:ext cx="815975" cy="6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20280" y="4148455"/>
            <a:ext cx="981075" cy="97345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-4947" r="83537"/>
          <a:stretch>
            <a:fillRect/>
          </a:stretch>
        </p:blipFill>
        <p:spPr>
          <a:xfrm>
            <a:off x="6082665" y="2113915"/>
            <a:ext cx="655320" cy="425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/>
          <a:srcRect l="85193"/>
          <a:stretch>
            <a:fillRect/>
          </a:stretch>
        </p:blipFill>
        <p:spPr>
          <a:xfrm>
            <a:off x="5080000" y="4398645"/>
            <a:ext cx="593090" cy="40767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t="-24123" r="72662"/>
          <a:stretch>
            <a:fillRect/>
          </a:stretch>
        </p:blipFill>
        <p:spPr>
          <a:xfrm>
            <a:off x="7534275" y="3789045"/>
            <a:ext cx="581025" cy="35941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5"/>
          <a:srcRect l="42247" t="-6140" r="39199"/>
          <a:stretch>
            <a:fillRect/>
          </a:stretch>
        </p:blipFill>
        <p:spPr>
          <a:xfrm>
            <a:off x="1153160" y="3794760"/>
            <a:ext cx="394335" cy="30734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294380" y="5339715"/>
            <a:ext cx="422275" cy="307340"/>
          </a:xfrm>
          <a:prstGeom prst="rect">
            <a:avLst/>
          </a:prstGeom>
        </p:spPr>
      </p:pic>
      <p:cxnSp>
        <p:nvCxnSpPr>
          <p:cNvPr id="36" name="直接箭头连接符 35"/>
          <p:cNvCxnSpPr>
            <a:endCxn id="42" idx="2"/>
          </p:cNvCxnSpPr>
          <p:nvPr>
            <p:custDataLst>
              <p:tags r:id="rId19"/>
            </p:custDataLst>
          </p:nvPr>
        </p:nvCxnSpPr>
        <p:spPr>
          <a:xfrm>
            <a:off x="1882140" y="4588510"/>
            <a:ext cx="1355725" cy="6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20"/>
            </p:custDataLst>
          </p:nvPr>
        </p:nvCxnSpPr>
        <p:spPr>
          <a:xfrm flipV="1">
            <a:off x="3459480" y="4806315"/>
            <a:ext cx="0" cy="45339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21"/>
            </p:custDataLst>
          </p:nvPr>
        </p:nvCxnSpPr>
        <p:spPr>
          <a:xfrm>
            <a:off x="3684905" y="4589145"/>
            <a:ext cx="130048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237865" y="437197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44" name="直接连接符 43"/>
          <p:cNvCxnSpPr>
            <a:stCxn id="2" idx="2"/>
          </p:cNvCxnSpPr>
          <p:nvPr/>
        </p:nvCxnSpPr>
        <p:spPr>
          <a:xfrm>
            <a:off x="1391920" y="5075555"/>
            <a:ext cx="0" cy="75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2"/>
            </p:custDataLst>
          </p:nvPr>
        </p:nvCxnSpPr>
        <p:spPr>
          <a:xfrm>
            <a:off x="1391920" y="5843270"/>
            <a:ext cx="49009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7" idx="0"/>
          </p:cNvCxnSpPr>
          <p:nvPr>
            <p:custDataLst>
              <p:tags r:id="rId23"/>
            </p:custDataLst>
          </p:nvPr>
        </p:nvCxnSpPr>
        <p:spPr>
          <a:xfrm>
            <a:off x="6287135" y="3550285"/>
            <a:ext cx="0" cy="84836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065" y="2590800"/>
            <a:ext cx="981075" cy="973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15"/>
          <a:srcRect l="42247" t="-6140" r="39199"/>
          <a:stretch>
            <a:fillRect/>
          </a:stretch>
        </p:blipFill>
        <p:spPr>
          <a:xfrm>
            <a:off x="1153160" y="2283460"/>
            <a:ext cx="394335" cy="3073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901065" y="923925"/>
            <a:ext cx="3447415" cy="3594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901065" y="1455420"/>
            <a:ext cx="2032635" cy="262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PP_MARK_KEY" val="4adfe2df-967f-4e79-8d6b-e9b0c3b48010"/>
  <p:tag name="COMMONDATA" val="eyJoZGlkIjoiODUzNjM2ZjU2Mjg4NjYxYmM4YjljYjc1NWMwZGM4MjM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indent="0" fontAlgn="auto">
          <a:lnSpc>
            <a:spcPct val="100000"/>
          </a:lnSpc>
          <a:defRPr lang="en-US" altLang="zh-CN">
            <a:latin typeface="Times New Roman" panose="02020503050405090304" pitchFamily="18" charset="0"/>
            <a:ea typeface="微软雅黑" pitchFamily="34" charset="-122"/>
            <a:cs typeface="Times New Roman" panose="0202050305040509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16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Times New Roman Regular</vt:lpstr>
      <vt:lpstr>Times New Roman Bold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星晴</cp:lastModifiedBy>
  <cp:revision>138</cp:revision>
  <dcterms:created xsi:type="dcterms:W3CDTF">2024-08-21T06:46:02Z</dcterms:created>
  <dcterms:modified xsi:type="dcterms:W3CDTF">2024-08-21T06:46:02Z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15E8F7DE73B8449D873EAAB49415D97A</vt:lpwstr>
  </property>
  <property fmtid="{D5CDD505-2E9C-101B-9397-08002B2CF9AE}" pid="3" name="KSOProductBuildVer">
    <vt:lpwstr>2052-6.7.1.8828</vt:lpwstr>
  </property>
</Properties>
</file>