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498" r:id="rId3"/>
    <p:sldId id="499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40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0FE"/>
    <a:srgbClr val="31EAFF"/>
    <a:srgbClr val="5572DB"/>
    <a:srgbClr val="A41E34"/>
    <a:srgbClr val="972A2A"/>
    <a:srgbClr val="C2C7C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9" y="62"/>
      </p:cViewPr>
      <p:guideLst>
        <p:guide orient="horz" pos="2378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34B4-8A35-430E-BF02-EB81C8D475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D654-D4D5-491D-9A4E-FDD6AA2EE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b="18478"/>
          <a:stretch>
            <a:fillRect/>
          </a:stretch>
        </p:blipFill>
        <p:spPr>
          <a:xfrm>
            <a:off x="-11961" y="200025"/>
            <a:ext cx="12215921" cy="66579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8311" y="28576"/>
            <a:ext cx="12228622" cy="6858000"/>
          </a:xfrm>
          <a:prstGeom prst="rect">
            <a:avLst/>
          </a:prstGeom>
          <a:solidFill>
            <a:schemeClr val="bg1">
              <a:lumMod val="95000"/>
              <a:alpha val="86232"/>
            </a:scheme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1" y="-10793"/>
            <a:ext cx="12215921" cy="4193537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副标题 2"/>
          <p:cNvSpPr>
            <a:spLocks noGrp="1"/>
          </p:cNvSpPr>
          <p:nvPr>
            <p:ph type="subTitle" idx="1"/>
          </p:nvPr>
        </p:nvSpPr>
        <p:spPr>
          <a:xfrm>
            <a:off x="666750" y="4968911"/>
            <a:ext cx="10845800" cy="296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0" name="标题 59"/>
          <p:cNvSpPr>
            <a:spLocks noGrp="1"/>
          </p:cNvSpPr>
          <p:nvPr>
            <p:ph type="title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454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07" y="1588361"/>
            <a:ext cx="1654385" cy="16543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0B83-423D-4F73-879E-228BF8C0F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7B-3013-4E8F-A0E0-E3C1DF37A6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23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image" Target="../media/image8.png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4.png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image" Target="../media/image6.png"/><Relationship Id="rId13" Type="http://schemas.openxmlformats.org/officeDocument/2006/relationships/tags" Target="../tags/tag11.xml"/><Relationship Id="rId12" Type="http://schemas.openxmlformats.org/officeDocument/2006/relationships/image" Target="../media/image5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47.xml"/><Relationship Id="rId3" Type="http://schemas.openxmlformats.org/officeDocument/2006/relationships/tags" Target="../tags/tag25.xml"/><Relationship Id="rId29" Type="http://schemas.openxmlformats.org/officeDocument/2006/relationships/image" Target="../media/image10.png"/><Relationship Id="rId28" Type="http://schemas.openxmlformats.org/officeDocument/2006/relationships/tags" Target="../tags/tag46.xml"/><Relationship Id="rId27" Type="http://schemas.openxmlformats.org/officeDocument/2006/relationships/image" Target="../media/image9.png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image" Target="../media/image4.png"/><Relationship Id="rId19" Type="http://schemas.openxmlformats.org/officeDocument/2006/relationships/tags" Target="../tags/tag38.xml"/><Relationship Id="rId18" Type="http://schemas.openxmlformats.org/officeDocument/2006/relationships/image" Target="../media/image8.png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image" Target="../media/image7.png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image" Target="../media/image6.png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1220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4380" y="284543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70662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36820" y="282638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>
            <a:endCxn id="12" idx="4"/>
          </p:cNvCxnSpPr>
          <p:nvPr/>
        </p:nvCxnSpPr>
        <p:spPr>
          <a:xfrm flipV="1">
            <a:off x="5253990" y="3260725"/>
            <a:ext cx="0" cy="10299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069965" y="439864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1"/>
            <a:endCxn id="17" idx="5"/>
          </p:cNvCxnSpPr>
          <p:nvPr/>
        </p:nvCxnSpPr>
        <p:spPr>
          <a:xfrm>
            <a:off x="6133465" y="4462145"/>
            <a:ext cx="307340" cy="30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7"/>
            <a:endCxn id="17" idx="3"/>
          </p:cNvCxnSpPr>
          <p:nvPr/>
        </p:nvCxnSpPr>
        <p:spPr>
          <a:xfrm flipH="1">
            <a:off x="6133465" y="4462145"/>
            <a:ext cx="307340" cy="307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9"/>
            </p:custDataLst>
          </p:nvPr>
        </p:nvCxnSpPr>
        <p:spPr>
          <a:xfrm>
            <a:off x="6504305" y="4634865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0" y="4148455"/>
            <a:ext cx="981075" cy="9734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64452" t="-14000" r="24337"/>
          <a:stretch>
            <a:fillRect/>
          </a:stretch>
        </p:blipFill>
        <p:spPr>
          <a:xfrm>
            <a:off x="1153160" y="2045970"/>
            <a:ext cx="446405" cy="4921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8935" y="706120"/>
            <a:ext cx="3529330" cy="3594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4"/>
          <a:srcRect l="85193"/>
          <a:stretch>
            <a:fillRect/>
          </a:stretch>
        </p:blipFill>
        <p:spPr>
          <a:xfrm>
            <a:off x="5080000" y="4398645"/>
            <a:ext cx="593090" cy="40767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8935" y="1211580"/>
            <a:ext cx="2125345" cy="2895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8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294380" y="5339715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42" idx="2"/>
          </p:cNvCxnSpPr>
          <p:nvPr>
            <p:custDataLst>
              <p:tags r:id="rId23"/>
            </p:custDataLst>
          </p:nvPr>
        </p:nvCxnSpPr>
        <p:spPr>
          <a:xfrm>
            <a:off x="1882140" y="4588510"/>
            <a:ext cx="135572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4"/>
            </p:custDataLst>
          </p:nvPr>
        </p:nvCxnSpPr>
        <p:spPr>
          <a:xfrm flipV="1">
            <a:off x="3459480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5"/>
            </p:custDataLst>
          </p:nvPr>
        </p:nvCxnSpPr>
        <p:spPr>
          <a:xfrm>
            <a:off x="3684905" y="4589145"/>
            <a:ext cx="1300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3786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6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7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28"/>
            </p:custDataLst>
          </p:nvPr>
        </p:nvSpPr>
        <p:spPr>
          <a:xfrm>
            <a:off x="5788025" y="3761105"/>
            <a:ext cx="1025525" cy="398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Softmax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4102100"/>
            <a:ext cx="981075" cy="9734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213610" y="2845435"/>
            <a:ext cx="1080770" cy="398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LayerNorm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8214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294380" y="2845435"/>
            <a:ext cx="1412240" cy="398780"/>
            <a:chOff x="5261" y="5268"/>
            <a:chExt cx="2224" cy="628"/>
          </a:xfrm>
        </p:grpSpPr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783" y="5268"/>
              <a:ext cx="1702" cy="6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</a:rPr>
                <a:t>Softmax</a:t>
              </a:r>
              <a:endPara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cxnSp>
          <p:nvCxnSpPr>
            <p:cNvPr id="9" name="直接箭头连接符 8"/>
            <p:cNvCxnSpPr/>
            <p:nvPr>
              <p:custDataLst>
                <p:tags r:id="rId4"/>
              </p:custDataLst>
            </p:nvPr>
          </p:nvCxnSpPr>
          <p:spPr>
            <a:xfrm>
              <a:off x="5261" y="5582"/>
              <a:ext cx="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706620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36820" y="282638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4" name="直接箭头连接符 13"/>
          <p:cNvCxnSpPr>
            <a:endCxn id="12" idx="4"/>
          </p:cNvCxnSpPr>
          <p:nvPr/>
        </p:nvCxnSpPr>
        <p:spPr>
          <a:xfrm flipV="1">
            <a:off x="5253990" y="3260725"/>
            <a:ext cx="0" cy="102997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>
            <a:off x="5451475" y="3044825"/>
            <a:ext cx="3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81675" y="2539365"/>
            <a:ext cx="1010920" cy="10109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069965" y="439864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6294120" y="4836795"/>
            <a:ext cx="0" cy="989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2"/>
            <a:endCxn id="17" idx="6"/>
          </p:cNvCxnSpPr>
          <p:nvPr/>
        </p:nvCxnSpPr>
        <p:spPr>
          <a:xfrm>
            <a:off x="6069965" y="4615815"/>
            <a:ext cx="434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94120" y="4371975"/>
            <a:ext cx="0" cy="474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9"/>
            </p:custDataLst>
          </p:nvPr>
        </p:nvCxnSpPr>
        <p:spPr>
          <a:xfrm>
            <a:off x="6504305" y="4615180"/>
            <a:ext cx="81597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20280" y="4148455"/>
            <a:ext cx="981075" cy="9734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-4947" r="83537"/>
          <a:stretch>
            <a:fillRect/>
          </a:stretch>
        </p:blipFill>
        <p:spPr>
          <a:xfrm>
            <a:off x="6082665" y="2113915"/>
            <a:ext cx="655320" cy="4254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rcRect l="85193"/>
          <a:stretch>
            <a:fillRect/>
          </a:stretch>
        </p:blipFill>
        <p:spPr>
          <a:xfrm>
            <a:off x="5080000" y="4398645"/>
            <a:ext cx="593090" cy="4076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-24123" r="72662"/>
          <a:stretch>
            <a:fillRect/>
          </a:stretch>
        </p:blipFill>
        <p:spPr>
          <a:xfrm>
            <a:off x="7534275" y="3789045"/>
            <a:ext cx="581025" cy="35941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5"/>
          <a:srcRect l="42247" t="-6140" r="39199"/>
          <a:stretch>
            <a:fillRect/>
          </a:stretch>
        </p:blipFill>
        <p:spPr>
          <a:xfrm>
            <a:off x="1153160" y="3794760"/>
            <a:ext cx="394335" cy="30734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294380" y="5339715"/>
            <a:ext cx="422275" cy="30734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42" idx="2"/>
          </p:cNvCxnSpPr>
          <p:nvPr>
            <p:custDataLst>
              <p:tags r:id="rId19"/>
            </p:custDataLst>
          </p:nvPr>
        </p:nvCxnSpPr>
        <p:spPr>
          <a:xfrm>
            <a:off x="1882140" y="4588510"/>
            <a:ext cx="1355725" cy="6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0"/>
            </p:custDataLst>
          </p:nvPr>
        </p:nvCxnSpPr>
        <p:spPr>
          <a:xfrm flipV="1">
            <a:off x="3459480" y="4806315"/>
            <a:ext cx="0" cy="45339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21"/>
            </p:custDataLst>
          </p:nvPr>
        </p:nvCxnSpPr>
        <p:spPr>
          <a:xfrm>
            <a:off x="3684905" y="4589145"/>
            <a:ext cx="130048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237865" y="4371975"/>
            <a:ext cx="434340" cy="4343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cxnSp>
        <p:nvCxnSpPr>
          <p:cNvPr id="44" name="直接连接符 43"/>
          <p:cNvCxnSpPr>
            <a:stCxn id="2" idx="2"/>
          </p:cNvCxnSpPr>
          <p:nvPr/>
        </p:nvCxnSpPr>
        <p:spPr>
          <a:xfrm>
            <a:off x="1391920" y="5075555"/>
            <a:ext cx="0" cy="75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2"/>
            </p:custDataLst>
          </p:nvPr>
        </p:nvCxnSpPr>
        <p:spPr>
          <a:xfrm>
            <a:off x="1391920" y="5843270"/>
            <a:ext cx="49009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7" idx="0"/>
          </p:cNvCxnSpPr>
          <p:nvPr>
            <p:custDataLst>
              <p:tags r:id="rId23"/>
            </p:custDataLst>
          </p:nvPr>
        </p:nvCxnSpPr>
        <p:spPr>
          <a:xfrm>
            <a:off x="6287135" y="3550285"/>
            <a:ext cx="0" cy="8483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065" y="2590800"/>
            <a:ext cx="981075" cy="973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5"/>
          <a:srcRect l="42247" t="-6140" r="39199"/>
          <a:stretch>
            <a:fillRect/>
          </a:stretch>
        </p:blipFill>
        <p:spPr>
          <a:xfrm>
            <a:off x="1153160" y="2283460"/>
            <a:ext cx="394335" cy="307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01065" y="923925"/>
            <a:ext cx="3447415" cy="359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01065" y="1455420"/>
            <a:ext cx="2032635" cy="262255"/>
          </a:xfrm>
          <a:prstGeom prst="rect">
            <a:avLst/>
          </a:prstGeom>
        </p:spPr>
      </p:pic>
      <p:sp>
        <p:nvSpPr>
          <p:cNvPr id="3" name="圆角矩形 2"/>
          <p:cNvSpPr/>
          <p:nvPr>
            <p:custDataLst>
              <p:tags r:id="rId30"/>
            </p:custDataLst>
          </p:nvPr>
        </p:nvSpPr>
        <p:spPr>
          <a:xfrm>
            <a:off x="5781675" y="3741420"/>
            <a:ext cx="1010920" cy="3987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Softmax</a:t>
            </a:r>
            <a:endParaRPr lang="en-US" altLang="zh-CN" sz="1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PP_MARK_KEY" val="4adfe2df-967f-4e79-8d6b-e9b0c3b48010"/>
  <p:tag name="COMMONDATA" val="eyJoZGlkIjoiODUzNjM2ZjU2Mjg4NjYxYmM4YjljYjc1NWMwZGM4Mj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0" fontAlgn="auto">
          <a:lnSpc>
            <a:spcPct val="100000"/>
          </a:lnSpc>
          <a:defRPr lang="en-US" altLang="zh-CN">
            <a:latin typeface="Times New Roman" panose="02020503050405090304" pitchFamily="18" charset="0"/>
            <a:ea typeface="微软雅黑" pitchFamily="34" charset="-122"/>
            <a:cs typeface="Times New Roman" panose="0202050305040509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20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汉仪旗黑</vt:lpstr>
      <vt:lpstr>Times New Roman Regular</vt:lpstr>
      <vt:lpstr>Times New Roman Bold</vt:lpstr>
      <vt:lpstr>等线</vt:lpstr>
      <vt:lpstr>汉仪中等线KW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星晴</cp:lastModifiedBy>
  <cp:revision>139</cp:revision>
  <dcterms:created xsi:type="dcterms:W3CDTF">2024-08-22T02:48:57Z</dcterms:created>
  <dcterms:modified xsi:type="dcterms:W3CDTF">2024-08-22T02:48:57Z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15E8F7DE73B8449D873EAAB49415D97A</vt:lpwstr>
  </property>
  <property fmtid="{D5CDD505-2E9C-101B-9397-08002B2CF9AE}" pid="3" name="KSOProductBuildVer">
    <vt:lpwstr>2052-6.7.1.8828</vt:lpwstr>
  </property>
</Properties>
</file>