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56" r:id="rId5"/>
    <p:sldId id="259" r:id="rId6"/>
    <p:sldId id="260" r:id="rId7"/>
    <p:sldId id="258" r:id="rId8"/>
    <p:sldId id="261" r:id="rId9"/>
    <p:sldId id="25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200" y="228600"/>
            <a:ext cx="8604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RetNet: Retentive Network: A Successor to Transformer for Large Language Models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799465"/>
            <a:ext cx="9260205" cy="3769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0" y="4676140"/>
            <a:ext cx="285750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4676140"/>
            <a:ext cx="4986655" cy="1311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0240" y="645160"/>
            <a:ext cx="199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并行训练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串行解码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285" y="6060440"/>
            <a:ext cx="5993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实质是一个衰减的相对位置编码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可看成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γ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4030" y="49974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Section1: SSM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和半可分离矩阵的等价性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158240"/>
            <a:ext cx="2077720" cy="847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030" y="9366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(Recurrent/Linear Form)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2548890"/>
            <a:ext cx="143827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4030" y="2171700"/>
            <a:ext cx="2335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本质上实现了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的映射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15000" b="24167"/>
          <a:stretch>
            <a:fillRect/>
          </a:stretch>
        </p:blipFill>
        <p:spPr>
          <a:xfrm>
            <a:off x="418465" y="2962275"/>
            <a:ext cx="5257800" cy="5099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02485" y="2567305"/>
            <a:ext cx="105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" y="4314190"/>
            <a:ext cx="887730" cy="3041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0070" y="395605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的卷积形式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5" y="4618355"/>
            <a:ext cx="6483985" cy="10521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285" y="936625"/>
            <a:ext cx="2659380" cy="14490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435" y="2640965"/>
            <a:ext cx="2412365" cy="3994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57415" y="2334260"/>
            <a:ext cx="2033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为定义的矩阵运算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95515" y="322008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是一个半可分离矩阵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5515" y="3706495"/>
            <a:ext cx="4832350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4980" y="32004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半可分离矩阵结构秩属性：子矩阵低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秩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775970"/>
            <a:ext cx="6868795" cy="2681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3457575"/>
            <a:ext cx="7151370" cy="2844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6255" y="4277995"/>
            <a:ext cx="32613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非对角线的子矩阵可以分解，每一种颜色的块都可以应用各自的高效矩阵计算方法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4030" y="320040"/>
            <a:ext cx="677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Section2: SSM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Structured Masked Attention(SMA)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76390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 Attention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1070610"/>
            <a:ext cx="1811655" cy="384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535" y="1576705"/>
            <a:ext cx="2626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，称为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SMA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1899285"/>
            <a:ext cx="2081530" cy="477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2389505"/>
            <a:ext cx="1805305" cy="1146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3536315"/>
            <a:ext cx="5105400" cy="923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5455" y="4593590"/>
            <a:ext cx="440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下面要探究</a:t>
            </a:r>
            <a:r>
              <a:rPr 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的等价性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60" y="5207000"/>
            <a:ext cx="2659380" cy="1449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0070" y="49002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的映射矩阵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6240" y="796925"/>
            <a:ext cx="125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240" y="1070610"/>
            <a:ext cx="2299970" cy="4464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965" y="1517015"/>
            <a:ext cx="2571750" cy="4191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31965" y="20561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此时公式等价于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的公式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515" y="2400935"/>
            <a:ext cx="5810250" cy="3295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6240" y="6028690"/>
            <a:ext cx="3976370" cy="520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03720" y="5709285"/>
            <a:ext cx="3007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可以写成如下表示：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(SSD)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028700"/>
            <a:ext cx="8978265" cy="4577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880" y="4318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不同类型的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Structured Masked Attention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90880" y="431800"/>
            <a:ext cx="7660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的关系图，其中相交的就是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，因此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RetNet, Transformer, Mamba-2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都是等价的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165" y="1265555"/>
            <a:ext cx="593407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4030" y="320040"/>
            <a:ext cx="677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Section3: Mamab-2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SSD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778510"/>
            <a:ext cx="8275955" cy="4278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520" y="5288280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Mamba-1: X-&gt;Y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Mamba-2: A,B,C,X -&gt;Y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即参数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A,B,C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的映射了，那么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X,B,C(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Attention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Q,K,V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就不是线性而是并行生成的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zNjM2ZjU2Mjg4NjYxYmM4YjljYjc1NWMwZGM4M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jbh</dc:creator>
  <cp:lastModifiedBy>星晴</cp:lastModifiedBy>
  <cp:revision>9</cp:revision>
  <dcterms:created xsi:type="dcterms:W3CDTF">2023-08-09T12:44:00Z</dcterms:created>
  <dcterms:modified xsi:type="dcterms:W3CDTF">2024-08-07T13:15:34Z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