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498" r:id="rId3"/>
    <p:sldId id="499" r:id="rId4"/>
    <p:sldId id="500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6" userDrawn="1">
          <p15:clr>
            <a:srgbClr val="A4A3A4"/>
          </p15:clr>
        </p15:guide>
        <p15:guide id="2" pos="40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0FE"/>
    <a:srgbClr val="31EAFF"/>
    <a:srgbClr val="5572DB"/>
    <a:srgbClr val="A41E34"/>
    <a:srgbClr val="972A2A"/>
    <a:srgbClr val="C2C7C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9" y="62"/>
      </p:cViewPr>
      <p:guideLst>
        <p:guide orient="horz" pos="2356"/>
        <p:guide pos="40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834B4-8A35-430E-BF02-EB81C8D475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D654-D4D5-491D-9A4E-FDD6AA2EE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b="18478"/>
          <a:stretch>
            <a:fillRect/>
          </a:stretch>
        </p:blipFill>
        <p:spPr>
          <a:xfrm>
            <a:off x="-11961" y="200025"/>
            <a:ext cx="12215921" cy="66579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8311" y="28576"/>
            <a:ext cx="12228622" cy="6858000"/>
          </a:xfrm>
          <a:prstGeom prst="rect">
            <a:avLst/>
          </a:prstGeom>
          <a:solidFill>
            <a:schemeClr val="bg1">
              <a:lumMod val="95000"/>
              <a:alpha val="86232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1" y="-10793"/>
            <a:ext cx="12215921" cy="4193537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4825750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7146086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</p:nvPr>
        </p:nvSpPr>
        <p:spPr>
          <a:xfrm>
            <a:off x="5222039" y="5792249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9A2418"/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5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5407559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9" name="副标题 2"/>
          <p:cNvSpPr>
            <a:spLocks noGrp="1"/>
          </p:cNvSpPr>
          <p:nvPr>
            <p:ph type="subTitle" idx="1"/>
          </p:nvPr>
        </p:nvSpPr>
        <p:spPr>
          <a:xfrm>
            <a:off x="666750" y="4968911"/>
            <a:ext cx="10845800" cy="296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0" name="标题 59"/>
          <p:cNvSpPr>
            <a:spLocks noGrp="1"/>
          </p:cNvSpPr>
          <p:nvPr>
            <p:ph type="title"/>
          </p:nvPr>
        </p:nvSpPr>
        <p:spPr>
          <a:xfrm>
            <a:off x="660400" y="4167394"/>
            <a:ext cx="10858500" cy="663575"/>
          </a:xfrm>
        </p:spPr>
        <p:txBody>
          <a:bodyPr>
            <a:normAutofit/>
          </a:bodyPr>
          <a:lstStyle>
            <a:lvl1pPr algn="ctr">
              <a:defRPr sz="4000" spc="100" baseline="0">
                <a:solidFill>
                  <a:srgbClr val="9A241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454"/>
                    </a14:imgEffect>
                    <a14:imgEffect>
                      <a14:saturation sa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07" y="1588361"/>
            <a:ext cx="1654385" cy="16543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23.xml"/><Relationship Id="rId27" Type="http://schemas.openxmlformats.org/officeDocument/2006/relationships/tags" Target="../tags/tag22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image" Target="../media/image8.png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4.png"/><Relationship Id="rId19" Type="http://schemas.openxmlformats.org/officeDocument/2006/relationships/tags" Target="../tags/tag15.xml"/><Relationship Id="rId18" Type="http://schemas.openxmlformats.org/officeDocument/2006/relationships/image" Target="../media/image7.png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image" Target="../media/image6.png"/><Relationship Id="rId13" Type="http://schemas.openxmlformats.org/officeDocument/2006/relationships/tags" Target="../tags/tag11.xml"/><Relationship Id="rId12" Type="http://schemas.openxmlformats.org/officeDocument/2006/relationships/image" Target="../media/image5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47.xml"/><Relationship Id="rId3" Type="http://schemas.openxmlformats.org/officeDocument/2006/relationships/tags" Target="../tags/tag25.xml"/><Relationship Id="rId29" Type="http://schemas.openxmlformats.org/officeDocument/2006/relationships/image" Target="../media/image10.png"/><Relationship Id="rId28" Type="http://schemas.openxmlformats.org/officeDocument/2006/relationships/tags" Target="../tags/tag46.xml"/><Relationship Id="rId27" Type="http://schemas.openxmlformats.org/officeDocument/2006/relationships/image" Target="../media/image9.png"/><Relationship Id="rId26" Type="http://schemas.openxmlformats.org/officeDocument/2006/relationships/tags" Target="../tags/tag45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image" Target="../media/image4.png"/><Relationship Id="rId19" Type="http://schemas.openxmlformats.org/officeDocument/2006/relationships/tags" Target="../tags/tag38.xml"/><Relationship Id="rId18" Type="http://schemas.openxmlformats.org/officeDocument/2006/relationships/image" Target="../media/image8.png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image" Target="../media/image7.png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image" Target="../media/image6.png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74.xml"/><Relationship Id="rId33" Type="http://schemas.openxmlformats.org/officeDocument/2006/relationships/tags" Target="../tags/tag73.xml"/><Relationship Id="rId32" Type="http://schemas.openxmlformats.org/officeDocument/2006/relationships/tags" Target="../tags/tag72.xml"/><Relationship Id="rId31" Type="http://schemas.openxmlformats.org/officeDocument/2006/relationships/image" Target="../media/image13.png"/><Relationship Id="rId30" Type="http://schemas.openxmlformats.org/officeDocument/2006/relationships/tags" Target="../tags/tag71.xml"/><Relationship Id="rId3" Type="http://schemas.openxmlformats.org/officeDocument/2006/relationships/tags" Target="../tags/tag49.xml"/><Relationship Id="rId29" Type="http://schemas.openxmlformats.org/officeDocument/2006/relationships/image" Target="../media/image12.png"/><Relationship Id="rId28" Type="http://schemas.openxmlformats.org/officeDocument/2006/relationships/tags" Target="../tags/tag70.xml"/><Relationship Id="rId27" Type="http://schemas.openxmlformats.org/officeDocument/2006/relationships/tags" Target="../tags/tag69.xml"/><Relationship Id="rId26" Type="http://schemas.openxmlformats.org/officeDocument/2006/relationships/image" Target="../media/image11.png"/><Relationship Id="rId25" Type="http://schemas.openxmlformats.org/officeDocument/2006/relationships/tags" Target="../tags/tag68.xml"/><Relationship Id="rId24" Type="http://schemas.openxmlformats.org/officeDocument/2006/relationships/tags" Target="../tags/tag67.xml"/><Relationship Id="rId23" Type="http://schemas.openxmlformats.org/officeDocument/2006/relationships/tags" Target="../tags/tag66.xml"/><Relationship Id="rId22" Type="http://schemas.openxmlformats.org/officeDocument/2006/relationships/tags" Target="../tags/tag65.xml"/><Relationship Id="rId21" Type="http://schemas.openxmlformats.org/officeDocument/2006/relationships/tags" Target="../tags/tag64.xml"/><Relationship Id="rId20" Type="http://schemas.openxmlformats.org/officeDocument/2006/relationships/tags" Target="../tags/tag63.xml"/><Relationship Id="rId2" Type="http://schemas.openxmlformats.org/officeDocument/2006/relationships/image" Target="../media/image4.png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image" Target="../media/image8.png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image" Target="../media/image7.png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image" Target="../media/image6.png"/><Relationship Id="rId10" Type="http://schemas.openxmlformats.org/officeDocument/2006/relationships/tags" Target="../tags/tag56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4102100"/>
            <a:ext cx="981075" cy="9734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1220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213610" y="2845435"/>
            <a:ext cx="1080770" cy="398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LayerNorm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8214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94380" y="2845435"/>
            <a:ext cx="1412240" cy="398780"/>
            <a:chOff x="5261" y="5268"/>
            <a:chExt cx="2224" cy="628"/>
          </a:xfrm>
        </p:grpSpPr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5783" y="5268"/>
              <a:ext cx="1702" cy="6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Softmax</a:t>
              </a:r>
              <a:endPara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cxnSp>
          <p:nvCxnSpPr>
            <p:cNvPr id="9" name="直接箭头连接符 8"/>
            <p:cNvCxnSpPr/>
            <p:nvPr>
              <p:custDataLst>
                <p:tags r:id="rId4"/>
              </p:custDataLst>
            </p:nvPr>
          </p:nvCxnSpPr>
          <p:spPr>
            <a:xfrm>
              <a:off x="5261" y="5582"/>
              <a:ext cx="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>
            <a:off x="470662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036820" y="282638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4" name="直接箭头连接符 13"/>
          <p:cNvCxnSpPr>
            <a:endCxn id="12" idx="4"/>
          </p:cNvCxnSpPr>
          <p:nvPr/>
        </p:nvCxnSpPr>
        <p:spPr>
          <a:xfrm flipV="1">
            <a:off x="5253990" y="3260725"/>
            <a:ext cx="0" cy="102997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>
            <a:off x="5451475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81675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>
            <p:custDataLst>
              <p:tags r:id="rId7"/>
            </p:custDataLst>
          </p:nvPr>
        </p:nvCxnSpPr>
        <p:spPr>
          <a:xfrm flipV="1">
            <a:off x="6294120" y="4836795"/>
            <a:ext cx="0" cy="9899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069965" y="4398645"/>
            <a:ext cx="434340" cy="434340"/>
            <a:chOff x="9559" y="6927"/>
            <a:chExt cx="684" cy="684"/>
          </a:xfrm>
        </p:grpSpPr>
        <p:sp>
          <p:nvSpPr>
            <p:cNvPr id="17" name="椭圆 16"/>
            <p:cNvSpPr/>
            <p:nvPr>
              <p:custDataLst>
                <p:tags r:id="rId8"/>
              </p:custDataLst>
            </p:nvPr>
          </p:nvSpPr>
          <p:spPr>
            <a:xfrm>
              <a:off x="9559" y="6927"/>
              <a:ext cx="684" cy="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cxnSp>
          <p:nvCxnSpPr>
            <p:cNvPr id="19" name="直接连接符 18"/>
            <p:cNvCxnSpPr>
              <a:stCxn id="17" idx="1"/>
              <a:endCxn id="17" idx="5"/>
            </p:cNvCxnSpPr>
            <p:nvPr/>
          </p:nvCxnSpPr>
          <p:spPr>
            <a:xfrm>
              <a:off x="9659" y="7027"/>
              <a:ext cx="484" cy="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7" idx="7"/>
              <a:endCxn id="17" idx="3"/>
            </p:cNvCxnSpPr>
            <p:nvPr/>
          </p:nvCxnSpPr>
          <p:spPr>
            <a:xfrm flipH="1">
              <a:off x="9659" y="7027"/>
              <a:ext cx="484" cy="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>
            <p:custDataLst>
              <p:tags r:id="rId9"/>
            </p:custDataLst>
          </p:nvPr>
        </p:nvCxnSpPr>
        <p:spPr>
          <a:xfrm>
            <a:off x="6504305" y="4634865"/>
            <a:ext cx="81597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4250" y="4148455"/>
            <a:ext cx="981075" cy="9734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64452" t="-14000" r="24337"/>
          <a:stretch>
            <a:fillRect/>
          </a:stretch>
        </p:blipFill>
        <p:spPr>
          <a:xfrm>
            <a:off x="1153160" y="2045970"/>
            <a:ext cx="446405" cy="4921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8935" y="706120"/>
            <a:ext cx="3529330" cy="3594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rcRect t="-4947" r="83537"/>
          <a:stretch>
            <a:fillRect/>
          </a:stretch>
        </p:blipFill>
        <p:spPr>
          <a:xfrm>
            <a:off x="6082665" y="2113915"/>
            <a:ext cx="655320" cy="425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4"/>
          <a:srcRect l="85193"/>
          <a:stretch>
            <a:fillRect/>
          </a:stretch>
        </p:blipFill>
        <p:spPr>
          <a:xfrm>
            <a:off x="5080000" y="4398645"/>
            <a:ext cx="593090" cy="40767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8935" y="1211580"/>
            <a:ext cx="2125345" cy="2895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/>
          <a:srcRect t="-24123" r="72662"/>
          <a:stretch>
            <a:fillRect/>
          </a:stretch>
        </p:blipFill>
        <p:spPr>
          <a:xfrm>
            <a:off x="7534275" y="3789045"/>
            <a:ext cx="581025" cy="3594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8"/>
          <a:srcRect l="42247" t="-6140" r="39199"/>
          <a:stretch>
            <a:fillRect/>
          </a:stretch>
        </p:blipFill>
        <p:spPr>
          <a:xfrm>
            <a:off x="1153160" y="3794760"/>
            <a:ext cx="394335" cy="30734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294380" y="5339715"/>
            <a:ext cx="422275" cy="30734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42" idx="2"/>
          </p:cNvCxnSpPr>
          <p:nvPr>
            <p:custDataLst>
              <p:tags r:id="rId23"/>
            </p:custDataLst>
          </p:nvPr>
        </p:nvCxnSpPr>
        <p:spPr>
          <a:xfrm>
            <a:off x="1882140" y="4588510"/>
            <a:ext cx="135572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24"/>
            </p:custDataLst>
          </p:nvPr>
        </p:nvCxnSpPr>
        <p:spPr>
          <a:xfrm flipV="1">
            <a:off x="3459480" y="4806315"/>
            <a:ext cx="0" cy="45339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25"/>
            </p:custDataLst>
          </p:nvPr>
        </p:nvCxnSpPr>
        <p:spPr>
          <a:xfrm>
            <a:off x="3684905" y="4589145"/>
            <a:ext cx="13004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237865" y="437197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44" name="直接连接符 43"/>
          <p:cNvCxnSpPr>
            <a:stCxn id="2" idx="2"/>
          </p:cNvCxnSpPr>
          <p:nvPr/>
        </p:nvCxnSpPr>
        <p:spPr>
          <a:xfrm>
            <a:off x="1391920" y="5075555"/>
            <a:ext cx="0" cy="75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6"/>
            </p:custDataLst>
          </p:nvPr>
        </p:nvCxnSpPr>
        <p:spPr>
          <a:xfrm>
            <a:off x="1391920" y="5843270"/>
            <a:ext cx="49009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7" idx="0"/>
          </p:cNvCxnSpPr>
          <p:nvPr>
            <p:custDataLst>
              <p:tags r:id="rId27"/>
            </p:custDataLst>
          </p:nvPr>
        </p:nvCxnSpPr>
        <p:spPr>
          <a:xfrm>
            <a:off x="6287135" y="3550285"/>
            <a:ext cx="0" cy="8483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>
            <p:custDataLst>
              <p:tags r:id="rId28"/>
            </p:custDataLst>
          </p:nvPr>
        </p:nvSpPr>
        <p:spPr>
          <a:xfrm>
            <a:off x="5788025" y="3761105"/>
            <a:ext cx="1025525" cy="3987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Softmax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4102100"/>
            <a:ext cx="981075" cy="97345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213610" y="2845435"/>
            <a:ext cx="1080770" cy="398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LayerNorm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8214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94380" y="2845435"/>
            <a:ext cx="1412240" cy="398780"/>
            <a:chOff x="5261" y="5268"/>
            <a:chExt cx="2224" cy="628"/>
          </a:xfrm>
        </p:grpSpPr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5783" y="5268"/>
              <a:ext cx="1702" cy="6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Softmax</a:t>
              </a:r>
              <a:endPara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cxnSp>
          <p:nvCxnSpPr>
            <p:cNvPr id="9" name="直接箭头连接符 8"/>
            <p:cNvCxnSpPr/>
            <p:nvPr>
              <p:custDataLst>
                <p:tags r:id="rId4"/>
              </p:custDataLst>
            </p:nvPr>
          </p:nvCxnSpPr>
          <p:spPr>
            <a:xfrm>
              <a:off x="5261" y="5582"/>
              <a:ext cx="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>
            <a:off x="470662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036820" y="282638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4" name="直接箭头连接符 13"/>
          <p:cNvCxnSpPr>
            <a:endCxn id="12" idx="4"/>
          </p:cNvCxnSpPr>
          <p:nvPr/>
        </p:nvCxnSpPr>
        <p:spPr>
          <a:xfrm flipV="1">
            <a:off x="5253990" y="3260725"/>
            <a:ext cx="0" cy="102997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>
            <a:off x="5451475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81675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069965" y="439864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6294120" y="4836795"/>
            <a:ext cx="0" cy="9899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2"/>
            <a:endCxn id="17" idx="6"/>
          </p:cNvCxnSpPr>
          <p:nvPr/>
        </p:nvCxnSpPr>
        <p:spPr>
          <a:xfrm>
            <a:off x="6069965" y="4615815"/>
            <a:ext cx="434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294120" y="4371975"/>
            <a:ext cx="0" cy="474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9"/>
            </p:custDataLst>
          </p:nvPr>
        </p:nvCxnSpPr>
        <p:spPr>
          <a:xfrm>
            <a:off x="6504305" y="4615180"/>
            <a:ext cx="81597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20280" y="4148455"/>
            <a:ext cx="981075" cy="97345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-4947" r="83537"/>
          <a:stretch>
            <a:fillRect/>
          </a:stretch>
        </p:blipFill>
        <p:spPr>
          <a:xfrm>
            <a:off x="6082665" y="2113915"/>
            <a:ext cx="655320" cy="425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rcRect l="85193"/>
          <a:stretch>
            <a:fillRect/>
          </a:stretch>
        </p:blipFill>
        <p:spPr>
          <a:xfrm>
            <a:off x="5080000" y="4398645"/>
            <a:ext cx="593090" cy="40767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t="-24123" r="72662"/>
          <a:stretch>
            <a:fillRect/>
          </a:stretch>
        </p:blipFill>
        <p:spPr>
          <a:xfrm>
            <a:off x="7534275" y="3789045"/>
            <a:ext cx="581025" cy="3594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5"/>
          <a:srcRect l="42247" t="-6140" r="39199"/>
          <a:stretch>
            <a:fillRect/>
          </a:stretch>
        </p:blipFill>
        <p:spPr>
          <a:xfrm>
            <a:off x="1153160" y="3794760"/>
            <a:ext cx="394335" cy="30734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294380" y="5339715"/>
            <a:ext cx="422275" cy="30734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42" idx="2"/>
          </p:cNvCxnSpPr>
          <p:nvPr>
            <p:custDataLst>
              <p:tags r:id="rId19"/>
            </p:custDataLst>
          </p:nvPr>
        </p:nvCxnSpPr>
        <p:spPr>
          <a:xfrm>
            <a:off x="1882140" y="4588510"/>
            <a:ext cx="135572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20"/>
            </p:custDataLst>
          </p:nvPr>
        </p:nvCxnSpPr>
        <p:spPr>
          <a:xfrm flipV="1">
            <a:off x="3459480" y="4806315"/>
            <a:ext cx="0" cy="45339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21"/>
            </p:custDataLst>
          </p:nvPr>
        </p:nvCxnSpPr>
        <p:spPr>
          <a:xfrm>
            <a:off x="3684905" y="4589145"/>
            <a:ext cx="13004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237865" y="437197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44" name="直接连接符 43"/>
          <p:cNvCxnSpPr>
            <a:stCxn id="2" idx="2"/>
          </p:cNvCxnSpPr>
          <p:nvPr/>
        </p:nvCxnSpPr>
        <p:spPr>
          <a:xfrm>
            <a:off x="1391920" y="5075555"/>
            <a:ext cx="0" cy="75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2"/>
            </p:custDataLst>
          </p:nvPr>
        </p:nvCxnSpPr>
        <p:spPr>
          <a:xfrm>
            <a:off x="1391920" y="5843270"/>
            <a:ext cx="49009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7" idx="0"/>
          </p:cNvCxnSpPr>
          <p:nvPr>
            <p:custDataLst>
              <p:tags r:id="rId23"/>
            </p:custDataLst>
          </p:nvPr>
        </p:nvCxnSpPr>
        <p:spPr>
          <a:xfrm>
            <a:off x="6287135" y="3550285"/>
            <a:ext cx="0" cy="8483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2590800"/>
            <a:ext cx="981075" cy="973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15"/>
          <a:srcRect l="42247" t="-6140" r="39199"/>
          <a:stretch>
            <a:fillRect/>
          </a:stretch>
        </p:blipFill>
        <p:spPr>
          <a:xfrm>
            <a:off x="1153160" y="2283460"/>
            <a:ext cx="394335" cy="3073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901065" y="923925"/>
            <a:ext cx="3447415" cy="3594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01065" y="1455420"/>
            <a:ext cx="2032635" cy="262255"/>
          </a:xfrm>
          <a:prstGeom prst="rect">
            <a:avLst/>
          </a:prstGeom>
        </p:spPr>
      </p:pic>
      <p:sp>
        <p:nvSpPr>
          <p:cNvPr id="3" name="圆角矩形 2"/>
          <p:cNvSpPr/>
          <p:nvPr>
            <p:custDataLst>
              <p:tags r:id="rId30"/>
            </p:custDataLst>
          </p:nvPr>
        </p:nvSpPr>
        <p:spPr>
          <a:xfrm>
            <a:off x="5781675" y="3741420"/>
            <a:ext cx="1010920" cy="3987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Softmax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4102100"/>
            <a:ext cx="981075" cy="97345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213610" y="2845435"/>
            <a:ext cx="1080770" cy="398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LayerNorm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8214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039235" y="2861945"/>
            <a:ext cx="1412240" cy="398780"/>
            <a:chOff x="5261" y="5268"/>
            <a:chExt cx="2224" cy="628"/>
          </a:xfrm>
        </p:grpSpPr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5783" y="5268"/>
              <a:ext cx="1702" cy="6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Softmax</a:t>
              </a:r>
              <a:endPara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cxnSp>
          <p:nvCxnSpPr>
            <p:cNvPr id="9" name="直接箭头连接符 8"/>
            <p:cNvCxnSpPr/>
            <p:nvPr>
              <p:custDataLst>
                <p:tags r:id="rId4"/>
              </p:custDataLst>
            </p:nvPr>
          </p:nvCxnSpPr>
          <p:spPr>
            <a:xfrm>
              <a:off x="5261" y="5582"/>
              <a:ext cx="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>
            <a:off x="329565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625215" y="2844800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42385" y="3279140"/>
            <a:ext cx="0" cy="108521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>
            <a:off x="5451475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81675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>
            <p:custDataLst>
              <p:tags r:id="rId7"/>
            </p:custDataLst>
          </p:nvPr>
        </p:nvCxnSpPr>
        <p:spPr>
          <a:xfrm flipV="1">
            <a:off x="6294120" y="4836795"/>
            <a:ext cx="0" cy="9899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8"/>
            </p:custDataLst>
          </p:nvPr>
        </p:nvCxnSpPr>
        <p:spPr>
          <a:xfrm>
            <a:off x="6504305" y="4615180"/>
            <a:ext cx="81597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20280" y="4148455"/>
            <a:ext cx="981075" cy="97345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t="-4947" r="83537"/>
          <a:stretch>
            <a:fillRect/>
          </a:stretch>
        </p:blipFill>
        <p:spPr>
          <a:xfrm>
            <a:off x="6082665" y="2113915"/>
            <a:ext cx="655320" cy="425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rcRect l="85193"/>
          <a:stretch>
            <a:fillRect/>
          </a:stretch>
        </p:blipFill>
        <p:spPr>
          <a:xfrm>
            <a:off x="3572510" y="4425315"/>
            <a:ext cx="593090" cy="40767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rcRect t="-24123" r="72662"/>
          <a:stretch>
            <a:fillRect/>
          </a:stretch>
        </p:blipFill>
        <p:spPr>
          <a:xfrm>
            <a:off x="7534275" y="3789045"/>
            <a:ext cx="581025" cy="3594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rcRect l="42247" t="-6140" r="39199"/>
          <a:stretch>
            <a:fillRect/>
          </a:stretch>
        </p:blipFill>
        <p:spPr>
          <a:xfrm>
            <a:off x="1153160" y="3794760"/>
            <a:ext cx="394335" cy="30734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522220" y="5273040"/>
            <a:ext cx="422275" cy="307340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>
            <p:custDataLst>
              <p:tags r:id="rId18"/>
            </p:custDataLst>
          </p:nvPr>
        </p:nvCxnSpPr>
        <p:spPr>
          <a:xfrm>
            <a:off x="1882140" y="4588510"/>
            <a:ext cx="58547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19"/>
            </p:custDataLst>
          </p:nvPr>
        </p:nvCxnSpPr>
        <p:spPr>
          <a:xfrm flipV="1">
            <a:off x="2727325" y="4806315"/>
            <a:ext cx="0" cy="45339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20"/>
            </p:custDataLst>
          </p:nvPr>
        </p:nvCxnSpPr>
        <p:spPr>
          <a:xfrm>
            <a:off x="2933700" y="4588510"/>
            <a:ext cx="5384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2510155" y="437197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44" name="直接连接符 43"/>
          <p:cNvCxnSpPr>
            <a:stCxn id="2" idx="2"/>
          </p:cNvCxnSpPr>
          <p:nvPr/>
        </p:nvCxnSpPr>
        <p:spPr>
          <a:xfrm>
            <a:off x="1391920" y="5075555"/>
            <a:ext cx="0" cy="75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1"/>
            </p:custDataLst>
          </p:nvPr>
        </p:nvCxnSpPr>
        <p:spPr>
          <a:xfrm>
            <a:off x="1391920" y="5843270"/>
            <a:ext cx="49009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7" idx="0"/>
          </p:cNvCxnSpPr>
          <p:nvPr>
            <p:custDataLst>
              <p:tags r:id="rId22"/>
            </p:custDataLst>
          </p:nvPr>
        </p:nvCxnSpPr>
        <p:spPr>
          <a:xfrm>
            <a:off x="6287135" y="3550285"/>
            <a:ext cx="0" cy="8483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2590800"/>
            <a:ext cx="981075" cy="973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14"/>
          <a:srcRect l="42247" t="-6140" r="39199"/>
          <a:stretch>
            <a:fillRect/>
          </a:stretch>
        </p:blipFill>
        <p:spPr>
          <a:xfrm>
            <a:off x="1153160" y="2283460"/>
            <a:ext cx="394335" cy="3073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0500" y="4380865"/>
            <a:ext cx="215900" cy="42545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>
            <p:custDataLst>
              <p:tags r:id="rId27"/>
            </p:custDataLst>
          </p:nvPr>
        </p:nvCxnSpPr>
        <p:spPr>
          <a:xfrm>
            <a:off x="5545455" y="4626610"/>
            <a:ext cx="5384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00430" y="923925"/>
            <a:ext cx="2724785" cy="35941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00430" y="1414780"/>
            <a:ext cx="2486660" cy="30226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6080760" y="4397375"/>
            <a:ext cx="434340" cy="434340"/>
            <a:chOff x="9559" y="6927"/>
            <a:chExt cx="684" cy="684"/>
          </a:xfrm>
        </p:grpSpPr>
        <p:sp>
          <p:nvSpPr>
            <p:cNvPr id="31" name="椭圆 30"/>
            <p:cNvSpPr/>
            <p:nvPr>
              <p:custDataLst>
                <p:tags r:id="rId32"/>
              </p:custDataLst>
            </p:nvPr>
          </p:nvSpPr>
          <p:spPr>
            <a:xfrm>
              <a:off x="9559" y="6927"/>
              <a:ext cx="684" cy="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cxnSp>
          <p:nvCxnSpPr>
            <p:cNvPr id="35" name="直接连接符 34"/>
            <p:cNvCxnSpPr>
              <a:stCxn id="31" idx="1"/>
              <a:endCxn id="31" idx="5"/>
            </p:cNvCxnSpPr>
            <p:nvPr>
              <p:custDataLst>
                <p:tags r:id="rId33"/>
              </p:custDataLst>
            </p:nvPr>
          </p:nvCxnSpPr>
          <p:spPr>
            <a:xfrm>
              <a:off x="9659" y="7027"/>
              <a:ext cx="484" cy="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7"/>
              <a:endCxn id="31" idx="3"/>
            </p:cNvCxnSpPr>
            <p:nvPr>
              <p:custDataLst>
                <p:tags r:id="rId34"/>
              </p:custDataLst>
            </p:nvPr>
          </p:nvCxnSpPr>
          <p:spPr>
            <a:xfrm flipH="1">
              <a:off x="9659" y="7027"/>
              <a:ext cx="484" cy="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PP_MARK_KEY" val="4adfe2df-967f-4e79-8d6b-e9b0c3b48010"/>
  <p:tag name="COMMONDATA" val="eyJoZGlkIjoiODUzNjM2ZjU2Mjg4NjYxYmM4YjljYjc1NWMwZGM4MjM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indent="0" fontAlgn="auto">
          <a:lnSpc>
            <a:spcPct val="100000"/>
          </a:lnSpc>
          <a:defRPr lang="en-US" altLang="zh-CN">
            <a:latin typeface="Times New Roman" panose="02020503050405090304" pitchFamily="18" charset="0"/>
            <a:ea typeface="微软雅黑" pitchFamily="34" charset="-122"/>
            <a:cs typeface="Times New Roman" panose="0202050305040509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汉仪旗黑</vt:lpstr>
      <vt:lpstr>Times New Roman Regular</vt:lpstr>
      <vt:lpstr>Times New Roman Bold</vt:lpstr>
      <vt:lpstr>等线</vt:lpstr>
      <vt:lpstr>汉仪中等线KW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星晴</cp:lastModifiedBy>
  <cp:revision>140</cp:revision>
  <dcterms:created xsi:type="dcterms:W3CDTF">2024-08-30T01:56:16Z</dcterms:created>
  <dcterms:modified xsi:type="dcterms:W3CDTF">2024-08-30T01:56:16Z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15E8F7DE73B8449D873EAAB49415D97A</vt:lpwstr>
  </property>
  <property fmtid="{D5CDD505-2E9C-101B-9397-08002B2CF9AE}" pid="3" name="KSOProductBuildVer">
    <vt:lpwstr>2052-6.7.1.8828</vt:lpwstr>
  </property>
</Properties>
</file>