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D08D9-74E1-844A-AC13-71B97206C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3F10-C7FD-8E4A-A4F8-E75BC3FB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https://www.modeladvisor.com/cost-benefit-analysis-a-tool-for-comparing-the-costs-and-benefits-of-different-options/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https://www.lepide.com/blog/top-10-security-measures-every-organization-should-have/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https://www.wired-for-wealth.com/the-keys-to-successful-collaboration-collaboration-and-teamwork-equals-financial-success/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https://www.fity.club/lists/suggestions/information-systems/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https://www.arcweb.com/blog/what-smart-city-platform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https://iiot-world.com/smart-cities/what-is-a-smart-city-platform/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https://ar.inspiredpencil.com/pictures-2023/financial-planning-process-flowchart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https://solatatech.com/article/iot-for-smart-cities-use-cases-and-implementation-strategies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http://solutiondots.com/blog/erp-implementation.html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https://www.smartsheet.com/8-elements-effective-change-management-process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https://bernardmarr.com/the-smart-cities-of-the-future-5-ways-technology-is-transforming-our-cities/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https://www.pinterest.se/pin/4011087158676355/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Management Systems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midel.modeladvisor.com/16660695848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ROI Analysis of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Conducting a cost-benefit analysis to quantify the return on investment.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Tracking key performance indicators such as cost savings, process efficiency, and citizen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Demonstrating the value of the system through measurable outcomes and success stories.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epide.com/blog/wp-content/uploads/2022/10/top-ten-security-measur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Considerations for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cybersecurity measures to protect sensitive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updating software and conducting vulnerability assessments.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staff on security best practices to prevent data breaches and cyber attacks.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wired-for-wealth.com/wp-content/uploads/2014/10/collaboration-10-01-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Opportunities with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Partnering with other municipalities to share best practices and lessons learned.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Collaborating with technology vendors to co-create customized solutions for specific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with the community through open data initiatives and participatory decision-making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globalwall.com/wp-content/uploads/2017/05/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Management Systems play a crucial role in modernizing local government operations and improving service delivery.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technology and data-driven insights, cities can become more efficient, transparent, and responsive to citizen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Investing in a City Management System is an investment in the future sustainability and success of a city.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"City Management Systems: A Comprehensive Guide," by John Smith, City Management Journal, 2020.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"The Impact of Technology on Local Government Operations," by Jane Doe, Municipal Management Quarterly, 2019.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"Best Practices in Implementing City Management Systems," by Sarah Johnson, Public Administration Review, 2018.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rcweb.com/sites/default/files/Images/blog-images/Smart%20City%20Platform%20Cropp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Management Systems are software platforms used by municipalities to streamline operations and improve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typically include modules for finance, human resources, planning, and public 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 City Management System can lead to cost savings, better decision-making, and enhanced citizen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iot-world.com/wp-content/uploads/2019/07/Smart-City-Platfor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transparency and accountability in government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data accuracy and accessibility for decision-makers.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efficiency through automation of processes such as permit approvals and budget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bb/c6/01/bbc6012003b294d612b0122afb868f8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management tools for budgeting, accounting, and reporting.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Human resources modules for managing employee records, payroll, and benefits.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Planning and zoning components for land use regulation and development approval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cnsoft.com/blog-pictures/internet-of-things/integration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Considerations for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Assessing current needs and processes to determine the right system fit.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staff on how to use the new system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and compliance with regulations such as GDPR.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olutiondots.com/wp-content/uploads/2015/09/Methodology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Study: City X's Successful Implementation of a Management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X implemented a City Management System resulting in 20% cost savings within the first year.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improved citizen engagement through online service requests and payments.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X saw a 15% increase in operational efficiency due to streamlined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martsheet.com/sites/default/files/IC-change-manag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Implementing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Resistance to change from staff accustomed to manual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Budget constraints for system procurement and 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issues with existing legacy systems and data migration challenges.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ernardmarr.com/wp-content/uploads/2021/07/The-Smart-Cities-Of-The-Future-5-Ways-Technology-Is-Transforming-Our-Cit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use of artificial intelligence and machine learning for predictive analytics.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Internet of Things (IoT) devices for smart city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mobile capabilities for on-the-go access to city services and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736x/c1/bc/4c/c1bc4cdc39645f35a83b87c07a08b1e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Maximizing the Value of City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Engage key stakeholders in the selection and implementation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evaluate system performance and adjust configurations as needed.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Foster a culture of continuous improvement and innovation within the organization.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Management Systems</dc:title>
  <dc:subject>City Management Systems</dc:subject>
  <dc:creator>SlideMake.com</dc:creator>
  <cp:lastModifiedBy>saikumarbathineni196@gmail.com</cp:lastModifiedBy>
  <cp:revision>2</cp:revision>
  <dcterms:created xsi:type="dcterms:W3CDTF">2024-03-19T07:21:50Z</dcterms:created>
  <dcterms:modified xsi:type="dcterms:W3CDTF">2024-03-19T07:51:48Z</dcterms:modified>
</cp:coreProperties>
</file>