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94" r:id="rId15"/>
    <p:sldId id="296" r:id="rId16"/>
    <p:sldId id="276" r:id="rId17"/>
    <p:sldId id="275" r:id="rId18"/>
    <p:sldId id="272" r:id="rId19"/>
    <p:sldId id="295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86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52DEB-485F-423F-8482-FBA09D2DD6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9C0D42-6C67-41FE-B13F-3DB759CB960E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2C2DF1A8-A578-4486-96AB-B948A7A45D8D}" type="parTrans" cxnId="{604E2117-6B09-4E5C-984F-4FD516A6B46F}">
      <dgm:prSet/>
      <dgm:spPr/>
      <dgm:t>
        <a:bodyPr/>
        <a:lstStyle/>
        <a:p>
          <a:endParaRPr lang="en-US"/>
        </a:p>
      </dgm:t>
    </dgm:pt>
    <dgm:pt modelId="{84EE2C3B-049C-4607-8F51-D4CB007CD6BC}" type="sibTrans" cxnId="{604E2117-6B09-4E5C-984F-4FD516A6B46F}">
      <dgm:prSet/>
      <dgm:spPr/>
      <dgm:t>
        <a:bodyPr/>
        <a:lstStyle/>
        <a:p>
          <a:endParaRPr lang="en-US"/>
        </a:p>
      </dgm:t>
    </dgm:pt>
    <dgm:pt modelId="{D812729B-3BDE-4CC9-809A-5EE14CFA83EE}">
      <dgm:prSet/>
      <dgm:spPr/>
      <dgm:t>
        <a:bodyPr/>
        <a:lstStyle/>
        <a:p>
          <a:r>
            <a:rPr lang="en-US"/>
            <a:t>Project and experimental design </a:t>
          </a:r>
        </a:p>
      </dgm:t>
    </dgm:pt>
    <dgm:pt modelId="{4ABBA2E5-95DE-48CC-961F-FC756C44102F}" type="parTrans" cxnId="{1F4E21E8-2FF8-4B8C-A5CD-6B11DFEA499D}">
      <dgm:prSet/>
      <dgm:spPr/>
      <dgm:t>
        <a:bodyPr/>
        <a:lstStyle/>
        <a:p>
          <a:endParaRPr lang="en-US"/>
        </a:p>
      </dgm:t>
    </dgm:pt>
    <dgm:pt modelId="{A953EB0B-B945-4EB2-882D-976E1CE4F452}" type="sibTrans" cxnId="{1F4E21E8-2FF8-4B8C-A5CD-6B11DFEA499D}">
      <dgm:prSet/>
      <dgm:spPr/>
      <dgm:t>
        <a:bodyPr/>
        <a:lstStyle/>
        <a:p>
          <a:endParaRPr lang="en-US"/>
        </a:p>
      </dgm:t>
    </dgm:pt>
    <dgm:pt modelId="{517F1C02-7E5C-4D5A-AD28-DA019D232A8E}">
      <dgm:prSet/>
      <dgm:spPr/>
      <dgm:t>
        <a:bodyPr/>
        <a:lstStyle/>
        <a:p>
          <a:r>
            <a:rPr lang="en-US"/>
            <a:t>Data wrangling and Exploratory Data Analysis (EDA) </a:t>
          </a:r>
        </a:p>
      </dgm:t>
    </dgm:pt>
    <dgm:pt modelId="{5048419A-D1D7-407F-9C9B-7345A9139652}" type="parTrans" cxnId="{3DBAA731-91A6-4C9D-995F-CE7B3225E389}">
      <dgm:prSet/>
      <dgm:spPr/>
      <dgm:t>
        <a:bodyPr/>
        <a:lstStyle/>
        <a:p>
          <a:endParaRPr lang="en-US"/>
        </a:p>
      </dgm:t>
    </dgm:pt>
    <dgm:pt modelId="{C7806F02-83A7-4B83-AA24-E1540A593A67}" type="sibTrans" cxnId="{3DBAA731-91A6-4C9D-995F-CE7B3225E389}">
      <dgm:prSet/>
      <dgm:spPr/>
      <dgm:t>
        <a:bodyPr/>
        <a:lstStyle/>
        <a:p>
          <a:endParaRPr lang="en-US"/>
        </a:p>
      </dgm:t>
    </dgm:pt>
    <dgm:pt modelId="{CC89C09C-E9FF-4834-9941-FFD4950FDF31}">
      <dgm:prSet/>
      <dgm:spPr/>
      <dgm:t>
        <a:bodyPr/>
        <a:lstStyle/>
        <a:p>
          <a:r>
            <a:rPr lang="en-US"/>
            <a:t>Model design and development </a:t>
          </a:r>
        </a:p>
      </dgm:t>
    </dgm:pt>
    <dgm:pt modelId="{48CE5A50-B49E-4D91-B6F7-72CDC61733AC}" type="parTrans" cxnId="{E9558C4F-EE49-4874-B991-6F6802E5D8A9}">
      <dgm:prSet/>
      <dgm:spPr/>
      <dgm:t>
        <a:bodyPr/>
        <a:lstStyle/>
        <a:p>
          <a:endParaRPr lang="en-US"/>
        </a:p>
      </dgm:t>
    </dgm:pt>
    <dgm:pt modelId="{AECB73C0-C9C2-443F-8A7D-3FA752A3D79B}" type="sibTrans" cxnId="{E9558C4F-EE49-4874-B991-6F6802E5D8A9}">
      <dgm:prSet/>
      <dgm:spPr/>
      <dgm:t>
        <a:bodyPr/>
        <a:lstStyle/>
        <a:p>
          <a:endParaRPr lang="en-US"/>
        </a:p>
      </dgm:t>
    </dgm:pt>
    <dgm:pt modelId="{32213AFE-87CA-4A40-85FE-28ABD6A01C1A}">
      <dgm:prSet/>
      <dgm:spPr/>
      <dgm:t>
        <a:bodyPr/>
        <a:lstStyle/>
        <a:p>
          <a:r>
            <a:rPr lang="en-US"/>
            <a:t>Results and discussion </a:t>
          </a:r>
        </a:p>
      </dgm:t>
    </dgm:pt>
    <dgm:pt modelId="{13D59782-BEC7-4C88-B322-A65F8BB693A1}" type="parTrans" cxnId="{577F855C-3B23-4D08-AD4D-A1C8874563C3}">
      <dgm:prSet/>
      <dgm:spPr/>
      <dgm:t>
        <a:bodyPr/>
        <a:lstStyle/>
        <a:p>
          <a:endParaRPr lang="en-US"/>
        </a:p>
      </dgm:t>
    </dgm:pt>
    <dgm:pt modelId="{65B3A8A1-EC5A-446C-B4E7-ED33034C4C13}" type="sibTrans" cxnId="{577F855C-3B23-4D08-AD4D-A1C8874563C3}">
      <dgm:prSet/>
      <dgm:spPr/>
      <dgm:t>
        <a:bodyPr/>
        <a:lstStyle/>
        <a:p>
          <a:endParaRPr lang="en-US"/>
        </a:p>
      </dgm:t>
    </dgm:pt>
    <dgm:pt modelId="{D0C49CFD-1399-4CEC-BEC3-3893006871EE}">
      <dgm:prSet/>
      <dgm:spPr/>
      <dgm:t>
        <a:bodyPr/>
        <a:lstStyle/>
        <a:p>
          <a:r>
            <a:rPr lang="en-US"/>
            <a:t>Conclusion </a:t>
          </a:r>
        </a:p>
      </dgm:t>
    </dgm:pt>
    <dgm:pt modelId="{4BE6370A-94C3-4814-83CC-910FC44EF7D6}" type="parTrans" cxnId="{0FCC5CB6-F081-436F-93D6-C6A2E742D1B4}">
      <dgm:prSet/>
      <dgm:spPr/>
      <dgm:t>
        <a:bodyPr/>
        <a:lstStyle/>
        <a:p>
          <a:endParaRPr lang="en-US"/>
        </a:p>
      </dgm:t>
    </dgm:pt>
    <dgm:pt modelId="{3C0471A2-EA55-46D5-A6D5-C239DA58DE85}" type="sibTrans" cxnId="{0FCC5CB6-F081-436F-93D6-C6A2E742D1B4}">
      <dgm:prSet/>
      <dgm:spPr/>
      <dgm:t>
        <a:bodyPr/>
        <a:lstStyle/>
        <a:p>
          <a:endParaRPr lang="en-US"/>
        </a:p>
      </dgm:t>
    </dgm:pt>
    <dgm:pt modelId="{2D5F1DE7-BE17-AC42-8EA1-9050BB373764}" type="pres">
      <dgm:prSet presAssocID="{1EA52DEB-485F-423F-8482-FBA09D2DD632}" presName="vert0" presStyleCnt="0">
        <dgm:presLayoutVars>
          <dgm:dir/>
          <dgm:animOne val="branch"/>
          <dgm:animLvl val="lvl"/>
        </dgm:presLayoutVars>
      </dgm:prSet>
      <dgm:spPr/>
    </dgm:pt>
    <dgm:pt modelId="{9F7D3686-BE63-6649-8A17-7757305293A9}" type="pres">
      <dgm:prSet presAssocID="{829C0D42-6C67-41FE-B13F-3DB759CB960E}" presName="thickLine" presStyleLbl="alignNode1" presStyleIdx="0" presStyleCnt="6"/>
      <dgm:spPr/>
    </dgm:pt>
    <dgm:pt modelId="{E5337D8B-708D-CE4D-99AF-D87803E4D094}" type="pres">
      <dgm:prSet presAssocID="{829C0D42-6C67-41FE-B13F-3DB759CB960E}" presName="horz1" presStyleCnt="0"/>
      <dgm:spPr/>
    </dgm:pt>
    <dgm:pt modelId="{83712D27-DECD-D24C-A4A9-D1D0847014AA}" type="pres">
      <dgm:prSet presAssocID="{829C0D42-6C67-41FE-B13F-3DB759CB960E}" presName="tx1" presStyleLbl="revTx" presStyleIdx="0" presStyleCnt="6"/>
      <dgm:spPr/>
    </dgm:pt>
    <dgm:pt modelId="{5FCEC723-1F6B-FE42-BB38-D47CF843B5C4}" type="pres">
      <dgm:prSet presAssocID="{829C0D42-6C67-41FE-B13F-3DB759CB960E}" presName="vert1" presStyleCnt="0"/>
      <dgm:spPr/>
    </dgm:pt>
    <dgm:pt modelId="{59AF1F36-00BF-DE43-8C50-65B020991755}" type="pres">
      <dgm:prSet presAssocID="{D812729B-3BDE-4CC9-809A-5EE14CFA83EE}" presName="thickLine" presStyleLbl="alignNode1" presStyleIdx="1" presStyleCnt="6"/>
      <dgm:spPr/>
    </dgm:pt>
    <dgm:pt modelId="{666F87CD-C5CE-FF45-95E0-6D2CFA0760A5}" type="pres">
      <dgm:prSet presAssocID="{D812729B-3BDE-4CC9-809A-5EE14CFA83EE}" presName="horz1" presStyleCnt="0"/>
      <dgm:spPr/>
    </dgm:pt>
    <dgm:pt modelId="{CB2BD654-6F23-CD47-B938-44943154637C}" type="pres">
      <dgm:prSet presAssocID="{D812729B-3BDE-4CC9-809A-5EE14CFA83EE}" presName="tx1" presStyleLbl="revTx" presStyleIdx="1" presStyleCnt="6"/>
      <dgm:spPr/>
    </dgm:pt>
    <dgm:pt modelId="{7301A9A4-DB6C-9C44-873B-F03C61F795AC}" type="pres">
      <dgm:prSet presAssocID="{D812729B-3BDE-4CC9-809A-5EE14CFA83EE}" presName="vert1" presStyleCnt="0"/>
      <dgm:spPr/>
    </dgm:pt>
    <dgm:pt modelId="{C9FB69B8-620D-F746-992F-442495BBBBC9}" type="pres">
      <dgm:prSet presAssocID="{517F1C02-7E5C-4D5A-AD28-DA019D232A8E}" presName="thickLine" presStyleLbl="alignNode1" presStyleIdx="2" presStyleCnt="6"/>
      <dgm:spPr/>
    </dgm:pt>
    <dgm:pt modelId="{6762F4DA-FD7D-534D-913A-FDB02C27CBA7}" type="pres">
      <dgm:prSet presAssocID="{517F1C02-7E5C-4D5A-AD28-DA019D232A8E}" presName="horz1" presStyleCnt="0"/>
      <dgm:spPr/>
    </dgm:pt>
    <dgm:pt modelId="{A7F4C847-353F-6C49-94BC-FBE1A3D36F40}" type="pres">
      <dgm:prSet presAssocID="{517F1C02-7E5C-4D5A-AD28-DA019D232A8E}" presName="tx1" presStyleLbl="revTx" presStyleIdx="2" presStyleCnt="6"/>
      <dgm:spPr/>
    </dgm:pt>
    <dgm:pt modelId="{A32785A2-F70F-384D-8D13-787560867CE5}" type="pres">
      <dgm:prSet presAssocID="{517F1C02-7E5C-4D5A-AD28-DA019D232A8E}" presName="vert1" presStyleCnt="0"/>
      <dgm:spPr/>
    </dgm:pt>
    <dgm:pt modelId="{129810F6-7589-B04A-91FA-55A765E868C2}" type="pres">
      <dgm:prSet presAssocID="{CC89C09C-E9FF-4834-9941-FFD4950FDF31}" presName="thickLine" presStyleLbl="alignNode1" presStyleIdx="3" presStyleCnt="6"/>
      <dgm:spPr/>
    </dgm:pt>
    <dgm:pt modelId="{CD904C6F-1771-6F4D-B542-27856372982F}" type="pres">
      <dgm:prSet presAssocID="{CC89C09C-E9FF-4834-9941-FFD4950FDF31}" presName="horz1" presStyleCnt="0"/>
      <dgm:spPr/>
    </dgm:pt>
    <dgm:pt modelId="{B695AA0C-CF83-C443-B127-F829166A2A7C}" type="pres">
      <dgm:prSet presAssocID="{CC89C09C-E9FF-4834-9941-FFD4950FDF31}" presName="tx1" presStyleLbl="revTx" presStyleIdx="3" presStyleCnt="6"/>
      <dgm:spPr/>
    </dgm:pt>
    <dgm:pt modelId="{675CE5EA-B9F8-3746-B950-DCC9949C61F0}" type="pres">
      <dgm:prSet presAssocID="{CC89C09C-E9FF-4834-9941-FFD4950FDF31}" presName="vert1" presStyleCnt="0"/>
      <dgm:spPr/>
    </dgm:pt>
    <dgm:pt modelId="{2B3F799D-FEDB-2840-A3EC-571D92A93872}" type="pres">
      <dgm:prSet presAssocID="{32213AFE-87CA-4A40-85FE-28ABD6A01C1A}" presName="thickLine" presStyleLbl="alignNode1" presStyleIdx="4" presStyleCnt="6"/>
      <dgm:spPr/>
    </dgm:pt>
    <dgm:pt modelId="{7E65EEA7-A105-0945-B079-B448F2D6962C}" type="pres">
      <dgm:prSet presAssocID="{32213AFE-87CA-4A40-85FE-28ABD6A01C1A}" presName="horz1" presStyleCnt="0"/>
      <dgm:spPr/>
    </dgm:pt>
    <dgm:pt modelId="{86BF68B9-E8FB-AE47-A15E-7E88305B4AF7}" type="pres">
      <dgm:prSet presAssocID="{32213AFE-87CA-4A40-85FE-28ABD6A01C1A}" presName="tx1" presStyleLbl="revTx" presStyleIdx="4" presStyleCnt="6"/>
      <dgm:spPr/>
    </dgm:pt>
    <dgm:pt modelId="{5EC0EAF4-3993-334D-AF81-21420F702500}" type="pres">
      <dgm:prSet presAssocID="{32213AFE-87CA-4A40-85FE-28ABD6A01C1A}" presName="vert1" presStyleCnt="0"/>
      <dgm:spPr/>
    </dgm:pt>
    <dgm:pt modelId="{CCEEF3F9-71DA-864D-8372-CF5308608F54}" type="pres">
      <dgm:prSet presAssocID="{D0C49CFD-1399-4CEC-BEC3-3893006871EE}" presName="thickLine" presStyleLbl="alignNode1" presStyleIdx="5" presStyleCnt="6"/>
      <dgm:spPr/>
    </dgm:pt>
    <dgm:pt modelId="{C6005AB5-06EB-834B-BF1B-E238E3C720D5}" type="pres">
      <dgm:prSet presAssocID="{D0C49CFD-1399-4CEC-BEC3-3893006871EE}" presName="horz1" presStyleCnt="0"/>
      <dgm:spPr/>
    </dgm:pt>
    <dgm:pt modelId="{D4C1FF31-D405-7648-8F21-FDE1ED884B37}" type="pres">
      <dgm:prSet presAssocID="{D0C49CFD-1399-4CEC-BEC3-3893006871EE}" presName="tx1" presStyleLbl="revTx" presStyleIdx="5" presStyleCnt="6"/>
      <dgm:spPr/>
    </dgm:pt>
    <dgm:pt modelId="{78A38514-B284-8748-B150-60D811669018}" type="pres">
      <dgm:prSet presAssocID="{D0C49CFD-1399-4CEC-BEC3-3893006871EE}" presName="vert1" presStyleCnt="0"/>
      <dgm:spPr/>
    </dgm:pt>
  </dgm:ptLst>
  <dgm:cxnLst>
    <dgm:cxn modelId="{604E2117-6B09-4E5C-984F-4FD516A6B46F}" srcId="{1EA52DEB-485F-423F-8482-FBA09D2DD632}" destId="{829C0D42-6C67-41FE-B13F-3DB759CB960E}" srcOrd="0" destOrd="0" parTransId="{2C2DF1A8-A578-4486-96AB-B948A7A45D8D}" sibTransId="{84EE2C3B-049C-4607-8F51-D4CB007CD6BC}"/>
    <dgm:cxn modelId="{69B3A22E-2BE3-2D43-8FB6-70B8DEB64418}" type="presOf" srcId="{829C0D42-6C67-41FE-B13F-3DB759CB960E}" destId="{83712D27-DECD-D24C-A4A9-D1D0847014AA}" srcOrd="0" destOrd="0" presId="urn:microsoft.com/office/officeart/2008/layout/LinedList"/>
    <dgm:cxn modelId="{3DBAA731-91A6-4C9D-995F-CE7B3225E389}" srcId="{1EA52DEB-485F-423F-8482-FBA09D2DD632}" destId="{517F1C02-7E5C-4D5A-AD28-DA019D232A8E}" srcOrd="2" destOrd="0" parTransId="{5048419A-D1D7-407F-9C9B-7345A9139652}" sibTransId="{C7806F02-83A7-4B83-AA24-E1540A593A67}"/>
    <dgm:cxn modelId="{92E41935-5D7D-0745-A3F6-9EDBA5AB0C7E}" type="presOf" srcId="{32213AFE-87CA-4A40-85FE-28ABD6A01C1A}" destId="{86BF68B9-E8FB-AE47-A15E-7E88305B4AF7}" srcOrd="0" destOrd="0" presId="urn:microsoft.com/office/officeart/2008/layout/LinedList"/>
    <dgm:cxn modelId="{E9558C4F-EE49-4874-B991-6F6802E5D8A9}" srcId="{1EA52DEB-485F-423F-8482-FBA09D2DD632}" destId="{CC89C09C-E9FF-4834-9941-FFD4950FDF31}" srcOrd="3" destOrd="0" parTransId="{48CE5A50-B49E-4D91-B6F7-72CDC61733AC}" sibTransId="{AECB73C0-C9C2-443F-8A7D-3FA752A3D79B}"/>
    <dgm:cxn modelId="{45B24054-40CE-1F47-89BE-AEF8139100B8}" type="presOf" srcId="{517F1C02-7E5C-4D5A-AD28-DA019D232A8E}" destId="{A7F4C847-353F-6C49-94BC-FBE1A3D36F40}" srcOrd="0" destOrd="0" presId="urn:microsoft.com/office/officeart/2008/layout/LinedList"/>
    <dgm:cxn modelId="{577F855C-3B23-4D08-AD4D-A1C8874563C3}" srcId="{1EA52DEB-485F-423F-8482-FBA09D2DD632}" destId="{32213AFE-87CA-4A40-85FE-28ABD6A01C1A}" srcOrd="4" destOrd="0" parTransId="{13D59782-BEC7-4C88-B322-A65F8BB693A1}" sibTransId="{65B3A8A1-EC5A-446C-B4E7-ED33034C4C13}"/>
    <dgm:cxn modelId="{882CAF6E-BABC-D84D-91EE-0243A0592269}" type="presOf" srcId="{1EA52DEB-485F-423F-8482-FBA09D2DD632}" destId="{2D5F1DE7-BE17-AC42-8EA1-9050BB373764}" srcOrd="0" destOrd="0" presId="urn:microsoft.com/office/officeart/2008/layout/LinedList"/>
    <dgm:cxn modelId="{E163E17C-8219-3F4D-A959-3FBECE980654}" type="presOf" srcId="{D812729B-3BDE-4CC9-809A-5EE14CFA83EE}" destId="{CB2BD654-6F23-CD47-B938-44943154637C}" srcOrd="0" destOrd="0" presId="urn:microsoft.com/office/officeart/2008/layout/LinedList"/>
    <dgm:cxn modelId="{0FCC5CB6-F081-436F-93D6-C6A2E742D1B4}" srcId="{1EA52DEB-485F-423F-8482-FBA09D2DD632}" destId="{D0C49CFD-1399-4CEC-BEC3-3893006871EE}" srcOrd="5" destOrd="0" parTransId="{4BE6370A-94C3-4814-83CC-910FC44EF7D6}" sibTransId="{3C0471A2-EA55-46D5-A6D5-C239DA58DE85}"/>
    <dgm:cxn modelId="{01F9A7C7-D5A8-D54E-B309-D1F0435C6CB3}" type="presOf" srcId="{CC89C09C-E9FF-4834-9941-FFD4950FDF31}" destId="{B695AA0C-CF83-C443-B127-F829166A2A7C}" srcOrd="0" destOrd="0" presId="urn:microsoft.com/office/officeart/2008/layout/LinedList"/>
    <dgm:cxn modelId="{4356A8CD-704C-E94C-A1EC-688B34B1714A}" type="presOf" srcId="{D0C49CFD-1399-4CEC-BEC3-3893006871EE}" destId="{D4C1FF31-D405-7648-8F21-FDE1ED884B37}" srcOrd="0" destOrd="0" presId="urn:microsoft.com/office/officeart/2008/layout/LinedList"/>
    <dgm:cxn modelId="{1F4E21E8-2FF8-4B8C-A5CD-6B11DFEA499D}" srcId="{1EA52DEB-485F-423F-8482-FBA09D2DD632}" destId="{D812729B-3BDE-4CC9-809A-5EE14CFA83EE}" srcOrd="1" destOrd="0" parTransId="{4ABBA2E5-95DE-48CC-961F-FC756C44102F}" sibTransId="{A953EB0B-B945-4EB2-882D-976E1CE4F452}"/>
    <dgm:cxn modelId="{C097C75F-860C-3143-973B-039078C8AC09}" type="presParOf" srcId="{2D5F1DE7-BE17-AC42-8EA1-9050BB373764}" destId="{9F7D3686-BE63-6649-8A17-7757305293A9}" srcOrd="0" destOrd="0" presId="urn:microsoft.com/office/officeart/2008/layout/LinedList"/>
    <dgm:cxn modelId="{11413E30-7442-814C-90AB-898CEC836631}" type="presParOf" srcId="{2D5F1DE7-BE17-AC42-8EA1-9050BB373764}" destId="{E5337D8B-708D-CE4D-99AF-D87803E4D094}" srcOrd="1" destOrd="0" presId="urn:microsoft.com/office/officeart/2008/layout/LinedList"/>
    <dgm:cxn modelId="{97001127-042D-9A42-96BE-92BB60A43692}" type="presParOf" srcId="{E5337D8B-708D-CE4D-99AF-D87803E4D094}" destId="{83712D27-DECD-D24C-A4A9-D1D0847014AA}" srcOrd="0" destOrd="0" presId="urn:microsoft.com/office/officeart/2008/layout/LinedList"/>
    <dgm:cxn modelId="{3C8ADC4F-E863-3143-BE20-0E393D3A7A91}" type="presParOf" srcId="{E5337D8B-708D-CE4D-99AF-D87803E4D094}" destId="{5FCEC723-1F6B-FE42-BB38-D47CF843B5C4}" srcOrd="1" destOrd="0" presId="urn:microsoft.com/office/officeart/2008/layout/LinedList"/>
    <dgm:cxn modelId="{D15172F2-E576-E448-A447-C764C6EDD413}" type="presParOf" srcId="{2D5F1DE7-BE17-AC42-8EA1-9050BB373764}" destId="{59AF1F36-00BF-DE43-8C50-65B020991755}" srcOrd="2" destOrd="0" presId="urn:microsoft.com/office/officeart/2008/layout/LinedList"/>
    <dgm:cxn modelId="{FB8BC442-346A-DA4B-963E-A832E3FC8257}" type="presParOf" srcId="{2D5F1DE7-BE17-AC42-8EA1-9050BB373764}" destId="{666F87CD-C5CE-FF45-95E0-6D2CFA0760A5}" srcOrd="3" destOrd="0" presId="urn:microsoft.com/office/officeart/2008/layout/LinedList"/>
    <dgm:cxn modelId="{667B43FB-0FE1-1C44-AFEB-4C1B62C330D6}" type="presParOf" srcId="{666F87CD-C5CE-FF45-95E0-6D2CFA0760A5}" destId="{CB2BD654-6F23-CD47-B938-44943154637C}" srcOrd="0" destOrd="0" presId="urn:microsoft.com/office/officeart/2008/layout/LinedList"/>
    <dgm:cxn modelId="{C8CBA566-FCA7-BE4C-858E-CD3937585ACA}" type="presParOf" srcId="{666F87CD-C5CE-FF45-95E0-6D2CFA0760A5}" destId="{7301A9A4-DB6C-9C44-873B-F03C61F795AC}" srcOrd="1" destOrd="0" presId="urn:microsoft.com/office/officeart/2008/layout/LinedList"/>
    <dgm:cxn modelId="{5B86A434-6772-1447-9E73-F8C979EFB808}" type="presParOf" srcId="{2D5F1DE7-BE17-AC42-8EA1-9050BB373764}" destId="{C9FB69B8-620D-F746-992F-442495BBBBC9}" srcOrd="4" destOrd="0" presId="urn:microsoft.com/office/officeart/2008/layout/LinedList"/>
    <dgm:cxn modelId="{858745EF-C5A5-094F-BB87-6B81A95D74B4}" type="presParOf" srcId="{2D5F1DE7-BE17-AC42-8EA1-9050BB373764}" destId="{6762F4DA-FD7D-534D-913A-FDB02C27CBA7}" srcOrd="5" destOrd="0" presId="urn:microsoft.com/office/officeart/2008/layout/LinedList"/>
    <dgm:cxn modelId="{812474A7-E978-8346-AD9E-21C563D67E3E}" type="presParOf" srcId="{6762F4DA-FD7D-534D-913A-FDB02C27CBA7}" destId="{A7F4C847-353F-6C49-94BC-FBE1A3D36F40}" srcOrd="0" destOrd="0" presId="urn:microsoft.com/office/officeart/2008/layout/LinedList"/>
    <dgm:cxn modelId="{771868D6-3256-C140-A56C-A86C1646D566}" type="presParOf" srcId="{6762F4DA-FD7D-534D-913A-FDB02C27CBA7}" destId="{A32785A2-F70F-384D-8D13-787560867CE5}" srcOrd="1" destOrd="0" presId="urn:microsoft.com/office/officeart/2008/layout/LinedList"/>
    <dgm:cxn modelId="{3D77F6E4-6BC8-434C-87B9-51AC152383B6}" type="presParOf" srcId="{2D5F1DE7-BE17-AC42-8EA1-9050BB373764}" destId="{129810F6-7589-B04A-91FA-55A765E868C2}" srcOrd="6" destOrd="0" presId="urn:microsoft.com/office/officeart/2008/layout/LinedList"/>
    <dgm:cxn modelId="{263E8E39-D506-244C-8FB9-0B79B187040B}" type="presParOf" srcId="{2D5F1DE7-BE17-AC42-8EA1-9050BB373764}" destId="{CD904C6F-1771-6F4D-B542-27856372982F}" srcOrd="7" destOrd="0" presId="urn:microsoft.com/office/officeart/2008/layout/LinedList"/>
    <dgm:cxn modelId="{3B572117-D358-764E-A0AA-074647C1ACB5}" type="presParOf" srcId="{CD904C6F-1771-6F4D-B542-27856372982F}" destId="{B695AA0C-CF83-C443-B127-F829166A2A7C}" srcOrd="0" destOrd="0" presId="urn:microsoft.com/office/officeart/2008/layout/LinedList"/>
    <dgm:cxn modelId="{DF46D80A-00C6-5D4C-AC56-80E0BA492DCD}" type="presParOf" srcId="{CD904C6F-1771-6F4D-B542-27856372982F}" destId="{675CE5EA-B9F8-3746-B950-DCC9949C61F0}" srcOrd="1" destOrd="0" presId="urn:microsoft.com/office/officeart/2008/layout/LinedList"/>
    <dgm:cxn modelId="{92D81456-2CFA-254C-8CF7-DE688627EAEF}" type="presParOf" srcId="{2D5F1DE7-BE17-AC42-8EA1-9050BB373764}" destId="{2B3F799D-FEDB-2840-A3EC-571D92A93872}" srcOrd="8" destOrd="0" presId="urn:microsoft.com/office/officeart/2008/layout/LinedList"/>
    <dgm:cxn modelId="{1EBEBAA1-8099-FF48-AAC6-835A703F44D8}" type="presParOf" srcId="{2D5F1DE7-BE17-AC42-8EA1-9050BB373764}" destId="{7E65EEA7-A105-0945-B079-B448F2D6962C}" srcOrd="9" destOrd="0" presId="urn:microsoft.com/office/officeart/2008/layout/LinedList"/>
    <dgm:cxn modelId="{0D09CECC-8E88-BF4B-806D-A950CE3B6869}" type="presParOf" srcId="{7E65EEA7-A105-0945-B079-B448F2D6962C}" destId="{86BF68B9-E8FB-AE47-A15E-7E88305B4AF7}" srcOrd="0" destOrd="0" presId="urn:microsoft.com/office/officeart/2008/layout/LinedList"/>
    <dgm:cxn modelId="{16445517-D0B8-334A-A8CF-C6C867342AF1}" type="presParOf" srcId="{7E65EEA7-A105-0945-B079-B448F2D6962C}" destId="{5EC0EAF4-3993-334D-AF81-21420F702500}" srcOrd="1" destOrd="0" presId="urn:microsoft.com/office/officeart/2008/layout/LinedList"/>
    <dgm:cxn modelId="{6585884B-84D9-614E-B146-550FDE708D1B}" type="presParOf" srcId="{2D5F1DE7-BE17-AC42-8EA1-9050BB373764}" destId="{CCEEF3F9-71DA-864D-8372-CF5308608F54}" srcOrd="10" destOrd="0" presId="urn:microsoft.com/office/officeart/2008/layout/LinedList"/>
    <dgm:cxn modelId="{EEED7C12-B6BF-F541-B229-146A344C9D0A}" type="presParOf" srcId="{2D5F1DE7-BE17-AC42-8EA1-9050BB373764}" destId="{C6005AB5-06EB-834B-BF1B-E238E3C720D5}" srcOrd="11" destOrd="0" presId="urn:microsoft.com/office/officeart/2008/layout/LinedList"/>
    <dgm:cxn modelId="{7AC27819-60C7-DC49-8917-C6509F7B4B72}" type="presParOf" srcId="{C6005AB5-06EB-834B-BF1B-E238E3C720D5}" destId="{D4C1FF31-D405-7648-8F21-FDE1ED884B37}" srcOrd="0" destOrd="0" presId="urn:microsoft.com/office/officeart/2008/layout/LinedList"/>
    <dgm:cxn modelId="{778F4D35-4BCC-F94E-999C-1F5C38BFEBA6}" type="presParOf" srcId="{C6005AB5-06EB-834B-BF1B-E238E3C720D5}" destId="{78A38514-B284-8748-B150-60D8116690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945BAB-8430-47DC-9770-6BEF42B5A56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517F0E-9006-4D2A-BBEA-5F8729DF72D2}">
      <dgm:prSet/>
      <dgm:spPr/>
      <dgm:t>
        <a:bodyPr/>
        <a:lstStyle/>
        <a:p>
          <a:r>
            <a:rPr lang="en-US"/>
            <a:t>Aerosols (pollutants) are particles that are omnipresent in the atmosphere</a:t>
          </a:r>
        </a:p>
      </dgm:t>
    </dgm:pt>
    <dgm:pt modelId="{EF47681C-03AE-4728-A3B8-18E1A7224CAB}" type="parTrans" cxnId="{3E345E3D-38AC-40F9-9AF3-0D1DF4BF6103}">
      <dgm:prSet/>
      <dgm:spPr/>
      <dgm:t>
        <a:bodyPr/>
        <a:lstStyle/>
        <a:p>
          <a:endParaRPr lang="en-US"/>
        </a:p>
      </dgm:t>
    </dgm:pt>
    <dgm:pt modelId="{EADF2B3F-CB88-4C8C-82DD-1354EB876A5A}" type="sibTrans" cxnId="{3E345E3D-38AC-40F9-9AF3-0D1DF4BF6103}">
      <dgm:prSet/>
      <dgm:spPr/>
      <dgm:t>
        <a:bodyPr/>
        <a:lstStyle/>
        <a:p>
          <a:endParaRPr lang="en-US"/>
        </a:p>
      </dgm:t>
    </dgm:pt>
    <dgm:pt modelId="{A35AD72E-4A6F-4496-99AF-B9EE6E31C3D4}">
      <dgm:prSet/>
      <dgm:spPr/>
      <dgm:t>
        <a:bodyPr/>
        <a:lstStyle/>
        <a:p>
          <a:r>
            <a:rPr lang="en-US"/>
            <a:t>They vary in size, shape and composition</a:t>
          </a:r>
        </a:p>
      </dgm:t>
    </dgm:pt>
    <dgm:pt modelId="{513283DB-109A-481D-B8FA-17C17C1B0CB4}" type="parTrans" cxnId="{FDFC278E-66D6-4480-A8B4-765D0572F042}">
      <dgm:prSet/>
      <dgm:spPr/>
      <dgm:t>
        <a:bodyPr/>
        <a:lstStyle/>
        <a:p>
          <a:endParaRPr lang="en-US"/>
        </a:p>
      </dgm:t>
    </dgm:pt>
    <dgm:pt modelId="{35FA901F-D0F5-4D82-9446-72F1CC6ED9CA}" type="sibTrans" cxnId="{FDFC278E-66D6-4480-A8B4-765D0572F042}">
      <dgm:prSet/>
      <dgm:spPr/>
      <dgm:t>
        <a:bodyPr/>
        <a:lstStyle/>
        <a:p>
          <a:endParaRPr lang="en-US"/>
        </a:p>
      </dgm:t>
    </dgm:pt>
    <dgm:pt modelId="{5DFAC25D-C2D0-4238-ABD6-6F56F133EDC1}">
      <dgm:prSet/>
      <dgm:spPr/>
      <dgm:t>
        <a:bodyPr/>
        <a:lstStyle/>
        <a:p>
          <a:r>
            <a:rPr lang="en-US"/>
            <a:t>They also impact climate and weather in a geographical location</a:t>
          </a:r>
        </a:p>
      </dgm:t>
    </dgm:pt>
    <dgm:pt modelId="{EE381CA7-0609-44DA-84B4-378E16E1860C}" type="parTrans" cxnId="{E8B081A9-5BAC-4CF0-BF79-F2157BDA6E06}">
      <dgm:prSet/>
      <dgm:spPr/>
      <dgm:t>
        <a:bodyPr/>
        <a:lstStyle/>
        <a:p>
          <a:endParaRPr lang="en-US"/>
        </a:p>
      </dgm:t>
    </dgm:pt>
    <dgm:pt modelId="{BE8D1F7F-7785-40E9-B939-838C4AB48B21}" type="sibTrans" cxnId="{E8B081A9-5BAC-4CF0-BF79-F2157BDA6E06}">
      <dgm:prSet/>
      <dgm:spPr/>
      <dgm:t>
        <a:bodyPr/>
        <a:lstStyle/>
        <a:p>
          <a:endParaRPr lang="en-US"/>
        </a:p>
      </dgm:t>
    </dgm:pt>
    <dgm:pt modelId="{4CD3E7A8-D96A-4387-9577-4B073BAB5681}">
      <dgm:prSet/>
      <dgm:spPr/>
      <dgm:t>
        <a:bodyPr/>
        <a:lstStyle/>
        <a:p>
          <a:r>
            <a:rPr lang="en-US"/>
            <a:t>Proper classification can help to quantify climate change and global warming</a:t>
          </a:r>
        </a:p>
      </dgm:t>
    </dgm:pt>
    <dgm:pt modelId="{138CC030-ADEE-4302-986D-A967840FB2DF}" type="parTrans" cxnId="{4553E813-842C-4E23-8DB8-A00BC48FCAA7}">
      <dgm:prSet/>
      <dgm:spPr/>
      <dgm:t>
        <a:bodyPr/>
        <a:lstStyle/>
        <a:p>
          <a:endParaRPr lang="en-US"/>
        </a:p>
      </dgm:t>
    </dgm:pt>
    <dgm:pt modelId="{BEF1D1C3-9AB5-4898-8578-F9BBFF0CD2E7}" type="sibTrans" cxnId="{4553E813-842C-4E23-8DB8-A00BC48FCAA7}">
      <dgm:prSet/>
      <dgm:spPr/>
      <dgm:t>
        <a:bodyPr/>
        <a:lstStyle/>
        <a:p>
          <a:endParaRPr lang="en-US"/>
        </a:p>
      </dgm:t>
    </dgm:pt>
    <dgm:pt modelId="{836109AA-A968-C846-8BFD-B39357937CFC}" type="pres">
      <dgm:prSet presAssocID="{23945BAB-8430-47DC-9770-6BEF42B5A56A}" presName="linear" presStyleCnt="0">
        <dgm:presLayoutVars>
          <dgm:animLvl val="lvl"/>
          <dgm:resizeHandles val="exact"/>
        </dgm:presLayoutVars>
      </dgm:prSet>
      <dgm:spPr/>
    </dgm:pt>
    <dgm:pt modelId="{BEA505FB-DAE9-4F49-92F7-7D44DACD7A4C}" type="pres">
      <dgm:prSet presAssocID="{CF517F0E-9006-4D2A-BBEA-5F8729DF72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2E0EF2-A3FF-D64D-8A5C-B4EB815A8EE6}" type="pres">
      <dgm:prSet presAssocID="{EADF2B3F-CB88-4C8C-82DD-1354EB876A5A}" presName="spacer" presStyleCnt="0"/>
      <dgm:spPr/>
    </dgm:pt>
    <dgm:pt modelId="{4D584419-BC20-CC41-9FBE-C8EAE50288B3}" type="pres">
      <dgm:prSet presAssocID="{A35AD72E-4A6F-4496-99AF-B9EE6E31C3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C62E46-3C2E-F240-BB3B-0DF3A6959538}" type="pres">
      <dgm:prSet presAssocID="{35FA901F-D0F5-4D82-9446-72F1CC6ED9CA}" presName="spacer" presStyleCnt="0"/>
      <dgm:spPr/>
    </dgm:pt>
    <dgm:pt modelId="{8A099E65-1267-4443-B637-A6018E49401E}" type="pres">
      <dgm:prSet presAssocID="{5DFAC25D-C2D0-4238-ABD6-6F56F133E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FCD626-97AF-8941-B05A-E7B304089BC7}" type="pres">
      <dgm:prSet presAssocID="{BE8D1F7F-7785-40E9-B939-838C4AB48B21}" presName="spacer" presStyleCnt="0"/>
      <dgm:spPr/>
    </dgm:pt>
    <dgm:pt modelId="{61A671BC-1EF6-0545-BCAD-0CBA0DFCEFD1}" type="pres">
      <dgm:prSet presAssocID="{4CD3E7A8-D96A-4387-9577-4B073BAB56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CAB001-0054-5843-98D4-ECCBEF2C5219}" type="presOf" srcId="{CF517F0E-9006-4D2A-BBEA-5F8729DF72D2}" destId="{BEA505FB-DAE9-4F49-92F7-7D44DACD7A4C}" srcOrd="0" destOrd="0" presId="urn:microsoft.com/office/officeart/2005/8/layout/vList2"/>
    <dgm:cxn modelId="{4553E813-842C-4E23-8DB8-A00BC48FCAA7}" srcId="{23945BAB-8430-47DC-9770-6BEF42B5A56A}" destId="{4CD3E7A8-D96A-4387-9577-4B073BAB5681}" srcOrd="3" destOrd="0" parTransId="{138CC030-ADEE-4302-986D-A967840FB2DF}" sibTransId="{BEF1D1C3-9AB5-4898-8578-F9BBFF0CD2E7}"/>
    <dgm:cxn modelId="{3E345E3D-38AC-40F9-9AF3-0D1DF4BF6103}" srcId="{23945BAB-8430-47DC-9770-6BEF42B5A56A}" destId="{CF517F0E-9006-4D2A-BBEA-5F8729DF72D2}" srcOrd="0" destOrd="0" parTransId="{EF47681C-03AE-4728-A3B8-18E1A7224CAB}" sibTransId="{EADF2B3F-CB88-4C8C-82DD-1354EB876A5A}"/>
    <dgm:cxn modelId="{0D3F9C58-2333-FC45-90DE-696C044B13EA}" type="presOf" srcId="{A35AD72E-4A6F-4496-99AF-B9EE6E31C3D4}" destId="{4D584419-BC20-CC41-9FBE-C8EAE50288B3}" srcOrd="0" destOrd="0" presId="urn:microsoft.com/office/officeart/2005/8/layout/vList2"/>
    <dgm:cxn modelId="{B8707380-BD28-2A47-86A2-28AD2D82D063}" type="presOf" srcId="{4CD3E7A8-D96A-4387-9577-4B073BAB5681}" destId="{61A671BC-1EF6-0545-BCAD-0CBA0DFCEFD1}" srcOrd="0" destOrd="0" presId="urn:microsoft.com/office/officeart/2005/8/layout/vList2"/>
    <dgm:cxn modelId="{D52C458C-3D27-B043-ABB7-67B819A78B4F}" type="presOf" srcId="{5DFAC25D-C2D0-4238-ABD6-6F56F133EDC1}" destId="{8A099E65-1267-4443-B637-A6018E49401E}" srcOrd="0" destOrd="0" presId="urn:microsoft.com/office/officeart/2005/8/layout/vList2"/>
    <dgm:cxn modelId="{FDFC278E-66D6-4480-A8B4-765D0572F042}" srcId="{23945BAB-8430-47DC-9770-6BEF42B5A56A}" destId="{A35AD72E-4A6F-4496-99AF-B9EE6E31C3D4}" srcOrd="1" destOrd="0" parTransId="{513283DB-109A-481D-B8FA-17C17C1B0CB4}" sibTransId="{35FA901F-D0F5-4D82-9446-72F1CC6ED9CA}"/>
    <dgm:cxn modelId="{B46F46A1-245B-3D45-8AB7-3BF80A061BBC}" type="presOf" srcId="{23945BAB-8430-47DC-9770-6BEF42B5A56A}" destId="{836109AA-A968-C846-8BFD-B39357937CFC}" srcOrd="0" destOrd="0" presId="urn:microsoft.com/office/officeart/2005/8/layout/vList2"/>
    <dgm:cxn modelId="{E8B081A9-5BAC-4CF0-BF79-F2157BDA6E06}" srcId="{23945BAB-8430-47DC-9770-6BEF42B5A56A}" destId="{5DFAC25D-C2D0-4238-ABD6-6F56F133EDC1}" srcOrd="2" destOrd="0" parTransId="{EE381CA7-0609-44DA-84B4-378E16E1860C}" sibTransId="{BE8D1F7F-7785-40E9-B939-838C4AB48B21}"/>
    <dgm:cxn modelId="{A3A185FD-EE58-B24F-82D4-8B594C5C784A}" type="presParOf" srcId="{836109AA-A968-C846-8BFD-B39357937CFC}" destId="{BEA505FB-DAE9-4F49-92F7-7D44DACD7A4C}" srcOrd="0" destOrd="0" presId="urn:microsoft.com/office/officeart/2005/8/layout/vList2"/>
    <dgm:cxn modelId="{4B84DD57-6F4C-F446-9B65-75A94E3A9AE8}" type="presParOf" srcId="{836109AA-A968-C846-8BFD-B39357937CFC}" destId="{E92E0EF2-A3FF-D64D-8A5C-B4EB815A8EE6}" srcOrd="1" destOrd="0" presId="urn:microsoft.com/office/officeart/2005/8/layout/vList2"/>
    <dgm:cxn modelId="{EC15522E-AD5C-224C-84F8-C586CDBFD82B}" type="presParOf" srcId="{836109AA-A968-C846-8BFD-B39357937CFC}" destId="{4D584419-BC20-CC41-9FBE-C8EAE50288B3}" srcOrd="2" destOrd="0" presId="urn:microsoft.com/office/officeart/2005/8/layout/vList2"/>
    <dgm:cxn modelId="{3A6E74D2-514B-554B-AF46-76557333A794}" type="presParOf" srcId="{836109AA-A968-C846-8BFD-B39357937CFC}" destId="{7AC62E46-3C2E-F240-BB3B-0DF3A6959538}" srcOrd="3" destOrd="0" presId="urn:microsoft.com/office/officeart/2005/8/layout/vList2"/>
    <dgm:cxn modelId="{0902AD58-1A61-1648-B586-36DBFEBBCC66}" type="presParOf" srcId="{836109AA-A968-C846-8BFD-B39357937CFC}" destId="{8A099E65-1267-4443-B637-A6018E49401E}" srcOrd="4" destOrd="0" presId="urn:microsoft.com/office/officeart/2005/8/layout/vList2"/>
    <dgm:cxn modelId="{CCDEB099-1064-A249-A4E2-DED3201176D5}" type="presParOf" srcId="{836109AA-A968-C846-8BFD-B39357937CFC}" destId="{0BFCD626-97AF-8941-B05A-E7B304089BC7}" srcOrd="5" destOrd="0" presId="urn:microsoft.com/office/officeart/2005/8/layout/vList2"/>
    <dgm:cxn modelId="{4E97960A-A0A7-E74B-B469-4FDF84C3817B}" type="presParOf" srcId="{836109AA-A968-C846-8BFD-B39357937CFC}" destId="{61A671BC-1EF6-0545-BCAD-0CBA0DFCEF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28EEA-087C-4787-8925-894EF37BAD5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B56763-69D2-4928-AA5B-0A80D12E9484}">
      <dgm:prSet phldrT="[Text]"/>
      <dgm:spPr/>
      <dgm:t>
        <a:bodyPr/>
        <a:lstStyle/>
        <a:p>
          <a:r>
            <a:rPr lang="en-US"/>
            <a:t>Satellite feature Variables</a:t>
          </a:r>
        </a:p>
      </dgm:t>
    </dgm:pt>
    <dgm:pt modelId="{7A3A6D0F-C80B-4A17-B826-EBF8DCA964BA}" type="parTrans" cxnId="{342BFE80-485A-443D-8576-55D31B402DE7}">
      <dgm:prSet/>
      <dgm:spPr/>
      <dgm:t>
        <a:bodyPr/>
        <a:lstStyle/>
        <a:p>
          <a:endParaRPr lang="en-US"/>
        </a:p>
      </dgm:t>
    </dgm:pt>
    <dgm:pt modelId="{1265A995-C246-499B-A80F-7EB2BE1D259D}" type="sibTrans" cxnId="{342BFE80-485A-443D-8576-55D31B402DE7}">
      <dgm:prSet/>
      <dgm:spPr/>
      <dgm:t>
        <a:bodyPr/>
        <a:lstStyle/>
        <a:p>
          <a:endParaRPr lang="en-US"/>
        </a:p>
      </dgm:t>
    </dgm:pt>
    <dgm:pt modelId="{5EC2D8D2-F487-4078-8F9E-7F4BF4376EFE}">
      <dgm:prSet phldrT="[Text]" custT="1"/>
      <dgm:spPr/>
      <dgm:t>
        <a:bodyPr/>
        <a:lstStyle/>
        <a:p>
          <a:r>
            <a:rPr lang="en-US" sz="1400" dirty="0"/>
            <a:t>Aerosol index (AI)</a:t>
          </a:r>
        </a:p>
      </dgm:t>
    </dgm:pt>
    <dgm:pt modelId="{371E5D53-F904-48E5-A39A-07F0699DF847}" type="parTrans" cxnId="{16B9375D-CD71-450F-996D-33BA37EE1F75}">
      <dgm:prSet/>
      <dgm:spPr/>
      <dgm:t>
        <a:bodyPr/>
        <a:lstStyle/>
        <a:p>
          <a:endParaRPr lang="en-US"/>
        </a:p>
      </dgm:t>
    </dgm:pt>
    <dgm:pt modelId="{2675738A-3891-4F58-95FF-992362470F4C}" type="sibTrans" cxnId="{16B9375D-CD71-450F-996D-33BA37EE1F75}">
      <dgm:prSet/>
      <dgm:spPr/>
      <dgm:t>
        <a:bodyPr/>
        <a:lstStyle/>
        <a:p>
          <a:endParaRPr lang="en-US"/>
        </a:p>
      </dgm:t>
    </dgm:pt>
    <dgm:pt modelId="{4761871F-904D-4E4D-A698-0865E83525EE}">
      <dgm:prSet phldrT="[Text]" custT="1"/>
      <dgm:spPr/>
      <dgm:t>
        <a:bodyPr/>
        <a:lstStyle/>
        <a:p>
          <a:r>
            <a:rPr lang="en-US" sz="1400" dirty="0"/>
            <a:t>Scattering</a:t>
          </a:r>
        </a:p>
        <a:p>
          <a:r>
            <a:rPr lang="en-US" sz="1400" dirty="0"/>
            <a:t>angle</a:t>
          </a:r>
        </a:p>
      </dgm:t>
    </dgm:pt>
    <dgm:pt modelId="{7D76D4A0-EBAD-4AF7-80DB-F5B84EBD339F}" type="parTrans" cxnId="{ABD681A1-C2D0-4D1B-B031-DA3E568792D0}">
      <dgm:prSet/>
      <dgm:spPr/>
      <dgm:t>
        <a:bodyPr/>
        <a:lstStyle/>
        <a:p>
          <a:endParaRPr lang="en-US"/>
        </a:p>
      </dgm:t>
    </dgm:pt>
    <dgm:pt modelId="{3C345E15-F7EE-4FDC-B7E9-75F23814F7F7}" type="sibTrans" cxnId="{ABD681A1-C2D0-4D1B-B031-DA3E568792D0}">
      <dgm:prSet/>
      <dgm:spPr/>
      <dgm:t>
        <a:bodyPr/>
        <a:lstStyle/>
        <a:p>
          <a:endParaRPr lang="en-US"/>
        </a:p>
      </dgm:t>
    </dgm:pt>
    <dgm:pt modelId="{35428368-60E2-4EFF-A546-D35DD326A440}">
      <dgm:prSet phldrT="[Text]" custT="1"/>
      <dgm:spPr/>
      <dgm:t>
        <a:bodyPr/>
        <a:lstStyle/>
        <a:p>
          <a:r>
            <a:rPr lang="en-US" sz="1400" dirty="0"/>
            <a:t>CO column amount</a:t>
          </a:r>
        </a:p>
      </dgm:t>
    </dgm:pt>
    <dgm:pt modelId="{2231526D-A1F6-4BCF-B81E-A2F4B49893D0}" type="parTrans" cxnId="{06C76355-C161-487C-AED3-4E7286F4EB49}">
      <dgm:prSet/>
      <dgm:spPr/>
      <dgm:t>
        <a:bodyPr/>
        <a:lstStyle/>
        <a:p>
          <a:endParaRPr lang="en-US"/>
        </a:p>
      </dgm:t>
    </dgm:pt>
    <dgm:pt modelId="{A127682C-4BB4-41EF-B767-215173ADBF2F}" type="sibTrans" cxnId="{06C76355-C161-487C-AED3-4E7286F4EB49}">
      <dgm:prSet/>
      <dgm:spPr/>
      <dgm:t>
        <a:bodyPr/>
        <a:lstStyle/>
        <a:p>
          <a:endParaRPr lang="en-US"/>
        </a:p>
      </dgm:t>
    </dgm:pt>
    <dgm:pt modelId="{E2EEDC7B-5149-4BAD-88A4-2B74DA1FCE65}">
      <dgm:prSet phldrT="[Text]" custT="1"/>
      <dgm:spPr/>
      <dgm:t>
        <a:bodyPr/>
        <a:lstStyle/>
        <a:p>
          <a:r>
            <a:rPr lang="en-US" sz="1400" dirty="0"/>
            <a:t>No2 column density</a:t>
          </a:r>
        </a:p>
      </dgm:t>
    </dgm:pt>
    <dgm:pt modelId="{7B7D6E58-2994-4F39-A1BA-F2E4ADB1175E}" type="parTrans" cxnId="{3F2A5A47-2664-4820-BBC5-AE213223D1BD}">
      <dgm:prSet/>
      <dgm:spPr/>
      <dgm:t>
        <a:bodyPr/>
        <a:lstStyle/>
        <a:p>
          <a:endParaRPr lang="en-US"/>
        </a:p>
      </dgm:t>
    </dgm:pt>
    <dgm:pt modelId="{898D8D10-7C0E-4747-B0FE-7048347C3061}" type="sibTrans" cxnId="{3F2A5A47-2664-4820-BBC5-AE213223D1BD}">
      <dgm:prSet/>
      <dgm:spPr/>
      <dgm:t>
        <a:bodyPr/>
        <a:lstStyle/>
        <a:p>
          <a:endParaRPr lang="en-US"/>
        </a:p>
      </dgm:t>
    </dgm:pt>
    <dgm:pt modelId="{9032DF4E-846D-4504-941F-5B98A3EE64F2}">
      <dgm:prSet phldrT="[Text]" custT="1"/>
      <dgm:spPr/>
      <dgm:t>
        <a:bodyPr/>
        <a:lstStyle/>
        <a:p>
          <a:r>
            <a:rPr lang="en-US" sz="1400" dirty="0"/>
            <a:t>HCHO column amount</a:t>
          </a:r>
        </a:p>
      </dgm:t>
    </dgm:pt>
    <dgm:pt modelId="{5C8F31F4-20FB-469C-A66E-3AFD63C4F0FC}" type="parTrans" cxnId="{97687699-C302-4A6A-9189-023F754DF336}">
      <dgm:prSet/>
      <dgm:spPr/>
      <dgm:t>
        <a:bodyPr/>
        <a:lstStyle/>
        <a:p>
          <a:endParaRPr lang="en-US"/>
        </a:p>
      </dgm:t>
    </dgm:pt>
    <dgm:pt modelId="{99A6CB11-2FC6-474D-A227-47DAAD065D36}" type="sibTrans" cxnId="{97687699-C302-4A6A-9189-023F754DF336}">
      <dgm:prSet/>
      <dgm:spPr/>
      <dgm:t>
        <a:bodyPr/>
        <a:lstStyle/>
        <a:p>
          <a:endParaRPr lang="en-US"/>
        </a:p>
      </dgm:t>
    </dgm:pt>
    <dgm:pt modelId="{D468F8A8-BED0-4487-B541-4B190289E319}">
      <dgm:prSet phldrT="[Text]" custT="1"/>
      <dgm:spPr/>
      <dgm:t>
        <a:bodyPr/>
        <a:lstStyle/>
        <a:p>
          <a:r>
            <a:rPr lang="en-US" sz="1400" dirty="0"/>
            <a:t>Fine mode (AOD)</a:t>
          </a:r>
        </a:p>
      </dgm:t>
    </dgm:pt>
    <dgm:pt modelId="{1E5C30B4-BC88-441D-9C79-D0A7E28C2E21}" type="parTrans" cxnId="{9DF5025F-6094-42BE-8BE8-2FD166636441}">
      <dgm:prSet/>
      <dgm:spPr/>
      <dgm:t>
        <a:bodyPr/>
        <a:lstStyle/>
        <a:p>
          <a:endParaRPr lang="en-US"/>
        </a:p>
      </dgm:t>
    </dgm:pt>
    <dgm:pt modelId="{35B09A3D-B49F-4FDB-A7C7-3B7A7CD4DD90}" type="sibTrans" cxnId="{9DF5025F-6094-42BE-8BE8-2FD166636441}">
      <dgm:prSet/>
      <dgm:spPr/>
      <dgm:t>
        <a:bodyPr/>
        <a:lstStyle/>
        <a:p>
          <a:endParaRPr lang="en-US"/>
        </a:p>
      </dgm:t>
    </dgm:pt>
    <dgm:pt modelId="{7B519E9A-6064-49F5-8A2F-CA6FA1FA2EE9}">
      <dgm:prSet phldrT="[Text]" custT="1"/>
      <dgm:spPr/>
      <dgm:t>
        <a:bodyPr/>
        <a:lstStyle/>
        <a:p>
          <a:r>
            <a:rPr lang="en-US" sz="1400" dirty="0"/>
            <a:t>Angstrom Exponent (AE)</a:t>
          </a:r>
        </a:p>
      </dgm:t>
    </dgm:pt>
    <dgm:pt modelId="{086BD5C1-3EFF-4C27-8841-6C31FF3063EC}" type="parTrans" cxnId="{C9A525CB-73C8-4A30-906C-BE7C97FD25B3}">
      <dgm:prSet/>
      <dgm:spPr/>
      <dgm:t>
        <a:bodyPr/>
        <a:lstStyle/>
        <a:p>
          <a:endParaRPr lang="en-US"/>
        </a:p>
      </dgm:t>
    </dgm:pt>
    <dgm:pt modelId="{7258B76E-ABA7-42F9-8B80-627E0EDA4013}" type="sibTrans" cxnId="{C9A525CB-73C8-4A30-906C-BE7C97FD25B3}">
      <dgm:prSet/>
      <dgm:spPr/>
      <dgm:t>
        <a:bodyPr/>
        <a:lstStyle/>
        <a:p>
          <a:endParaRPr lang="en-US"/>
        </a:p>
      </dgm:t>
    </dgm:pt>
    <dgm:pt modelId="{21561170-576A-4EE2-AED7-8AF5D2A950E3}">
      <dgm:prSet phldrT="[Text]" custT="1"/>
      <dgm:spPr/>
      <dgm:t>
        <a:bodyPr/>
        <a:lstStyle/>
        <a:p>
          <a:r>
            <a:rPr lang="en-US" sz="1400" dirty="0"/>
            <a:t>Coarse mode (AOD)</a:t>
          </a:r>
        </a:p>
      </dgm:t>
    </dgm:pt>
    <dgm:pt modelId="{F5F114B2-8B53-419E-811D-A3CE2645E0EF}" type="parTrans" cxnId="{A8AE1311-942D-4A89-A326-071DC2FDB61B}">
      <dgm:prSet/>
      <dgm:spPr/>
      <dgm:t>
        <a:bodyPr/>
        <a:lstStyle/>
        <a:p>
          <a:endParaRPr lang="en-US"/>
        </a:p>
      </dgm:t>
    </dgm:pt>
    <dgm:pt modelId="{B8EB4262-BFEB-4257-B7A8-92282B6EC74F}" type="sibTrans" cxnId="{A8AE1311-942D-4A89-A326-071DC2FDB61B}">
      <dgm:prSet/>
      <dgm:spPr/>
      <dgm:t>
        <a:bodyPr/>
        <a:lstStyle/>
        <a:p>
          <a:endParaRPr lang="en-US"/>
        </a:p>
      </dgm:t>
    </dgm:pt>
    <dgm:pt modelId="{32DCBDAA-4702-4FE9-976B-0D23C0DF1D1F}">
      <dgm:prSet phldrT="[Text]" custT="1"/>
      <dgm:spPr/>
      <dgm:t>
        <a:bodyPr/>
        <a:lstStyle/>
        <a:p>
          <a:r>
            <a:rPr lang="en-US" sz="1400" dirty="0"/>
            <a:t>Air </a:t>
          </a:r>
          <a:r>
            <a:rPr lang="en-US" sz="1400" dirty="0" err="1"/>
            <a:t>temperat-ure</a:t>
          </a:r>
          <a:endParaRPr lang="en-US" sz="1400" dirty="0"/>
        </a:p>
      </dgm:t>
    </dgm:pt>
    <dgm:pt modelId="{934976D0-9CBE-4C16-BB4B-63C180609088}" type="parTrans" cxnId="{5FEA2F40-8526-417B-A89D-E1A740DDB1B7}">
      <dgm:prSet/>
      <dgm:spPr/>
      <dgm:t>
        <a:bodyPr/>
        <a:lstStyle/>
        <a:p>
          <a:endParaRPr lang="en-US"/>
        </a:p>
      </dgm:t>
    </dgm:pt>
    <dgm:pt modelId="{7D76F2B9-57D5-4A42-94B2-442FD6BDBC7D}" type="sibTrans" cxnId="{5FEA2F40-8526-417B-A89D-E1A740DDB1B7}">
      <dgm:prSet/>
      <dgm:spPr/>
      <dgm:t>
        <a:bodyPr/>
        <a:lstStyle/>
        <a:p>
          <a:endParaRPr lang="en-US"/>
        </a:p>
      </dgm:t>
    </dgm:pt>
    <dgm:pt modelId="{BE6152D4-7284-44CE-9201-A7DBB4D79A8D}" type="pres">
      <dgm:prSet presAssocID="{B2F28EEA-087C-4787-8925-894EF37BAD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8530E7E-F33F-4B9E-B008-DE7CCE18DC02}" type="pres">
      <dgm:prSet presAssocID="{60B56763-69D2-4928-AA5B-0A80D12E9484}" presName="centerShape" presStyleLbl="node0" presStyleIdx="0" presStyleCnt="1" custScaleX="144911" custScaleY="132727"/>
      <dgm:spPr/>
    </dgm:pt>
    <dgm:pt modelId="{1AA36984-758A-4AD3-A770-5642B30A13AD}" type="pres">
      <dgm:prSet presAssocID="{5EC2D8D2-F487-4078-8F9E-7F4BF4376EFE}" presName="node" presStyleLbl="node1" presStyleIdx="0" presStyleCnt="9" custRadScaleRad="99589" custRadScaleInc="3575">
        <dgm:presLayoutVars>
          <dgm:bulletEnabled val="1"/>
        </dgm:presLayoutVars>
      </dgm:prSet>
      <dgm:spPr/>
    </dgm:pt>
    <dgm:pt modelId="{B403D919-3D9E-4550-95EA-92D19DEDA563}" type="pres">
      <dgm:prSet presAssocID="{5EC2D8D2-F487-4078-8F9E-7F4BF4376EFE}" presName="dummy" presStyleCnt="0"/>
      <dgm:spPr/>
    </dgm:pt>
    <dgm:pt modelId="{40CA3C55-13E0-42C8-A97D-F1F41A7A377E}" type="pres">
      <dgm:prSet presAssocID="{2675738A-3891-4F58-95FF-992362470F4C}" presName="sibTrans" presStyleLbl="sibTrans2D1" presStyleIdx="0" presStyleCnt="9" custScaleX="91845"/>
      <dgm:spPr/>
    </dgm:pt>
    <dgm:pt modelId="{8B0DA82C-02F4-4A8F-89CF-3496D9CE999E}" type="pres">
      <dgm:prSet presAssocID="{4761871F-904D-4E4D-A698-0865E83525EE}" presName="node" presStyleLbl="node1" presStyleIdx="1" presStyleCnt="9" custScaleX="121102">
        <dgm:presLayoutVars>
          <dgm:bulletEnabled val="1"/>
        </dgm:presLayoutVars>
      </dgm:prSet>
      <dgm:spPr/>
    </dgm:pt>
    <dgm:pt modelId="{E6CEE8F6-20E0-466C-A90C-633205A7CC82}" type="pres">
      <dgm:prSet presAssocID="{4761871F-904D-4E4D-A698-0865E83525EE}" presName="dummy" presStyleCnt="0"/>
      <dgm:spPr/>
    </dgm:pt>
    <dgm:pt modelId="{310EB09D-70CC-4C60-95E4-A6FDC28342D1}" type="pres">
      <dgm:prSet presAssocID="{3C345E15-F7EE-4FDC-B7E9-75F23814F7F7}" presName="sibTrans" presStyleLbl="sibTrans2D1" presStyleIdx="1" presStyleCnt="9" custLinFactNeighborX="-3264" custLinFactNeighborY="-843"/>
      <dgm:spPr/>
    </dgm:pt>
    <dgm:pt modelId="{EE87E518-3E82-487A-B631-F510F99A1D54}" type="pres">
      <dgm:prSet presAssocID="{35428368-60E2-4EFF-A546-D35DD326A440}" presName="node" presStyleLbl="node1" presStyleIdx="2" presStyleCnt="9">
        <dgm:presLayoutVars>
          <dgm:bulletEnabled val="1"/>
        </dgm:presLayoutVars>
      </dgm:prSet>
      <dgm:spPr/>
    </dgm:pt>
    <dgm:pt modelId="{406232D6-07F3-4E13-9DBF-0FB501B9D8E9}" type="pres">
      <dgm:prSet presAssocID="{35428368-60E2-4EFF-A546-D35DD326A440}" presName="dummy" presStyleCnt="0"/>
      <dgm:spPr/>
    </dgm:pt>
    <dgm:pt modelId="{F9A56DDF-0334-4032-BE7E-957AE2F7C59B}" type="pres">
      <dgm:prSet presAssocID="{A127682C-4BB4-41EF-B767-215173ADBF2F}" presName="sibTrans" presStyleLbl="sibTrans2D1" presStyleIdx="2" presStyleCnt="9"/>
      <dgm:spPr/>
    </dgm:pt>
    <dgm:pt modelId="{A2A60B0E-3466-4E9F-BE20-FD65F64FADB3}" type="pres">
      <dgm:prSet presAssocID="{E2EEDC7B-5149-4BAD-88A4-2B74DA1FCE65}" presName="node" presStyleLbl="node1" presStyleIdx="3" presStyleCnt="9">
        <dgm:presLayoutVars>
          <dgm:bulletEnabled val="1"/>
        </dgm:presLayoutVars>
      </dgm:prSet>
      <dgm:spPr/>
    </dgm:pt>
    <dgm:pt modelId="{8E8DAA8B-6D1A-4ADE-BE81-3B0F499E27C4}" type="pres">
      <dgm:prSet presAssocID="{E2EEDC7B-5149-4BAD-88A4-2B74DA1FCE65}" presName="dummy" presStyleCnt="0"/>
      <dgm:spPr/>
    </dgm:pt>
    <dgm:pt modelId="{BF9536B5-B46C-41BE-AEB5-6B2031242F00}" type="pres">
      <dgm:prSet presAssocID="{898D8D10-7C0E-4747-B0FE-7048347C3061}" presName="sibTrans" presStyleLbl="sibTrans2D1" presStyleIdx="3" presStyleCnt="9"/>
      <dgm:spPr/>
    </dgm:pt>
    <dgm:pt modelId="{5D2C256B-0A3C-4FCF-8C4A-6E63CBCAA277}" type="pres">
      <dgm:prSet presAssocID="{D468F8A8-BED0-4487-B541-4B190289E319}" presName="node" presStyleLbl="node1" presStyleIdx="4" presStyleCnt="9">
        <dgm:presLayoutVars>
          <dgm:bulletEnabled val="1"/>
        </dgm:presLayoutVars>
      </dgm:prSet>
      <dgm:spPr/>
    </dgm:pt>
    <dgm:pt modelId="{F4CFB445-BA49-4EC0-8548-06DE0F9E697B}" type="pres">
      <dgm:prSet presAssocID="{D468F8A8-BED0-4487-B541-4B190289E319}" presName="dummy" presStyleCnt="0"/>
      <dgm:spPr/>
    </dgm:pt>
    <dgm:pt modelId="{F6D8C1EB-16D6-4523-89C4-9B23440614B2}" type="pres">
      <dgm:prSet presAssocID="{35B09A3D-B49F-4FDB-A7C7-3B7A7CD4DD90}" presName="sibTrans" presStyleLbl="sibTrans2D1" presStyleIdx="4" presStyleCnt="9"/>
      <dgm:spPr/>
    </dgm:pt>
    <dgm:pt modelId="{0E0563D9-AC85-4866-B26D-BD7D148D61AD}" type="pres">
      <dgm:prSet presAssocID="{7B519E9A-6064-49F5-8A2F-CA6FA1FA2EE9}" presName="node" presStyleLbl="node1" presStyleIdx="5" presStyleCnt="9" custScaleX="135910">
        <dgm:presLayoutVars>
          <dgm:bulletEnabled val="1"/>
        </dgm:presLayoutVars>
      </dgm:prSet>
      <dgm:spPr/>
    </dgm:pt>
    <dgm:pt modelId="{D2679E59-E398-4353-B526-0ABDD91171F3}" type="pres">
      <dgm:prSet presAssocID="{7B519E9A-6064-49F5-8A2F-CA6FA1FA2EE9}" presName="dummy" presStyleCnt="0"/>
      <dgm:spPr/>
    </dgm:pt>
    <dgm:pt modelId="{80B53875-A2A7-4D99-9BBC-283D00752C15}" type="pres">
      <dgm:prSet presAssocID="{7258B76E-ABA7-42F9-8B80-627E0EDA4013}" presName="sibTrans" presStyleLbl="sibTrans2D1" presStyleIdx="5" presStyleCnt="9"/>
      <dgm:spPr/>
    </dgm:pt>
    <dgm:pt modelId="{75B7C846-7D94-412A-ADB6-8FC0776AF98B}" type="pres">
      <dgm:prSet presAssocID="{21561170-576A-4EE2-AED7-8AF5D2A950E3}" presName="node" presStyleLbl="node1" presStyleIdx="6" presStyleCnt="9">
        <dgm:presLayoutVars>
          <dgm:bulletEnabled val="1"/>
        </dgm:presLayoutVars>
      </dgm:prSet>
      <dgm:spPr/>
    </dgm:pt>
    <dgm:pt modelId="{E45B55E0-1843-46B0-9BA9-2F0BBC63BE00}" type="pres">
      <dgm:prSet presAssocID="{21561170-576A-4EE2-AED7-8AF5D2A950E3}" presName="dummy" presStyleCnt="0"/>
      <dgm:spPr/>
    </dgm:pt>
    <dgm:pt modelId="{E62548E0-9114-44E6-9141-935858B5051F}" type="pres">
      <dgm:prSet presAssocID="{B8EB4262-BFEB-4257-B7A8-92282B6EC74F}" presName="sibTrans" presStyleLbl="sibTrans2D1" presStyleIdx="6" presStyleCnt="9"/>
      <dgm:spPr/>
    </dgm:pt>
    <dgm:pt modelId="{41118E92-CDE4-494B-AE03-CCD3437786BF}" type="pres">
      <dgm:prSet presAssocID="{32DCBDAA-4702-4FE9-976B-0D23C0DF1D1F}" presName="node" presStyleLbl="node1" presStyleIdx="7" presStyleCnt="9">
        <dgm:presLayoutVars>
          <dgm:bulletEnabled val="1"/>
        </dgm:presLayoutVars>
      </dgm:prSet>
      <dgm:spPr/>
    </dgm:pt>
    <dgm:pt modelId="{EADACCE0-FC4D-4AE3-8302-AA436A234F0C}" type="pres">
      <dgm:prSet presAssocID="{32DCBDAA-4702-4FE9-976B-0D23C0DF1D1F}" presName="dummy" presStyleCnt="0"/>
      <dgm:spPr/>
    </dgm:pt>
    <dgm:pt modelId="{3FF243CA-8A89-4714-A7EE-6E964112E4DC}" type="pres">
      <dgm:prSet presAssocID="{7D76F2B9-57D5-4A42-94B2-442FD6BDBC7D}" presName="sibTrans" presStyleLbl="sibTrans2D1" presStyleIdx="7" presStyleCnt="9"/>
      <dgm:spPr/>
    </dgm:pt>
    <dgm:pt modelId="{04420DB7-3C43-4535-A10F-F255532E6343}" type="pres">
      <dgm:prSet presAssocID="{9032DF4E-846D-4504-941F-5B98A3EE64F2}" presName="node" presStyleLbl="node1" presStyleIdx="8" presStyleCnt="9">
        <dgm:presLayoutVars>
          <dgm:bulletEnabled val="1"/>
        </dgm:presLayoutVars>
      </dgm:prSet>
      <dgm:spPr/>
    </dgm:pt>
    <dgm:pt modelId="{3A6B200E-5546-4346-A6D1-75BAEA31867A}" type="pres">
      <dgm:prSet presAssocID="{9032DF4E-846D-4504-941F-5B98A3EE64F2}" presName="dummy" presStyleCnt="0"/>
      <dgm:spPr/>
    </dgm:pt>
    <dgm:pt modelId="{FC63D80B-C542-4FCD-99BC-0181832DA2A6}" type="pres">
      <dgm:prSet presAssocID="{99A6CB11-2FC6-474D-A227-47DAAD065D36}" presName="sibTrans" presStyleLbl="sibTrans2D1" presStyleIdx="8" presStyleCnt="9"/>
      <dgm:spPr/>
    </dgm:pt>
  </dgm:ptLst>
  <dgm:cxnLst>
    <dgm:cxn modelId="{8506DE04-B6B7-424B-A25B-A89E2A5331B3}" type="presOf" srcId="{E2EEDC7B-5149-4BAD-88A4-2B74DA1FCE65}" destId="{A2A60B0E-3466-4E9F-BE20-FD65F64FADB3}" srcOrd="0" destOrd="0" presId="urn:microsoft.com/office/officeart/2005/8/layout/radial6"/>
    <dgm:cxn modelId="{78B9D30A-7F68-4091-94CD-93E8145CADAB}" type="presOf" srcId="{A127682C-4BB4-41EF-B767-215173ADBF2F}" destId="{F9A56DDF-0334-4032-BE7E-957AE2F7C59B}" srcOrd="0" destOrd="0" presId="urn:microsoft.com/office/officeart/2005/8/layout/radial6"/>
    <dgm:cxn modelId="{37E78D10-B4E4-4DBF-A3B2-7F467424F009}" type="presOf" srcId="{60B56763-69D2-4928-AA5B-0A80D12E9484}" destId="{E8530E7E-F33F-4B9E-B008-DE7CCE18DC02}" srcOrd="0" destOrd="0" presId="urn:microsoft.com/office/officeart/2005/8/layout/radial6"/>
    <dgm:cxn modelId="{A8AE1311-942D-4A89-A326-071DC2FDB61B}" srcId="{60B56763-69D2-4928-AA5B-0A80D12E9484}" destId="{21561170-576A-4EE2-AED7-8AF5D2A950E3}" srcOrd="6" destOrd="0" parTransId="{F5F114B2-8B53-419E-811D-A3CE2645E0EF}" sibTransId="{B8EB4262-BFEB-4257-B7A8-92282B6EC74F}"/>
    <dgm:cxn modelId="{34DFD41D-7D32-46BF-9407-E280B1E4BC3A}" type="presOf" srcId="{898D8D10-7C0E-4747-B0FE-7048347C3061}" destId="{BF9536B5-B46C-41BE-AEB5-6B2031242F00}" srcOrd="0" destOrd="0" presId="urn:microsoft.com/office/officeart/2005/8/layout/radial6"/>
    <dgm:cxn modelId="{5A9DF62E-6C22-4828-9747-795AD316E4DB}" type="presOf" srcId="{9032DF4E-846D-4504-941F-5B98A3EE64F2}" destId="{04420DB7-3C43-4535-A10F-F255532E6343}" srcOrd="0" destOrd="0" presId="urn:microsoft.com/office/officeart/2005/8/layout/radial6"/>
    <dgm:cxn modelId="{54E67F3A-9613-45AD-BC9D-47A8E9F8F39C}" type="presOf" srcId="{35428368-60E2-4EFF-A546-D35DD326A440}" destId="{EE87E518-3E82-487A-B631-F510F99A1D54}" srcOrd="0" destOrd="0" presId="urn:microsoft.com/office/officeart/2005/8/layout/radial6"/>
    <dgm:cxn modelId="{5FEA2F40-8526-417B-A89D-E1A740DDB1B7}" srcId="{60B56763-69D2-4928-AA5B-0A80D12E9484}" destId="{32DCBDAA-4702-4FE9-976B-0D23C0DF1D1F}" srcOrd="7" destOrd="0" parTransId="{934976D0-9CBE-4C16-BB4B-63C180609088}" sibTransId="{7D76F2B9-57D5-4A42-94B2-442FD6BDBC7D}"/>
    <dgm:cxn modelId="{3F2A5A47-2664-4820-BBC5-AE213223D1BD}" srcId="{60B56763-69D2-4928-AA5B-0A80D12E9484}" destId="{E2EEDC7B-5149-4BAD-88A4-2B74DA1FCE65}" srcOrd="3" destOrd="0" parTransId="{7B7D6E58-2994-4F39-A1BA-F2E4ADB1175E}" sibTransId="{898D8D10-7C0E-4747-B0FE-7048347C3061}"/>
    <dgm:cxn modelId="{06C76355-C161-487C-AED3-4E7286F4EB49}" srcId="{60B56763-69D2-4928-AA5B-0A80D12E9484}" destId="{35428368-60E2-4EFF-A546-D35DD326A440}" srcOrd="2" destOrd="0" parTransId="{2231526D-A1F6-4BCF-B81E-A2F4B49893D0}" sibTransId="{A127682C-4BB4-41EF-B767-215173ADBF2F}"/>
    <dgm:cxn modelId="{16B9375D-CD71-450F-996D-33BA37EE1F75}" srcId="{60B56763-69D2-4928-AA5B-0A80D12E9484}" destId="{5EC2D8D2-F487-4078-8F9E-7F4BF4376EFE}" srcOrd="0" destOrd="0" parTransId="{371E5D53-F904-48E5-A39A-07F0699DF847}" sibTransId="{2675738A-3891-4F58-95FF-992362470F4C}"/>
    <dgm:cxn modelId="{9DF5025F-6094-42BE-8BE8-2FD166636441}" srcId="{60B56763-69D2-4928-AA5B-0A80D12E9484}" destId="{D468F8A8-BED0-4487-B541-4B190289E319}" srcOrd="4" destOrd="0" parTransId="{1E5C30B4-BC88-441D-9C79-D0A7E28C2E21}" sibTransId="{35B09A3D-B49F-4FDB-A7C7-3B7A7CD4DD90}"/>
    <dgm:cxn modelId="{062ECB61-EBC2-4B1D-9A83-28F0B0354370}" type="presOf" srcId="{D468F8A8-BED0-4487-B541-4B190289E319}" destId="{5D2C256B-0A3C-4FCF-8C4A-6E63CBCAA277}" srcOrd="0" destOrd="0" presId="urn:microsoft.com/office/officeart/2005/8/layout/radial6"/>
    <dgm:cxn modelId="{24F1C866-25B0-4BD5-B326-D6448A023662}" type="presOf" srcId="{32DCBDAA-4702-4FE9-976B-0D23C0DF1D1F}" destId="{41118E92-CDE4-494B-AE03-CCD3437786BF}" srcOrd="0" destOrd="0" presId="urn:microsoft.com/office/officeart/2005/8/layout/radial6"/>
    <dgm:cxn modelId="{2B9CDE6A-1623-497F-8259-D44EF64A9936}" type="presOf" srcId="{5EC2D8D2-F487-4078-8F9E-7F4BF4376EFE}" destId="{1AA36984-758A-4AD3-A770-5642B30A13AD}" srcOrd="0" destOrd="0" presId="urn:microsoft.com/office/officeart/2005/8/layout/radial6"/>
    <dgm:cxn modelId="{30EAAA7C-2917-4619-B253-1F919F96406B}" type="presOf" srcId="{7D76F2B9-57D5-4A42-94B2-442FD6BDBC7D}" destId="{3FF243CA-8A89-4714-A7EE-6E964112E4DC}" srcOrd="0" destOrd="0" presId="urn:microsoft.com/office/officeart/2005/8/layout/radial6"/>
    <dgm:cxn modelId="{342BFE80-485A-443D-8576-55D31B402DE7}" srcId="{B2F28EEA-087C-4787-8925-894EF37BAD54}" destId="{60B56763-69D2-4928-AA5B-0A80D12E9484}" srcOrd="0" destOrd="0" parTransId="{7A3A6D0F-C80B-4A17-B826-EBF8DCA964BA}" sibTransId="{1265A995-C246-499B-A80F-7EB2BE1D259D}"/>
    <dgm:cxn modelId="{8373EB83-3A42-440D-9C42-1C082D874EF5}" type="presOf" srcId="{35B09A3D-B49F-4FDB-A7C7-3B7A7CD4DD90}" destId="{F6D8C1EB-16D6-4523-89C4-9B23440614B2}" srcOrd="0" destOrd="0" presId="urn:microsoft.com/office/officeart/2005/8/layout/radial6"/>
    <dgm:cxn modelId="{2D47D388-5C62-40BE-9B97-6AEBF4CD2EAE}" type="presOf" srcId="{7258B76E-ABA7-42F9-8B80-627E0EDA4013}" destId="{80B53875-A2A7-4D99-9BBC-283D00752C15}" srcOrd="0" destOrd="0" presId="urn:microsoft.com/office/officeart/2005/8/layout/radial6"/>
    <dgm:cxn modelId="{CBEA5F8A-2C06-4832-ABF2-60D5B47660C3}" type="presOf" srcId="{99A6CB11-2FC6-474D-A227-47DAAD065D36}" destId="{FC63D80B-C542-4FCD-99BC-0181832DA2A6}" srcOrd="0" destOrd="0" presId="urn:microsoft.com/office/officeart/2005/8/layout/radial6"/>
    <dgm:cxn modelId="{E63C9C90-6BDF-44DB-966A-B1EDD4349240}" type="presOf" srcId="{3C345E15-F7EE-4FDC-B7E9-75F23814F7F7}" destId="{310EB09D-70CC-4C60-95E4-A6FDC28342D1}" srcOrd="0" destOrd="0" presId="urn:microsoft.com/office/officeart/2005/8/layout/radial6"/>
    <dgm:cxn modelId="{97687699-C302-4A6A-9189-023F754DF336}" srcId="{60B56763-69D2-4928-AA5B-0A80D12E9484}" destId="{9032DF4E-846D-4504-941F-5B98A3EE64F2}" srcOrd="8" destOrd="0" parTransId="{5C8F31F4-20FB-469C-A66E-3AFD63C4F0FC}" sibTransId="{99A6CB11-2FC6-474D-A227-47DAAD065D36}"/>
    <dgm:cxn modelId="{ABD681A1-C2D0-4D1B-B031-DA3E568792D0}" srcId="{60B56763-69D2-4928-AA5B-0A80D12E9484}" destId="{4761871F-904D-4E4D-A698-0865E83525EE}" srcOrd="1" destOrd="0" parTransId="{7D76D4A0-EBAD-4AF7-80DB-F5B84EBD339F}" sibTransId="{3C345E15-F7EE-4FDC-B7E9-75F23814F7F7}"/>
    <dgm:cxn modelId="{26AAF5A1-D330-4629-8719-C6969CB27CB6}" type="presOf" srcId="{21561170-576A-4EE2-AED7-8AF5D2A950E3}" destId="{75B7C846-7D94-412A-ADB6-8FC0776AF98B}" srcOrd="0" destOrd="0" presId="urn:microsoft.com/office/officeart/2005/8/layout/radial6"/>
    <dgm:cxn modelId="{03F11DA6-90B6-4E70-BE82-59D1444F36C8}" type="presOf" srcId="{B8EB4262-BFEB-4257-B7A8-92282B6EC74F}" destId="{E62548E0-9114-44E6-9141-935858B5051F}" srcOrd="0" destOrd="0" presId="urn:microsoft.com/office/officeart/2005/8/layout/radial6"/>
    <dgm:cxn modelId="{84B8C8A8-D90B-4C14-B7E5-91BEE452E2CB}" type="presOf" srcId="{7B519E9A-6064-49F5-8A2F-CA6FA1FA2EE9}" destId="{0E0563D9-AC85-4866-B26D-BD7D148D61AD}" srcOrd="0" destOrd="0" presId="urn:microsoft.com/office/officeart/2005/8/layout/radial6"/>
    <dgm:cxn modelId="{FCFD23CB-502D-4B55-AFD6-81599EA38DEB}" type="presOf" srcId="{2675738A-3891-4F58-95FF-992362470F4C}" destId="{40CA3C55-13E0-42C8-A97D-F1F41A7A377E}" srcOrd="0" destOrd="0" presId="urn:microsoft.com/office/officeart/2005/8/layout/radial6"/>
    <dgm:cxn modelId="{C9A525CB-73C8-4A30-906C-BE7C97FD25B3}" srcId="{60B56763-69D2-4928-AA5B-0A80D12E9484}" destId="{7B519E9A-6064-49F5-8A2F-CA6FA1FA2EE9}" srcOrd="5" destOrd="0" parTransId="{086BD5C1-3EFF-4C27-8841-6C31FF3063EC}" sibTransId="{7258B76E-ABA7-42F9-8B80-627E0EDA4013}"/>
    <dgm:cxn modelId="{291716D9-48B8-48D3-9FBB-6CA2945307EB}" type="presOf" srcId="{B2F28EEA-087C-4787-8925-894EF37BAD54}" destId="{BE6152D4-7284-44CE-9201-A7DBB4D79A8D}" srcOrd="0" destOrd="0" presId="urn:microsoft.com/office/officeart/2005/8/layout/radial6"/>
    <dgm:cxn modelId="{B15C38FB-E8E8-4AD2-823A-03E74F76E460}" type="presOf" srcId="{4761871F-904D-4E4D-A698-0865E83525EE}" destId="{8B0DA82C-02F4-4A8F-89CF-3496D9CE999E}" srcOrd="0" destOrd="0" presId="urn:microsoft.com/office/officeart/2005/8/layout/radial6"/>
    <dgm:cxn modelId="{FBC4345A-27D6-4EEA-8582-044362D14409}" type="presParOf" srcId="{BE6152D4-7284-44CE-9201-A7DBB4D79A8D}" destId="{E8530E7E-F33F-4B9E-B008-DE7CCE18DC02}" srcOrd="0" destOrd="0" presId="urn:microsoft.com/office/officeart/2005/8/layout/radial6"/>
    <dgm:cxn modelId="{10DE719D-6B72-451D-AFF1-F116DE692719}" type="presParOf" srcId="{BE6152D4-7284-44CE-9201-A7DBB4D79A8D}" destId="{1AA36984-758A-4AD3-A770-5642B30A13AD}" srcOrd="1" destOrd="0" presId="urn:microsoft.com/office/officeart/2005/8/layout/radial6"/>
    <dgm:cxn modelId="{C0DDDF63-EF06-4A9D-BA83-5CC188EDB9D3}" type="presParOf" srcId="{BE6152D4-7284-44CE-9201-A7DBB4D79A8D}" destId="{B403D919-3D9E-4550-95EA-92D19DEDA563}" srcOrd="2" destOrd="0" presId="urn:microsoft.com/office/officeart/2005/8/layout/radial6"/>
    <dgm:cxn modelId="{F8C62E12-2268-4A03-A2EA-D114A643AD1B}" type="presParOf" srcId="{BE6152D4-7284-44CE-9201-A7DBB4D79A8D}" destId="{40CA3C55-13E0-42C8-A97D-F1F41A7A377E}" srcOrd="3" destOrd="0" presId="urn:microsoft.com/office/officeart/2005/8/layout/radial6"/>
    <dgm:cxn modelId="{A5EFDE4D-912B-4993-9962-5DCB13AB50CD}" type="presParOf" srcId="{BE6152D4-7284-44CE-9201-A7DBB4D79A8D}" destId="{8B0DA82C-02F4-4A8F-89CF-3496D9CE999E}" srcOrd="4" destOrd="0" presId="urn:microsoft.com/office/officeart/2005/8/layout/radial6"/>
    <dgm:cxn modelId="{A84C1BD2-2298-4415-8D9E-F4A994520292}" type="presParOf" srcId="{BE6152D4-7284-44CE-9201-A7DBB4D79A8D}" destId="{E6CEE8F6-20E0-466C-A90C-633205A7CC82}" srcOrd="5" destOrd="0" presId="urn:microsoft.com/office/officeart/2005/8/layout/radial6"/>
    <dgm:cxn modelId="{DE5C5E24-5E68-4951-AF73-A9C7F8EE7F3B}" type="presParOf" srcId="{BE6152D4-7284-44CE-9201-A7DBB4D79A8D}" destId="{310EB09D-70CC-4C60-95E4-A6FDC28342D1}" srcOrd="6" destOrd="0" presId="urn:microsoft.com/office/officeart/2005/8/layout/radial6"/>
    <dgm:cxn modelId="{40C1A8E7-3B0B-46D5-A523-9DEF5533E7E9}" type="presParOf" srcId="{BE6152D4-7284-44CE-9201-A7DBB4D79A8D}" destId="{EE87E518-3E82-487A-B631-F510F99A1D54}" srcOrd="7" destOrd="0" presId="urn:microsoft.com/office/officeart/2005/8/layout/radial6"/>
    <dgm:cxn modelId="{4657889C-B26E-4046-BAE7-5D9CF1A39C21}" type="presParOf" srcId="{BE6152D4-7284-44CE-9201-A7DBB4D79A8D}" destId="{406232D6-07F3-4E13-9DBF-0FB501B9D8E9}" srcOrd="8" destOrd="0" presId="urn:microsoft.com/office/officeart/2005/8/layout/radial6"/>
    <dgm:cxn modelId="{B0845A35-07DE-424E-9B39-492A0177CE41}" type="presParOf" srcId="{BE6152D4-7284-44CE-9201-A7DBB4D79A8D}" destId="{F9A56DDF-0334-4032-BE7E-957AE2F7C59B}" srcOrd="9" destOrd="0" presId="urn:microsoft.com/office/officeart/2005/8/layout/radial6"/>
    <dgm:cxn modelId="{0941A6F2-D2C6-42BB-B320-E4E9B1B27A43}" type="presParOf" srcId="{BE6152D4-7284-44CE-9201-A7DBB4D79A8D}" destId="{A2A60B0E-3466-4E9F-BE20-FD65F64FADB3}" srcOrd="10" destOrd="0" presId="urn:microsoft.com/office/officeart/2005/8/layout/radial6"/>
    <dgm:cxn modelId="{804C404A-AA1F-4A48-A4C4-A173ECDD6AB6}" type="presParOf" srcId="{BE6152D4-7284-44CE-9201-A7DBB4D79A8D}" destId="{8E8DAA8B-6D1A-4ADE-BE81-3B0F499E27C4}" srcOrd="11" destOrd="0" presId="urn:microsoft.com/office/officeart/2005/8/layout/radial6"/>
    <dgm:cxn modelId="{2EF154F8-182E-4147-8139-E9849F6F91F5}" type="presParOf" srcId="{BE6152D4-7284-44CE-9201-A7DBB4D79A8D}" destId="{BF9536B5-B46C-41BE-AEB5-6B2031242F00}" srcOrd="12" destOrd="0" presId="urn:microsoft.com/office/officeart/2005/8/layout/radial6"/>
    <dgm:cxn modelId="{A70FB39B-76BC-48A5-9287-507C040F403E}" type="presParOf" srcId="{BE6152D4-7284-44CE-9201-A7DBB4D79A8D}" destId="{5D2C256B-0A3C-4FCF-8C4A-6E63CBCAA277}" srcOrd="13" destOrd="0" presId="urn:microsoft.com/office/officeart/2005/8/layout/radial6"/>
    <dgm:cxn modelId="{AA38B572-FF16-4FBB-BF5B-89132CF5947F}" type="presParOf" srcId="{BE6152D4-7284-44CE-9201-A7DBB4D79A8D}" destId="{F4CFB445-BA49-4EC0-8548-06DE0F9E697B}" srcOrd="14" destOrd="0" presId="urn:microsoft.com/office/officeart/2005/8/layout/radial6"/>
    <dgm:cxn modelId="{AD392357-46DC-4594-9B2C-089788F6C2E6}" type="presParOf" srcId="{BE6152D4-7284-44CE-9201-A7DBB4D79A8D}" destId="{F6D8C1EB-16D6-4523-89C4-9B23440614B2}" srcOrd="15" destOrd="0" presId="urn:microsoft.com/office/officeart/2005/8/layout/radial6"/>
    <dgm:cxn modelId="{94F01F62-8B3C-4D7A-BD15-31FEFACFDA09}" type="presParOf" srcId="{BE6152D4-7284-44CE-9201-A7DBB4D79A8D}" destId="{0E0563D9-AC85-4866-B26D-BD7D148D61AD}" srcOrd="16" destOrd="0" presId="urn:microsoft.com/office/officeart/2005/8/layout/radial6"/>
    <dgm:cxn modelId="{5E9A88FB-692B-4F5F-94BA-B88FC7723D44}" type="presParOf" srcId="{BE6152D4-7284-44CE-9201-A7DBB4D79A8D}" destId="{D2679E59-E398-4353-B526-0ABDD91171F3}" srcOrd="17" destOrd="0" presId="urn:microsoft.com/office/officeart/2005/8/layout/radial6"/>
    <dgm:cxn modelId="{1B245052-80AA-4389-9325-2E27CC2F6352}" type="presParOf" srcId="{BE6152D4-7284-44CE-9201-A7DBB4D79A8D}" destId="{80B53875-A2A7-4D99-9BBC-283D00752C15}" srcOrd="18" destOrd="0" presId="urn:microsoft.com/office/officeart/2005/8/layout/radial6"/>
    <dgm:cxn modelId="{3A4351E3-FA03-4C39-B927-0C623D043DDA}" type="presParOf" srcId="{BE6152D4-7284-44CE-9201-A7DBB4D79A8D}" destId="{75B7C846-7D94-412A-ADB6-8FC0776AF98B}" srcOrd="19" destOrd="0" presId="urn:microsoft.com/office/officeart/2005/8/layout/radial6"/>
    <dgm:cxn modelId="{D8F7DF1F-8225-4B68-95B3-6FF3FCEA8EC9}" type="presParOf" srcId="{BE6152D4-7284-44CE-9201-A7DBB4D79A8D}" destId="{E45B55E0-1843-46B0-9BA9-2F0BBC63BE00}" srcOrd="20" destOrd="0" presId="urn:microsoft.com/office/officeart/2005/8/layout/radial6"/>
    <dgm:cxn modelId="{CF920DDE-2C3C-41A8-B16B-12B34D101D6E}" type="presParOf" srcId="{BE6152D4-7284-44CE-9201-A7DBB4D79A8D}" destId="{E62548E0-9114-44E6-9141-935858B5051F}" srcOrd="21" destOrd="0" presId="urn:microsoft.com/office/officeart/2005/8/layout/radial6"/>
    <dgm:cxn modelId="{A3DFC131-D9EC-4A82-A68F-5559BFD7DC87}" type="presParOf" srcId="{BE6152D4-7284-44CE-9201-A7DBB4D79A8D}" destId="{41118E92-CDE4-494B-AE03-CCD3437786BF}" srcOrd="22" destOrd="0" presId="urn:microsoft.com/office/officeart/2005/8/layout/radial6"/>
    <dgm:cxn modelId="{4A92C37E-304D-4784-ACB0-BAD454062D33}" type="presParOf" srcId="{BE6152D4-7284-44CE-9201-A7DBB4D79A8D}" destId="{EADACCE0-FC4D-4AE3-8302-AA436A234F0C}" srcOrd="23" destOrd="0" presId="urn:microsoft.com/office/officeart/2005/8/layout/radial6"/>
    <dgm:cxn modelId="{52D092FE-7258-4E66-8D25-4BA630CB6AE8}" type="presParOf" srcId="{BE6152D4-7284-44CE-9201-A7DBB4D79A8D}" destId="{3FF243CA-8A89-4714-A7EE-6E964112E4DC}" srcOrd="24" destOrd="0" presId="urn:microsoft.com/office/officeart/2005/8/layout/radial6"/>
    <dgm:cxn modelId="{9D881838-7EAE-472C-B672-59746DFB940A}" type="presParOf" srcId="{BE6152D4-7284-44CE-9201-A7DBB4D79A8D}" destId="{04420DB7-3C43-4535-A10F-F255532E6343}" srcOrd="25" destOrd="0" presId="urn:microsoft.com/office/officeart/2005/8/layout/radial6"/>
    <dgm:cxn modelId="{87B30936-0143-4E48-9F65-E55D3069FE5E}" type="presParOf" srcId="{BE6152D4-7284-44CE-9201-A7DBB4D79A8D}" destId="{3A6B200E-5546-4346-A6D1-75BAEA31867A}" srcOrd="26" destOrd="0" presId="urn:microsoft.com/office/officeart/2005/8/layout/radial6"/>
    <dgm:cxn modelId="{E8DCEEB6-5B04-4C6F-97F3-440357204343}" type="presParOf" srcId="{BE6152D4-7284-44CE-9201-A7DBB4D79A8D}" destId="{FC63D80B-C542-4FCD-99BC-0181832DA2A6}" srcOrd="27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28EEA-087C-4787-8925-894EF37BAD5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B56763-69D2-4928-AA5B-0A80D12E9484}">
      <dgm:prSet phldrT="[Text]"/>
      <dgm:spPr/>
      <dgm:t>
        <a:bodyPr/>
        <a:lstStyle/>
        <a:p>
          <a:r>
            <a:rPr lang="en-US" dirty="0"/>
            <a:t>ML model development</a:t>
          </a:r>
        </a:p>
      </dgm:t>
    </dgm:pt>
    <dgm:pt modelId="{7A3A6D0F-C80B-4A17-B826-EBF8DCA964BA}" type="parTrans" cxnId="{342BFE80-485A-443D-8576-55D31B402DE7}">
      <dgm:prSet/>
      <dgm:spPr/>
      <dgm:t>
        <a:bodyPr/>
        <a:lstStyle/>
        <a:p>
          <a:endParaRPr lang="en-US"/>
        </a:p>
      </dgm:t>
    </dgm:pt>
    <dgm:pt modelId="{1265A995-C246-499B-A80F-7EB2BE1D259D}" type="sibTrans" cxnId="{342BFE80-485A-443D-8576-55D31B402DE7}">
      <dgm:prSet/>
      <dgm:spPr/>
      <dgm:t>
        <a:bodyPr/>
        <a:lstStyle/>
        <a:p>
          <a:endParaRPr lang="en-US"/>
        </a:p>
      </dgm:t>
    </dgm:pt>
    <dgm:pt modelId="{5EC2D8D2-F487-4078-8F9E-7F4BF4376EFE}">
      <dgm:prSet phldrT="[Text]"/>
      <dgm:spPr/>
      <dgm:t>
        <a:bodyPr/>
        <a:lstStyle/>
        <a:p>
          <a:r>
            <a:rPr lang="en-US" dirty="0"/>
            <a:t>Try different ML algorithms</a:t>
          </a:r>
        </a:p>
      </dgm:t>
    </dgm:pt>
    <dgm:pt modelId="{371E5D53-F904-48E5-A39A-07F0699DF847}" type="parTrans" cxnId="{16B9375D-CD71-450F-996D-33BA37EE1F75}">
      <dgm:prSet/>
      <dgm:spPr/>
      <dgm:t>
        <a:bodyPr/>
        <a:lstStyle/>
        <a:p>
          <a:endParaRPr lang="en-US"/>
        </a:p>
      </dgm:t>
    </dgm:pt>
    <dgm:pt modelId="{2675738A-3891-4F58-95FF-992362470F4C}" type="sibTrans" cxnId="{16B9375D-CD71-450F-996D-33BA37EE1F75}">
      <dgm:prSet/>
      <dgm:spPr/>
      <dgm:t>
        <a:bodyPr/>
        <a:lstStyle/>
        <a:p>
          <a:endParaRPr lang="en-US"/>
        </a:p>
      </dgm:t>
    </dgm:pt>
    <dgm:pt modelId="{4761871F-904D-4E4D-A698-0865E83525EE}">
      <dgm:prSet phldrT="[Text]"/>
      <dgm:spPr/>
      <dgm:t>
        <a:bodyPr/>
        <a:lstStyle/>
        <a:p>
          <a:r>
            <a:rPr lang="en-US" dirty="0"/>
            <a:t>Create pipeline and scale ML algorithm</a:t>
          </a:r>
        </a:p>
      </dgm:t>
    </dgm:pt>
    <dgm:pt modelId="{7D76D4A0-EBAD-4AF7-80DB-F5B84EBD339F}" type="parTrans" cxnId="{ABD681A1-C2D0-4D1B-B031-DA3E568792D0}">
      <dgm:prSet/>
      <dgm:spPr/>
      <dgm:t>
        <a:bodyPr/>
        <a:lstStyle/>
        <a:p>
          <a:endParaRPr lang="en-US"/>
        </a:p>
      </dgm:t>
    </dgm:pt>
    <dgm:pt modelId="{3C345E15-F7EE-4FDC-B7E9-75F23814F7F7}" type="sibTrans" cxnId="{ABD681A1-C2D0-4D1B-B031-DA3E568792D0}">
      <dgm:prSet/>
      <dgm:spPr/>
      <dgm:t>
        <a:bodyPr/>
        <a:lstStyle/>
        <a:p>
          <a:endParaRPr lang="en-US"/>
        </a:p>
      </dgm:t>
    </dgm:pt>
    <dgm:pt modelId="{35428368-60E2-4EFF-A546-D35DD326A440}">
      <dgm:prSet phldrT="[Text]"/>
      <dgm:spPr/>
      <dgm:t>
        <a:bodyPr/>
        <a:lstStyle/>
        <a:p>
          <a:r>
            <a:rPr lang="en-US" dirty="0"/>
            <a:t>Select top algorithms from results</a:t>
          </a:r>
        </a:p>
      </dgm:t>
    </dgm:pt>
    <dgm:pt modelId="{2231526D-A1F6-4BCF-B81E-A2F4B49893D0}" type="parTrans" cxnId="{06C76355-C161-487C-AED3-4E7286F4EB49}">
      <dgm:prSet/>
      <dgm:spPr/>
      <dgm:t>
        <a:bodyPr/>
        <a:lstStyle/>
        <a:p>
          <a:endParaRPr lang="en-US"/>
        </a:p>
      </dgm:t>
    </dgm:pt>
    <dgm:pt modelId="{A127682C-4BB4-41EF-B767-215173ADBF2F}" type="sibTrans" cxnId="{06C76355-C161-487C-AED3-4E7286F4EB49}">
      <dgm:prSet/>
      <dgm:spPr/>
      <dgm:t>
        <a:bodyPr/>
        <a:lstStyle/>
        <a:p>
          <a:endParaRPr lang="en-US"/>
        </a:p>
      </dgm:t>
    </dgm:pt>
    <dgm:pt modelId="{E2EEDC7B-5149-4BAD-88A4-2B74DA1FCE65}">
      <dgm:prSet phldrT="[Text]"/>
      <dgm:spPr/>
      <dgm:t>
        <a:bodyPr/>
        <a:lstStyle/>
        <a:p>
          <a:r>
            <a:rPr lang="en-US" dirty="0"/>
            <a:t>Check with tests data</a:t>
          </a:r>
        </a:p>
      </dgm:t>
    </dgm:pt>
    <dgm:pt modelId="{7B7D6E58-2994-4F39-A1BA-F2E4ADB1175E}" type="parTrans" cxnId="{3F2A5A47-2664-4820-BBC5-AE213223D1BD}">
      <dgm:prSet/>
      <dgm:spPr/>
      <dgm:t>
        <a:bodyPr/>
        <a:lstStyle/>
        <a:p>
          <a:endParaRPr lang="en-US"/>
        </a:p>
      </dgm:t>
    </dgm:pt>
    <dgm:pt modelId="{898D8D10-7C0E-4747-B0FE-7048347C3061}" type="sibTrans" cxnId="{3F2A5A47-2664-4820-BBC5-AE213223D1BD}">
      <dgm:prSet/>
      <dgm:spPr/>
      <dgm:t>
        <a:bodyPr/>
        <a:lstStyle/>
        <a:p>
          <a:endParaRPr lang="en-US"/>
        </a:p>
      </dgm:t>
    </dgm:pt>
    <dgm:pt modelId="{9032DF4E-846D-4504-941F-5B98A3EE64F2}">
      <dgm:prSet phldrT="[Text]"/>
      <dgm:spPr/>
      <dgm:t>
        <a:bodyPr/>
        <a:lstStyle/>
        <a:p>
          <a:r>
            <a:rPr lang="en-US" dirty="0"/>
            <a:t>Check ensemble model with test result</a:t>
          </a:r>
        </a:p>
      </dgm:t>
    </dgm:pt>
    <dgm:pt modelId="{5C8F31F4-20FB-469C-A66E-3AFD63C4F0FC}" type="parTrans" cxnId="{97687699-C302-4A6A-9189-023F754DF336}">
      <dgm:prSet/>
      <dgm:spPr/>
      <dgm:t>
        <a:bodyPr/>
        <a:lstStyle/>
        <a:p>
          <a:endParaRPr lang="en-US"/>
        </a:p>
      </dgm:t>
    </dgm:pt>
    <dgm:pt modelId="{99A6CB11-2FC6-474D-A227-47DAAD065D36}" type="sibTrans" cxnId="{97687699-C302-4A6A-9189-023F754DF336}">
      <dgm:prSet/>
      <dgm:spPr/>
      <dgm:t>
        <a:bodyPr/>
        <a:lstStyle/>
        <a:p>
          <a:endParaRPr lang="en-US"/>
        </a:p>
      </dgm:t>
    </dgm:pt>
    <dgm:pt modelId="{D468F8A8-BED0-4487-B541-4B190289E319}">
      <dgm:prSet phldrT="[Text]"/>
      <dgm:spPr/>
      <dgm:t>
        <a:bodyPr/>
        <a:lstStyle/>
        <a:p>
          <a:r>
            <a:rPr lang="en-US" dirty="0"/>
            <a:t>Try different ensemble ML algorithms</a:t>
          </a:r>
        </a:p>
      </dgm:t>
    </dgm:pt>
    <dgm:pt modelId="{1E5C30B4-BC88-441D-9C79-D0A7E28C2E21}" type="parTrans" cxnId="{9DF5025F-6094-42BE-8BE8-2FD166636441}">
      <dgm:prSet/>
      <dgm:spPr/>
      <dgm:t>
        <a:bodyPr/>
        <a:lstStyle/>
        <a:p>
          <a:endParaRPr lang="en-US"/>
        </a:p>
      </dgm:t>
    </dgm:pt>
    <dgm:pt modelId="{35B09A3D-B49F-4FDB-A7C7-3B7A7CD4DD90}" type="sibTrans" cxnId="{9DF5025F-6094-42BE-8BE8-2FD166636441}">
      <dgm:prSet/>
      <dgm:spPr/>
      <dgm:t>
        <a:bodyPr/>
        <a:lstStyle/>
        <a:p>
          <a:endParaRPr lang="en-US"/>
        </a:p>
      </dgm:t>
    </dgm:pt>
    <dgm:pt modelId="{7B519E9A-6064-49F5-8A2F-CA6FA1FA2EE9}">
      <dgm:prSet phldrT="[Text]"/>
      <dgm:spPr/>
      <dgm:t>
        <a:bodyPr/>
        <a:lstStyle/>
        <a:p>
          <a:r>
            <a:rPr lang="en-US" dirty="0"/>
            <a:t>Create pipeline and scale ensemble ML algorithm</a:t>
          </a:r>
        </a:p>
      </dgm:t>
    </dgm:pt>
    <dgm:pt modelId="{086BD5C1-3EFF-4C27-8841-6C31FF3063EC}" type="parTrans" cxnId="{C9A525CB-73C8-4A30-906C-BE7C97FD25B3}">
      <dgm:prSet/>
      <dgm:spPr/>
      <dgm:t>
        <a:bodyPr/>
        <a:lstStyle/>
        <a:p>
          <a:endParaRPr lang="en-US"/>
        </a:p>
      </dgm:t>
    </dgm:pt>
    <dgm:pt modelId="{7258B76E-ABA7-42F9-8B80-627E0EDA4013}" type="sibTrans" cxnId="{C9A525CB-73C8-4A30-906C-BE7C97FD25B3}">
      <dgm:prSet/>
      <dgm:spPr/>
      <dgm:t>
        <a:bodyPr/>
        <a:lstStyle/>
        <a:p>
          <a:endParaRPr lang="en-US"/>
        </a:p>
      </dgm:t>
    </dgm:pt>
    <dgm:pt modelId="{21561170-576A-4EE2-AED7-8AF5D2A950E3}">
      <dgm:prSet phldrT="[Text]"/>
      <dgm:spPr/>
      <dgm:t>
        <a:bodyPr/>
        <a:lstStyle/>
        <a:p>
          <a:r>
            <a:rPr lang="en-US" dirty="0"/>
            <a:t>Select top ensemble algorithms from results</a:t>
          </a:r>
        </a:p>
      </dgm:t>
    </dgm:pt>
    <dgm:pt modelId="{F5F114B2-8B53-419E-811D-A3CE2645E0EF}" type="parTrans" cxnId="{A8AE1311-942D-4A89-A326-071DC2FDB61B}">
      <dgm:prSet/>
      <dgm:spPr/>
      <dgm:t>
        <a:bodyPr/>
        <a:lstStyle/>
        <a:p>
          <a:endParaRPr lang="en-US"/>
        </a:p>
      </dgm:t>
    </dgm:pt>
    <dgm:pt modelId="{B8EB4262-BFEB-4257-B7A8-92282B6EC74F}" type="sibTrans" cxnId="{A8AE1311-942D-4A89-A326-071DC2FDB61B}">
      <dgm:prSet/>
      <dgm:spPr/>
      <dgm:t>
        <a:bodyPr/>
        <a:lstStyle/>
        <a:p>
          <a:endParaRPr lang="en-US"/>
        </a:p>
      </dgm:t>
    </dgm:pt>
    <dgm:pt modelId="{32DCBDAA-4702-4FE9-976B-0D23C0DF1D1F}">
      <dgm:prSet phldrT="[Text]"/>
      <dgm:spPr/>
      <dgm:t>
        <a:bodyPr/>
        <a:lstStyle/>
        <a:p>
          <a:r>
            <a:rPr lang="en-US" dirty="0"/>
            <a:t>Create stack models with top ensemble algorithm</a:t>
          </a:r>
        </a:p>
      </dgm:t>
    </dgm:pt>
    <dgm:pt modelId="{934976D0-9CBE-4C16-BB4B-63C180609088}" type="parTrans" cxnId="{5FEA2F40-8526-417B-A89D-E1A740DDB1B7}">
      <dgm:prSet/>
      <dgm:spPr/>
      <dgm:t>
        <a:bodyPr/>
        <a:lstStyle/>
        <a:p>
          <a:endParaRPr lang="en-US"/>
        </a:p>
      </dgm:t>
    </dgm:pt>
    <dgm:pt modelId="{7D76F2B9-57D5-4A42-94B2-442FD6BDBC7D}" type="sibTrans" cxnId="{5FEA2F40-8526-417B-A89D-E1A740DDB1B7}">
      <dgm:prSet/>
      <dgm:spPr/>
      <dgm:t>
        <a:bodyPr/>
        <a:lstStyle/>
        <a:p>
          <a:endParaRPr lang="en-US"/>
        </a:p>
      </dgm:t>
    </dgm:pt>
    <dgm:pt modelId="{BE6152D4-7284-44CE-9201-A7DBB4D79A8D}" type="pres">
      <dgm:prSet presAssocID="{B2F28EEA-087C-4787-8925-894EF37BAD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8530E7E-F33F-4B9E-B008-DE7CCE18DC02}" type="pres">
      <dgm:prSet presAssocID="{60B56763-69D2-4928-AA5B-0A80D12E9484}" presName="centerShape" presStyleLbl="node0" presStyleIdx="0" presStyleCnt="1" custScaleX="144911" custScaleY="132727"/>
      <dgm:spPr/>
    </dgm:pt>
    <dgm:pt modelId="{1AA36984-758A-4AD3-A770-5642B30A13AD}" type="pres">
      <dgm:prSet presAssocID="{5EC2D8D2-F487-4078-8F9E-7F4BF4376EFE}" presName="node" presStyleLbl="node1" presStyleIdx="0" presStyleCnt="9" custRadScaleRad="99589" custRadScaleInc="3575">
        <dgm:presLayoutVars>
          <dgm:bulletEnabled val="1"/>
        </dgm:presLayoutVars>
      </dgm:prSet>
      <dgm:spPr/>
    </dgm:pt>
    <dgm:pt modelId="{B403D919-3D9E-4550-95EA-92D19DEDA563}" type="pres">
      <dgm:prSet presAssocID="{5EC2D8D2-F487-4078-8F9E-7F4BF4376EFE}" presName="dummy" presStyleCnt="0"/>
      <dgm:spPr/>
    </dgm:pt>
    <dgm:pt modelId="{40CA3C55-13E0-42C8-A97D-F1F41A7A377E}" type="pres">
      <dgm:prSet presAssocID="{2675738A-3891-4F58-95FF-992362470F4C}" presName="sibTrans" presStyleLbl="sibTrans2D1" presStyleIdx="0" presStyleCnt="9" custScaleX="91845"/>
      <dgm:spPr/>
    </dgm:pt>
    <dgm:pt modelId="{8B0DA82C-02F4-4A8F-89CF-3496D9CE999E}" type="pres">
      <dgm:prSet presAssocID="{4761871F-904D-4E4D-A698-0865E83525EE}" presName="node" presStyleLbl="node1" presStyleIdx="1" presStyleCnt="9">
        <dgm:presLayoutVars>
          <dgm:bulletEnabled val="1"/>
        </dgm:presLayoutVars>
      </dgm:prSet>
      <dgm:spPr/>
    </dgm:pt>
    <dgm:pt modelId="{E6CEE8F6-20E0-466C-A90C-633205A7CC82}" type="pres">
      <dgm:prSet presAssocID="{4761871F-904D-4E4D-A698-0865E83525EE}" presName="dummy" presStyleCnt="0"/>
      <dgm:spPr/>
    </dgm:pt>
    <dgm:pt modelId="{310EB09D-70CC-4C60-95E4-A6FDC28342D1}" type="pres">
      <dgm:prSet presAssocID="{3C345E15-F7EE-4FDC-B7E9-75F23814F7F7}" presName="sibTrans" presStyleLbl="sibTrans2D1" presStyleIdx="1" presStyleCnt="9" custLinFactNeighborX="-3264" custLinFactNeighborY="-843"/>
      <dgm:spPr/>
    </dgm:pt>
    <dgm:pt modelId="{EE87E518-3E82-487A-B631-F510F99A1D54}" type="pres">
      <dgm:prSet presAssocID="{35428368-60E2-4EFF-A546-D35DD326A440}" presName="node" presStyleLbl="node1" presStyleIdx="2" presStyleCnt="9">
        <dgm:presLayoutVars>
          <dgm:bulletEnabled val="1"/>
        </dgm:presLayoutVars>
      </dgm:prSet>
      <dgm:spPr/>
    </dgm:pt>
    <dgm:pt modelId="{406232D6-07F3-4E13-9DBF-0FB501B9D8E9}" type="pres">
      <dgm:prSet presAssocID="{35428368-60E2-4EFF-A546-D35DD326A440}" presName="dummy" presStyleCnt="0"/>
      <dgm:spPr/>
    </dgm:pt>
    <dgm:pt modelId="{F9A56DDF-0334-4032-BE7E-957AE2F7C59B}" type="pres">
      <dgm:prSet presAssocID="{A127682C-4BB4-41EF-B767-215173ADBF2F}" presName="sibTrans" presStyleLbl="sibTrans2D1" presStyleIdx="2" presStyleCnt="9"/>
      <dgm:spPr/>
    </dgm:pt>
    <dgm:pt modelId="{A2A60B0E-3466-4E9F-BE20-FD65F64FADB3}" type="pres">
      <dgm:prSet presAssocID="{E2EEDC7B-5149-4BAD-88A4-2B74DA1FCE65}" presName="node" presStyleLbl="node1" presStyleIdx="3" presStyleCnt="9">
        <dgm:presLayoutVars>
          <dgm:bulletEnabled val="1"/>
        </dgm:presLayoutVars>
      </dgm:prSet>
      <dgm:spPr/>
    </dgm:pt>
    <dgm:pt modelId="{8E8DAA8B-6D1A-4ADE-BE81-3B0F499E27C4}" type="pres">
      <dgm:prSet presAssocID="{E2EEDC7B-5149-4BAD-88A4-2B74DA1FCE65}" presName="dummy" presStyleCnt="0"/>
      <dgm:spPr/>
    </dgm:pt>
    <dgm:pt modelId="{BF9536B5-B46C-41BE-AEB5-6B2031242F00}" type="pres">
      <dgm:prSet presAssocID="{898D8D10-7C0E-4747-B0FE-7048347C3061}" presName="sibTrans" presStyleLbl="sibTrans2D1" presStyleIdx="3" presStyleCnt="9"/>
      <dgm:spPr/>
    </dgm:pt>
    <dgm:pt modelId="{5D2C256B-0A3C-4FCF-8C4A-6E63CBCAA277}" type="pres">
      <dgm:prSet presAssocID="{D468F8A8-BED0-4487-B541-4B190289E319}" presName="node" presStyleLbl="node1" presStyleIdx="4" presStyleCnt="9">
        <dgm:presLayoutVars>
          <dgm:bulletEnabled val="1"/>
        </dgm:presLayoutVars>
      </dgm:prSet>
      <dgm:spPr/>
    </dgm:pt>
    <dgm:pt modelId="{F4CFB445-BA49-4EC0-8548-06DE0F9E697B}" type="pres">
      <dgm:prSet presAssocID="{D468F8A8-BED0-4487-B541-4B190289E319}" presName="dummy" presStyleCnt="0"/>
      <dgm:spPr/>
    </dgm:pt>
    <dgm:pt modelId="{F6D8C1EB-16D6-4523-89C4-9B23440614B2}" type="pres">
      <dgm:prSet presAssocID="{35B09A3D-B49F-4FDB-A7C7-3B7A7CD4DD90}" presName="sibTrans" presStyleLbl="sibTrans2D1" presStyleIdx="4" presStyleCnt="9"/>
      <dgm:spPr/>
    </dgm:pt>
    <dgm:pt modelId="{0E0563D9-AC85-4866-B26D-BD7D148D61AD}" type="pres">
      <dgm:prSet presAssocID="{7B519E9A-6064-49F5-8A2F-CA6FA1FA2EE9}" presName="node" presStyleLbl="node1" presStyleIdx="5" presStyleCnt="9">
        <dgm:presLayoutVars>
          <dgm:bulletEnabled val="1"/>
        </dgm:presLayoutVars>
      </dgm:prSet>
      <dgm:spPr/>
    </dgm:pt>
    <dgm:pt modelId="{D2679E59-E398-4353-B526-0ABDD91171F3}" type="pres">
      <dgm:prSet presAssocID="{7B519E9A-6064-49F5-8A2F-CA6FA1FA2EE9}" presName="dummy" presStyleCnt="0"/>
      <dgm:spPr/>
    </dgm:pt>
    <dgm:pt modelId="{80B53875-A2A7-4D99-9BBC-283D00752C15}" type="pres">
      <dgm:prSet presAssocID="{7258B76E-ABA7-42F9-8B80-627E0EDA4013}" presName="sibTrans" presStyleLbl="sibTrans2D1" presStyleIdx="5" presStyleCnt="9"/>
      <dgm:spPr/>
    </dgm:pt>
    <dgm:pt modelId="{75B7C846-7D94-412A-ADB6-8FC0776AF98B}" type="pres">
      <dgm:prSet presAssocID="{21561170-576A-4EE2-AED7-8AF5D2A950E3}" presName="node" presStyleLbl="node1" presStyleIdx="6" presStyleCnt="9">
        <dgm:presLayoutVars>
          <dgm:bulletEnabled val="1"/>
        </dgm:presLayoutVars>
      </dgm:prSet>
      <dgm:spPr/>
    </dgm:pt>
    <dgm:pt modelId="{E45B55E0-1843-46B0-9BA9-2F0BBC63BE00}" type="pres">
      <dgm:prSet presAssocID="{21561170-576A-4EE2-AED7-8AF5D2A950E3}" presName="dummy" presStyleCnt="0"/>
      <dgm:spPr/>
    </dgm:pt>
    <dgm:pt modelId="{E62548E0-9114-44E6-9141-935858B5051F}" type="pres">
      <dgm:prSet presAssocID="{B8EB4262-BFEB-4257-B7A8-92282B6EC74F}" presName="sibTrans" presStyleLbl="sibTrans2D1" presStyleIdx="6" presStyleCnt="9"/>
      <dgm:spPr/>
    </dgm:pt>
    <dgm:pt modelId="{41118E92-CDE4-494B-AE03-CCD3437786BF}" type="pres">
      <dgm:prSet presAssocID="{32DCBDAA-4702-4FE9-976B-0D23C0DF1D1F}" presName="node" presStyleLbl="node1" presStyleIdx="7" presStyleCnt="9">
        <dgm:presLayoutVars>
          <dgm:bulletEnabled val="1"/>
        </dgm:presLayoutVars>
      </dgm:prSet>
      <dgm:spPr/>
    </dgm:pt>
    <dgm:pt modelId="{EADACCE0-FC4D-4AE3-8302-AA436A234F0C}" type="pres">
      <dgm:prSet presAssocID="{32DCBDAA-4702-4FE9-976B-0D23C0DF1D1F}" presName="dummy" presStyleCnt="0"/>
      <dgm:spPr/>
    </dgm:pt>
    <dgm:pt modelId="{3FF243CA-8A89-4714-A7EE-6E964112E4DC}" type="pres">
      <dgm:prSet presAssocID="{7D76F2B9-57D5-4A42-94B2-442FD6BDBC7D}" presName="sibTrans" presStyleLbl="sibTrans2D1" presStyleIdx="7" presStyleCnt="9"/>
      <dgm:spPr/>
    </dgm:pt>
    <dgm:pt modelId="{04420DB7-3C43-4535-A10F-F255532E6343}" type="pres">
      <dgm:prSet presAssocID="{9032DF4E-846D-4504-941F-5B98A3EE64F2}" presName="node" presStyleLbl="node1" presStyleIdx="8" presStyleCnt="9">
        <dgm:presLayoutVars>
          <dgm:bulletEnabled val="1"/>
        </dgm:presLayoutVars>
      </dgm:prSet>
      <dgm:spPr/>
    </dgm:pt>
    <dgm:pt modelId="{3A6B200E-5546-4346-A6D1-75BAEA31867A}" type="pres">
      <dgm:prSet presAssocID="{9032DF4E-846D-4504-941F-5B98A3EE64F2}" presName="dummy" presStyleCnt="0"/>
      <dgm:spPr/>
    </dgm:pt>
    <dgm:pt modelId="{FC63D80B-C542-4FCD-99BC-0181832DA2A6}" type="pres">
      <dgm:prSet presAssocID="{99A6CB11-2FC6-474D-A227-47DAAD065D36}" presName="sibTrans" presStyleLbl="sibTrans2D1" presStyleIdx="8" presStyleCnt="9"/>
      <dgm:spPr/>
    </dgm:pt>
  </dgm:ptLst>
  <dgm:cxnLst>
    <dgm:cxn modelId="{8506DE04-B6B7-424B-A25B-A89E2A5331B3}" type="presOf" srcId="{E2EEDC7B-5149-4BAD-88A4-2B74DA1FCE65}" destId="{A2A60B0E-3466-4E9F-BE20-FD65F64FADB3}" srcOrd="0" destOrd="0" presId="urn:microsoft.com/office/officeart/2005/8/layout/radial6"/>
    <dgm:cxn modelId="{78B9D30A-7F68-4091-94CD-93E8145CADAB}" type="presOf" srcId="{A127682C-4BB4-41EF-B767-215173ADBF2F}" destId="{F9A56DDF-0334-4032-BE7E-957AE2F7C59B}" srcOrd="0" destOrd="0" presId="urn:microsoft.com/office/officeart/2005/8/layout/radial6"/>
    <dgm:cxn modelId="{37E78D10-B4E4-4DBF-A3B2-7F467424F009}" type="presOf" srcId="{60B56763-69D2-4928-AA5B-0A80D12E9484}" destId="{E8530E7E-F33F-4B9E-B008-DE7CCE18DC02}" srcOrd="0" destOrd="0" presId="urn:microsoft.com/office/officeart/2005/8/layout/radial6"/>
    <dgm:cxn modelId="{A8AE1311-942D-4A89-A326-071DC2FDB61B}" srcId="{60B56763-69D2-4928-AA5B-0A80D12E9484}" destId="{21561170-576A-4EE2-AED7-8AF5D2A950E3}" srcOrd="6" destOrd="0" parTransId="{F5F114B2-8B53-419E-811D-A3CE2645E0EF}" sibTransId="{B8EB4262-BFEB-4257-B7A8-92282B6EC74F}"/>
    <dgm:cxn modelId="{34DFD41D-7D32-46BF-9407-E280B1E4BC3A}" type="presOf" srcId="{898D8D10-7C0E-4747-B0FE-7048347C3061}" destId="{BF9536B5-B46C-41BE-AEB5-6B2031242F00}" srcOrd="0" destOrd="0" presId="urn:microsoft.com/office/officeart/2005/8/layout/radial6"/>
    <dgm:cxn modelId="{5A9DF62E-6C22-4828-9747-795AD316E4DB}" type="presOf" srcId="{9032DF4E-846D-4504-941F-5B98A3EE64F2}" destId="{04420DB7-3C43-4535-A10F-F255532E6343}" srcOrd="0" destOrd="0" presId="urn:microsoft.com/office/officeart/2005/8/layout/radial6"/>
    <dgm:cxn modelId="{54E67F3A-9613-45AD-BC9D-47A8E9F8F39C}" type="presOf" srcId="{35428368-60E2-4EFF-A546-D35DD326A440}" destId="{EE87E518-3E82-487A-B631-F510F99A1D54}" srcOrd="0" destOrd="0" presId="urn:microsoft.com/office/officeart/2005/8/layout/radial6"/>
    <dgm:cxn modelId="{5FEA2F40-8526-417B-A89D-E1A740DDB1B7}" srcId="{60B56763-69D2-4928-AA5B-0A80D12E9484}" destId="{32DCBDAA-4702-4FE9-976B-0D23C0DF1D1F}" srcOrd="7" destOrd="0" parTransId="{934976D0-9CBE-4C16-BB4B-63C180609088}" sibTransId="{7D76F2B9-57D5-4A42-94B2-442FD6BDBC7D}"/>
    <dgm:cxn modelId="{3F2A5A47-2664-4820-BBC5-AE213223D1BD}" srcId="{60B56763-69D2-4928-AA5B-0A80D12E9484}" destId="{E2EEDC7B-5149-4BAD-88A4-2B74DA1FCE65}" srcOrd="3" destOrd="0" parTransId="{7B7D6E58-2994-4F39-A1BA-F2E4ADB1175E}" sibTransId="{898D8D10-7C0E-4747-B0FE-7048347C3061}"/>
    <dgm:cxn modelId="{06C76355-C161-487C-AED3-4E7286F4EB49}" srcId="{60B56763-69D2-4928-AA5B-0A80D12E9484}" destId="{35428368-60E2-4EFF-A546-D35DD326A440}" srcOrd="2" destOrd="0" parTransId="{2231526D-A1F6-4BCF-B81E-A2F4B49893D0}" sibTransId="{A127682C-4BB4-41EF-B767-215173ADBF2F}"/>
    <dgm:cxn modelId="{16B9375D-CD71-450F-996D-33BA37EE1F75}" srcId="{60B56763-69D2-4928-AA5B-0A80D12E9484}" destId="{5EC2D8D2-F487-4078-8F9E-7F4BF4376EFE}" srcOrd="0" destOrd="0" parTransId="{371E5D53-F904-48E5-A39A-07F0699DF847}" sibTransId="{2675738A-3891-4F58-95FF-992362470F4C}"/>
    <dgm:cxn modelId="{9DF5025F-6094-42BE-8BE8-2FD166636441}" srcId="{60B56763-69D2-4928-AA5B-0A80D12E9484}" destId="{D468F8A8-BED0-4487-B541-4B190289E319}" srcOrd="4" destOrd="0" parTransId="{1E5C30B4-BC88-441D-9C79-D0A7E28C2E21}" sibTransId="{35B09A3D-B49F-4FDB-A7C7-3B7A7CD4DD90}"/>
    <dgm:cxn modelId="{062ECB61-EBC2-4B1D-9A83-28F0B0354370}" type="presOf" srcId="{D468F8A8-BED0-4487-B541-4B190289E319}" destId="{5D2C256B-0A3C-4FCF-8C4A-6E63CBCAA277}" srcOrd="0" destOrd="0" presId="urn:microsoft.com/office/officeart/2005/8/layout/radial6"/>
    <dgm:cxn modelId="{24F1C866-25B0-4BD5-B326-D6448A023662}" type="presOf" srcId="{32DCBDAA-4702-4FE9-976B-0D23C0DF1D1F}" destId="{41118E92-CDE4-494B-AE03-CCD3437786BF}" srcOrd="0" destOrd="0" presId="urn:microsoft.com/office/officeart/2005/8/layout/radial6"/>
    <dgm:cxn modelId="{2B9CDE6A-1623-497F-8259-D44EF64A9936}" type="presOf" srcId="{5EC2D8D2-F487-4078-8F9E-7F4BF4376EFE}" destId="{1AA36984-758A-4AD3-A770-5642B30A13AD}" srcOrd="0" destOrd="0" presId="urn:microsoft.com/office/officeart/2005/8/layout/radial6"/>
    <dgm:cxn modelId="{30EAAA7C-2917-4619-B253-1F919F96406B}" type="presOf" srcId="{7D76F2B9-57D5-4A42-94B2-442FD6BDBC7D}" destId="{3FF243CA-8A89-4714-A7EE-6E964112E4DC}" srcOrd="0" destOrd="0" presId="urn:microsoft.com/office/officeart/2005/8/layout/radial6"/>
    <dgm:cxn modelId="{342BFE80-485A-443D-8576-55D31B402DE7}" srcId="{B2F28EEA-087C-4787-8925-894EF37BAD54}" destId="{60B56763-69D2-4928-AA5B-0A80D12E9484}" srcOrd="0" destOrd="0" parTransId="{7A3A6D0F-C80B-4A17-B826-EBF8DCA964BA}" sibTransId="{1265A995-C246-499B-A80F-7EB2BE1D259D}"/>
    <dgm:cxn modelId="{8373EB83-3A42-440D-9C42-1C082D874EF5}" type="presOf" srcId="{35B09A3D-B49F-4FDB-A7C7-3B7A7CD4DD90}" destId="{F6D8C1EB-16D6-4523-89C4-9B23440614B2}" srcOrd="0" destOrd="0" presId="urn:microsoft.com/office/officeart/2005/8/layout/radial6"/>
    <dgm:cxn modelId="{2D47D388-5C62-40BE-9B97-6AEBF4CD2EAE}" type="presOf" srcId="{7258B76E-ABA7-42F9-8B80-627E0EDA4013}" destId="{80B53875-A2A7-4D99-9BBC-283D00752C15}" srcOrd="0" destOrd="0" presId="urn:microsoft.com/office/officeart/2005/8/layout/radial6"/>
    <dgm:cxn modelId="{CBEA5F8A-2C06-4832-ABF2-60D5B47660C3}" type="presOf" srcId="{99A6CB11-2FC6-474D-A227-47DAAD065D36}" destId="{FC63D80B-C542-4FCD-99BC-0181832DA2A6}" srcOrd="0" destOrd="0" presId="urn:microsoft.com/office/officeart/2005/8/layout/radial6"/>
    <dgm:cxn modelId="{E63C9C90-6BDF-44DB-966A-B1EDD4349240}" type="presOf" srcId="{3C345E15-F7EE-4FDC-B7E9-75F23814F7F7}" destId="{310EB09D-70CC-4C60-95E4-A6FDC28342D1}" srcOrd="0" destOrd="0" presId="urn:microsoft.com/office/officeart/2005/8/layout/radial6"/>
    <dgm:cxn modelId="{97687699-C302-4A6A-9189-023F754DF336}" srcId="{60B56763-69D2-4928-AA5B-0A80D12E9484}" destId="{9032DF4E-846D-4504-941F-5B98A3EE64F2}" srcOrd="8" destOrd="0" parTransId="{5C8F31F4-20FB-469C-A66E-3AFD63C4F0FC}" sibTransId="{99A6CB11-2FC6-474D-A227-47DAAD065D36}"/>
    <dgm:cxn modelId="{ABD681A1-C2D0-4D1B-B031-DA3E568792D0}" srcId="{60B56763-69D2-4928-AA5B-0A80D12E9484}" destId="{4761871F-904D-4E4D-A698-0865E83525EE}" srcOrd="1" destOrd="0" parTransId="{7D76D4A0-EBAD-4AF7-80DB-F5B84EBD339F}" sibTransId="{3C345E15-F7EE-4FDC-B7E9-75F23814F7F7}"/>
    <dgm:cxn modelId="{26AAF5A1-D330-4629-8719-C6969CB27CB6}" type="presOf" srcId="{21561170-576A-4EE2-AED7-8AF5D2A950E3}" destId="{75B7C846-7D94-412A-ADB6-8FC0776AF98B}" srcOrd="0" destOrd="0" presId="urn:microsoft.com/office/officeart/2005/8/layout/radial6"/>
    <dgm:cxn modelId="{03F11DA6-90B6-4E70-BE82-59D1444F36C8}" type="presOf" srcId="{B8EB4262-BFEB-4257-B7A8-92282B6EC74F}" destId="{E62548E0-9114-44E6-9141-935858B5051F}" srcOrd="0" destOrd="0" presId="urn:microsoft.com/office/officeart/2005/8/layout/radial6"/>
    <dgm:cxn modelId="{84B8C8A8-D90B-4C14-B7E5-91BEE452E2CB}" type="presOf" srcId="{7B519E9A-6064-49F5-8A2F-CA6FA1FA2EE9}" destId="{0E0563D9-AC85-4866-B26D-BD7D148D61AD}" srcOrd="0" destOrd="0" presId="urn:microsoft.com/office/officeart/2005/8/layout/radial6"/>
    <dgm:cxn modelId="{FCFD23CB-502D-4B55-AFD6-81599EA38DEB}" type="presOf" srcId="{2675738A-3891-4F58-95FF-992362470F4C}" destId="{40CA3C55-13E0-42C8-A97D-F1F41A7A377E}" srcOrd="0" destOrd="0" presId="urn:microsoft.com/office/officeart/2005/8/layout/radial6"/>
    <dgm:cxn modelId="{C9A525CB-73C8-4A30-906C-BE7C97FD25B3}" srcId="{60B56763-69D2-4928-AA5B-0A80D12E9484}" destId="{7B519E9A-6064-49F5-8A2F-CA6FA1FA2EE9}" srcOrd="5" destOrd="0" parTransId="{086BD5C1-3EFF-4C27-8841-6C31FF3063EC}" sibTransId="{7258B76E-ABA7-42F9-8B80-627E0EDA4013}"/>
    <dgm:cxn modelId="{291716D9-48B8-48D3-9FBB-6CA2945307EB}" type="presOf" srcId="{B2F28EEA-087C-4787-8925-894EF37BAD54}" destId="{BE6152D4-7284-44CE-9201-A7DBB4D79A8D}" srcOrd="0" destOrd="0" presId="urn:microsoft.com/office/officeart/2005/8/layout/radial6"/>
    <dgm:cxn modelId="{B15C38FB-E8E8-4AD2-823A-03E74F76E460}" type="presOf" srcId="{4761871F-904D-4E4D-A698-0865E83525EE}" destId="{8B0DA82C-02F4-4A8F-89CF-3496D9CE999E}" srcOrd="0" destOrd="0" presId="urn:microsoft.com/office/officeart/2005/8/layout/radial6"/>
    <dgm:cxn modelId="{FBC4345A-27D6-4EEA-8582-044362D14409}" type="presParOf" srcId="{BE6152D4-7284-44CE-9201-A7DBB4D79A8D}" destId="{E8530E7E-F33F-4B9E-B008-DE7CCE18DC02}" srcOrd="0" destOrd="0" presId="urn:microsoft.com/office/officeart/2005/8/layout/radial6"/>
    <dgm:cxn modelId="{10DE719D-6B72-451D-AFF1-F116DE692719}" type="presParOf" srcId="{BE6152D4-7284-44CE-9201-A7DBB4D79A8D}" destId="{1AA36984-758A-4AD3-A770-5642B30A13AD}" srcOrd="1" destOrd="0" presId="urn:microsoft.com/office/officeart/2005/8/layout/radial6"/>
    <dgm:cxn modelId="{C0DDDF63-EF06-4A9D-BA83-5CC188EDB9D3}" type="presParOf" srcId="{BE6152D4-7284-44CE-9201-A7DBB4D79A8D}" destId="{B403D919-3D9E-4550-95EA-92D19DEDA563}" srcOrd="2" destOrd="0" presId="urn:microsoft.com/office/officeart/2005/8/layout/radial6"/>
    <dgm:cxn modelId="{F8C62E12-2268-4A03-A2EA-D114A643AD1B}" type="presParOf" srcId="{BE6152D4-7284-44CE-9201-A7DBB4D79A8D}" destId="{40CA3C55-13E0-42C8-A97D-F1F41A7A377E}" srcOrd="3" destOrd="0" presId="urn:microsoft.com/office/officeart/2005/8/layout/radial6"/>
    <dgm:cxn modelId="{A5EFDE4D-912B-4993-9962-5DCB13AB50CD}" type="presParOf" srcId="{BE6152D4-7284-44CE-9201-A7DBB4D79A8D}" destId="{8B0DA82C-02F4-4A8F-89CF-3496D9CE999E}" srcOrd="4" destOrd="0" presId="urn:microsoft.com/office/officeart/2005/8/layout/radial6"/>
    <dgm:cxn modelId="{A84C1BD2-2298-4415-8D9E-F4A994520292}" type="presParOf" srcId="{BE6152D4-7284-44CE-9201-A7DBB4D79A8D}" destId="{E6CEE8F6-20E0-466C-A90C-633205A7CC82}" srcOrd="5" destOrd="0" presId="urn:microsoft.com/office/officeart/2005/8/layout/radial6"/>
    <dgm:cxn modelId="{DE5C5E24-5E68-4951-AF73-A9C7F8EE7F3B}" type="presParOf" srcId="{BE6152D4-7284-44CE-9201-A7DBB4D79A8D}" destId="{310EB09D-70CC-4C60-95E4-A6FDC28342D1}" srcOrd="6" destOrd="0" presId="urn:microsoft.com/office/officeart/2005/8/layout/radial6"/>
    <dgm:cxn modelId="{40C1A8E7-3B0B-46D5-A523-9DEF5533E7E9}" type="presParOf" srcId="{BE6152D4-7284-44CE-9201-A7DBB4D79A8D}" destId="{EE87E518-3E82-487A-B631-F510F99A1D54}" srcOrd="7" destOrd="0" presId="urn:microsoft.com/office/officeart/2005/8/layout/radial6"/>
    <dgm:cxn modelId="{4657889C-B26E-4046-BAE7-5D9CF1A39C21}" type="presParOf" srcId="{BE6152D4-7284-44CE-9201-A7DBB4D79A8D}" destId="{406232D6-07F3-4E13-9DBF-0FB501B9D8E9}" srcOrd="8" destOrd="0" presId="urn:microsoft.com/office/officeart/2005/8/layout/radial6"/>
    <dgm:cxn modelId="{B0845A35-07DE-424E-9B39-492A0177CE41}" type="presParOf" srcId="{BE6152D4-7284-44CE-9201-A7DBB4D79A8D}" destId="{F9A56DDF-0334-4032-BE7E-957AE2F7C59B}" srcOrd="9" destOrd="0" presId="urn:microsoft.com/office/officeart/2005/8/layout/radial6"/>
    <dgm:cxn modelId="{0941A6F2-D2C6-42BB-B320-E4E9B1B27A43}" type="presParOf" srcId="{BE6152D4-7284-44CE-9201-A7DBB4D79A8D}" destId="{A2A60B0E-3466-4E9F-BE20-FD65F64FADB3}" srcOrd="10" destOrd="0" presId="urn:microsoft.com/office/officeart/2005/8/layout/radial6"/>
    <dgm:cxn modelId="{804C404A-AA1F-4A48-A4C4-A173ECDD6AB6}" type="presParOf" srcId="{BE6152D4-7284-44CE-9201-A7DBB4D79A8D}" destId="{8E8DAA8B-6D1A-4ADE-BE81-3B0F499E27C4}" srcOrd="11" destOrd="0" presId="urn:microsoft.com/office/officeart/2005/8/layout/radial6"/>
    <dgm:cxn modelId="{2EF154F8-182E-4147-8139-E9849F6F91F5}" type="presParOf" srcId="{BE6152D4-7284-44CE-9201-A7DBB4D79A8D}" destId="{BF9536B5-B46C-41BE-AEB5-6B2031242F00}" srcOrd="12" destOrd="0" presId="urn:microsoft.com/office/officeart/2005/8/layout/radial6"/>
    <dgm:cxn modelId="{A70FB39B-76BC-48A5-9287-507C040F403E}" type="presParOf" srcId="{BE6152D4-7284-44CE-9201-A7DBB4D79A8D}" destId="{5D2C256B-0A3C-4FCF-8C4A-6E63CBCAA277}" srcOrd="13" destOrd="0" presId="urn:microsoft.com/office/officeart/2005/8/layout/radial6"/>
    <dgm:cxn modelId="{AA38B572-FF16-4FBB-BF5B-89132CF5947F}" type="presParOf" srcId="{BE6152D4-7284-44CE-9201-A7DBB4D79A8D}" destId="{F4CFB445-BA49-4EC0-8548-06DE0F9E697B}" srcOrd="14" destOrd="0" presId="urn:microsoft.com/office/officeart/2005/8/layout/radial6"/>
    <dgm:cxn modelId="{AD392357-46DC-4594-9B2C-089788F6C2E6}" type="presParOf" srcId="{BE6152D4-7284-44CE-9201-A7DBB4D79A8D}" destId="{F6D8C1EB-16D6-4523-89C4-9B23440614B2}" srcOrd="15" destOrd="0" presId="urn:microsoft.com/office/officeart/2005/8/layout/radial6"/>
    <dgm:cxn modelId="{94F01F62-8B3C-4D7A-BD15-31FEFACFDA09}" type="presParOf" srcId="{BE6152D4-7284-44CE-9201-A7DBB4D79A8D}" destId="{0E0563D9-AC85-4866-B26D-BD7D148D61AD}" srcOrd="16" destOrd="0" presId="urn:microsoft.com/office/officeart/2005/8/layout/radial6"/>
    <dgm:cxn modelId="{5E9A88FB-692B-4F5F-94BA-B88FC7723D44}" type="presParOf" srcId="{BE6152D4-7284-44CE-9201-A7DBB4D79A8D}" destId="{D2679E59-E398-4353-B526-0ABDD91171F3}" srcOrd="17" destOrd="0" presId="urn:microsoft.com/office/officeart/2005/8/layout/radial6"/>
    <dgm:cxn modelId="{1B245052-80AA-4389-9325-2E27CC2F6352}" type="presParOf" srcId="{BE6152D4-7284-44CE-9201-A7DBB4D79A8D}" destId="{80B53875-A2A7-4D99-9BBC-283D00752C15}" srcOrd="18" destOrd="0" presId="urn:microsoft.com/office/officeart/2005/8/layout/radial6"/>
    <dgm:cxn modelId="{3A4351E3-FA03-4C39-B927-0C623D043DDA}" type="presParOf" srcId="{BE6152D4-7284-44CE-9201-A7DBB4D79A8D}" destId="{75B7C846-7D94-412A-ADB6-8FC0776AF98B}" srcOrd="19" destOrd="0" presId="urn:microsoft.com/office/officeart/2005/8/layout/radial6"/>
    <dgm:cxn modelId="{D8F7DF1F-8225-4B68-95B3-6FF3FCEA8EC9}" type="presParOf" srcId="{BE6152D4-7284-44CE-9201-A7DBB4D79A8D}" destId="{E45B55E0-1843-46B0-9BA9-2F0BBC63BE00}" srcOrd="20" destOrd="0" presId="urn:microsoft.com/office/officeart/2005/8/layout/radial6"/>
    <dgm:cxn modelId="{CF920DDE-2C3C-41A8-B16B-12B34D101D6E}" type="presParOf" srcId="{BE6152D4-7284-44CE-9201-A7DBB4D79A8D}" destId="{E62548E0-9114-44E6-9141-935858B5051F}" srcOrd="21" destOrd="0" presId="urn:microsoft.com/office/officeart/2005/8/layout/radial6"/>
    <dgm:cxn modelId="{A3DFC131-D9EC-4A82-A68F-5559BFD7DC87}" type="presParOf" srcId="{BE6152D4-7284-44CE-9201-A7DBB4D79A8D}" destId="{41118E92-CDE4-494B-AE03-CCD3437786BF}" srcOrd="22" destOrd="0" presId="urn:microsoft.com/office/officeart/2005/8/layout/radial6"/>
    <dgm:cxn modelId="{4A92C37E-304D-4784-ACB0-BAD454062D33}" type="presParOf" srcId="{BE6152D4-7284-44CE-9201-A7DBB4D79A8D}" destId="{EADACCE0-FC4D-4AE3-8302-AA436A234F0C}" srcOrd="23" destOrd="0" presId="urn:microsoft.com/office/officeart/2005/8/layout/radial6"/>
    <dgm:cxn modelId="{52D092FE-7258-4E66-8D25-4BA630CB6AE8}" type="presParOf" srcId="{BE6152D4-7284-44CE-9201-A7DBB4D79A8D}" destId="{3FF243CA-8A89-4714-A7EE-6E964112E4DC}" srcOrd="24" destOrd="0" presId="urn:microsoft.com/office/officeart/2005/8/layout/radial6"/>
    <dgm:cxn modelId="{9D881838-7EAE-472C-B672-59746DFB940A}" type="presParOf" srcId="{BE6152D4-7284-44CE-9201-A7DBB4D79A8D}" destId="{04420DB7-3C43-4535-A10F-F255532E6343}" srcOrd="25" destOrd="0" presId="urn:microsoft.com/office/officeart/2005/8/layout/radial6"/>
    <dgm:cxn modelId="{87B30936-0143-4E48-9F65-E55D3069FE5E}" type="presParOf" srcId="{BE6152D4-7284-44CE-9201-A7DBB4D79A8D}" destId="{3A6B200E-5546-4346-A6D1-75BAEA31867A}" srcOrd="26" destOrd="0" presId="urn:microsoft.com/office/officeart/2005/8/layout/radial6"/>
    <dgm:cxn modelId="{E8DCEEB6-5B04-4C6F-97F3-440357204343}" type="presParOf" srcId="{BE6152D4-7284-44CE-9201-A7DBB4D79A8D}" destId="{FC63D80B-C542-4FCD-99BC-0181832DA2A6}" srcOrd="27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BF026-DDC4-4557-814A-54D9B3BD2AC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0C8361-2263-4622-9921-522DBA526C81}">
      <dgm:prSet/>
      <dgm:spPr/>
      <dgm:t>
        <a:bodyPr/>
        <a:lstStyle/>
        <a:p>
          <a:r>
            <a:rPr lang="en-US"/>
            <a:t>Aerosols can be grouped into six simplified classes </a:t>
          </a:r>
        </a:p>
      </dgm:t>
    </dgm:pt>
    <dgm:pt modelId="{0D0A67E2-3C46-4EEB-9C80-7957CE98B18F}" type="parTrans" cxnId="{5DCDED26-34C6-4226-8CC6-0BE036FCDC0E}">
      <dgm:prSet/>
      <dgm:spPr/>
      <dgm:t>
        <a:bodyPr/>
        <a:lstStyle/>
        <a:p>
          <a:endParaRPr lang="en-US"/>
        </a:p>
      </dgm:t>
    </dgm:pt>
    <dgm:pt modelId="{5822A8BD-2353-4970-84AC-B0BDCC60BD0D}" type="sibTrans" cxnId="{5DCDED26-34C6-4226-8CC6-0BE036FCDC0E}">
      <dgm:prSet/>
      <dgm:spPr/>
      <dgm:t>
        <a:bodyPr/>
        <a:lstStyle/>
        <a:p>
          <a:endParaRPr lang="en-US"/>
        </a:p>
      </dgm:t>
    </dgm:pt>
    <dgm:pt modelId="{657798CF-61C2-4A9E-A0FE-811121CC4899}">
      <dgm:prSet/>
      <dgm:spPr/>
      <dgm:t>
        <a:bodyPr/>
        <a:lstStyle/>
        <a:p>
          <a:r>
            <a:rPr lang="en-US"/>
            <a:t>Stacked model improved the accuracy of classification </a:t>
          </a:r>
        </a:p>
      </dgm:t>
    </dgm:pt>
    <dgm:pt modelId="{8E6CD01C-B89F-4323-87FA-8600950D9F9A}" type="parTrans" cxnId="{D4063B31-9464-48B1-A17A-673DEF2B30BD}">
      <dgm:prSet/>
      <dgm:spPr/>
      <dgm:t>
        <a:bodyPr/>
        <a:lstStyle/>
        <a:p>
          <a:endParaRPr lang="en-US"/>
        </a:p>
      </dgm:t>
    </dgm:pt>
    <dgm:pt modelId="{56B46FB9-04FE-4D15-A6D2-6CCB5B7CA626}" type="sibTrans" cxnId="{D4063B31-9464-48B1-A17A-673DEF2B30BD}">
      <dgm:prSet/>
      <dgm:spPr/>
      <dgm:t>
        <a:bodyPr/>
        <a:lstStyle/>
        <a:p>
          <a:endParaRPr lang="en-US"/>
        </a:p>
      </dgm:t>
    </dgm:pt>
    <dgm:pt modelId="{537488F3-66E5-4688-AB7B-323C54FBBE75}">
      <dgm:prSet/>
      <dgm:spPr/>
      <dgm:t>
        <a:bodyPr/>
        <a:lstStyle/>
        <a:p>
          <a:r>
            <a:rPr lang="en-US"/>
            <a:t>Accuracy improves with feature reduction to a point where it began to decrease </a:t>
          </a:r>
        </a:p>
      </dgm:t>
    </dgm:pt>
    <dgm:pt modelId="{821C78F3-8AE4-41F4-9FC6-A64E49145258}" type="parTrans" cxnId="{1512BE40-76BB-4D33-A61F-43187EDAA956}">
      <dgm:prSet/>
      <dgm:spPr/>
      <dgm:t>
        <a:bodyPr/>
        <a:lstStyle/>
        <a:p>
          <a:endParaRPr lang="en-US"/>
        </a:p>
      </dgm:t>
    </dgm:pt>
    <dgm:pt modelId="{47E62571-97D1-456E-81E6-D8D818FE4E07}" type="sibTrans" cxnId="{1512BE40-76BB-4D33-A61F-43187EDAA956}">
      <dgm:prSet/>
      <dgm:spPr/>
      <dgm:t>
        <a:bodyPr/>
        <a:lstStyle/>
        <a:p>
          <a:endParaRPr lang="en-US"/>
        </a:p>
      </dgm:t>
    </dgm:pt>
    <dgm:pt modelId="{9C3997B7-B595-4657-B8CB-D71A3AB28458}">
      <dgm:prSet/>
      <dgm:spPr/>
      <dgm:t>
        <a:bodyPr/>
        <a:lstStyle/>
        <a:p>
          <a:r>
            <a:rPr lang="en-US"/>
            <a:t>ML based approach is viable for aerosol classification.</a:t>
          </a:r>
        </a:p>
      </dgm:t>
    </dgm:pt>
    <dgm:pt modelId="{DA3947B6-3CDD-492B-A67B-5ABED3075D2F}" type="parTrans" cxnId="{737349E3-2930-45F3-A489-7672861B6BA1}">
      <dgm:prSet/>
      <dgm:spPr/>
      <dgm:t>
        <a:bodyPr/>
        <a:lstStyle/>
        <a:p>
          <a:endParaRPr lang="en-US"/>
        </a:p>
      </dgm:t>
    </dgm:pt>
    <dgm:pt modelId="{C6B19505-193B-471E-919B-7EBB8169E3FB}" type="sibTrans" cxnId="{737349E3-2930-45F3-A489-7672861B6BA1}">
      <dgm:prSet/>
      <dgm:spPr/>
      <dgm:t>
        <a:bodyPr/>
        <a:lstStyle/>
        <a:p>
          <a:endParaRPr lang="en-US"/>
        </a:p>
      </dgm:t>
    </dgm:pt>
    <dgm:pt modelId="{0B9A4B2C-8732-3B46-9D17-D5A231CBFB73}" type="pres">
      <dgm:prSet presAssocID="{01ABF026-DDC4-4557-814A-54D9B3BD2ACE}" presName="matrix" presStyleCnt="0">
        <dgm:presLayoutVars>
          <dgm:chMax val="1"/>
          <dgm:dir/>
          <dgm:resizeHandles val="exact"/>
        </dgm:presLayoutVars>
      </dgm:prSet>
      <dgm:spPr/>
    </dgm:pt>
    <dgm:pt modelId="{52DB41A3-C4FF-D743-ADF0-5A3C93120406}" type="pres">
      <dgm:prSet presAssocID="{01ABF026-DDC4-4557-814A-54D9B3BD2ACE}" presName="diamond" presStyleLbl="bgShp" presStyleIdx="0" presStyleCnt="1"/>
      <dgm:spPr/>
    </dgm:pt>
    <dgm:pt modelId="{05B1C37D-1617-8949-9C3E-173B40B5DE17}" type="pres">
      <dgm:prSet presAssocID="{01ABF026-DDC4-4557-814A-54D9B3BD2AC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DEA61C-8CC6-A244-9652-1C6D1807ECF2}" type="pres">
      <dgm:prSet presAssocID="{01ABF026-DDC4-4557-814A-54D9B3BD2AC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E23ABE7-6BBE-7041-8FD7-97E7F9401F95}" type="pres">
      <dgm:prSet presAssocID="{01ABF026-DDC4-4557-814A-54D9B3BD2AC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FB1A88-EF24-DE43-A5F6-FD833049574B}" type="pres">
      <dgm:prSet presAssocID="{01ABF026-DDC4-4557-814A-54D9B3BD2AC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B371625-1F60-7046-9B84-98E190B54FC2}" type="presOf" srcId="{657798CF-61C2-4A9E-A0FE-811121CC4899}" destId="{20DEA61C-8CC6-A244-9652-1C6D1807ECF2}" srcOrd="0" destOrd="0" presId="urn:microsoft.com/office/officeart/2005/8/layout/matrix3"/>
    <dgm:cxn modelId="{5DCDED26-34C6-4226-8CC6-0BE036FCDC0E}" srcId="{01ABF026-DDC4-4557-814A-54D9B3BD2ACE}" destId="{F50C8361-2263-4622-9921-522DBA526C81}" srcOrd="0" destOrd="0" parTransId="{0D0A67E2-3C46-4EEB-9C80-7957CE98B18F}" sibTransId="{5822A8BD-2353-4970-84AC-B0BDCC60BD0D}"/>
    <dgm:cxn modelId="{D4063B31-9464-48B1-A17A-673DEF2B30BD}" srcId="{01ABF026-DDC4-4557-814A-54D9B3BD2ACE}" destId="{657798CF-61C2-4A9E-A0FE-811121CC4899}" srcOrd="1" destOrd="0" parTransId="{8E6CD01C-B89F-4323-87FA-8600950D9F9A}" sibTransId="{56B46FB9-04FE-4D15-A6D2-6CCB5B7CA626}"/>
    <dgm:cxn modelId="{FAFDC23D-1B38-CE49-B9BD-B77C2658C410}" type="presOf" srcId="{F50C8361-2263-4622-9921-522DBA526C81}" destId="{05B1C37D-1617-8949-9C3E-173B40B5DE17}" srcOrd="0" destOrd="0" presId="urn:microsoft.com/office/officeart/2005/8/layout/matrix3"/>
    <dgm:cxn modelId="{1512BE40-76BB-4D33-A61F-43187EDAA956}" srcId="{01ABF026-DDC4-4557-814A-54D9B3BD2ACE}" destId="{537488F3-66E5-4688-AB7B-323C54FBBE75}" srcOrd="2" destOrd="0" parTransId="{821C78F3-8AE4-41F4-9FC6-A64E49145258}" sibTransId="{47E62571-97D1-456E-81E6-D8D818FE4E07}"/>
    <dgm:cxn modelId="{AEA405AE-9C1E-8740-BAF7-FAE3030565C5}" type="presOf" srcId="{537488F3-66E5-4688-AB7B-323C54FBBE75}" destId="{FE23ABE7-6BBE-7041-8FD7-97E7F9401F95}" srcOrd="0" destOrd="0" presId="urn:microsoft.com/office/officeart/2005/8/layout/matrix3"/>
    <dgm:cxn modelId="{57C517C6-BE27-D04D-9644-D9DF1801ADD1}" type="presOf" srcId="{01ABF026-DDC4-4557-814A-54D9B3BD2ACE}" destId="{0B9A4B2C-8732-3B46-9D17-D5A231CBFB73}" srcOrd="0" destOrd="0" presId="urn:microsoft.com/office/officeart/2005/8/layout/matrix3"/>
    <dgm:cxn modelId="{737349E3-2930-45F3-A489-7672861B6BA1}" srcId="{01ABF026-DDC4-4557-814A-54D9B3BD2ACE}" destId="{9C3997B7-B595-4657-B8CB-D71A3AB28458}" srcOrd="3" destOrd="0" parTransId="{DA3947B6-3CDD-492B-A67B-5ABED3075D2F}" sibTransId="{C6B19505-193B-471E-919B-7EBB8169E3FB}"/>
    <dgm:cxn modelId="{51C442F4-E863-BC4C-B2A8-B8726A4A5710}" type="presOf" srcId="{9C3997B7-B595-4657-B8CB-D71A3AB28458}" destId="{55FB1A88-EF24-DE43-A5F6-FD833049574B}" srcOrd="0" destOrd="0" presId="urn:microsoft.com/office/officeart/2005/8/layout/matrix3"/>
    <dgm:cxn modelId="{2DC4C224-9199-A342-BA5F-7C3B56B2ADAD}" type="presParOf" srcId="{0B9A4B2C-8732-3B46-9D17-D5A231CBFB73}" destId="{52DB41A3-C4FF-D743-ADF0-5A3C93120406}" srcOrd="0" destOrd="0" presId="urn:microsoft.com/office/officeart/2005/8/layout/matrix3"/>
    <dgm:cxn modelId="{21420F86-DE9C-C14C-95C1-E9A4135FA1CF}" type="presParOf" srcId="{0B9A4B2C-8732-3B46-9D17-D5A231CBFB73}" destId="{05B1C37D-1617-8949-9C3E-173B40B5DE17}" srcOrd="1" destOrd="0" presId="urn:microsoft.com/office/officeart/2005/8/layout/matrix3"/>
    <dgm:cxn modelId="{8DDB17D6-7498-7E46-B061-A70AB72247DC}" type="presParOf" srcId="{0B9A4B2C-8732-3B46-9D17-D5A231CBFB73}" destId="{20DEA61C-8CC6-A244-9652-1C6D1807ECF2}" srcOrd="2" destOrd="0" presId="urn:microsoft.com/office/officeart/2005/8/layout/matrix3"/>
    <dgm:cxn modelId="{5EBE0402-3F52-B641-BDDB-FC97DCB126AE}" type="presParOf" srcId="{0B9A4B2C-8732-3B46-9D17-D5A231CBFB73}" destId="{FE23ABE7-6BBE-7041-8FD7-97E7F9401F95}" srcOrd="3" destOrd="0" presId="urn:microsoft.com/office/officeart/2005/8/layout/matrix3"/>
    <dgm:cxn modelId="{8ACB034C-7B0B-024C-AB80-E5C90BCF5DC7}" type="presParOf" srcId="{0B9A4B2C-8732-3B46-9D17-D5A231CBFB73}" destId="{55FB1A88-EF24-DE43-A5F6-FD833049574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D3686-BE63-6649-8A17-7757305293A9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12D27-DECD-D24C-A4A9-D1D0847014AA}">
      <dsp:nvSpPr>
        <dsp:cNvPr id="0" name=""/>
        <dsp:cNvSpPr/>
      </dsp:nvSpPr>
      <dsp:spPr>
        <a:xfrm>
          <a:off x="0" y="212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 </a:t>
          </a:r>
        </a:p>
      </dsp:txBody>
      <dsp:txXfrm>
        <a:off x="0" y="2124"/>
        <a:ext cx="7886700" cy="724514"/>
      </dsp:txXfrm>
    </dsp:sp>
    <dsp:sp modelId="{59AF1F36-00BF-DE43-8C50-65B020991755}">
      <dsp:nvSpPr>
        <dsp:cNvPr id="0" name=""/>
        <dsp:cNvSpPr/>
      </dsp:nvSpPr>
      <dsp:spPr>
        <a:xfrm>
          <a:off x="0" y="72663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BD654-6F23-CD47-B938-44943154637C}">
      <dsp:nvSpPr>
        <dsp:cNvPr id="0" name=""/>
        <dsp:cNvSpPr/>
      </dsp:nvSpPr>
      <dsp:spPr>
        <a:xfrm>
          <a:off x="0" y="72663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and experimental design </a:t>
          </a:r>
        </a:p>
      </dsp:txBody>
      <dsp:txXfrm>
        <a:off x="0" y="726639"/>
        <a:ext cx="7886700" cy="724514"/>
      </dsp:txXfrm>
    </dsp:sp>
    <dsp:sp modelId="{C9FB69B8-620D-F746-992F-442495BBBBC9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4C847-353F-6C49-94BC-FBE1A3D36F40}">
      <dsp:nvSpPr>
        <dsp:cNvPr id="0" name=""/>
        <dsp:cNvSpPr/>
      </dsp:nvSpPr>
      <dsp:spPr>
        <a:xfrm>
          <a:off x="0" y="145115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wrangling and Exploratory Data Analysis (EDA) </a:t>
          </a:r>
        </a:p>
      </dsp:txBody>
      <dsp:txXfrm>
        <a:off x="0" y="1451154"/>
        <a:ext cx="7886700" cy="724514"/>
      </dsp:txXfrm>
    </dsp:sp>
    <dsp:sp modelId="{129810F6-7589-B04A-91FA-55A765E868C2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5AA0C-CF83-C443-B127-F829166A2A7C}">
      <dsp:nvSpPr>
        <dsp:cNvPr id="0" name=""/>
        <dsp:cNvSpPr/>
      </dsp:nvSpPr>
      <dsp:spPr>
        <a:xfrm>
          <a:off x="0" y="217566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 design and development </a:t>
          </a:r>
        </a:p>
      </dsp:txBody>
      <dsp:txXfrm>
        <a:off x="0" y="2175669"/>
        <a:ext cx="7886700" cy="724514"/>
      </dsp:txXfrm>
    </dsp:sp>
    <dsp:sp modelId="{2B3F799D-FEDB-2840-A3EC-571D92A93872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F68B9-E8FB-AE47-A15E-7E88305B4AF7}">
      <dsp:nvSpPr>
        <dsp:cNvPr id="0" name=""/>
        <dsp:cNvSpPr/>
      </dsp:nvSpPr>
      <dsp:spPr>
        <a:xfrm>
          <a:off x="0" y="2900183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Results and discussion </a:t>
          </a:r>
        </a:p>
      </dsp:txBody>
      <dsp:txXfrm>
        <a:off x="0" y="2900183"/>
        <a:ext cx="7886700" cy="724514"/>
      </dsp:txXfrm>
    </dsp:sp>
    <dsp:sp modelId="{CCEEF3F9-71DA-864D-8372-CF5308608F54}">
      <dsp:nvSpPr>
        <dsp:cNvPr id="0" name=""/>
        <dsp:cNvSpPr/>
      </dsp:nvSpPr>
      <dsp:spPr>
        <a:xfrm>
          <a:off x="0" y="362469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1FF31-D405-7648-8F21-FDE1ED884B37}">
      <dsp:nvSpPr>
        <dsp:cNvPr id="0" name=""/>
        <dsp:cNvSpPr/>
      </dsp:nvSpPr>
      <dsp:spPr>
        <a:xfrm>
          <a:off x="0" y="3624698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 </a:t>
          </a:r>
        </a:p>
      </dsp:txBody>
      <dsp:txXfrm>
        <a:off x="0" y="3624698"/>
        <a:ext cx="78867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505FB-DAE9-4F49-92F7-7D44DACD7A4C}">
      <dsp:nvSpPr>
        <dsp:cNvPr id="0" name=""/>
        <dsp:cNvSpPr/>
      </dsp:nvSpPr>
      <dsp:spPr>
        <a:xfrm>
          <a:off x="0" y="9144"/>
          <a:ext cx="4697730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Aerosols (pollutants) are particles that are omnipresent in the atmosphere</a:t>
          </a:r>
        </a:p>
      </dsp:txBody>
      <dsp:txXfrm>
        <a:off x="64425" y="73569"/>
        <a:ext cx="4568880" cy="1190909"/>
      </dsp:txXfrm>
    </dsp:sp>
    <dsp:sp modelId="{4D584419-BC20-CC41-9FBE-C8EAE50288B3}">
      <dsp:nvSpPr>
        <dsp:cNvPr id="0" name=""/>
        <dsp:cNvSpPr/>
      </dsp:nvSpPr>
      <dsp:spPr>
        <a:xfrm>
          <a:off x="0" y="1398024"/>
          <a:ext cx="4697730" cy="131975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They vary in size, shape and composition</a:t>
          </a:r>
        </a:p>
      </dsp:txBody>
      <dsp:txXfrm>
        <a:off x="64425" y="1462449"/>
        <a:ext cx="4568880" cy="1190909"/>
      </dsp:txXfrm>
    </dsp:sp>
    <dsp:sp modelId="{8A099E65-1267-4443-B637-A6018E49401E}">
      <dsp:nvSpPr>
        <dsp:cNvPr id="0" name=""/>
        <dsp:cNvSpPr/>
      </dsp:nvSpPr>
      <dsp:spPr>
        <a:xfrm>
          <a:off x="0" y="2786904"/>
          <a:ext cx="4697730" cy="131975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They also impact climate and weather in a geographical location</a:t>
          </a:r>
        </a:p>
      </dsp:txBody>
      <dsp:txXfrm>
        <a:off x="64425" y="2851329"/>
        <a:ext cx="4568880" cy="1190909"/>
      </dsp:txXfrm>
    </dsp:sp>
    <dsp:sp modelId="{61A671BC-1EF6-0545-BCAD-0CBA0DFCEFD1}">
      <dsp:nvSpPr>
        <dsp:cNvPr id="0" name=""/>
        <dsp:cNvSpPr/>
      </dsp:nvSpPr>
      <dsp:spPr>
        <a:xfrm>
          <a:off x="0" y="4175784"/>
          <a:ext cx="4697730" cy="1319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Proper classification can help to quantify climate change and global warming</a:t>
          </a:r>
        </a:p>
      </dsp:txBody>
      <dsp:txXfrm>
        <a:off x="64425" y="4240209"/>
        <a:ext cx="4568880" cy="1190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3D80B-C542-4FCD-99BC-0181832DA2A6}">
      <dsp:nvSpPr>
        <dsp:cNvPr id="0" name=""/>
        <dsp:cNvSpPr/>
      </dsp:nvSpPr>
      <dsp:spPr>
        <a:xfrm>
          <a:off x="1802978" y="476135"/>
          <a:ext cx="4713937" cy="4713937"/>
        </a:xfrm>
        <a:prstGeom prst="blockArc">
          <a:avLst>
            <a:gd name="adj1" fmla="val 13821785"/>
            <a:gd name="adj2" fmla="val 16245216"/>
            <a:gd name="adj3" fmla="val 305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243CA-8A89-4714-A7EE-6E964112E4DC}">
      <dsp:nvSpPr>
        <dsp:cNvPr id="0" name=""/>
        <dsp:cNvSpPr/>
      </dsp:nvSpPr>
      <dsp:spPr>
        <a:xfrm>
          <a:off x="1814275" y="466716"/>
          <a:ext cx="4713937" cy="4713937"/>
        </a:xfrm>
        <a:prstGeom prst="blockArc">
          <a:avLst>
            <a:gd name="adj1" fmla="val 11400000"/>
            <a:gd name="adj2" fmla="val 13800000"/>
            <a:gd name="adj3" fmla="val 305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548E0-9114-44E6-9141-935858B5051F}">
      <dsp:nvSpPr>
        <dsp:cNvPr id="0" name=""/>
        <dsp:cNvSpPr/>
      </dsp:nvSpPr>
      <dsp:spPr>
        <a:xfrm>
          <a:off x="1814275" y="466716"/>
          <a:ext cx="4713937" cy="4713937"/>
        </a:xfrm>
        <a:prstGeom prst="blockArc">
          <a:avLst>
            <a:gd name="adj1" fmla="val 9000000"/>
            <a:gd name="adj2" fmla="val 11400000"/>
            <a:gd name="adj3" fmla="val 30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53875-A2A7-4D99-9BBC-283D00752C15}">
      <dsp:nvSpPr>
        <dsp:cNvPr id="0" name=""/>
        <dsp:cNvSpPr/>
      </dsp:nvSpPr>
      <dsp:spPr>
        <a:xfrm>
          <a:off x="1814275" y="466716"/>
          <a:ext cx="4713937" cy="4713937"/>
        </a:xfrm>
        <a:prstGeom prst="blockArc">
          <a:avLst>
            <a:gd name="adj1" fmla="val 6600000"/>
            <a:gd name="adj2" fmla="val 9000000"/>
            <a:gd name="adj3" fmla="val 3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8C1EB-16D6-4523-89C4-9B23440614B2}">
      <dsp:nvSpPr>
        <dsp:cNvPr id="0" name=""/>
        <dsp:cNvSpPr/>
      </dsp:nvSpPr>
      <dsp:spPr>
        <a:xfrm>
          <a:off x="1814275" y="466716"/>
          <a:ext cx="4713937" cy="4713937"/>
        </a:xfrm>
        <a:prstGeom prst="blockArc">
          <a:avLst>
            <a:gd name="adj1" fmla="val 4200000"/>
            <a:gd name="adj2" fmla="val 6600000"/>
            <a:gd name="adj3" fmla="val 305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536B5-B46C-41BE-AEB5-6B2031242F00}">
      <dsp:nvSpPr>
        <dsp:cNvPr id="0" name=""/>
        <dsp:cNvSpPr/>
      </dsp:nvSpPr>
      <dsp:spPr>
        <a:xfrm>
          <a:off x="1814275" y="466716"/>
          <a:ext cx="4713937" cy="4713937"/>
        </a:xfrm>
        <a:prstGeom prst="blockArc">
          <a:avLst>
            <a:gd name="adj1" fmla="val 1800000"/>
            <a:gd name="adj2" fmla="val 4200000"/>
            <a:gd name="adj3" fmla="val 305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56DDF-0334-4032-BE7E-957AE2F7C59B}">
      <dsp:nvSpPr>
        <dsp:cNvPr id="0" name=""/>
        <dsp:cNvSpPr/>
      </dsp:nvSpPr>
      <dsp:spPr>
        <a:xfrm>
          <a:off x="1814275" y="466716"/>
          <a:ext cx="4713937" cy="4713937"/>
        </a:xfrm>
        <a:prstGeom prst="blockArc">
          <a:avLst>
            <a:gd name="adj1" fmla="val 21000000"/>
            <a:gd name="adj2" fmla="val 1800000"/>
            <a:gd name="adj3" fmla="val 305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EB09D-70CC-4C60-95E4-A6FDC28342D1}">
      <dsp:nvSpPr>
        <dsp:cNvPr id="0" name=""/>
        <dsp:cNvSpPr/>
      </dsp:nvSpPr>
      <dsp:spPr>
        <a:xfrm>
          <a:off x="1660412" y="426978"/>
          <a:ext cx="4713937" cy="4713937"/>
        </a:xfrm>
        <a:prstGeom prst="blockArc">
          <a:avLst>
            <a:gd name="adj1" fmla="val 18600000"/>
            <a:gd name="adj2" fmla="val 21000000"/>
            <a:gd name="adj3" fmla="val 30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A3C55-13E0-42C8-A97D-F1F41A7A377E}">
      <dsp:nvSpPr>
        <dsp:cNvPr id="0" name=""/>
        <dsp:cNvSpPr/>
      </dsp:nvSpPr>
      <dsp:spPr>
        <a:xfrm>
          <a:off x="2018010" y="476323"/>
          <a:ext cx="4329516" cy="4713937"/>
        </a:xfrm>
        <a:prstGeom prst="blockArc">
          <a:avLst>
            <a:gd name="adj1" fmla="val 16211413"/>
            <a:gd name="adj2" fmla="val 18577778"/>
            <a:gd name="adj3" fmla="val 3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0E7E-F33F-4B9E-B008-DE7CCE18DC02}">
      <dsp:nvSpPr>
        <dsp:cNvPr id="0" name=""/>
        <dsp:cNvSpPr/>
      </dsp:nvSpPr>
      <dsp:spPr>
        <a:xfrm>
          <a:off x="3135281" y="1874825"/>
          <a:ext cx="2071925" cy="18977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Satellite feature Variables</a:t>
          </a:r>
        </a:p>
      </dsp:txBody>
      <dsp:txXfrm>
        <a:off x="3438707" y="2152740"/>
        <a:ext cx="1465073" cy="1341889"/>
      </dsp:txXfrm>
    </dsp:sp>
    <dsp:sp modelId="{1AA36984-758A-4AD3-A770-5642B30A13AD}">
      <dsp:nvSpPr>
        <dsp:cNvPr id="0" name=""/>
        <dsp:cNvSpPr/>
      </dsp:nvSpPr>
      <dsp:spPr>
        <a:xfrm>
          <a:off x="3690046" y="11939"/>
          <a:ext cx="1000854" cy="10008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Aerosol index (AI)</a:t>
          </a:r>
        </a:p>
      </dsp:txBody>
      <dsp:txXfrm>
        <a:off x="3836618" y="158511"/>
        <a:ext cx="707710" cy="707710"/>
      </dsp:txXfrm>
    </dsp:sp>
    <dsp:sp modelId="{8B0DA82C-02F4-4A8F-89CF-3496D9CE999E}">
      <dsp:nvSpPr>
        <dsp:cNvPr id="0" name=""/>
        <dsp:cNvSpPr/>
      </dsp:nvSpPr>
      <dsp:spPr>
        <a:xfrm>
          <a:off x="5057087" y="545316"/>
          <a:ext cx="1212054" cy="10008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Scattering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angle</a:t>
          </a:r>
        </a:p>
      </dsp:txBody>
      <dsp:txXfrm>
        <a:off x="5234588" y="691888"/>
        <a:ext cx="857052" cy="707710"/>
      </dsp:txXfrm>
    </dsp:sp>
    <dsp:sp modelId="{EE87E518-3E82-487A-B631-F510F99A1D54}">
      <dsp:nvSpPr>
        <dsp:cNvPr id="0" name=""/>
        <dsp:cNvSpPr/>
      </dsp:nvSpPr>
      <dsp:spPr>
        <a:xfrm>
          <a:off x="5956495" y="1920232"/>
          <a:ext cx="1000854" cy="10008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 column amount</a:t>
          </a:r>
        </a:p>
      </dsp:txBody>
      <dsp:txXfrm>
        <a:off x="6103067" y="2066804"/>
        <a:ext cx="707710" cy="707710"/>
      </dsp:txXfrm>
    </dsp:sp>
    <dsp:sp modelId="{A2A60B0E-3466-4E9F-BE20-FD65F64FADB3}">
      <dsp:nvSpPr>
        <dsp:cNvPr id="0" name=""/>
        <dsp:cNvSpPr/>
      </dsp:nvSpPr>
      <dsp:spPr>
        <a:xfrm>
          <a:off x="5680808" y="3483727"/>
          <a:ext cx="1000854" cy="10008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No2 column density</a:t>
          </a:r>
        </a:p>
      </dsp:txBody>
      <dsp:txXfrm>
        <a:off x="5827380" y="3630299"/>
        <a:ext cx="707710" cy="707710"/>
      </dsp:txXfrm>
    </dsp:sp>
    <dsp:sp modelId="{5D2C256B-0A3C-4FCF-8C4A-6E63CBCAA277}">
      <dsp:nvSpPr>
        <dsp:cNvPr id="0" name=""/>
        <dsp:cNvSpPr/>
      </dsp:nvSpPr>
      <dsp:spPr>
        <a:xfrm>
          <a:off x="4464624" y="4504227"/>
          <a:ext cx="1000854" cy="100085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Fine mode (AOD)</a:t>
          </a:r>
        </a:p>
      </dsp:txBody>
      <dsp:txXfrm>
        <a:off x="4611196" y="4650799"/>
        <a:ext cx="707710" cy="707710"/>
      </dsp:txXfrm>
    </dsp:sp>
    <dsp:sp modelId="{0E0563D9-AC85-4866-B26D-BD7D148D61AD}">
      <dsp:nvSpPr>
        <dsp:cNvPr id="0" name=""/>
        <dsp:cNvSpPr/>
      </dsp:nvSpPr>
      <dsp:spPr>
        <a:xfrm>
          <a:off x="2697306" y="4504227"/>
          <a:ext cx="1360261" cy="10008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Angstrom Exponent (AE)</a:t>
          </a:r>
        </a:p>
      </dsp:txBody>
      <dsp:txXfrm>
        <a:off x="2896512" y="4650799"/>
        <a:ext cx="961849" cy="707710"/>
      </dsp:txXfrm>
    </dsp:sp>
    <dsp:sp modelId="{75B7C846-7D94-412A-ADB6-8FC0776AF98B}">
      <dsp:nvSpPr>
        <dsp:cNvPr id="0" name=""/>
        <dsp:cNvSpPr/>
      </dsp:nvSpPr>
      <dsp:spPr>
        <a:xfrm>
          <a:off x="1660826" y="3483727"/>
          <a:ext cx="1000854" cy="10008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Coarse mode (AOD)</a:t>
          </a:r>
        </a:p>
      </dsp:txBody>
      <dsp:txXfrm>
        <a:off x="1807398" y="3630299"/>
        <a:ext cx="707710" cy="707710"/>
      </dsp:txXfrm>
    </dsp:sp>
    <dsp:sp modelId="{41118E92-CDE4-494B-AE03-CCD3437786BF}">
      <dsp:nvSpPr>
        <dsp:cNvPr id="0" name=""/>
        <dsp:cNvSpPr/>
      </dsp:nvSpPr>
      <dsp:spPr>
        <a:xfrm>
          <a:off x="1385139" y="1920232"/>
          <a:ext cx="1000854" cy="10008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Air </a:t>
          </a:r>
          <a:r>
            <a:rPr lang="en-US" sz="1400" kern="1200" dirty="0" err="1"/>
            <a:t>temperat-ure</a:t>
          </a:r>
          <a:endParaRPr lang="en-US" sz="1400" kern="1200" dirty="0"/>
        </a:p>
      </dsp:txBody>
      <dsp:txXfrm>
        <a:off x="1531711" y="2066804"/>
        <a:ext cx="707710" cy="707710"/>
      </dsp:txXfrm>
    </dsp:sp>
    <dsp:sp modelId="{04420DB7-3C43-4535-A10F-F255532E6343}">
      <dsp:nvSpPr>
        <dsp:cNvPr id="0" name=""/>
        <dsp:cNvSpPr/>
      </dsp:nvSpPr>
      <dsp:spPr>
        <a:xfrm>
          <a:off x="2178947" y="545316"/>
          <a:ext cx="1000854" cy="10008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HCHO column amount</a:t>
          </a:r>
        </a:p>
      </dsp:txBody>
      <dsp:txXfrm>
        <a:off x="2325519" y="691888"/>
        <a:ext cx="707710" cy="707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3D80B-C542-4FCD-99BC-0181832DA2A6}">
      <dsp:nvSpPr>
        <dsp:cNvPr id="0" name=""/>
        <dsp:cNvSpPr/>
      </dsp:nvSpPr>
      <dsp:spPr>
        <a:xfrm>
          <a:off x="1892755" y="484006"/>
          <a:ext cx="4785940" cy="4785940"/>
        </a:xfrm>
        <a:prstGeom prst="blockArc">
          <a:avLst>
            <a:gd name="adj1" fmla="val 13821785"/>
            <a:gd name="adj2" fmla="val 16245216"/>
            <a:gd name="adj3" fmla="val 3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243CA-8A89-4714-A7EE-6E964112E4DC}">
      <dsp:nvSpPr>
        <dsp:cNvPr id="0" name=""/>
        <dsp:cNvSpPr/>
      </dsp:nvSpPr>
      <dsp:spPr>
        <a:xfrm>
          <a:off x="1904224" y="474444"/>
          <a:ext cx="4785940" cy="4785940"/>
        </a:xfrm>
        <a:prstGeom prst="blockArc">
          <a:avLst>
            <a:gd name="adj1" fmla="val 11400000"/>
            <a:gd name="adj2" fmla="val 13800000"/>
            <a:gd name="adj3" fmla="val 306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548E0-9114-44E6-9141-935858B5051F}">
      <dsp:nvSpPr>
        <dsp:cNvPr id="0" name=""/>
        <dsp:cNvSpPr/>
      </dsp:nvSpPr>
      <dsp:spPr>
        <a:xfrm>
          <a:off x="1904224" y="474444"/>
          <a:ext cx="4785940" cy="4785940"/>
        </a:xfrm>
        <a:prstGeom prst="blockArc">
          <a:avLst>
            <a:gd name="adj1" fmla="val 9000000"/>
            <a:gd name="adj2" fmla="val 11400000"/>
            <a:gd name="adj3" fmla="val 306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53875-A2A7-4D99-9BBC-283D00752C15}">
      <dsp:nvSpPr>
        <dsp:cNvPr id="0" name=""/>
        <dsp:cNvSpPr/>
      </dsp:nvSpPr>
      <dsp:spPr>
        <a:xfrm>
          <a:off x="1904224" y="474444"/>
          <a:ext cx="4785940" cy="4785940"/>
        </a:xfrm>
        <a:prstGeom prst="blockArc">
          <a:avLst>
            <a:gd name="adj1" fmla="val 6600000"/>
            <a:gd name="adj2" fmla="val 9000000"/>
            <a:gd name="adj3" fmla="val 306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8C1EB-16D6-4523-89C4-9B23440614B2}">
      <dsp:nvSpPr>
        <dsp:cNvPr id="0" name=""/>
        <dsp:cNvSpPr/>
      </dsp:nvSpPr>
      <dsp:spPr>
        <a:xfrm>
          <a:off x="1904224" y="474444"/>
          <a:ext cx="4785940" cy="4785940"/>
        </a:xfrm>
        <a:prstGeom prst="blockArc">
          <a:avLst>
            <a:gd name="adj1" fmla="val 4200000"/>
            <a:gd name="adj2" fmla="val 6600000"/>
            <a:gd name="adj3" fmla="val 306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536B5-B46C-41BE-AEB5-6B2031242F00}">
      <dsp:nvSpPr>
        <dsp:cNvPr id="0" name=""/>
        <dsp:cNvSpPr/>
      </dsp:nvSpPr>
      <dsp:spPr>
        <a:xfrm>
          <a:off x="1904224" y="474444"/>
          <a:ext cx="4785940" cy="4785940"/>
        </a:xfrm>
        <a:prstGeom prst="blockArc">
          <a:avLst>
            <a:gd name="adj1" fmla="val 1800000"/>
            <a:gd name="adj2" fmla="val 4200000"/>
            <a:gd name="adj3" fmla="val 3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56DDF-0334-4032-BE7E-957AE2F7C59B}">
      <dsp:nvSpPr>
        <dsp:cNvPr id="0" name=""/>
        <dsp:cNvSpPr/>
      </dsp:nvSpPr>
      <dsp:spPr>
        <a:xfrm>
          <a:off x="1904224" y="474444"/>
          <a:ext cx="4785940" cy="4785940"/>
        </a:xfrm>
        <a:prstGeom prst="blockArc">
          <a:avLst>
            <a:gd name="adj1" fmla="val 21000000"/>
            <a:gd name="adj2" fmla="val 1800000"/>
            <a:gd name="adj3" fmla="val 306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EB09D-70CC-4C60-95E4-A6FDC28342D1}">
      <dsp:nvSpPr>
        <dsp:cNvPr id="0" name=""/>
        <dsp:cNvSpPr/>
      </dsp:nvSpPr>
      <dsp:spPr>
        <a:xfrm>
          <a:off x="1748011" y="434098"/>
          <a:ext cx="4785940" cy="4785940"/>
        </a:xfrm>
        <a:prstGeom prst="blockArc">
          <a:avLst>
            <a:gd name="adj1" fmla="val 18600000"/>
            <a:gd name="adj2" fmla="val 21000000"/>
            <a:gd name="adj3" fmla="val 306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A3C55-13E0-42C8-A97D-F1F41A7A377E}">
      <dsp:nvSpPr>
        <dsp:cNvPr id="0" name=""/>
        <dsp:cNvSpPr/>
      </dsp:nvSpPr>
      <dsp:spPr>
        <a:xfrm>
          <a:off x="2111070" y="484196"/>
          <a:ext cx="4395646" cy="4785940"/>
        </a:xfrm>
        <a:prstGeom prst="blockArc">
          <a:avLst>
            <a:gd name="adj1" fmla="val 16211413"/>
            <a:gd name="adj2" fmla="val 18577778"/>
            <a:gd name="adj3" fmla="val 306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0E7E-F33F-4B9E-B008-DE7CCE18DC02}">
      <dsp:nvSpPr>
        <dsp:cNvPr id="0" name=""/>
        <dsp:cNvSpPr/>
      </dsp:nvSpPr>
      <dsp:spPr>
        <a:xfrm>
          <a:off x="3243633" y="1902436"/>
          <a:ext cx="2107121" cy="1929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 model development</a:t>
          </a:r>
        </a:p>
      </dsp:txBody>
      <dsp:txXfrm>
        <a:off x="3552214" y="2185072"/>
        <a:ext cx="1489959" cy="1364684"/>
      </dsp:txXfrm>
    </dsp:sp>
    <dsp:sp modelId="{1AA36984-758A-4AD3-A770-5642B30A13AD}">
      <dsp:nvSpPr>
        <dsp:cNvPr id="0" name=""/>
        <dsp:cNvSpPr/>
      </dsp:nvSpPr>
      <dsp:spPr>
        <a:xfrm>
          <a:off x="3807788" y="11924"/>
          <a:ext cx="1017855" cy="10178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Try different ML algorithms</a:t>
          </a:r>
        </a:p>
      </dsp:txBody>
      <dsp:txXfrm>
        <a:off x="3956849" y="160985"/>
        <a:ext cx="719733" cy="719733"/>
      </dsp:txXfrm>
    </dsp:sp>
    <dsp:sp modelId="{8B0DA82C-02F4-4A8F-89CF-3496D9CE999E}">
      <dsp:nvSpPr>
        <dsp:cNvPr id="0" name=""/>
        <dsp:cNvSpPr/>
      </dsp:nvSpPr>
      <dsp:spPr>
        <a:xfrm>
          <a:off x="5302884" y="553434"/>
          <a:ext cx="1017855" cy="10178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Create pipeline and scale ML algorithm</a:t>
          </a:r>
        </a:p>
      </dsp:txBody>
      <dsp:txXfrm>
        <a:off x="5451945" y="702495"/>
        <a:ext cx="719733" cy="719733"/>
      </dsp:txXfrm>
    </dsp:sp>
    <dsp:sp modelId="{EE87E518-3E82-487A-B631-F510F99A1D54}">
      <dsp:nvSpPr>
        <dsp:cNvPr id="0" name=""/>
        <dsp:cNvSpPr/>
      </dsp:nvSpPr>
      <dsp:spPr>
        <a:xfrm>
          <a:off x="6108796" y="1949314"/>
          <a:ext cx="1017855" cy="10178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Select top algorithms from results</a:t>
          </a:r>
        </a:p>
      </dsp:txBody>
      <dsp:txXfrm>
        <a:off x="6257857" y="2098375"/>
        <a:ext cx="719733" cy="719733"/>
      </dsp:txXfrm>
    </dsp:sp>
    <dsp:sp modelId="{A2A60B0E-3466-4E9F-BE20-FD65F64FADB3}">
      <dsp:nvSpPr>
        <dsp:cNvPr id="0" name=""/>
        <dsp:cNvSpPr/>
      </dsp:nvSpPr>
      <dsp:spPr>
        <a:xfrm>
          <a:off x="5828905" y="3536650"/>
          <a:ext cx="1017855" cy="10178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Check with tests data</a:t>
          </a:r>
        </a:p>
      </dsp:txBody>
      <dsp:txXfrm>
        <a:off x="5977966" y="3685711"/>
        <a:ext cx="719733" cy="719733"/>
      </dsp:txXfrm>
    </dsp:sp>
    <dsp:sp modelId="{5D2C256B-0A3C-4FCF-8C4A-6E63CBCAA277}">
      <dsp:nvSpPr>
        <dsp:cNvPr id="0" name=""/>
        <dsp:cNvSpPr/>
      </dsp:nvSpPr>
      <dsp:spPr>
        <a:xfrm>
          <a:off x="4594177" y="4572709"/>
          <a:ext cx="1017855" cy="10178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Try different ensemble ML algorithms</a:t>
          </a:r>
        </a:p>
      </dsp:txBody>
      <dsp:txXfrm>
        <a:off x="4743238" y="4721770"/>
        <a:ext cx="719733" cy="719733"/>
      </dsp:txXfrm>
    </dsp:sp>
    <dsp:sp modelId="{0E0563D9-AC85-4866-B26D-BD7D148D61AD}">
      <dsp:nvSpPr>
        <dsp:cNvPr id="0" name=""/>
        <dsp:cNvSpPr/>
      </dsp:nvSpPr>
      <dsp:spPr>
        <a:xfrm>
          <a:off x="2982355" y="4572709"/>
          <a:ext cx="1017855" cy="10178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Create pipeline and scale ensemble ML algorithm</a:t>
          </a:r>
        </a:p>
      </dsp:txBody>
      <dsp:txXfrm>
        <a:off x="3131416" y="4721770"/>
        <a:ext cx="719733" cy="719733"/>
      </dsp:txXfrm>
    </dsp:sp>
    <dsp:sp modelId="{75B7C846-7D94-412A-ADB6-8FC0776AF98B}">
      <dsp:nvSpPr>
        <dsp:cNvPr id="0" name=""/>
        <dsp:cNvSpPr/>
      </dsp:nvSpPr>
      <dsp:spPr>
        <a:xfrm>
          <a:off x="1747627" y="3536650"/>
          <a:ext cx="1017855" cy="10178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Select top ensemble algorithms from results</a:t>
          </a:r>
        </a:p>
      </dsp:txBody>
      <dsp:txXfrm>
        <a:off x="1896688" y="3685711"/>
        <a:ext cx="719733" cy="719733"/>
      </dsp:txXfrm>
    </dsp:sp>
    <dsp:sp modelId="{41118E92-CDE4-494B-AE03-CCD3437786BF}">
      <dsp:nvSpPr>
        <dsp:cNvPr id="0" name=""/>
        <dsp:cNvSpPr/>
      </dsp:nvSpPr>
      <dsp:spPr>
        <a:xfrm>
          <a:off x="1467737" y="1949314"/>
          <a:ext cx="1017855" cy="10178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Create stack models with top ensemble algorithm</a:t>
          </a:r>
        </a:p>
      </dsp:txBody>
      <dsp:txXfrm>
        <a:off x="1616798" y="2098375"/>
        <a:ext cx="719733" cy="719733"/>
      </dsp:txXfrm>
    </dsp:sp>
    <dsp:sp modelId="{04420DB7-3C43-4535-A10F-F255532E6343}">
      <dsp:nvSpPr>
        <dsp:cNvPr id="0" name=""/>
        <dsp:cNvSpPr/>
      </dsp:nvSpPr>
      <dsp:spPr>
        <a:xfrm>
          <a:off x="2273648" y="553434"/>
          <a:ext cx="1017855" cy="10178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Check ensemble model with test result</a:t>
          </a:r>
        </a:p>
      </dsp:txBody>
      <dsp:txXfrm>
        <a:off x="2422709" y="702495"/>
        <a:ext cx="719733" cy="719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B41A3-C4FF-D743-ADF0-5A3C93120406}">
      <dsp:nvSpPr>
        <dsp:cNvPr id="0" name=""/>
        <dsp:cNvSpPr/>
      </dsp:nvSpPr>
      <dsp:spPr>
        <a:xfrm>
          <a:off x="0" y="403478"/>
          <a:ext cx="4697730" cy="469773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1C37D-1617-8949-9C3E-173B40B5DE17}">
      <dsp:nvSpPr>
        <dsp:cNvPr id="0" name=""/>
        <dsp:cNvSpPr/>
      </dsp:nvSpPr>
      <dsp:spPr>
        <a:xfrm>
          <a:off x="446284" y="849763"/>
          <a:ext cx="1832114" cy="1832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Aerosols can be grouped into six simplified classes </a:t>
          </a:r>
        </a:p>
      </dsp:txBody>
      <dsp:txXfrm>
        <a:off x="535720" y="939199"/>
        <a:ext cx="1653242" cy="1653242"/>
      </dsp:txXfrm>
    </dsp:sp>
    <dsp:sp modelId="{20DEA61C-8CC6-A244-9652-1C6D1807ECF2}">
      <dsp:nvSpPr>
        <dsp:cNvPr id="0" name=""/>
        <dsp:cNvSpPr/>
      </dsp:nvSpPr>
      <dsp:spPr>
        <a:xfrm>
          <a:off x="2419330" y="849763"/>
          <a:ext cx="1832114" cy="1832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Stacked model improved the accuracy of classification </a:t>
          </a:r>
        </a:p>
      </dsp:txBody>
      <dsp:txXfrm>
        <a:off x="2508766" y="939199"/>
        <a:ext cx="1653242" cy="1653242"/>
      </dsp:txXfrm>
    </dsp:sp>
    <dsp:sp modelId="{FE23ABE7-6BBE-7041-8FD7-97E7F9401F95}">
      <dsp:nvSpPr>
        <dsp:cNvPr id="0" name=""/>
        <dsp:cNvSpPr/>
      </dsp:nvSpPr>
      <dsp:spPr>
        <a:xfrm>
          <a:off x="446284" y="2822809"/>
          <a:ext cx="1832114" cy="18321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Accuracy improves with feature reduction to a point where it began to decrease </a:t>
          </a:r>
        </a:p>
      </dsp:txBody>
      <dsp:txXfrm>
        <a:off x="535720" y="2912245"/>
        <a:ext cx="1653242" cy="1653242"/>
      </dsp:txXfrm>
    </dsp:sp>
    <dsp:sp modelId="{55FB1A88-EF24-DE43-A5F6-FD833049574B}">
      <dsp:nvSpPr>
        <dsp:cNvPr id="0" name=""/>
        <dsp:cNvSpPr/>
      </dsp:nvSpPr>
      <dsp:spPr>
        <a:xfrm>
          <a:off x="2419330" y="2822809"/>
          <a:ext cx="1832114" cy="1832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ML based approach is viable for aerosol classification.</a:t>
          </a:r>
        </a:p>
      </dsp:txBody>
      <dsp:txXfrm>
        <a:off x="2508766" y="2912245"/>
        <a:ext cx="1653242" cy="165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275BE-E46A-2241-99E4-F54A27037D0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7B34-3B53-9344-8F10-9345CA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2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7B34-3B53-9344-8F10-9345CA908E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CFD3-4E5E-3AF1-FC27-E817C26C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9697E-04FA-2434-05E7-933128AA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464B-3F1C-9ADE-17E6-6876D13F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00AE-3398-B3CE-4C09-B5CB4B4F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E04A-DED2-3435-C1FA-C0998136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1F56-7C93-B4DC-C4CB-65121421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D2D88-4645-395B-AA35-1CFA4DE35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9462-3EEA-A1E4-ACCA-643EFC6A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2F51-D777-1E11-6C37-AFCD42E2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A64E-1252-4B9D-5E69-4301D98E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34070-FDB0-B677-E0BE-245221C76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14100-FB85-F76E-1D88-55C4A6BA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7C2C-370A-9AFD-EA89-0BE01BA1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ED05-DA7A-277C-FDA4-1B8295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225F-5EC4-A671-FD72-2D89D8FA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9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7BD-3883-4294-2DFC-364511BD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C2A8-4A72-D9D7-91D9-D1707E6D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658C-90CE-89A3-F2B4-318AC436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2AEE-B594-CAD3-F158-A5743281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CA1D-364F-628D-24EB-BE67D97A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C143-CAA7-B927-52B7-25DC57E4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F3EFE-94CA-9A33-6E89-7E46D060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9200-017D-E745-6986-A76E8182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5FBD-CD78-65E6-29A4-578AD4D9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6991-D75A-A9A5-FD79-2984C06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5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30DB-E7B2-BC20-2124-56547864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8632-0908-D02F-10C2-1C1977563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05622-86C4-AD20-350D-00099E9B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6BA3D-5588-85B0-E783-494883DB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B71E-A368-2A05-61C2-92FF4FBE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DF30A-884B-DABC-1FF3-E04B1CE8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4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3B30-4C24-8E77-D1E5-F5244DB4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2666-A0D1-C9B9-91AC-390399C8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D9EAF-7430-8B1B-6059-2B9B5B20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05BBB-7FE0-0FC9-6BEC-EED1CE123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95EC0-D46C-3672-C72B-A7B0A7D41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BAAFB-30C7-39D9-A2EA-91C5D357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71E4F-71D6-8889-9262-5D2A8069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5121-AE90-758D-BB6A-95B2B978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C84D-2635-BC02-4BF8-39CF1F01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8CAE3-AF03-DECC-67DE-7EFC1973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71E10-D7F3-3F7E-6B73-66E3FFA1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7E2A8-1541-7E1B-1762-D0CFE107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D8F7C-F468-CC3C-A6F1-35CE7E89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7F594-F8D0-2584-6CE7-F41C39D5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4DB82-19EC-810F-A551-616E0438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C3A0-36CF-ED3E-0610-0BA073A4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205F-6641-4943-41EE-12EF36D0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72EF3-ED79-45CF-E264-9EE70FB4C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FD850-FA14-7784-B6D2-817A8C49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27991-651B-9C6E-839C-BB6A518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C1F8C-7BB4-9441-17CB-DE923537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B9EB-7E6D-39D0-4168-996F6D45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AAE2A-8CEB-D6F4-BD9C-284C8345B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AE4A2-D8F8-0A9B-D338-40DFF204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0C83F-1A07-BA84-525D-2CEC8F67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E74-1206-AB04-FB4F-B501EB66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4272D-5001-B690-7F2E-D0680F04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6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5F2AF-5BC5-64CD-C0A9-00E9F436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E994-51ED-5862-61AE-C2AA2CF9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57B5E-E3BD-69F7-DAFF-5785A0AA2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8784-811B-E4E4-4889-C305D05FF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17F0-AC1C-631B-5F53-0891E13BF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>
            <a:extLst>
              <a:ext uri="{FF2B5EF4-FFF2-40B4-BE49-F238E27FC236}">
                <a16:creationId xmlns:a16="http://schemas.microsoft.com/office/drawing/2014/main" id="{ADB8A132-5848-2D3C-E2E3-54C5F66F615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>
            <a:extLst>
              <a:ext uri="{FF2B5EF4-FFF2-40B4-BE49-F238E27FC236}">
                <a16:creationId xmlns:a16="http://schemas.microsoft.com/office/drawing/2014/main" id="{E639F4DA-46C6-9F53-4B97-5BDD32CB9E5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>
            <a:extLst>
              <a:ext uri="{FF2B5EF4-FFF2-40B4-BE49-F238E27FC236}">
                <a16:creationId xmlns:a16="http://schemas.microsoft.com/office/drawing/2014/main" id="{5720C41F-33B5-04EA-C252-058BE0AA987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45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9731"/>
            <a:ext cx="7772400" cy="151646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n w="9525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 learning characterization of pollutants using satellite-based measurement</a:t>
            </a:r>
            <a:b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602</a:t>
            </a:r>
          </a:p>
          <a:p>
            <a:pPr algn="ctr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 to Data Analysis and Machine Learning</a:t>
            </a:r>
          </a:p>
          <a:p>
            <a:pPr algn="ctr"/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3F1899E-3F0D-341D-85C1-24129E11D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" name="Picture 6" descr="Terra (EOS/AM-1)">
            <a:extLst>
              <a:ext uri="{FF2B5EF4-FFF2-40B4-BE49-F238E27FC236}">
                <a16:creationId xmlns:a16="http://schemas.microsoft.com/office/drawing/2014/main" id="{01CB1AA7-837A-DD61-FDC2-35373608C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6" b="27160"/>
          <a:stretch/>
        </p:blipFill>
        <p:spPr bwMode="auto">
          <a:xfrm>
            <a:off x="0" y="624251"/>
            <a:ext cx="5812913" cy="236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BF6C498-23D0-6DDC-5DB8-8C13F0D8F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" r="-2" b="11615"/>
          <a:stretch/>
        </p:blipFill>
        <p:spPr bwMode="auto">
          <a:xfrm>
            <a:off x="5861533" y="810774"/>
            <a:ext cx="3244452" cy="268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pacecraft image">
            <a:extLst>
              <a:ext uri="{FF2B5EF4-FFF2-40B4-BE49-F238E27FC236}">
                <a16:creationId xmlns:a16="http://schemas.microsoft.com/office/drawing/2014/main" id="{D2A8A5BC-3D8C-84E4-4A5C-74F7DB9E1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r="1" b="6282"/>
          <a:stretch/>
        </p:blipFill>
        <p:spPr bwMode="auto">
          <a:xfrm>
            <a:off x="-1" y="3763925"/>
            <a:ext cx="4986671" cy="237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B8186E84-1C8D-4D52-EF60-FF12C4964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34" b="2"/>
          <a:stretch/>
        </p:blipFill>
        <p:spPr bwMode="auto">
          <a:xfrm>
            <a:off x="5035291" y="3763925"/>
            <a:ext cx="4070694" cy="237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5D70A7-935C-B6E7-9FF1-685B51907305}"/>
              </a:ext>
            </a:extLst>
          </p:cNvPr>
          <p:cNvSpPr txBox="1"/>
          <p:nvPr/>
        </p:nvSpPr>
        <p:spPr>
          <a:xfrm>
            <a:off x="5035291" y="6150114"/>
            <a:ext cx="4039202" cy="70788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AIRS</a:t>
            </a:r>
            <a:r>
              <a:rPr lang="en-US" sz="2000" dirty="0">
                <a:solidFill>
                  <a:srgbClr val="4D5156"/>
                </a:solidFill>
                <a:latin typeface="Roboto" panose="02000000000000000000" pitchFamily="2" charset="0"/>
              </a:rPr>
              <a:t> </a:t>
            </a:r>
          </a:p>
          <a:p>
            <a:r>
              <a:rPr lang="en-US" sz="2000" dirty="0">
                <a:solidFill>
                  <a:srgbClr val="4D5156"/>
                </a:solidFill>
                <a:latin typeface="Roboto" panose="02000000000000000000" pitchFamily="2" charset="0"/>
              </a:rPr>
              <a:t>(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Atmospheric Infrared Sounder)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ADE556-1F7D-240D-27F0-5F05AEBB61F6}"/>
              </a:ext>
            </a:extLst>
          </p:cNvPr>
          <p:cNvSpPr txBox="1"/>
          <p:nvPr/>
        </p:nvSpPr>
        <p:spPr>
          <a:xfrm>
            <a:off x="-48622" y="3022617"/>
            <a:ext cx="5861535" cy="70788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MODIS</a:t>
            </a:r>
            <a:r>
              <a:rPr lang="en-US" sz="2000" dirty="0">
                <a:solidFill>
                  <a:srgbClr val="4D5156"/>
                </a:solidFill>
                <a:latin typeface="Roboto" panose="02000000000000000000" pitchFamily="2" charset="0"/>
              </a:rPr>
              <a:t> </a:t>
            </a:r>
          </a:p>
          <a:p>
            <a:r>
              <a:rPr lang="en-US" sz="2000" dirty="0">
                <a:solidFill>
                  <a:srgbClr val="4D5156"/>
                </a:solidFill>
                <a:latin typeface="Roboto" panose="02000000000000000000" pitchFamily="2" charset="0"/>
              </a:rPr>
              <a:t>(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Moderate Resolution Imaging Spectroradiometer)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60E90-B3E1-9785-9920-751DAA68994C}"/>
              </a:ext>
            </a:extLst>
          </p:cNvPr>
          <p:cNvSpPr txBox="1"/>
          <p:nvPr/>
        </p:nvSpPr>
        <p:spPr>
          <a:xfrm>
            <a:off x="-48622" y="6138307"/>
            <a:ext cx="5035292" cy="70788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OMI</a:t>
            </a:r>
            <a:r>
              <a:rPr lang="en-US" sz="2000" dirty="0">
                <a:solidFill>
                  <a:srgbClr val="4D5156"/>
                </a:solidFill>
                <a:latin typeface="Roboto" panose="02000000000000000000" pitchFamily="2" charset="0"/>
              </a:rPr>
              <a:t> </a:t>
            </a:r>
          </a:p>
          <a:p>
            <a:r>
              <a:rPr lang="en-US" sz="2000" dirty="0">
                <a:solidFill>
                  <a:srgbClr val="4D5156"/>
                </a:solidFill>
                <a:latin typeface="Roboto" panose="02000000000000000000" pitchFamily="2" charset="0"/>
              </a:rPr>
              <a:t>(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Ozone Monitoring Instrument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621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AB935B7-CDBD-BC86-BB16-AB07CDFE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Multi label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B778C-E076-F83D-3690-CFB5387E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6" y="1903228"/>
            <a:ext cx="4235184" cy="4093534"/>
          </a:xfrm>
          <a:prstGeom prst="rect">
            <a:avLst/>
          </a:prstGeom>
          <a:noFill/>
        </p:spPr>
      </p:pic>
      <p:pic>
        <p:nvPicPr>
          <p:cNvPr id="7" name="Picture 6" descr="uncategorized.png                                              001064C5Junior                         B6EAF8FF:">
            <a:extLst>
              <a:ext uri="{FF2B5EF4-FFF2-40B4-BE49-F238E27FC236}">
                <a16:creationId xmlns:a16="http://schemas.microsoft.com/office/drawing/2014/main" id="{6E404F80-ECB1-D011-F78E-F2E1BCA8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02" y="2500153"/>
            <a:ext cx="1902530" cy="31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tegorized.png                                                001064C5Junior                         B6EAF8FF:">
            <a:extLst>
              <a:ext uri="{FF2B5EF4-FFF2-40B4-BE49-F238E27FC236}">
                <a16:creationId xmlns:a16="http://schemas.microsoft.com/office/drawing/2014/main" id="{0114CFEE-4432-AA02-4374-0CE875DE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6" y="2500153"/>
            <a:ext cx="1902530" cy="31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5">
            <a:extLst>
              <a:ext uri="{FF2B5EF4-FFF2-40B4-BE49-F238E27FC236}">
                <a16:creationId xmlns:a16="http://schemas.microsoft.com/office/drawing/2014/main" id="{3EBD0159-4932-8CFA-ADCB-4B5BF0E5D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7832" y="3944679"/>
            <a:ext cx="442274" cy="5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6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F5A7-4485-40FC-C64D-BFCF6ECE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Wrangling and Exploratory Data Analysis 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F5AA2886-6969-54F7-BFFE-49915FCA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2987" y="885073"/>
            <a:ext cx="5085525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6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8BAF8AA-EFF4-B5F6-973A-116E52A4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65" y="3246098"/>
            <a:ext cx="3925480" cy="32467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C34372-3F28-3DAF-A5B8-BF771988D4CD}"/>
              </a:ext>
            </a:extLst>
          </p:cNvPr>
          <p:cNvSpPr txBox="1"/>
          <p:nvPr/>
        </p:nvSpPr>
        <p:spPr>
          <a:xfrm>
            <a:off x="627321" y="2626242"/>
            <a:ext cx="796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Distribution of classes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B0D1E0-A0DB-A62F-425F-F9E1DD9EF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0" y="3147056"/>
            <a:ext cx="3925480" cy="34838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4CD9BF-E317-7FD4-F141-1648C6E6037D}"/>
              </a:ext>
            </a:extLst>
          </p:cNvPr>
          <p:cNvSpPr txBox="1"/>
          <p:nvPr/>
        </p:nvSpPr>
        <p:spPr>
          <a:xfrm>
            <a:off x="3937579" y="586822"/>
            <a:ext cx="4580057" cy="164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u="none" strike="noStrike" cap="all" dirty="0">
                <a:solidFill>
                  <a:schemeClr val="tx1"/>
                </a:solidFill>
              </a:rPr>
              <a:t>Dataset size: 1020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cap="all" dirty="0">
                <a:solidFill>
                  <a:schemeClr val="tx1"/>
                </a:solidFill>
              </a:rPr>
              <a:t>Label size: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cap="all" dirty="0">
                <a:solidFill>
                  <a:schemeClr val="tx1"/>
                </a:solidFill>
              </a:rPr>
              <a:t>Class type: Unbalanced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cap="all" dirty="0">
                <a:solidFill>
                  <a:schemeClr val="tx1"/>
                </a:solidFill>
              </a:rPr>
              <a:t>Feature size: 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cap="all" dirty="0">
                <a:solidFill>
                  <a:schemeClr val="tx1"/>
                </a:solidFill>
              </a:rPr>
              <a:t>Feature type: Continuous</a:t>
            </a:r>
          </a:p>
        </p:txBody>
      </p:sp>
      <p:sp useBgFill="1">
        <p:nvSpPr>
          <p:cNvPr id="27" name="Title 1">
            <a:extLst>
              <a:ext uri="{FF2B5EF4-FFF2-40B4-BE49-F238E27FC236}">
                <a16:creationId xmlns:a16="http://schemas.microsoft.com/office/drawing/2014/main" id="{3BC14023-B023-27B3-2B29-D6857B8C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0" y="586822"/>
            <a:ext cx="2743200" cy="1645920"/>
          </a:xfrm>
          <a:effectLst>
            <a:outerShdw blurRad="50800" dist="38100" dir="8100000" algn="tr" rotWithShape="0">
              <a:schemeClr val="accent2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dirty="0"/>
              <a:t>Metrics of the dataset </a:t>
            </a:r>
          </a:p>
        </p:txBody>
      </p:sp>
    </p:spTree>
    <p:extLst>
      <p:ext uri="{BB962C8B-B14F-4D97-AF65-F5344CB8AC3E}">
        <p14:creationId xmlns:p14="http://schemas.microsoft.com/office/powerpoint/2010/main" val="165785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E8DC-F904-0D49-697A-F5809EC4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58" y="683243"/>
            <a:ext cx="7150984" cy="1481222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en-US" sz="1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Wrangling</a:t>
            </a:r>
            <a:br>
              <a:rPr lang="en-US" sz="1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1) Outlier Removal (Mean)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2) Data Normalization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3) Data Standardization 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Class Balancing 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CB8797-AB0E-92DA-231C-D12CB863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99" y="2317897"/>
            <a:ext cx="6041802" cy="4016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FD7B8-F00F-750B-CBDD-74C2DB6C9FCC}"/>
              </a:ext>
            </a:extLst>
          </p:cNvPr>
          <p:cNvSpPr txBox="1"/>
          <p:nvPr/>
        </p:nvSpPr>
        <p:spPr>
          <a:xfrm>
            <a:off x="1988288" y="6179987"/>
            <a:ext cx="604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histograms depicts the distribution of our data</a:t>
            </a:r>
          </a:p>
        </p:txBody>
      </p:sp>
    </p:spTree>
    <p:extLst>
      <p:ext uri="{BB962C8B-B14F-4D97-AF65-F5344CB8AC3E}">
        <p14:creationId xmlns:p14="http://schemas.microsoft.com/office/powerpoint/2010/main" val="410377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140EC6A-0ED3-03F7-BF04-0245F5F6E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70500"/>
            <a:ext cx="7772400" cy="2750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46F896-D987-AE44-24EF-E27F63946084}"/>
              </a:ext>
            </a:extLst>
          </p:cNvPr>
          <p:cNvSpPr txBox="1"/>
          <p:nvPr/>
        </p:nvSpPr>
        <p:spPr>
          <a:xfrm>
            <a:off x="2977116" y="1637380"/>
            <a:ext cx="33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box plots to look for outliers</a:t>
            </a:r>
          </a:p>
        </p:txBody>
      </p:sp>
    </p:spTree>
    <p:extLst>
      <p:ext uri="{BB962C8B-B14F-4D97-AF65-F5344CB8AC3E}">
        <p14:creationId xmlns:p14="http://schemas.microsoft.com/office/powerpoint/2010/main" val="386609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1132-00F1-F883-C958-CF1E6D35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38328"/>
            <a:ext cx="76581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/>
              <a:t>Standardization of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9144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2423160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hart&#10;&#10;Description automatically generated">
            <a:extLst>
              <a:ext uri="{FF2B5EF4-FFF2-40B4-BE49-F238E27FC236}">
                <a16:creationId xmlns:a16="http://schemas.microsoft.com/office/drawing/2014/main" id="{E8203409-BF51-EACE-8C11-13484D4E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378" y="2742397"/>
            <a:ext cx="3312718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2423160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D5B0A6-AEAC-6BA1-EC0B-15C08348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713" y="3032762"/>
            <a:ext cx="4240872" cy="293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CBBF7C3A-4A50-95E7-F5A6-AF307F5BC46D}"/>
              </a:ext>
            </a:extLst>
          </p:cNvPr>
          <p:cNvSpPr/>
          <p:nvPr/>
        </p:nvSpPr>
        <p:spPr>
          <a:xfrm>
            <a:off x="2211572" y="1775637"/>
            <a:ext cx="4710223" cy="6475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0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ABCD-9527-065E-EB3E-DECB9001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38328"/>
            <a:ext cx="76581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/>
              <a:t>Balancing data: SMOTE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9144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2423160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67D5BA8-1895-4E5D-6E56-B3152F75C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22" y="2742397"/>
            <a:ext cx="342843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2423160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6C73D8C-47D2-523F-34EE-CDEC64CB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5048" y="2744731"/>
            <a:ext cx="342843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3975D-758C-2260-A7D0-9EF7D84E9552}"/>
              </a:ext>
            </a:extLst>
          </p:cNvPr>
          <p:cNvSpPr txBox="1"/>
          <p:nvPr/>
        </p:nvSpPr>
        <p:spPr>
          <a:xfrm>
            <a:off x="6898511" y="4143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urved Down Arrow 17">
            <a:extLst>
              <a:ext uri="{FF2B5EF4-FFF2-40B4-BE49-F238E27FC236}">
                <a16:creationId xmlns:a16="http://schemas.microsoft.com/office/drawing/2014/main" id="{B3DD18F5-E9D5-1793-455F-AC9EF3BE3504}"/>
              </a:ext>
            </a:extLst>
          </p:cNvPr>
          <p:cNvSpPr/>
          <p:nvPr/>
        </p:nvSpPr>
        <p:spPr>
          <a:xfrm>
            <a:off x="2200939" y="1607727"/>
            <a:ext cx="4784652" cy="8070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5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AAEF2-CCE8-5650-B0CA-1A73C5B89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398949"/>
            <a:ext cx="3968749" cy="406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6F59E8A-7AB2-DB7E-1827-7779AD2C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2648" y="2054820"/>
            <a:ext cx="3968751" cy="274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7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F5A7-4485-40FC-C64D-BFCF6ECE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9" y="1967266"/>
            <a:ext cx="5480419" cy="256220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Design    </a:t>
            </a:r>
            <a:r>
              <a:rPr lang="en-US" sz="2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and Development </a:t>
            </a:r>
          </a:p>
        </p:txBody>
      </p:sp>
    </p:spTree>
    <p:extLst>
      <p:ext uri="{BB962C8B-B14F-4D97-AF65-F5344CB8AC3E}">
        <p14:creationId xmlns:p14="http://schemas.microsoft.com/office/powerpoint/2010/main" val="218330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21C2-68D0-C664-AEBB-3C427AAA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Outline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901EDD-6D57-B097-2CD0-04E3F2E80B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00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EDE9-08C9-A8F2-FA3C-8E1A0B46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8275"/>
            <a:ext cx="7886700" cy="1325563"/>
          </a:xfrm>
        </p:spPr>
        <p:txBody>
          <a:bodyPr/>
          <a:lstStyle/>
          <a:p>
            <a:pPr algn="ctr"/>
            <a:r>
              <a:rPr lang="en-US"/>
              <a:t>Machine Learning Models Information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77CBC-6898-9351-21DA-CA13804230A5}"/>
              </a:ext>
            </a:extLst>
          </p:cNvPr>
          <p:cNvSpPr txBox="1"/>
          <p:nvPr/>
        </p:nvSpPr>
        <p:spPr>
          <a:xfrm>
            <a:off x="628650" y="1875099"/>
            <a:ext cx="3457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 tested: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Random Forest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Naïve Bayes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Adaboost</a:t>
            </a:r>
            <a:r>
              <a:rPr lang="en-US" dirty="0"/>
              <a:t> Classifier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Catboost</a:t>
            </a:r>
            <a:r>
              <a:rPr lang="en-US" dirty="0"/>
              <a:t> Classifier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Support Vector Machine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Gradient Boost Classifier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55432-2D6B-2EEC-065E-9576547B58D7}"/>
              </a:ext>
            </a:extLst>
          </p:cNvPr>
          <p:cNvSpPr txBox="1"/>
          <p:nvPr/>
        </p:nvSpPr>
        <p:spPr>
          <a:xfrm>
            <a:off x="4861366" y="2549736"/>
            <a:ext cx="3889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Accuracy: Confusion matrix</a:t>
            </a:r>
          </a:p>
          <a:p>
            <a:endParaRPr lang="en-US" dirty="0"/>
          </a:p>
          <a:p>
            <a:r>
              <a:rPr lang="en-US" dirty="0"/>
              <a:t>Size of the dataset: 1020</a:t>
            </a:r>
          </a:p>
          <a:p>
            <a:endParaRPr lang="en-US" dirty="0"/>
          </a:p>
          <a:p>
            <a:r>
              <a:rPr lang="en-US" dirty="0"/>
              <a:t>Train-test split: 80-20</a:t>
            </a:r>
          </a:p>
          <a:p>
            <a:endParaRPr lang="en-US" dirty="0"/>
          </a:p>
          <a:p>
            <a:r>
              <a:rPr lang="en-US" dirty="0"/>
              <a:t>5-fold cross 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10B77C-1D0F-C9D5-F803-E6ED774E2F72}"/>
              </a:ext>
            </a:extLst>
          </p:cNvPr>
          <p:cNvSpPr/>
          <p:nvPr/>
        </p:nvSpPr>
        <p:spPr>
          <a:xfrm>
            <a:off x="4734046" y="2453833"/>
            <a:ext cx="3669174" cy="2164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7CF0C8-7E9C-BFC6-BB73-83A3E2A55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98955"/>
              </p:ext>
            </p:extLst>
          </p:nvPr>
        </p:nvGraphicFramePr>
        <p:xfrm>
          <a:off x="443285" y="680484"/>
          <a:ext cx="8594389" cy="559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73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4FA25-F14A-C929-3AFE-3250E24E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Discussions </a:t>
            </a:r>
          </a:p>
        </p:txBody>
      </p:sp>
      <p:pic>
        <p:nvPicPr>
          <p:cNvPr id="6" name="Graphic 5" descr="Open Enrollment">
            <a:extLst>
              <a:ext uri="{FF2B5EF4-FFF2-40B4-BE49-F238E27FC236}">
                <a16:creationId xmlns:a16="http://schemas.microsoft.com/office/drawing/2014/main" id="{D5EAA429-D771-160E-80EF-CAF55FCAC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2987" y="885073"/>
            <a:ext cx="5085525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43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B9E0B-8E6B-1411-01D1-DD0316CA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ML Algorithms: Unscaled vs Scaled data 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BD74F04-22D6-19FC-7211-6207F7619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3279544"/>
            <a:ext cx="4354513" cy="2450592"/>
          </a:xfr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AAF36926-161C-409C-F16E-BE0E150A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65" y="3279545"/>
            <a:ext cx="3788443" cy="24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5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307275-1F55-AC38-75E0-2FB0A50DD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61" y="2682691"/>
            <a:ext cx="3878252" cy="3675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1BA4A-D3F5-541A-7244-447A2129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67" y="3593804"/>
            <a:ext cx="3710360" cy="1680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84D41-06F8-9C84-9259-7A60FA14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ML Algorithms: Optimized </a:t>
            </a:r>
          </a:p>
        </p:txBody>
      </p:sp>
    </p:spTree>
    <p:extLst>
      <p:ext uri="{BB962C8B-B14F-4D97-AF65-F5344CB8AC3E}">
        <p14:creationId xmlns:p14="http://schemas.microsoft.com/office/powerpoint/2010/main" val="1416542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F4DD35A4-4F80-9FE0-28F4-B88FBED8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995613"/>
            <a:ext cx="2806700" cy="275272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29F08B2-E51A-2595-9259-DBE803B1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63" y="2995613"/>
            <a:ext cx="4673600" cy="2752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0CC-3C05-5AFE-5190-5EA324B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Performance of SVM on test data </a:t>
            </a:r>
          </a:p>
        </p:txBody>
      </p:sp>
    </p:spTree>
    <p:extLst>
      <p:ext uri="{BB962C8B-B14F-4D97-AF65-F5344CB8AC3E}">
        <p14:creationId xmlns:p14="http://schemas.microsoft.com/office/powerpoint/2010/main" val="231931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2E8B3-563D-9DC3-0B86-C03D40AF5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3052763"/>
            <a:ext cx="2946400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7B2EF-09AB-FBBA-489B-DB3A0581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63" y="3052763"/>
            <a:ext cx="4533900" cy="2638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DDD67-DE8F-8D40-2D1E-6035B466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Performance of KNN on test data </a:t>
            </a:r>
          </a:p>
        </p:txBody>
      </p:sp>
    </p:spTree>
    <p:extLst>
      <p:ext uri="{BB962C8B-B14F-4D97-AF65-F5344CB8AC3E}">
        <p14:creationId xmlns:p14="http://schemas.microsoft.com/office/powerpoint/2010/main" val="182836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DDD67-DE8F-8D40-2D1E-6035B466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ML Algorithms: Ensemble methods </a:t>
            </a: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888135C-2023-196E-1BFB-9B361DA4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00" y="2463801"/>
            <a:ext cx="70015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82037-2136-5FD3-1B9A-8FB95667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07" y="2737408"/>
            <a:ext cx="3777053" cy="3440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4FB035-2876-4EDD-360C-4BD9848F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12" y="3335190"/>
            <a:ext cx="3855115" cy="2009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0CC-3C05-5AFE-5190-5EA324B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ML ensemble algorithms: Optimized </a:t>
            </a:r>
          </a:p>
        </p:txBody>
      </p:sp>
    </p:spTree>
    <p:extLst>
      <p:ext uri="{BB962C8B-B14F-4D97-AF65-F5344CB8AC3E}">
        <p14:creationId xmlns:p14="http://schemas.microsoft.com/office/powerpoint/2010/main" val="3810713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95173-4CBF-210F-D182-E0365334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033713"/>
            <a:ext cx="3052763" cy="2674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B2636-FB07-D5FB-1810-1BBDFD8C8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3033713"/>
            <a:ext cx="4427538" cy="2674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0CC-3C05-5AFE-5190-5EA324B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Performance of Random Forest on test data</a:t>
            </a:r>
          </a:p>
        </p:txBody>
      </p:sp>
    </p:spTree>
    <p:extLst>
      <p:ext uri="{BB962C8B-B14F-4D97-AF65-F5344CB8AC3E}">
        <p14:creationId xmlns:p14="http://schemas.microsoft.com/office/powerpoint/2010/main" val="163837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A432E-CBC8-BE48-1E38-57BF1286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6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4AB893-41E7-3654-C398-7F9EBD35F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12408"/>
          <a:stretch/>
        </p:blipFill>
        <p:spPr bwMode="auto">
          <a:xfrm>
            <a:off x="3582987" y="1574021"/>
            <a:ext cx="5380260" cy="33337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92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C96F1-7EA3-51A9-8582-67BBE448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017838"/>
            <a:ext cx="2955925" cy="270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76892-15AD-F545-DF50-4DECC76F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388" y="3017838"/>
            <a:ext cx="4524375" cy="2708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0CC-3C05-5AFE-5190-5EA324B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Performance of Catboost Classifier on test data</a:t>
            </a:r>
          </a:p>
        </p:txBody>
      </p:sp>
    </p:spTree>
    <p:extLst>
      <p:ext uri="{BB962C8B-B14F-4D97-AF65-F5344CB8AC3E}">
        <p14:creationId xmlns:p14="http://schemas.microsoft.com/office/powerpoint/2010/main" val="42001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BB71F-B0B2-FBA2-DDF1-86CA94A8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121025"/>
            <a:ext cx="283210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ED4B89-1031-3102-4BC4-61033322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563" y="3121025"/>
            <a:ext cx="4646613" cy="2500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0CC-3C05-5AFE-5190-5EA324B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Performance of Extra-tree Classifier on test data</a:t>
            </a:r>
          </a:p>
        </p:txBody>
      </p:sp>
    </p:spTree>
    <p:extLst>
      <p:ext uri="{BB962C8B-B14F-4D97-AF65-F5344CB8AC3E}">
        <p14:creationId xmlns:p14="http://schemas.microsoft.com/office/powerpoint/2010/main" val="129910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38A8-E241-756F-2AE9-4BDDD299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022600"/>
            <a:ext cx="2901950" cy="2697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8A26E-10F9-D4FC-9F13-F351B582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13" y="3022600"/>
            <a:ext cx="4578350" cy="2697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0CC-3C05-5AFE-5190-5EA324B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Performance of Stacked Model on test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B731B-3D37-8480-4B69-FB63904CD2BB}"/>
              </a:ext>
            </a:extLst>
          </p:cNvPr>
          <p:cNvSpPr txBox="1"/>
          <p:nvPr/>
        </p:nvSpPr>
        <p:spPr>
          <a:xfrm>
            <a:off x="723900" y="2374424"/>
            <a:ext cx="775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Estimators: Ensemble models, Final estimators: Support vector machine </a:t>
            </a:r>
          </a:p>
        </p:txBody>
      </p:sp>
    </p:spTree>
    <p:extLst>
      <p:ext uri="{BB962C8B-B14F-4D97-AF65-F5344CB8AC3E}">
        <p14:creationId xmlns:p14="http://schemas.microsoft.com/office/powerpoint/2010/main" val="3839693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F50CC-3C05-5AFE-5190-5EA324B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138237"/>
            <a:ext cx="7517548" cy="92376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Feature reduction -7 features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Performance of Stacked Model on test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B731B-3D37-8480-4B69-FB63904CD2BB}"/>
              </a:ext>
            </a:extLst>
          </p:cNvPr>
          <p:cNvSpPr txBox="1"/>
          <p:nvPr/>
        </p:nvSpPr>
        <p:spPr>
          <a:xfrm>
            <a:off x="723900" y="2374424"/>
            <a:ext cx="775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Estimators: Ensemble models, Final estimators: Support vector machine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3ED2E-445A-9796-2395-130346DE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276729"/>
            <a:ext cx="3200548" cy="2697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8AB7B-5A31-45E7-C3CD-46E6CA2C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5" y="3095992"/>
            <a:ext cx="4374648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91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F50CC-3C05-5AFE-5190-5EA324B3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138237"/>
            <a:ext cx="7517548" cy="92376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Feature reduction -4 features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Performance of Stacked Model on test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B731B-3D37-8480-4B69-FB63904CD2BB}"/>
              </a:ext>
            </a:extLst>
          </p:cNvPr>
          <p:cNvSpPr txBox="1"/>
          <p:nvPr/>
        </p:nvSpPr>
        <p:spPr>
          <a:xfrm>
            <a:off x="723900" y="2374424"/>
            <a:ext cx="775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Estimators: Ensemble models, Final estimators: Support vector machine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C40FA-898B-7CAA-5A6F-427EFB45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3134151"/>
            <a:ext cx="3352209" cy="2697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FB458-CC21-738B-A004-92E18244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763" y="3134151"/>
            <a:ext cx="4614764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7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2A0-AAAE-1CA4-E378-5A8043C0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accent5"/>
                </a:solidFill>
              </a:rPr>
              <a:t>Conclusion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5D602D-63C1-AD6F-CCB5-D6ED87582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697129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28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6A86-373B-1208-E682-43F14378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0" y="1643152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FD8CF79-BC4E-50A7-4132-43541D16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5BF7-1D97-A90A-4487-48BB46F3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accent5"/>
                </a:solidFill>
              </a:rPr>
              <a:t>Aerosols in perspective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9A232-E6D4-CFCD-E9C8-A2B9F9971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911936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52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4511-DEC0-04C4-D253-833BADB7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9811"/>
            <a:ext cx="8229600" cy="2564102"/>
          </a:xfrm>
        </p:spPr>
        <p:txBody>
          <a:bodyPr>
            <a:normAutofit/>
          </a:bodyPr>
          <a:lstStyle/>
          <a:p>
            <a:r>
              <a:rPr lang="en-US" sz="2800" u="sng" dirty="0"/>
              <a:t>Aerosol radiative forcing </a:t>
            </a:r>
            <a:r>
              <a:rPr lang="en-US" sz="2800" dirty="0"/>
              <a:t>is a significant metric in assessing the influence of aerosols on climate change, which is mostly determined by the optical characteristics of the aerosol.</a:t>
            </a:r>
          </a:p>
          <a:p>
            <a:r>
              <a:rPr lang="en-US" sz="2800" u="sng" dirty="0"/>
              <a:t>Classification of aerosols: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49B28-6E7F-8E1F-EA4F-4B1339625256}"/>
              </a:ext>
            </a:extLst>
          </p:cNvPr>
          <p:cNvSpPr txBox="1"/>
          <p:nvPr/>
        </p:nvSpPr>
        <p:spPr>
          <a:xfrm>
            <a:off x="1913860" y="4646424"/>
            <a:ext cx="99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Aerosols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C3889-0895-F8A0-F168-A55B578819E2}"/>
              </a:ext>
            </a:extLst>
          </p:cNvPr>
          <p:cNvSpPr txBox="1"/>
          <p:nvPr/>
        </p:nvSpPr>
        <p:spPr>
          <a:xfrm>
            <a:off x="5954233" y="3799800"/>
            <a:ext cx="157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Carbonaceous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4770A-15A8-9D52-9AFC-C3757ED3757D}"/>
              </a:ext>
            </a:extLst>
          </p:cNvPr>
          <p:cNvSpPr txBox="1"/>
          <p:nvPr/>
        </p:nvSpPr>
        <p:spPr>
          <a:xfrm>
            <a:off x="5954233" y="4321347"/>
            <a:ext cx="99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dust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EB3F9-8411-CCA0-CDB5-60034BAE50AD}"/>
              </a:ext>
            </a:extLst>
          </p:cNvPr>
          <p:cNvSpPr txBox="1"/>
          <p:nvPr/>
        </p:nvSpPr>
        <p:spPr>
          <a:xfrm>
            <a:off x="5954233" y="4831157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Sulphates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D2FC7-175B-BC80-687D-6792613C41FF}"/>
              </a:ext>
            </a:extLst>
          </p:cNvPr>
          <p:cNvSpPr txBox="1"/>
          <p:nvPr/>
        </p:nvSpPr>
        <p:spPr>
          <a:xfrm>
            <a:off x="5954233" y="5315683"/>
            <a:ext cx="2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 dust particles 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0B42C78-D0D9-BCB7-9797-DE7C7BED1C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913321" y="3984466"/>
            <a:ext cx="3040912" cy="8466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E8C26F-1A26-B1D8-75D2-85FEA7A97EE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13321" y="4831090"/>
            <a:ext cx="3040912" cy="669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8E3C862-408D-9822-6D84-10213A7570A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913321" y="4506013"/>
            <a:ext cx="3040912" cy="3250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18B6096-03E1-75B2-30AF-02054389120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3321" y="4853251"/>
            <a:ext cx="3040912" cy="1625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01181C-CC95-38D5-F9B6-1E60E8952FBB}"/>
              </a:ext>
            </a:extLst>
          </p:cNvPr>
          <p:cNvSpPr txBox="1"/>
          <p:nvPr/>
        </p:nvSpPr>
        <p:spPr>
          <a:xfrm>
            <a:off x="2998380" y="4230225"/>
            <a:ext cx="157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Radiation absorptivity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98DDBC-41D0-E340-C73B-0519F04D4FBD}"/>
              </a:ext>
            </a:extLst>
          </p:cNvPr>
          <p:cNvSpPr txBox="1"/>
          <p:nvPr/>
        </p:nvSpPr>
        <p:spPr>
          <a:xfrm>
            <a:off x="2998380" y="4911123"/>
            <a:ext cx="129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30627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C61F7-3E87-58EF-1A32-BE948481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33" y="1460063"/>
            <a:ext cx="2811462" cy="356166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Project and Experimental Design </a:t>
            </a:r>
          </a:p>
        </p:txBody>
      </p:sp>
      <p:pic>
        <p:nvPicPr>
          <p:cNvPr id="6" name="Graphic 5" descr="Design">
            <a:extLst>
              <a:ext uri="{FF2B5EF4-FFF2-40B4-BE49-F238E27FC236}">
                <a16:creationId xmlns:a16="http://schemas.microsoft.com/office/drawing/2014/main" id="{FF8CF49E-AA88-E66D-3493-C2A6DF3D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844" y="1034223"/>
            <a:ext cx="3740090" cy="47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BB65-3157-6428-DA34-4FFF0EA3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64" y="457200"/>
            <a:ext cx="8078236" cy="914400"/>
          </a:xfrm>
        </p:spPr>
        <p:txBody>
          <a:bodyPr anchor="b">
            <a:normAutofit/>
          </a:bodyPr>
          <a:lstStyle/>
          <a:p>
            <a:pPr algn="ctr"/>
            <a:r>
              <a:rPr lang="en-US" sz="3300" u="sng" dirty="0"/>
              <a:t>Creation of target features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BC8B108-6EF6-290C-5564-EC890FDB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6A9EF-A103-3E90-DE6D-35BFA686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96" y="2493566"/>
            <a:ext cx="5111750" cy="293925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09A93-7219-F1BD-5A27-F4778CD9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6" y="3227006"/>
            <a:ext cx="2683174" cy="1876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1B2FA-FC8D-9FC1-7BFE-BC5FD7C02B7C}"/>
              </a:ext>
            </a:extLst>
          </p:cNvPr>
          <p:cNvSpPr txBox="1"/>
          <p:nvPr/>
        </p:nvSpPr>
        <p:spPr>
          <a:xfrm>
            <a:off x="534136" y="1499111"/>
            <a:ext cx="798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u="none" strike="noStrike" baseline="0" dirty="0">
                <a:latin typeface="Times New Roman" panose="02020603050405020304" pitchFamily="18" charset="0"/>
              </a:rPr>
              <a:t>Aerosols scatter or absorb solar radiation to varying degree depending on </a:t>
            </a: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</a:rPr>
              <a:t>their physical properties: </a:t>
            </a:r>
            <a:r>
              <a:rPr lang="en-US" sz="1800" i="0" u="sng" strike="noStrike" baseline="0" dirty="0">
                <a:latin typeface="Times New Roman" panose="02020603050405020304" pitchFamily="18" charset="0"/>
              </a:rPr>
              <a:t>geometry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 and </a:t>
            </a:r>
            <a:r>
              <a:rPr lang="en-US" sz="1800" i="0" u="sng" strike="noStrike" baseline="0" dirty="0">
                <a:latin typeface="Times New Roman" panose="02020603050405020304" pitchFamily="18" charset="0"/>
              </a:rPr>
              <a:t>composition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.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33448-FE54-19EB-2032-DDEBA4EB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795823" cy="43663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u="none" strike="noStrike" baseline="0" dirty="0"/>
              <a:t>The classification is based on the threshold approach in which aerosols are classified based on single scattering albedo (SSA) and fine mode fraction (FMF) values  from AERONET sites.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u="none" strike="noStrike" baseline="0" dirty="0"/>
              <a:t>Daily SSA and FMF values are downloaded from July 2010 to June 2022</a:t>
            </a:r>
            <a:endParaRPr lang="en-US" sz="1400" dirty="0"/>
          </a:p>
          <a:p>
            <a:endParaRPr lang="en-US" sz="1400" b="1" dirty="0">
              <a:latin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sz="1400" dirty="0"/>
              <a:t>   </a:t>
            </a:r>
            <a:r>
              <a:rPr lang="en-US" sz="1400" i="0" u="sng" strike="noStrike" baseline="0" dirty="0"/>
              <a:t>AERONET data sites</a:t>
            </a:r>
          </a:p>
          <a:p>
            <a:endParaRPr lang="en-US" sz="1400" dirty="0"/>
          </a:p>
          <a:p>
            <a:r>
              <a:rPr lang="en-US" sz="1400" dirty="0"/>
              <a:t>Appalachian state University, USA</a:t>
            </a:r>
          </a:p>
          <a:p>
            <a:endParaRPr lang="en-US" sz="1400" dirty="0"/>
          </a:p>
          <a:p>
            <a:r>
              <a:rPr lang="en-US" sz="1400" dirty="0"/>
              <a:t>King Abdullah University of Science and technology (KAUST), Saudi-Arabia</a:t>
            </a:r>
          </a:p>
          <a:p>
            <a:endParaRPr lang="en-US" sz="1400" b="1" dirty="0"/>
          </a:p>
          <a:p>
            <a:endParaRPr lang="en-US" dirty="0"/>
          </a:p>
        </p:txBody>
      </p:sp>
      <p:pic>
        <p:nvPicPr>
          <p:cNvPr id="7" name="Picture 2" descr="https://airbornescience.nasa.gov/sites/default/files/styles/625-wide/public/asset_images/IMG_8100_0.jpg?itok=MoJVu-RU">
            <a:extLst>
              <a:ext uri="{FF2B5EF4-FFF2-40B4-BE49-F238E27FC236}">
                <a16:creationId xmlns:a16="http://schemas.microsoft.com/office/drawing/2014/main" id="{FD77033B-4EFD-CC38-581F-BCC217A6C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3" r="-1" b="7810"/>
          <a:stretch/>
        </p:blipFill>
        <p:spPr bwMode="auto">
          <a:xfrm>
            <a:off x="4609473" y="1767729"/>
            <a:ext cx="4212008" cy="200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23AAD-8732-1E41-6BBA-2997789EE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09" r="-1" b="9208"/>
          <a:stretch/>
        </p:blipFill>
        <p:spPr>
          <a:xfrm>
            <a:off x="4609473" y="3891516"/>
            <a:ext cx="4247708" cy="232299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B715E2-BBEB-C5F0-F116-CD02327FDE53}"/>
              </a:ext>
            </a:extLst>
          </p:cNvPr>
          <p:cNvSpPr/>
          <p:nvPr/>
        </p:nvSpPr>
        <p:spPr>
          <a:xfrm>
            <a:off x="499478" y="4089818"/>
            <a:ext cx="3795823" cy="192639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0CBEC98-1720-CFFB-7DBA-BDB6C2EF345A}"/>
              </a:ext>
            </a:extLst>
          </p:cNvPr>
          <p:cNvSpPr txBox="1">
            <a:spLocks/>
          </p:cNvSpPr>
          <p:nvPr/>
        </p:nvSpPr>
        <p:spPr>
          <a:xfrm>
            <a:off x="608564" y="457200"/>
            <a:ext cx="8078236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u="sng"/>
              <a:t>Creation of target features</a:t>
            </a:r>
            <a:endParaRPr lang="en-US" sz="3300" u="sng" dirty="0"/>
          </a:p>
        </p:txBody>
      </p:sp>
    </p:spTree>
    <p:extLst>
      <p:ext uri="{BB962C8B-B14F-4D97-AF65-F5344CB8AC3E}">
        <p14:creationId xmlns:p14="http://schemas.microsoft.com/office/powerpoint/2010/main" val="130808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D82E12-9A0A-A7BA-A6A5-E5045ABE0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583444"/>
              </p:ext>
            </p:extLst>
          </p:nvPr>
        </p:nvGraphicFramePr>
        <p:xfrm>
          <a:off x="78497" y="861238"/>
          <a:ext cx="8342489" cy="5507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72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Words>632</Words>
  <Application>Microsoft Macintosh PowerPoint</Application>
  <PresentationFormat>On-screen Show (4:3)</PresentationFormat>
  <Paragraphs>139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Roboto</vt:lpstr>
      <vt:lpstr>Times New Roman</vt:lpstr>
      <vt:lpstr>Office Theme</vt:lpstr>
      <vt:lpstr>Machine learning characterization of pollutants using satellite-based measurement </vt:lpstr>
      <vt:lpstr>Outline </vt:lpstr>
      <vt:lpstr>Introduction </vt:lpstr>
      <vt:lpstr>Aerosols in perspective</vt:lpstr>
      <vt:lpstr>PowerPoint Presentation</vt:lpstr>
      <vt:lpstr>Project and Experimental Design </vt:lpstr>
      <vt:lpstr>Creation of target features</vt:lpstr>
      <vt:lpstr>PowerPoint Presentation</vt:lpstr>
      <vt:lpstr>PowerPoint Presentation</vt:lpstr>
      <vt:lpstr>PowerPoint Presentation</vt:lpstr>
      <vt:lpstr>Multi label classification</vt:lpstr>
      <vt:lpstr>Data Wrangling and Exploratory Data Analysis </vt:lpstr>
      <vt:lpstr>Metrics of the dataset </vt:lpstr>
      <vt:lpstr>Data Wrangling  1) Outlier Removal (Mean) 2) Data Normalization 3) Data Standardization  4) Class Balancing </vt:lpstr>
      <vt:lpstr>PowerPoint Presentation</vt:lpstr>
      <vt:lpstr>Standardization of data</vt:lpstr>
      <vt:lpstr>Balancing data: SMOTE </vt:lpstr>
      <vt:lpstr>PowerPoint Presentation</vt:lpstr>
      <vt:lpstr>Model Design    and Development </vt:lpstr>
      <vt:lpstr>Machine Learning Models Information</vt:lpstr>
      <vt:lpstr>PowerPoint Presentation</vt:lpstr>
      <vt:lpstr>Results and Discussions </vt:lpstr>
      <vt:lpstr>ML Algorithms: Unscaled vs Scaled data </vt:lpstr>
      <vt:lpstr>ML Algorithms: Optimized </vt:lpstr>
      <vt:lpstr>Performance of SVM on test data </vt:lpstr>
      <vt:lpstr>Performance of KNN on test data </vt:lpstr>
      <vt:lpstr>ML Algorithms: Ensemble methods </vt:lpstr>
      <vt:lpstr>ML ensemble algorithms: Optimized </vt:lpstr>
      <vt:lpstr>Performance of Random Forest on test data</vt:lpstr>
      <vt:lpstr>Performance of Catboost Classifier on test data</vt:lpstr>
      <vt:lpstr>Performance of Extra-tree Classifier on test data</vt:lpstr>
      <vt:lpstr>Performance of Stacked Model on test data</vt:lpstr>
      <vt:lpstr>Feature reduction -7 features Performance of Stacked Model on test data</vt:lpstr>
      <vt:lpstr>Feature reduction -4 features Performance of Stacked Model on test data</vt:lpstr>
      <vt:lpstr>Conclusion 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Sri Sai Kashyap Yerrapragada</cp:lastModifiedBy>
  <cp:revision>3</cp:revision>
  <dcterms:created xsi:type="dcterms:W3CDTF">2019-12-12T13:31:42Z</dcterms:created>
  <dcterms:modified xsi:type="dcterms:W3CDTF">2022-12-08T23:42:11Z</dcterms:modified>
</cp:coreProperties>
</file>