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4F14CC2-169B-44CD-9766-D6A7D950B95A}"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9" name="PlaceHolder 2"/>
          <p:cNvSpPr>
            <a:spLocks noGrp="1"/>
          </p:cNvSpPr>
          <p:nvPr>
            <p:ph/>
          </p:nvPr>
        </p:nvSpPr>
        <p:spPr>
          <a:xfrm>
            <a:off x="685800" y="219456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0" name="PlaceHolder 3"/>
          <p:cNvSpPr>
            <a:spLocks noGrp="1"/>
          </p:cNvSpPr>
          <p:nvPr>
            <p:ph/>
          </p:nvPr>
        </p:nvSpPr>
        <p:spPr>
          <a:xfrm>
            <a:off x="685800" y="429660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A983D6-8FA1-438A-855F-780322A2352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2"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3"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4" name="PlaceHolder 4"/>
          <p:cNvSpPr>
            <a:spLocks noGrp="1"/>
          </p:cNvSpPr>
          <p:nvPr>
            <p:ph/>
          </p:nvPr>
        </p:nvSpPr>
        <p:spPr>
          <a:xfrm>
            <a:off x="68580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5" name="PlaceHolder 5"/>
          <p:cNvSpPr>
            <a:spLocks noGrp="1"/>
          </p:cNvSpPr>
          <p:nvPr>
            <p:ph/>
          </p:nvPr>
        </p:nvSpPr>
        <p:spPr>
          <a:xfrm>
            <a:off x="623016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3BF0F55-BEA7-45A5-9C88-93A46DE4727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7" name="PlaceHolder 2"/>
          <p:cNvSpPr>
            <a:spLocks noGrp="1"/>
          </p:cNvSpPr>
          <p:nvPr>
            <p:ph/>
          </p:nvPr>
        </p:nvSpPr>
        <p:spPr>
          <a:xfrm>
            <a:off x="68580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8" name="PlaceHolder 3"/>
          <p:cNvSpPr>
            <a:spLocks noGrp="1"/>
          </p:cNvSpPr>
          <p:nvPr>
            <p:ph/>
          </p:nvPr>
        </p:nvSpPr>
        <p:spPr>
          <a:xfrm>
            <a:off x="434412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39" name="PlaceHolder 4"/>
          <p:cNvSpPr>
            <a:spLocks noGrp="1"/>
          </p:cNvSpPr>
          <p:nvPr>
            <p:ph/>
          </p:nvPr>
        </p:nvSpPr>
        <p:spPr>
          <a:xfrm>
            <a:off x="800244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0" name="PlaceHolder 5"/>
          <p:cNvSpPr>
            <a:spLocks noGrp="1"/>
          </p:cNvSpPr>
          <p:nvPr>
            <p:ph/>
          </p:nvPr>
        </p:nvSpPr>
        <p:spPr>
          <a:xfrm>
            <a:off x="68580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1" name="PlaceHolder 6"/>
          <p:cNvSpPr>
            <a:spLocks noGrp="1"/>
          </p:cNvSpPr>
          <p:nvPr>
            <p:ph/>
          </p:nvPr>
        </p:nvSpPr>
        <p:spPr>
          <a:xfrm>
            <a:off x="434412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2" name="PlaceHolder 7"/>
          <p:cNvSpPr>
            <a:spLocks noGrp="1"/>
          </p:cNvSpPr>
          <p:nvPr>
            <p:ph/>
          </p:nvPr>
        </p:nvSpPr>
        <p:spPr>
          <a:xfrm>
            <a:off x="800244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81A6672-058A-4A25-AB5D-21C7809C2D4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22AB4F4-0A98-4E09-9C78-EF90C581372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0" name="PlaceHolder 2"/>
          <p:cNvSpPr>
            <a:spLocks noGrp="1"/>
          </p:cNvSpPr>
          <p:nvPr>
            <p:ph type="subTitle"/>
          </p:nvPr>
        </p:nvSpPr>
        <p:spPr>
          <a:xfrm>
            <a:off x="685800" y="2194560"/>
            <a:ext cx="10820160" cy="4023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B4E5D5B-BD7C-4D55-8736-BB57359F8A66}"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2" name="PlaceHolder 2"/>
          <p:cNvSpPr>
            <a:spLocks noGrp="1"/>
          </p:cNvSpPr>
          <p:nvPr>
            <p:ph/>
          </p:nvPr>
        </p:nvSpPr>
        <p:spPr>
          <a:xfrm>
            <a:off x="685800" y="2194560"/>
            <a:ext cx="1082016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87E18F1-48F7-4D11-A0DA-1955C2D96EF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4" name="PlaceHolder 2"/>
          <p:cNvSpPr>
            <a:spLocks noGrp="1"/>
          </p:cNvSpPr>
          <p:nvPr>
            <p:ph/>
          </p:nvPr>
        </p:nvSpPr>
        <p:spPr>
          <a:xfrm>
            <a:off x="68580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5" name="PlaceHolder 3"/>
          <p:cNvSpPr>
            <a:spLocks noGrp="1"/>
          </p:cNvSpPr>
          <p:nvPr>
            <p:ph/>
          </p:nvPr>
        </p:nvSpPr>
        <p:spPr>
          <a:xfrm>
            <a:off x="623016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5FCBBCC-FCEE-495A-8109-EB5ACCAD92A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9690246-9749-42F5-90DE-F9A89884B5B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895480" y="764280"/>
            <a:ext cx="8610120" cy="5993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7E53D17-FDAC-44AC-8312-40B398791CD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9"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0" name="PlaceHolder 3"/>
          <p:cNvSpPr>
            <a:spLocks noGrp="1"/>
          </p:cNvSpPr>
          <p:nvPr>
            <p:ph/>
          </p:nvPr>
        </p:nvSpPr>
        <p:spPr>
          <a:xfrm>
            <a:off x="623016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1" name="PlaceHolder 4"/>
          <p:cNvSpPr>
            <a:spLocks noGrp="1"/>
          </p:cNvSpPr>
          <p:nvPr>
            <p:ph/>
          </p:nvPr>
        </p:nvSpPr>
        <p:spPr>
          <a:xfrm>
            <a:off x="68580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490552-9FC1-4F68-9D8D-9D215A1CB9C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8" name="PlaceHolder 2"/>
          <p:cNvSpPr>
            <a:spLocks noGrp="1"/>
          </p:cNvSpPr>
          <p:nvPr>
            <p:ph type="subTitle"/>
          </p:nvPr>
        </p:nvSpPr>
        <p:spPr>
          <a:xfrm>
            <a:off x="685800" y="2194560"/>
            <a:ext cx="10820160" cy="4023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7DC3B8-9E5B-4964-A16B-CEFC66BD7F9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3" name="PlaceHolder 2"/>
          <p:cNvSpPr>
            <a:spLocks noGrp="1"/>
          </p:cNvSpPr>
          <p:nvPr>
            <p:ph/>
          </p:nvPr>
        </p:nvSpPr>
        <p:spPr>
          <a:xfrm>
            <a:off x="68580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4"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5" name="PlaceHolder 4"/>
          <p:cNvSpPr>
            <a:spLocks noGrp="1"/>
          </p:cNvSpPr>
          <p:nvPr>
            <p:ph/>
          </p:nvPr>
        </p:nvSpPr>
        <p:spPr>
          <a:xfrm>
            <a:off x="623016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31C6F3-F6DF-4580-A351-68CF11D5CD0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7"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8"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9" name="PlaceHolder 4"/>
          <p:cNvSpPr>
            <a:spLocks noGrp="1"/>
          </p:cNvSpPr>
          <p:nvPr>
            <p:ph/>
          </p:nvPr>
        </p:nvSpPr>
        <p:spPr>
          <a:xfrm>
            <a:off x="685800" y="429660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0CFBFB-BC2D-4751-842B-013EE1B6CBF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1" name="PlaceHolder 2"/>
          <p:cNvSpPr>
            <a:spLocks noGrp="1"/>
          </p:cNvSpPr>
          <p:nvPr>
            <p:ph/>
          </p:nvPr>
        </p:nvSpPr>
        <p:spPr>
          <a:xfrm>
            <a:off x="685800" y="219456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2" name="PlaceHolder 3"/>
          <p:cNvSpPr>
            <a:spLocks noGrp="1"/>
          </p:cNvSpPr>
          <p:nvPr>
            <p:ph/>
          </p:nvPr>
        </p:nvSpPr>
        <p:spPr>
          <a:xfrm>
            <a:off x="685800" y="429660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404F872-204E-489E-8E20-C3501CCE3D9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4"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5"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6" name="PlaceHolder 4"/>
          <p:cNvSpPr>
            <a:spLocks noGrp="1"/>
          </p:cNvSpPr>
          <p:nvPr>
            <p:ph/>
          </p:nvPr>
        </p:nvSpPr>
        <p:spPr>
          <a:xfrm>
            <a:off x="68580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7" name="PlaceHolder 5"/>
          <p:cNvSpPr>
            <a:spLocks noGrp="1"/>
          </p:cNvSpPr>
          <p:nvPr>
            <p:ph/>
          </p:nvPr>
        </p:nvSpPr>
        <p:spPr>
          <a:xfrm>
            <a:off x="623016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20C69E7-89DE-4538-BCBD-41241857A950}"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9" name="PlaceHolder 2"/>
          <p:cNvSpPr>
            <a:spLocks noGrp="1"/>
          </p:cNvSpPr>
          <p:nvPr>
            <p:ph/>
          </p:nvPr>
        </p:nvSpPr>
        <p:spPr>
          <a:xfrm>
            <a:off x="68580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0" name="PlaceHolder 3"/>
          <p:cNvSpPr>
            <a:spLocks noGrp="1"/>
          </p:cNvSpPr>
          <p:nvPr>
            <p:ph/>
          </p:nvPr>
        </p:nvSpPr>
        <p:spPr>
          <a:xfrm>
            <a:off x="434412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1" name="PlaceHolder 4"/>
          <p:cNvSpPr>
            <a:spLocks noGrp="1"/>
          </p:cNvSpPr>
          <p:nvPr>
            <p:ph/>
          </p:nvPr>
        </p:nvSpPr>
        <p:spPr>
          <a:xfrm>
            <a:off x="8002440" y="219456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2" name="PlaceHolder 5"/>
          <p:cNvSpPr>
            <a:spLocks noGrp="1"/>
          </p:cNvSpPr>
          <p:nvPr>
            <p:ph/>
          </p:nvPr>
        </p:nvSpPr>
        <p:spPr>
          <a:xfrm>
            <a:off x="68580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3" name="PlaceHolder 6"/>
          <p:cNvSpPr>
            <a:spLocks noGrp="1"/>
          </p:cNvSpPr>
          <p:nvPr>
            <p:ph/>
          </p:nvPr>
        </p:nvSpPr>
        <p:spPr>
          <a:xfrm>
            <a:off x="434412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84" name="PlaceHolder 7"/>
          <p:cNvSpPr>
            <a:spLocks noGrp="1"/>
          </p:cNvSpPr>
          <p:nvPr>
            <p:ph/>
          </p:nvPr>
        </p:nvSpPr>
        <p:spPr>
          <a:xfrm>
            <a:off x="8002440" y="4296600"/>
            <a:ext cx="34837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D2F632B-3412-4997-976F-2678BF5A1DF7}"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 name="PlaceHolder 2"/>
          <p:cNvSpPr>
            <a:spLocks noGrp="1"/>
          </p:cNvSpPr>
          <p:nvPr>
            <p:ph/>
          </p:nvPr>
        </p:nvSpPr>
        <p:spPr>
          <a:xfrm>
            <a:off x="685800" y="2194560"/>
            <a:ext cx="1082016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7BE499-0546-4DF8-BBA4-2EF4F3C446D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2" name="PlaceHolder 2"/>
          <p:cNvSpPr>
            <a:spLocks noGrp="1"/>
          </p:cNvSpPr>
          <p:nvPr>
            <p:ph/>
          </p:nvPr>
        </p:nvSpPr>
        <p:spPr>
          <a:xfrm>
            <a:off x="68580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3" name="PlaceHolder 3"/>
          <p:cNvSpPr>
            <a:spLocks noGrp="1"/>
          </p:cNvSpPr>
          <p:nvPr>
            <p:ph/>
          </p:nvPr>
        </p:nvSpPr>
        <p:spPr>
          <a:xfrm>
            <a:off x="623016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AF7A43-4F2B-4557-96D7-1E005F4CBD3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4DCF9F-EBE8-46E4-BB52-CCCFDA01C6F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895480" y="764280"/>
            <a:ext cx="8610120" cy="5993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B2643EB-9CD4-4EAE-AD71-44C356663D8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7"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8" name="PlaceHolder 3"/>
          <p:cNvSpPr>
            <a:spLocks noGrp="1"/>
          </p:cNvSpPr>
          <p:nvPr>
            <p:ph/>
          </p:nvPr>
        </p:nvSpPr>
        <p:spPr>
          <a:xfrm>
            <a:off x="623016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19" name="PlaceHolder 4"/>
          <p:cNvSpPr>
            <a:spLocks noGrp="1"/>
          </p:cNvSpPr>
          <p:nvPr>
            <p:ph/>
          </p:nvPr>
        </p:nvSpPr>
        <p:spPr>
          <a:xfrm>
            <a:off x="68580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E37BF68-9AEA-4D90-A97C-E9E9408C15C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1" name="PlaceHolder 2"/>
          <p:cNvSpPr>
            <a:spLocks noGrp="1"/>
          </p:cNvSpPr>
          <p:nvPr>
            <p:ph/>
          </p:nvPr>
        </p:nvSpPr>
        <p:spPr>
          <a:xfrm>
            <a:off x="685800" y="2194560"/>
            <a:ext cx="5280120" cy="40237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2"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3" name="PlaceHolder 4"/>
          <p:cNvSpPr>
            <a:spLocks noGrp="1"/>
          </p:cNvSpPr>
          <p:nvPr>
            <p:ph/>
          </p:nvPr>
        </p:nvSpPr>
        <p:spPr>
          <a:xfrm>
            <a:off x="6230160" y="429660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CCA8902-46AE-43F9-820C-8176FD7385A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895480" y="764280"/>
            <a:ext cx="8610120" cy="129276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5" name="PlaceHolder 2"/>
          <p:cNvSpPr>
            <a:spLocks noGrp="1"/>
          </p:cNvSpPr>
          <p:nvPr>
            <p:ph/>
          </p:nvPr>
        </p:nvSpPr>
        <p:spPr>
          <a:xfrm>
            <a:off x="68580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6" name="PlaceHolder 3"/>
          <p:cNvSpPr>
            <a:spLocks noGrp="1"/>
          </p:cNvSpPr>
          <p:nvPr>
            <p:ph/>
          </p:nvPr>
        </p:nvSpPr>
        <p:spPr>
          <a:xfrm>
            <a:off x="6230160" y="2194560"/>
            <a:ext cx="528012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27" name="PlaceHolder 4"/>
          <p:cNvSpPr>
            <a:spLocks noGrp="1"/>
          </p:cNvSpPr>
          <p:nvPr>
            <p:ph/>
          </p:nvPr>
        </p:nvSpPr>
        <p:spPr>
          <a:xfrm>
            <a:off x="685800" y="4296600"/>
            <a:ext cx="10820160" cy="191916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06F7FCF-05EA-4321-8E2A-A85BE92988A4}"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1760" cy="1441080"/>
          </a:xfrm>
          <a:prstGeom prst="rect">
            <a:avLst/>
          </a:prstGeom>
          <a:ln w="0">
            <a:noFill/>
          </a:ln>
        </p:spPr>
      </p:pic>
      <p:pic>
        <p:nvPicPr>
          <p:cNvPr id="1" name="Picture 6" descr="C0-HD-BTM.png"/>
          <p:cNvPicPr/>
          <p:nvPr/>
        </p:nvPicPr>
        <p:blipFill>
          <a:blip r:embed="rId3"/>
          <a:stretch/>
        </p:blipFill>
        <p:spPr>
          <a:xfrm>
            <a:off x="0" y="4375080"/>
            <a:ext cx="12191760" cy="2482560"/>
          </a:xfrm>
          <a:prstGeom prst="rect">
            <a:avLst/>
          </a:prstGeom>
          <a:ln w="0">
            <a:noFill/>
          </a:ln>
        </p:spPr>
      </p:pic>
      <p:sp>
        <p:nvSpPr>
          <p:cNvPr id="2" name="PlaceHolder 1"/>
          <p:cNvSpPr>
            <a:spLocks noGrp="1"/>
          </p:cNvSpPr>
          <p:nvPr>
            <p:ph type="title"/>
          </p:nvPr>
        </p:nvSpPr>
        <p:spPr>
          <a:xfrm>
            <a:off x="1371600" y="1803240"/>
            <a:ext cx="9448560" cy="1824840"/>
          </a:xfrm>
          <a:prstGeom prst="rect">
            <a:avLst/>
          </a:prstGeom>
          <a:noFill/>
          <a:ln w="0">
            <a:noFill/>
          </a:ln>
        </p:spPr>
        <p:txBody>
          <a:bodyPr anchor="b">
            <a:normAutofit/>
          </a:bodyPr>
          <a:p>
            <a:pPr>
              <a:lnSpc>
                <a:spcPct val="90000"/>
              </a:lnSpc>
              <a:buNone/>
            </a:pPr>
            <a:r>
              <a:rPr b="0" lang="en-US" sz="6000" spc="-1" strike="noStrike" cap="all">
                <a:solidFill>
                  <a:srgbClr val="ffffff"/>
                </a:solidFill>
                <a:latin typeface="Century Gothic"/>
              </a:rPr>
              <a:t>Click to edit Master </a:t>
            </a:r>
            <a:r>
              <a:rPr b="0" lang="en-US" sz="6000" spc="-1" strike="noStrike" cap="all">
                <a:solidFill>
                  <a:srgbClr val="ffffff"/>
                </a:solidFill>
                <a:latin typeface="Century Gothic"/>
              </a:rPr>
              <a:t>title style</a:t>
            </a:r>
            <a:endParaRPr b="0" lang="en-US" sz="6000" spc="-1" strike="noStrike">
              <a:solidFill>
                <a:srgbClr val="ffffff"/>
              </a:solidFill>
              <a:latin typeface="Century Gothic"/>
            </a:endParaRPr>
          </a:p>
        </p:txBody>
      </p:sp>
      <p:sp>
        <p:nvSpPr>
          <p:cNvPr id="3" name="PlaceHolder 2"/>
          <p:cNvSpPr>
            <a:spLocks noGrp="1"/>
          </p:cNvSpPr>
          <p:nvPr>
            <p:ph type="dt" idx="1"/>
          </p:nvPr>
        </p:nvSpPr>
        <p:spPr>
          <a:xfrm>
            <a:off x="7909560" y="4314240"/>
            <a:ext cx="2910600" cy="37440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r>
              <a:rPr b="0" lang="en-IN" sz="1050" spc="-1" strike="noStrike">
                <a:solidFill>
                  <a:srgbClr val="ffffff"/>
                </a:solidFill>
                <a:latin typeface="Century Gothic"/>
              </a:rPr>
              <a:t>&lt;date/time&gt;</a:t>
            </a:r>
            <a:endParaRPr b="0" lang="en-IN" sz="1050" spc="-1" strike="noStrike">
              <a:latin typeface="Times New Roman"/>
            </a:endParaRPr>
          </a:p>
        </p:txBody>
      </p:sp>
      <p:sp>
        <p:nvSpPr>
          <p:cNvPr id="4" name="PlaceHolder 3"/>
          <p:cNvSpPr>
            <a:spLocks noGrp="1"/>
          </p:cNvSpPr>
          <p:nvPr>
            <p:ph type="ftr" idx="2"/>
          </p:nvPr>
        </p:nvSpPr>
        <p:spPr>
          <a:xfrm>
            <a:off x="1371600" y="4323960"/>
            <a:ext cx="6400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 name="PlaceHolder 4"/>
          <p:cNvSpPr>
            <a:spLocks noGrp="1"/>
          </p:cNvSpPr>
          <p:nvPr>
            <p:ph type="sldNum" idx="3"/>
          </p:nvPr>
        </p:nvSpPr>
        <p:spPr>
          <a:xfrm>
            <a:off x="8077320" y="1431000"/>
            <a:ext cx="274284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fld id="{7A4DC166-E56B-4D1F-915C-931BBC6423DD}" type="slidenum">
              <a:rPr b="0" lang="en-IN" sz="1050" spc="-1" strike="noStrike">
                <a:solidFill>
                  <a:srgbClr val="ffffff"/>
                </a:solidFill>
                <a:latin typeface="Century Gothic"/>
              </a:rPr>
              <a:t>&lt;number&gt;</a:t>
            </a:fld>
            <a:endParaRPr b="0" lang="en-IN" sz="105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lnSpc>
                <a:spcPct val="90000"/>
              </a:lnSpc>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lnSpc>
                <a:spcPct val="90000"/>
              </a:lnSpc>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lnSpc>
                <a:spcPct val="90000"/>
              </a:lnSpc>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 name="Picture 6" descr="C0-HD-TOP.png"/>
          <p:cNvPicPr/>
          <p:nvPr/>
        </p:nvPicPr>
        <p:blipFill>
          <a:blip r:embed="rId2"/>
          <a:stretch/>
        </p:blipFill>
        <p:spPr>
          <a:xfrm>
            <a:off x="0" y="0"/>
            <a:ext cx="12191760" cy="1441080"/>
          </a:xfrm>
          <a:prstGeom prst="rect">
            <a:avLst/>
          </a:prstGeom>
          <a:ln w="0">
            <a:noFill/>
          </a:ln>
        </p:spPr>
      </p:pic>
      <p:sp>
        <p:nvSpPr>
          <p:cNvPr id="44"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45" name="PlaceHolder 2"/>
          <p:cNvSpPr>
            <a:spLocks noGrp="1"/>
          </p:cNvSpPr>
          <p:nvPr>
            <p:ph type="body"/>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Click to edit Master text styles</a:t>
            </a:r>
            <a:endParaRPr b="0" lang="en-US" sz="2200" spc="-1" strike="noStrike">
              <a:solidFill>
                <a:srgbClr val="ffffff"/>
              </a:solidFill>
              <a:latin typeface="Century Gothic"/>
            </a:endParaRPr>
          </a:p>
          <a:p>
            <a:pPr lvl="1" marL="685800" indent="-228600">
              <a:lnSpc>
                <a:spcPct val="90000"/>
              </a:lnSpc>
              <a:spcBef>
                <a:spcPts val="499"/>
              </a:spcBef>
              <a:buClr>
                <a:srgbClr val="ffffff"/>
              </a:buClr>
              <a:buFont typeface="Arial"/>
              <a:buChar char="•"/>
            </a:pPr>
            <a:r>
              <a:rPr b="0" lang="en-US" sz="2000" spc="-1" strike="noStrike">
                <a:solidFill>
                  <a:srgbClr val="ffffff"/>
                </a:solidFill>
                <a:latin typeface="Century Gothic"/>
              </a:rPr>
              <a:t>Second level</a:t>
            </a:r>
            <a:endParaRPr b="0" lang="en-US" sz="2000" spc="-1" strike="noStrike">
              <a:solidFill>
                <a:srgbClr val="ffffff"/>
              </a:solidFill>
              <a:latin typeface="Century Gothic"/>
            </a:endParaRPr>
          </a:p>
          <a:p>
            <a:pPr lvl="2" marL="1143000" indent="-228600">
              <a:lnSpc>
                <a:spcPct val="90000"/>
              </a:lnSpc>
              <a:spcBef>
                <a:spcPts val="499"/>
              </a:spcBef>
              <a:buClr>
                <a:srgbClr val="ffffff"/>
              </a:buClr>
              <a:buFont typeface="Arial"/>
              <a:buChar char="•"/>
            </a:pPr>
            <a:r>
              <a:rPr b="0" lang="en-US" sz="1800" spc="-1" strike="noStrike">
                <a:solidFill>
                  <a:srgbClr val="ffffff"/>
                </a:solidFill>
                <a:latin typeface="Century Gothic"/>
              </a:rPr>
              <a:t>Third level</a:t>
            </a:r>
            <a:endParaRPr b="0" lang="en-US" sz="1800" spc="-1" strike="noStrike">
              <a:solidFill>
                <a:srgbClr val="ffffff"/>
              </a:solidFill>
              <a:latin typeface="Century Gothic"/>
            </a:endParaRPr>
          </a:p>
          <a:p>
            <a:pPr lvl="3" marL="1600200" indent="-228600">
              <a:lnSpc>
                <a:spcPct val="90000"/>
              </a:lnSpc>
              <a:spcBef>
                <a:spcPts val="499"/>
              </a:spcBef>
              <a:buClr>
                <a:srgbClr val="ffffff"/>
              </a:buClr>
              <a:buFont typeface="Arial"/>
              <a:buChar char="•"/>
            </a:pPr>
            <a:r>
              <a:rPr b="0" lang="en-US" sz="1600" spc="-1" strike="noStrike">
                <a:solidFill>
                  <a:srgbClr val="ffffff"/>
                </a:solidFill>
                <a:latin typeface="Century Gothic"/>
              </a:rPr>
              <a:t>Fourth level</a:t>
            </a:r>
            <a:endParaRPr b="0" lang="en-US" sz="1600" spc="-1" strike="noStrike">
              <a:solidFill>
                <a:srgbClr val="ffffff"/>
              </a:solidFill>
              <a:latin typeface="Century Gothic"/>
            </a:endParaRPr>
          </a:p>
          <a:p>
            <a:pPr lvl="4" marL="2057400" indent="-228600">
              <a:lnSpc>
                <a:spcPct val="90000"/>
              </a:lnSpc>
              <a:spcBef>
                <a:spcPts val="499"/>
              </a:spcBef>
              <a:buClr>
                <a:srgbClr val="ffffff"/>
              </a:buClr>
              <a:buFont typeface="Arial"/>
              <a:buChar char="•"/>
            </a:pPr>
            <a:r>
              <a:rPr b="0" lang="en-US" sz="1600" spc="-1" strike="noStrike">
                <a:solidFill>
                  <a:srgbClr val="ffffff"/>
                </a:solidFill>
                <a:latin typeface="Century Gothic"/>
              </a:rPr>
              <a:t>Fifth level</a:t>
            </a:r>
            <a:endParaRPr b="0" lang="en-US" sz="1600" spc="-1" strike="noStrike">
              <a:solidFill>
                <a:srgbClr val="ffffff"/>
              </a:solidFill>
              <a:latin typeface="Century Gothic"/>
            </a:endParaRPr>
          </a:p>
        </p:txBody>
      </p:sp>
      <p:sp>
        <p:nvSpPr>
          <p:cNvPr id="46" name="PlaceHolder 3"/>
          <p:cNvSpPr>
            <a:spLocks noGrp="1"/>
          </p:cNvSpPr>
          <p:nvPr>
            <p:ph type="dt" idx="4"/>
          </p:nvPr>
        </p:nvSpPr>
        <p:spPr>
          <a:xfrm>
            <a:off x="8595360" y="6356520"/>
            <a:ext cx="291060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r>
              <a:rPr b="0" lang="en-IN" sz="1050" spc="-1" strike="noStrike">
                <a:solidFill>
                  <a:srgbClr val="ffffff"/>
                </a:solidFill>
                <a:latin typeface="Century Gothic"/>
              </a:rPr>
              <a:t>&lt;date/time&gt;</a:t>
            </a:r>
            <a:endParaRPr b="0" lang="en-IN" sz="1050" spc="-1" strike="noStrike">
              <a:latin typeface="Times New Roman"/>
            </a:endParaRPr>
          </a:p>
        </p:txBody>
      </p:sp>
      <p:sp>
        <p:nvSpPr>
          <p:cNvPr id="47" name="PlaceHolder 4"/>
          <p:cNvSpPr>
            <a:spLocks noGrp="1"/>
          </p:cNvSpPr>
          <p:nvPr>
            <p:ph type="ftr" idx="5"/>
          </p:nvPr>
        </p:nvSpPr>
        <p:spPr>
          <a:xfrm>
            <a:off x="685800" y="6355800"/>
            <a:ext cx="77720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8" name="PlaceHolder 5"/>
          <p:cNvSpPr>
            <a:spLocks noGrp="1"/>
          </p:cNvSpPr>
          <p:nvPr>
            <p:ph type="sldNum" idx="6"/>
          </p:nvPr>
        </p:nvSpPr>
        <p:spPr>
          <a:xfrm>
            <a:off x="8763120" y="380880"/>
            <a:ext cx="2742840" cy="364680"/>
          </a:xfrm>
          <a:prstGeom prst="rect">
            <a:avLst/>
          </a:prstGeom>
          <a:noFill/>
          <a:ln w="0">
            <a:noFill/>
          </a:ln>
        </p:spPr>
        <p:txBody>
          <a:bodyPr anchor="ctr">
            <a:noAutofit/>
          </a:bodyPr>
          <a:lstStyle>
            <a:lvl1pPr algn="r">
              <a:lnSpc>
                <a:spcPct val="100000"/>
              </a:lnSpc>
              <a:buNone/>
              <a:defRPr b="0" lang="en-IN" sz="1050" spc="-1" strike="noStrike">
                <a:solidFill>
                  <a:srgbClr val="ffffff"/>
                </a:solidFill>
                <a:latin typeface="Century Gothic"/>
              </a:defRPr>
            </a:lvl1pPr>
          </a:lstStyle>
          <a:p>
            <a:pPr algn="r">
              <a:lnSpc>
                <a:spcPct val="100000"/>
              </a:lnSpc>
              <a:buNone/>
            </a:pPr>
            <a:fld id="{9478748B-44A2-4CEC-8AEF-AD31493993C4}" type="slidenum">
              <a:rPr b="0" lang="en-IN" sz="1050" spc="-1" strike="noStrike">
                <a:solidFill>
                  <a:srgbClr val="ffffff"/>
                </a:solidFill>
                <a:latin typeface="Century Gothic"/>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csunplugged.mines.edu/Activities/Parity/Parity.pdf"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ncert.nic.in/textbook/pdf/hemh116.pdf"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371600" y="1803240"/>
            <a:ext cx="9448560" cy="1824840"/>
          </a:xfrm>
          <a:prstGeom prst="rect">
            <a:avLst/>
          </a:prstGeom>
          <a:noFill/>
          <a:ln w="0">
            <a:noFill/>
          </a:ln>
        </p:spPr>
        <p:txBody>
          <a:bodyPr anchor="b">
            <a:noAutofit/>
          </a:bodyPr>
          <a:p>
            <a:pPr>
              <a:lnSpc>
                <a:spcPct val="90000"/>
              </a:lnSpc>
              <a:buNone/>
            </a:pPr>
            <a:r>
              <a:rPr b="0" lang="en-US" sz="6000" spc="-1" strike="noStrike" cap="all">
                <a:solidFill>
                  <a:srgbClr val="ffffff"/>
                </a:solidFill>
                <a:latin typeface="Century Gothic"/>
              </a:rPr>
              <a:t>Combinatorics </a:t>
            </a:r>
            <a:endParaRPr b="0" lang="en-US" sz="6000" spc="-1" strike="noStrike">
              <a:solidFill>
                <a:srgbClr val="ffffff"/>
              </a:solidFill>
              <a:latin typeface="Century Gothic"/>
            </a:endParaRPr>
          </a:p>
        </p:txBody>
      </p:sp>
      <p:sp>
        <p:nvSpPr>
          <p:cNvPr id="86" name="PlaceHolder 2"/>
          <p:cNvSpPr>
            <a:spLocks noGrp="1"/>
          </p:cNvSpPr>
          <p:nvPr>
            <p:ph type="subTitle"/>
          </p:nvPr>
        </p:nvSpPr>
        <p:spPr>
          <a:xfrm>
            <a:off x="1371600" y="3632040"/>
            <a:ext cx="9448560" cy="685440"/>
          </a:xfrm>
          <a:prstGeom prst="rect">
            <a:avLst/>
          </a:prstGeom>
          <a:noFill/>
          <a:ln w="0">
            <a:noFill/>
          </a:ln>
        </p:spPr>
        <p:txBody>
          <a:bodyPr anchor="t">
            <a:normAutofit/>
          </a:bodyPr>
          <a:p>
            <a:pPr>
              <a:lnSpc>
                <a:spcPct val="90000"/>
              </a:lnSpc>
              <a:spcBef>
                <a:spcPts val="1001"/>
              </a:spcBef>
              <a:buNone/>
              <a:tabLst>
                <a:tab algn="l" pos="0"/>
              </a:tabLst>
            </a:pPr>
            <a:r>
              <a:rPr b="0" lang="en-US" sz="4000" spc="-1" strike="noStrike">
                <a:solidFill>
                  <a:srgbClr val="ffffff"/>
                </a:solidFill>
                <a:latin typeface="Century Gothic"/>
              </a:rPr>
              <a:t>Parity</a:t>
            </a:r>
            <a:endParaRPr b="0" lang="en-IN" sz="4000" spc="-1" strike="noStrike">
              <a:latin typeface="Arial"/>
            </a:endParaRPr>
          </a:p>
        </p:txBody>
      </p:sp>
      <p:sp>
        <p:nvSpPr>
          <p:cNvPr id="87" name=""/>
          <p:cNvSpPr txBox="1"/>
          <p:nvPr/>
        </p:nvSpPr>
        <p:spPr>
          <a:xfrm>
            <a:off x="6300000" y="4249800"/>
            <a:ext cx="7380000" cy="430200"/>
          </a:xfrm>
          <a:prstGeom prst="rect">
            <a:avLst/>
          </a:prstGeom>
          <a:noFill/>
          <a:ln w="0">
            <a:noFill/>
          </a:ln>
        </p:spPr>
        <p:txBody>
          <a:bodyPr lIns="90000" rIns="90000" tIns="45000" bIns="45000" anchor="t">
            <a:noAutofit/>
          </a:bodyPr>
          <a:p>
            <a:r>
              <a:rPr b="0" lang="en-IN" sz="2400" spc="-1" strike="noStrike">
                <a:latin typeface="Arial"/>
              </a:rPr>
              <a:t>Prepared by: Bhabanishankar Rath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Exercises </a:t>
            </a:r>
            <a:endParaRPr b="0" lang="en-US" sz="4000" spc="-1" strike="noStrike">
              <a:solidFill>
                <a:srgbClr val="ffffff"/>
              </a:solidFill>
              <a:latin typeface="Century Gothic"/>
            </a:endParaRPr>
          </a:p>
        </p:txBody>
      </p:sp>
      <p:sp>
        <p:nvSpPr>
          <p:cNvPr id="106"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problems – to be discussed in class.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1)A closed path is made up of 11 line segments. Can one line, not containing a vertex of the path, intersect each of its segments?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2)Three hockey pucks A, B, and C, lie on a playing field. A hockey player hits one of them in such a way that it passes between the other two. He does this 25 times. Can he return the three pucks to their starting point?</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Partitioning into pairs</a:t>
            </a:r>
            <a:endParaRPr b="0" lang="en-US" sz="4000" spc="-1" strike="noStrike">
              <a:solidFill>
                <a:srgbClr val="ffffff"/>
              </a:solidFill>
              <a:latin typeface="Century Gothic"/>
            </a:endParaRPr>
          </a:p>
        </p:txBody>
      </p:sp>
      <p:sp>
        <p:nvSpPr>
          <p:cNvPr id="108"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3) Katya and her friends stand in a circle. It turns out that both neighbors of each child are of the same gender. If there are five boys in the cycle, how many girls are there?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Example 4. Can we draw a closed path made up of 9 line segments, each of which intersects exactly one of the other segments.</a:t>
            </a:r>
            <a:br>
              <a:rPr sz="2200"/>
            </a:br>
            <a:br>
              <a:rPr sz="2200"/>
            </a:br>
            <a:r>
              <a:rPr b="0" lang="en-US" sz="2200" spc="-1" strike="noStrike">
                <a:solidFill>
                  <a:srgbClr val="ffffff"/>
                </a:solidFill>
                <a:latin typeface="Century Gothic"/>
              </a:rPr>
              <a:t>Solution. For the sake of contradiction, assume that such a path were possible. But then all the line segments would have to be even. </a:t>
            </a:r>
            <a:br>
              <a:rPr sz="2200"/>
            </a:br>
            <a:br>
              <a:rPr sz="2200"/>
            </a:br>
            <a:r>
              <a:rPr b="0" lang="en-US" sz="2200" spc="-1" strike="noStrike">
                <a:solidFill>
                  <a:srgbClr val="ffffff"/>
                </a:solidFill>
                <a:latin typeface="Century Gothic"/>
              </a:rPr>
              <a:t>Comments: If a set of objects can be partitioned into pairs, then there are evenly many of them.</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Exercises </a:t>
            </a:r>
            <a:endParaRPr b="0" lang="en-US" sz="4000" spc="-1" strike="noStrike">
              <a:solidFill>
                <a:srgbClr val="ffffff"/>
              </a:solidFill>
              <a:latin typeface="Century Gothic"/>
            </a:endParaRPr>
          </a:p>
        </p:txBody>
      </p:sp>
      <p:sp>
        <p:nvSpPr>
          <p:cNvPr id="110"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4) Can a 5*5 square chessboard be covered by 1*2 dominoes/boxes?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5) Given a 101-gon which has an axis of symmetry, prove that the axis of symmetry passes through one of its vertices. What can you say about a 10-gon with the same properties?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6) Can a convex 13-gon be divided into parallelograms?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7) Consider a set of dominoes with holes, where end of dominoes’ adjacent holes’ numbers match. Let them be arranged accordingly to their number of holes. If one end of the chain is a 5, what is the other end.</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Special example and some exercises</a:t>
            </a:r>
            <a:endParaRPr b="0" lang="en-US" sz="4000" spc="-1" strike="noStrike">
              <a:solidFill>
                <a:srgbClr val="ffffff"/>
              </a:solidFill>
              <a:latin typeface="Century Gothic"/>
            </a:endParaRPr>
          </a:p>
        </p:txBody>
      </p:sp>
      <p:sp>
        <p:nvSpPr>
          <p:cNvPr id="112" name="PlaceHolder 2"/>
          <p:cNvSpPr>
            <a:spLocks noGrp="1"/>
          </p:cNvSpPr>
          <p:nvPr>
            <p:ph/>
          </p:nvPr>
        </p:nvSpPr>
        <p:spPr>
          <a:xfrm>
            <a:off x="685800" y="2194560"/>
            <a:ext cx="10820160" cy="4023720"/>
          </a:xfrm>
          <a:prstGeom prst="rect">
            <a:avLst/>
          </a:prstGeom>
          <a:noFill/>
          <a:ln w="0">
            <a:noFill/>
          </a:ln>
        </p:spPr>
        <p:txBody>
          <a:bodyPr anchor="t">
            <a:normAutofit fontScale="88000"/>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Example 5. 25 checkers are placed on a 25*25 checker board in such a way that their positions are symmetric with respect to one of its diagonals. Prove that at least one of the checkers is positioned on that diagonal. Switch to vs code for a nicer explanation. </a:t>
            </a:r>
            <a:br>
              <a:rPr sz="2200"/>
            </a:br>
            <a:br>
              <a:rPr sz="2200"/>
            </a:br>
            <a:r>
              <a:rPr b="0" lang="en-IN" sz="2200" spc="-1" strike="noStrike">
                <a:solidFill>
                  <a:srgbClr val="ffffff"/>
                </a:solidFill>
                <a:latin typeface="Century Gothic"/>
              </a:rPr>
              <a:t>Solution. Solution is in the vs code file, it is done so to make it more easier to explain. Please standby for a while I open up vs code.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8) Now assume that checkers in the problem above are symmetric with respect to both diagonals of the checker board. Prove that one of the checkers is placed in the center square.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9) In each box of a 15*15 square table one of the numbers 1,2,3,…,15 is written. Boxes which are symmetric to one of the main diagonals contain equal numbers, and no row or column contains two copies of the same number. Show that no two of the numbers along the main diagonal are the same.</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Odd and even</a:t>
            </a:r>
            <a:endParaRPr b="0" lang="en-US" sz="4000" spc="-1" strike="noStrike">
              <a:solidFill>
                <a:srgbClr val="ffffff"/>
              </a:solidFill>
              <a:latin typeface="Century Gothic"/>
            </a:endParaRPr>
          </a:p>
        </p:txBody>
      </p:sp>
      <p:sp>
        <p:nvSpPr>
          <p:cNvPr id="114" name="PlaceHolder 2"/>
          <p:cNvSpPr>
            <a:spLocks noGrp="1"/>
          </p:cNvSpPr>
          <p:nvPr>
            <p:ph/>
          </p:nvPr>
        </p:nvSpPr>
        <p:spPr>
          <a:xfrm>
            <a:off x="685800" y="2194560"/>
            <a:ext cx="10820160" cy="4023720"/>
          </a:xfrm>
          <a:prstGeom prst="rect">
            <a:avLst/>
          </a:prstGeom>
          <a:noFill/>
          <a:ln w="0">
            <a:noFill/>
          </a:ln>
        </p:spPr>
        <p:txBody>
          <a:bodyPr anchor="t">
            <a:normAutofit fontScale="95000"/>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Example 6. Can one make change of a 25-ruble bill, using in all ten bills each having a value of 1,3, or 5 rubbles?</a:t>
            </a:r>
            <a:br>
              <a:rPr sz="2200"/>
            </a:br>
            <a:br>
              <a:rPr sz="2200"/>
            </a:br>
            <a:r>
              <a:rPr b="0" lang="en-IN" sz="2200" spc="-1" strike="noStrike">
                <a:solidFill>
                  <a:srgbClr val="ffffff"/>
                </a:solidFill>
                <a:latin typeface="Century Gothic"/>
              </a:rPr>
              <a:t>Solution. No. The solution is based on the fact that sum of evenly many odd numbers is never odd.</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10) The product of 22 integers is equal to 1. Show that their sum cannot be zero.</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11) The numbers 1,…,10 are written in a row. Can the signs ‘+’ and ‘-’ be placed between them, so that the value of the resulting expression is 0?</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IN" sz="2200" spc="-1" strike="noStrike">
                <a:solidFill>
                  <a:srgbClr val="ffffff"/>
                </a:solidFill>
                <a:latin typeface="Century Gothic"/>
              </a:rPr>
              <a:t>Exercise 12) A grasshopper jumps along a line. His first jump takes him 1 cm, </a:t>
            </a:r>
            <a:br>
              <a:rPr sz="2200"/>
            </a:br>
            <a:r>
              <a:rPr b="0" lang="en-US" sz="2200" spc="-1" strike="noStrike">
                <a:solidFill>
                  <a:srgbClr val="ffffff"/>
                </a:solidFill>
                <a:latin typeface="Century Gothic"/>
              </a:rPr>
              <a:t> </a:t>
            </a:r>
            <a:endParaRPr b="0" lang="en-US" sz="2200" spc="-1" strike="noStrike">
              <a:solidFill>
                <a:srgbClr val="ffffff"/>
              </a:solidFill>
              <a:latin typeface="Century Gothic"/>
            </a:endParaRPr>
          </a:p>
        </p:txBody>
      </p:sp>
    </p:spTree>
  </p:cSld>
  <mc:AlternateContent>
    <mc:Choice Requires="p14">
      <p:transition spd="med" p14:dur="800"/>
    </mc:Choice>
    <mc:Fallback>
      <p:transition spd="med"/>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116" name="PlaceHolder 2"/>
          <p:cNvSpPr>
            <a:spLocks noGrp="1"/>
          </p:cNvSpPr>
          <p:nvPr>
            <p:ph/>
          </p:nvPr>
        </p:nvSpPr>
        <p:spPr>
          <a:xfrm>
            <a:off x="685800" y="2194560"/>
            <a:ext cx="10820160" cy="4023720"/>
          </a:xfrm>
          <a:prstGeom prst="rect">
            <a:avLst/>
          </a:prstGeom>
          <a:noFill/>
          <a:ln w="0">
            <a:noFill/>
          </a:ln>
        </p:spPr>
        <p:txBody>
          <a:bodyPr anchor="t">
            <a:noAutofit/>
          </a:bodyPr>
          <a:p>
            <a:pPr>
              <a:lnSpc>
                <a:spcPct val="90000"/>
              </a:lnSpc>
              <a:spcBef>
                <a:spcPts val="1001"/>
              </a:spcBef>
              <a:buNone/>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his second 2cm, his third 3cm and so on. Each jump can take him to the right or to the left or the right. Show that after 1985 jumps the grasshopper cannot return to the point at which he started.</a:t>
            </a:r>
            <a:endParaRPr b="0" lang="en-US" sz="2200" spc="-1" strike="noStrike">
              <a:solidFill>
                <a:srgbClr val="ffffff"/>
              </a:solidFill>
              <a:latin typeface="Century Gothic"/>
            </a:endParaRPr>
          </a:p>
          <a:p>
            <a:pPr>
              <a:lnSpc>
                <a:spcPct val="90000"/>
              </a:lnSpc>
              <a:spcBef>
                <a:spcPts val="1001"/>
              </a:spcBef>
              <a:buNone/>
              <a:tabLst>
                <a:tab algn="l" pos="0"/>
              </a:tabLst>
            </a:pP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tabLst>
                <a:tab algn="l" pos="0"/>
              </a:tabLst>
            </a:pPr>
            <a:r>
              <a:rPr b="0" lang="en-US" sz="2200" spc="-1" strike="noStrike">
                <a:solidFill>
                  <a:srgbClr val="ffffff"/>
                </a:solidFill>
                <a:latin typeface="Century Gothic"/>
              </a:rPr>
              <a:t>Exercise 13) The numbers 1,2,3,…,1985 are written on a blackboard. We decide to erase from the blackboard any two numbers, and replace them with their positive difference. After this is done several times, a single number remains on the blackboard. Can this number ever be equal to 0?</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tabLst>
                <a:tab algn="l" pos="0"/>
              </a:tabLst>
            </a:pPr>
            <a:r>
              <a:rPr b="0" lang="en-US" sz="2200" spc="-1" strike="noStrike">
                <a:solidFill>
                  <a:srgbClr val="ffffff"/>
                </a:solidFill>
                <a:latin typeface="Century Gothic"/>
              </a:rPr>
              <a:t>Exercise 14) Is it possible to arrange the numbers from 1 through 9 in a sequence so that there are oddly many numbers between 1 and 2, between 2 and 3,…, and between 8 and 9?</a:t>
            </a:r>
            <a:endParaRPr b="0" lang="en-US" sz="2200" spc="-1" strike="noStrike">
              <a:solidFill>
                <a:srgbClr val="ffffff"/>
              </a:solidFill>
              <a:latin typeface="Century Gothic"/>
            </a:endParaRPr>
          </a:p>
          <a:p>
            <a:pPr>
              <a:lnSpc>
                <a:spcPct val="90000"/>
              </a:lnSpc>
              <a:spcBef>
                <a:spcPts val="1001"/>
              </a:spcBef>
              <a:buNone/>
              <a:tabLst>
                <a:tab algn="l" pos="0"/>
              </a:tabLst>
            </a:pP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118"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15*) Of 101 coins, 50 are counterfeit, and differ from the real coins in weight by 1 gram. Peter has a scale in the form of a balance which shows difference in weights between two objects placed in each pan. He chooses one coin, and wants to find out in one weighing whether it is counterfeit or not. Can he do this?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16) Can an 8*8 chessboard be covered by 1*2 dominoes?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17) 25 boys and 25 girls are seated at a round table. Show that both the neighbors of at least one student are boys.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Exercise 18) A 17 digit number is chosen, and its digits are reversed, forming a new number. These two numbers are added together. Prove that their sum contains at least one even digit.</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Combinatorics being used in computer science</a:t>
            </a:r>
            <a:endParaRPr b="0" lang="en-US" sz="4000" spc="-1" strike="noStrike">
              <a:solidFill>
                <a:srgbClr val="ffffff"/>
              </a:solidFill>
              <a:latin typeface="Century Gothic"/>
            </a:endParaRPr>
          </a:p>
        </p:txBody>
      </p:sp>
      <p:sp>
        <p:nvSpPr>
          <p:cNvPr id="120"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We link a handout where you can find this. </a:t>
            </a:r>
            <a:r>
              <a:rPr b="0" lang="en-US" sz="2200" spc="-1" strike="noStrike" u="sng">
                <a:solidFill>
                  <a:srgbClr val="f0532b"/>
                </a:solidFill>
                <a:uFillTx/>
                <a:latin typeface="Century Gothic"/>
                <a:hlinkClick r:id="rId1"/>
              </a:rPr>
              <a:t>http://csunplugged.mines.edu/Activities/Parity/Parity.pdf</a:t>
            </a:r>
            <a:r>
              <a:rPr b="0" lang="en-US" sz="2200" spc="-1" strike="noStrike">
                <a:solidFill>
                  <a:srgbClr val="ffffff"/>
                </a:solidFill>
                <a:latin typeface="Century Gothic"/>
              </a:rPr>
              <a:t> is a hyperlink and takes you to a page where its uses are mentioned in the computer language called C and C++. We would explore that, but it is out of the scope of this presentation. </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What is combinatorics and its uses in real life</a:t>
            </a:r>
            <a:endParaRPr b="0" lang="en-US" sz="4000" spc="-1" strike="noStrike">
              <a:solidFill>
                <a:srgbClr val="ffffff"/>
              </a:solidFill>
              <a:latin typeface="Century Gothic"/>
            </a:endParaRPr>
          </a:p>
        </p:txBody>
      </p:sp>
      <p:sp>
        <p:nvSpPr>
          <p:cNvPr id="89"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Combinatorics is the part of higher mathematics that is used in a lot of real life situations. It usually deals with counting, and certain kinds of financial structures. It is basically nothing but logic with a little bit of theory involved. It is used in computer science, biology, physics to make things possible. One of many examples of how parity could be used in computer science is given in the examples to come. </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Combinatorics oftentimes deals with construction, mathematical construction. Combinatorics, fused with other fields of higher mathematics, produces a lot of other very useful products.</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We also prove today that mathematics is not only used for helping other subjects like physics come up with useful products, but it also deserves its own recognization</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91"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Combinatorics combined with real analysis also gives off the estimate of infinity. Combinatorics combined with geometry produces very important products like graph theory. We see how graph theory can be used in a lot of different places in time to come. We will also explore various other areas of combinatorics like pigeon hole principle, a very simple principle that states that whenever there are n+1 pigeons and n holes, at least a single hole will have to contain 2 pigeons. For those who are seeing this for the first time, it might seem like a very bad joke, but it is not. We will also explore how very simple of concepts of combinatorics can result into some of the harder problems.</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93"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Combinatorics is popular for the breadth of problems it tackles. It is actually very useful not only when combined with others but also when it’s on its own.</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A mathematician who studies combinatorics is also called a combinatorialist.</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I will list all of the topics in the combinatorics that we may explore in future classes, if possible. </a:t>
            </a:r>
            <a:br>
              <a:rPr sz="2200"/>
            </a:br>
            <a:r>
              <a:rPr b="0" lang="en-US" sz="2200" spc="-1" strike="noStrike">
                <a:solidFill>
                  <a:srgbClr val="ffffff"/>
                </a:solidFill>
                <a:latin typeface="Century Gothic"/>
              </a:rPr>
              <a:t>The main sub-branches of combinatorics include: Graph theory, Topology, Combinatorial Geometry, Partition theory, Category theory, Order theory, Extremal combinatorics, Probailistic methods in combinatorics etc.</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95"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We will consider this an extension of chapter 16 in our mathematics book, and several chapters focusing on algebra. We link the part which I am talking about. </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It is the part where they talk about invariants in how sum of a 2-digit number and its reciprocal is always divisible by 11. We will see very similar examples to that one.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This link takes us to the digital version of the chapter </a:t>
            </a:r>
            <a:r>
              <a:rPr b="0" lang="en-US" sz="2200" spc="-1" strike="noStrike" u="sng">
                <a:solidFill>
                  <a:srgbClr val="f0532b"/>
                </a:solidFill>
                <a:uFillTx/>
                <a:latin typeface="Century Gothic"/>
                <a:hlinkClick r:id="rId1"/>
              </a:rPr>
              <a:t>https://ncert.nic.in/textbook/pdf/hemh116.pdf</a:t>
            </a:r>
            <a:r>
              <a:rPr b="0" lang="en-US" sz="2200" spc="-1" strike="noStrike">
                <a:solidFill>
                  <a:srgbClr val="ffffff"/>
                </a:solidFill>
                <a:latin typeface="Century Gothic"/>
              </a:rPr>
              <a:t> .</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We will also look at an example of an invariant in the back of the copies. I recommend to look for your copies’ last pages.</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What is parity</a:t>
            </a:r>
            <a:endParaRPr b="0" lang="en-US" sz="4000" spc="-1" strike="noStrike">
              <a:solidFill>
                <a:srgbClr val="ffffff"/>
              </a:solidFill>
              <a:latin typeface="Century Gothic"/>
            </a:endParaRPr>
          </a:p>
        </p:txBody>
      </p:sp>
      <p:sp>
        <p:nvSpPr>
          <p:cNvPr id="97" name="PlaceHolder 2"/>
          <p:cNvSpPr>
            <a:spLocks noGrp="1"/>
          </p:cNvSpPr>
          <p:nvPr>
            <p:ph/>
          </p:nvPr>
        </p:nvSpPr>
        <p:spPr>
          <a:xfrm>
            <a:off x="685800" y="2194560"/>
            <a:ext cx="10820160" cy="402372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2400" spc="-1" strike="noStrike">
                <a:solidFill>
                  <a:srgbClr val="ffffff"/>
                </a:solidFill>
                <a:latin typeface="Century Gothic"/>
              </a:rPr>
              <a:t>Parity is basically nothing but the definition of odd and even.</a:t>
            </a:r>
            <a:endParaRPr b="0" lang="en-US" sz="2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400" spc="-1" strike="noStrike">
                <a:solidFill>
                  <a:srgbClr val="ffffff"/>
                </a:solidFill>
                <a:latin typeface="Century Gothic"/>
              </a:rPr>
              <a:t>I am sure you have heard of them before. </a:t>
            </a:r>
            <a:endParaRPr b="0" lang="en-US" sz="2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400" spc="-1" strike="noStrike">
                <a:solidFill>
                  <a:srgbClr val="ffffff"/>
                </a:solidFill>
                <a:latin typeface="Century Gothic"/>
              </a:rPr>
              <a:t>An even number is said to have an even parity. An odd number is said to have an odd parity. This concept, despite its utmost simplicity, appears in the solution of most varied sorts of questions. It turns out to be useful in the solution of many very hard problems. We will explore that in this whole presentation.</a:t>
            </a:r>
            <a:endParaRPr b="0" lang="en-US" sz="24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400" spc="-1" strike="noStrike">
                <a:solidFill>
                  <a:srgbClr val="ffffff"/>
                </a:solidFill>
                <a:latin typeface="Century Gothic"/>
              </a:rPr>
              <a:t>Its simplicity makes it more common to use in problems in various stages making it be possible to form harder problems.</a:t>
            </a:r>
            <a:endParaRPr b="0" lang="en-US" sz="24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alternations</a:t>
            </a:r>
            <a:endParaRPr b="0" lang="en-US" sz="4000" spc="-1" strike="noStrike">
              <a:solidFill>
                <a:srgbClr val="ffffff"/>
              </a:solidFill>
              <a:latin typeface="Century Gothic"/>
            </a:endParaRPr>
          </a:p>
        </p:txBody>
      </p:sp>
      <p:sp>
        <p:nvSpPr>
          <p:cNvPr id="99" name="PlaceHolder 2"/>
          <p:cNvSpPr>
            <a:spLocks noGrp="1"/>
          </p:cNvSpPr>
          <p:nvPr>
            <p:ph/>
          </p:nvPr>
        </p:nvSpPr>
        <p:spPr>
          <a:xfrm>
            <a:off x="685800" y="2194560"/>
            <a:ext cx="10820160" cy="4023720"/>
          </a:xfrm>
          <a:prstGeom prst="rect">
            <a:avLst/>
          </a:prstGeom>
          <a:noFill/>
          <a:ln w="0">
            <a:noFill/>
          </a:ln>
        </p:spPr>
        <p:txBody>
          <a:bodyPr anchor="t">
            <a:normAutofit fontScale="97000"/>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This method is a very common method and we will see how to use this with an example.</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Example 1. Eleven gears are placed on a plane, arranged in a chain as shown. Can all the gears rotate simultaneously?</a:t>
            </a:r>
            <a:br>
              <a:rPr sz="2200"/>
            </a:br>
            <a:br>
              <a:rPr sz="2200"/>
            </a:br>
            <a:r>
              <a:rPr b="0" lang="en-US" sz="2200" spc="-1" strike="noStrike">
                <a:solidFill>
                  <a:srgbClr val="ffffff"/>
                </a:solidFill>
                <a:latin typeface="Century Gothic"/>
              </a:rPr>
              <a:t>Solution.  See the figure there. </a:t>
            </a:r>
            <a:br>
              <a:rPr sz="2200"/>
            </a:br>
            <a:r>
              <a:rPr b="0" lang="en-US" sz="2200" spc="-1" strike="noStrike">
                <a:solidFill>
                  <a:srgbClr val="ffffff"/>
                </a:solidFill>
                <a:latin typeface="Century Gothic"/>
              </a:rPr>
              <a:t>We claim that the answer is no. </a:t>
            </a:r>
            <a:br>
              <a:rPr sz="2200"/>
            </a:br>
            <a:r>
              <a:rPr b="0" lang="en-US" sz="2200" spc="-1" strike="noStrike">
                <a:solidFill>
                  <a:srgbClr val="ffffff"/>
                </a:solidFill>
                <a:latin typeface="Century Gothic"/>
              </a:rPr>
              <a:t>Suppose that the first gear rotates</a:t>
            </a:r>
            <a:br>
              <a:rPr sz="2200"/>
            </a:br>
            <a:r>
              <a:rPr b="0" lang="en-US" sz="2200" spc="-1" strike="noStrike">
                <a:solidFill>
                  <a:srgbClr val="ffffff"/>
                </a:solidFill>
                <a:latin typeface="Century Gothic"/>
              </a:rPr>
              <a:t>clockwise. Then the second gear must</a:t>
            </a:r>
            <a:br>
              <a:rPr sz="2200"/>
            </a:br>
            <a:r>
              <a:rPr b="0" lang="en-US" sz="2200" spc="-1" strike="noStrike">
                <a:solidFill>
                  <a:srgbClr val="ffffff"/>
                </a:solidFill>
                <a:latin typeface="Century Gothic"/>
              </a:rPr>
              <a:t>rotate counter-clockwise, the third </a:t>
            </a:r>
            <a:br>
              <a:rPr sz="2200"/>
            </a:br>
            <a:r>
              <a:rPr b="0" lang="en-US" sz="2200" spc="-1" strike="noStrike">
                <a:solidFill>
                  <a:srgbClr val="ffffff"/>
                </a:solidFill>
                <a:latin typeface="Century Gothic"/>
              </a:rPr>
              <a:t>clockwise again, the fourth counter-</a:t>
            </a:r>
            <a:br>
              <a:rPr sz="2200"/>
            </a:br>
            <a:r>
              <a:rPr b="0" lang="en-US" sz="2200" spc="-1" strike="noStrike">
                <a:solidFill>
                  <a:srgbClr val="ffffff"/>
                </a:solidFill>
                <a:latin typeface="Century Gothic"/>
              </a:rPr>
              <a:t>-clockwise, and so on. It is clear that</a:t>
            </a:r>
            <a:br>
              <a:rPr sz="2200"/>
            </a:br>
            <a:r>
              <a:rPr b="0" lang="en-US" sz="2200" spc="-1" strike="noStrike">
                <a:solidFill>
                  <a:srgbClr val="ffffff"/>
                </a:solidFill>
                <a:latin typeface="Century Gothic"/>
              </a:rPr>
              <a:t>the ‘odd’ gears must rotate clock-wise</a:t>
            </a:r>
            <a:endParaRPr b="0" lang="en-US" sz="2200" spc="-1" strike="noStrike">
              <a:solidFill>
                <a:srgbClr val="ffffff"/>
              </a:solidFill>
              <a:latin typeface="Century Gothic"/>
            </a:endParaRPr>
          </a:p>
        </p:txBody>
      </p:sp>
      <p:pic>
        <p:nvPicPr>
          <p:cNvPr id="100" name="Picture 4" descr=""/>
          <p:cNvPicPr/>
          <p:nvPr/>
        </p:nvPicPr>
        <p:blipFill>
          <a:blip r:embed="rId1"/>
          <a:stretch/>
        </p:blipFill>
        <p:spPr>
          <a:xfrm>
            <a:off x="6401160" y="3547440"/>
            <a:ext cx="5924880" cy="3238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895480" y="764280"/>
            <a:ext cx="8610120" cy="1292760"/>
          </a:xfrm>
          <a:prstGeom prst="rect">
            <a:avLst/>
          </a:prstGeom>
          <a:noFill/>
          <a:ln w="0">
            <a:noFill/>
          </a:ln>
        </p:spPr>
        <p:txBody>
          <a:bodyPr anchor="ctr">
            <a:noAutofit/>
          </a:bodyPr>
          <a:p>
            <a:endParaRPr b="0" lang="en-US" sz="1800" spc="-1" strike="noStrike">
              <a:solidFill>
                <a:srgbClr val="ffffff"/>
              </a:solidFill>
              <a:latin typeface="Century Gothic"/>
            </a:endParaRPr>
          </a:p>
        </p:txBody>
      </p:sp>
      <p:sp>
        <p:nvSpPr>
          <p:cNvPr id="102" name="PlaceHolder 2"/>
          <p:cNvSpPr>
            <a:spLocks noGrp="1"/>
          </p:cNvSpPr>
          <p:nvPr>
            <p:ph/>
          </p:nvPr>
        </p:nvSpPr>
        <p:spPr>
          <a:xfrm>
            <a:off x="685800" y="2194560"/>
            <a:ext cx="10820160" cy="4023720"/>
          </a:xfrm>
          <a:prstGeom prst="rect">
            <a:avLst/>
          </a:prstGeom>
          <a:noFill/>
          <a:ln w="0">
            <a:noFill/>
          </a:ln>
        </p:spPr>
        <p:txBody>
          <a:bodyPr anchor="t">
            <a:noAutofit/>
          </a:bodyPr>
          <a:p>
            <a:pPr>
              <a:lnSpc>
                <a:spcPct val="90000"/>
              </a:lnSpc>
              <a:spcBef>
                <a:spcPts val="1001"/>
              </a:spcBef>
              <a:buNone/>
              <a:tabLst>
                <a:tab algn="l" pos="0"/>
              </a:tabLst>
            </a:pPr>
            <a:r>
              <a:rPr b="0" lang="en-US" sz="2200" spc="-1" strike="noStrike">
                <a:solidFill>
                  <a:srgbClr val="ffffff"/>
                </a:solidFill>
                <a:latin typeface="Century Gothic"/>
              </a:rPr>
              <a:t>  </a:t>
            </a:r>
            <a:r>
              <a:rPr b="0" lang="en-US" sz="2200" spc="-1" strike="noStrike">
                <a:solidFill>
                  <a:srgbClr val="ffffff"/>
                </a:solidFill>
                <a:latin typeface="Century Gothic"/>
              </a:rPr>
              <a:t>While the ‘even’ gears must rotate counter-clockwise. But then the first and     eleventh gears must rotate in the same direction. This is a contradiction.</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tabLst>
                <a:tab algn="l" pos="0"/>
              </a:tabLst>
            </a:pPr>
            <a:r>
              <a:rPr b="0" lang="en-US" sz="2200" spc="-1" strike="noStrike">
                <a:solidFill>
                  <a:srgbClr val="ffffff"/>
                </a:solidFill>
                <a:latin typeface="Century Gothic"/>
              </a:rPr>
              <a:t>The main idea in the solution there presented above is alternations. Finding objects that alternate is the basic idea in the solution of the following problems as well.</a:t>
            </a:r>
            <a:endParaRPr b="0" lang="en-US" sz="2200" spc="-1" strike="noStrike">
              <a:solidFill>
                <a:srgbClr val="ffffff"/>
              </a:solidFill>
              <a:latin typeface="Century Gothic"/>
            </a:endParaRPr>
          </a:p>
          <a:p>
            <a:pPr marL="228600" indent="-228600">
              <a:lnSpc>
                <a:spcPct val="90000"/>
              </a:lnSpc>
              <a:spcBef>
                <a:spcPts val="1001"/>
              </a:spcBef>
              <a:buClr>
                <a:srgbClr val="ffffff"/>
              </a:buClr>
              <a:buFont typeface="Arial"/>
              <a:buChar char="•"/>
              <a:tabLst>
                <a:tab algn="l" pos="0"/>
              </a:tabLst>
            </a:pPr>
            <a:r>
              <a:rPr b="0" lang="en-US" sz="2200" spc="-1" strike="noStrike">
                <a:solidFill>
                  <a:srgbClr val="ffffff"/>
                </a:solidFill>
                <a:latin typeface="Century Gothic"/>
              </a:rPr>
              <a:t>Example 2. On a chessboard, a knight starts from square a1, and returns there after making several moves. Show that the knight makes an even number of moves.</a:t>
            </a:r>
            <a:br>
              <a:rPr sz="2200"/>
            </a:br>
            <a:r>
              <a:rPr b="0" lang="en-US" sz="2200" spc="-1" strike="noStrike">
                <a:solidFill>
                  <a:srgbClr val="ffffff"/>
                </a:solidFill>
                <a:latin typeface="Century Gothic"/>
              </a:rPr>
              <a:t>Solution. Write up to be made in class in slide 6. </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895480" y="764280"/>
            <a:ext cx="8610120" cy="1292760"/>
          </a:xfrm>
          <a:prstGeom prst="rect">
            <a:avLst/>
          </a:prstGeom>
          <a:noFill/>
          <a:ln w="0">
            <a:noFill/>
          </a:ln>
        </p:spPr>
        <p:txBody>
          <a:bodyPr anchor="ctr">
            <a:noAutofit/>
          </a:bodyPr>
          <a:p>
            <a:pPr algn="r">
              <a:lnSpc>
                <a:spcPct val="90000"/>
              </a:lnSpc>
              <a:buNone/>
            </a:pPr>
            <a:r>
              <a:rPr b="0" lang="en-US" sz="4000" spc="-1" strike="noStrike" cap="all">
                <a:solidFill>
                  <a:srgbClr val="ffffff"/>
                </a:solidFill>
                <a:latin typeface="Century Gothic"/>
              </a:rPr>
              <a:t>Help the knight!</a:t>
            </a:r>
            <a:endParaRPr b="0" lang="en-US" sz="4000" spc="-1" strike="noStrike">
              <a:solidFill>
                <a:srgbClr val="ffffff"/>
              </a:solidFill>
              <a:latin typeface="Century Gothic"/>
            </a:endParaRPr>
          </a:p>
        </p:txBody>
      </p:sp>
      <p:sp>
        <p:nvSpPr>
          <p:cNvPr id="104" name="PlaceHolder 2"/>
          <p:cNvSpPr>
            <a:spLocks noGrp="1"/>
          </p:cNvSpPr>
          <p:nvPr>
            <p:ph/>
          </p:nvPr>
        </p:nvSpPr>
        <p:spPr>
          <a:xfrm>
            <a:off x="685800" y="2194560"/>
            <a:ext cx="10820160" cy="402372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200" spc="-1" strike="noStrike">
                <a:solidFill>
                  <a:srgbClr val="ffffff"/>
                </a:solidFill>
                <a:latin typeface="Century Gothic"/>
              </a:rPr>
              <a:t>Example 3. Can a knight start at square a1 of a chessboard, and go to the square h8, visiting each of the remaining squares exactly once on the way?</a:t>
            </a:r>
            <a:br>
              <a:rPr sz="2200"/>
            </a:br>
            <a:br>
              <a:rPr sz="2200"/>
            </a:br>
            <a:r>
              <a:rPr b="0" lang="en-US" sz="2200" spc="-1" strike="noStrike">
                <a:solidFill>
                  <a:srgbClr val="ffffff"/>
                </a:solidFill>
                <a:latin typeface="Century Gothic"/>
              </a:rPr>
              <a:t>Solution. No, the knight can not. At each move, a knight jumps from a square of one color to a square of the opposite color. Since the knight must make 63 moves, the last (odd) move must bring him to a square of the opposite color from the square on which he started. However, squares a1 and h8 are of the same color. This follows from example 2.</a:t>
            </a:r>
            <a:endParaRPr b="0" lang="en-US" sz="22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Vapor Trail</Template>
  <TotalTime>215</TotalTime>
  <Application>LibreOffice/7.3.7.2$Linux_X86_64 LibreOffice_project/30$Build-2</Application>
  <AppVersion>15.0000</AppVersion>
  <Words>1970</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2022-02-16T07:14:37Z</dcterms:created>
  <dc:creator>problemsolver4ever@outlook.com</dc:creator>
  <dc:description/>
  <dc:language>en-IN</dc:language>
  <cp:lastModifiedBy/>
  <dcterms:modified xsi:type="dcterms:W3CDTF">2023-06-26T23:36:11Z</dcterms:modified>
  <cp:revision>5</cp:revision>
  <dc:subject/>
  <dc:title>Combinatorics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