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4" r:id="rId4"/>
    <p:sldId id="275" r:id="rId5"/>
    <p:sldId id="278" r:id="rId6"/>
    <p:sldId id="277" r:id="rId7"/>
    <p:sldId id="276" r:id="rId8"/>
    <p:sldId id="27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E75F-B9BA-3C8D-346C-5B327438C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0488D-C71D-AA6A-7E80-FF6523DDC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9129-7A1F-F90C-7025-047244A9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0032-A440-D269-CF91-8376E97F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4ADA-431E-9B0A-5EE6-11C69CE7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0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91E3-D8CE-8BF5-F9CF-A8914E52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FFF7-1ADA-080D-CAC2-7414E0A5E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7A3B-6135-567A-BEAE-117A3E87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BCE6-61BA-44C8-6FC7-C673BC43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A8F-A508-C937-F681-B495B984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9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AFCE9-AEA1-B771-0B83-305B58483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81E53-28BE-C664-58BA-94C4A12D1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6939-24B0-E0C3-639C-870C0B02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BB45-2BA2-1429-E14A-CADFF06A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E82B-FBEA-FC17-402A-382132AA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1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12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7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0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8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1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C92-E08E-A96C-19E4-54C41341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31F4-594F-CF39-F949-96552062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A580-66C6-9EA0-E3C9-A30574D7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947A-C4F1-8DA7-EF72-10FBB4A9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5BC6-E2E1-AB2D-A9B4-9BAB25F8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00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20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348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89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707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83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81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75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80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95B4-8D16-EBCB-2470-48A4419C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4578-89E0-0B74-F6DE-D95BA5EC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89C1-860F-1834-0E3D-35ADD92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4858-B4EA-7870-84DE-5F115CD1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CEF4-CDEA-6C51-20F9-2CE4CAD0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D619-0810-DB86-035C-86DD029E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04A7-CE1C-254B-2006-E398DDAA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B9A34-BB8A-A325-09DE-E3BAA210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0D0F-1383-2341-C3B9-DFC92C40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04A6F-DCF8-9B9A-9215-6389E9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1442-CD63-8E1D-A3C2-A600593E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1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49DF-288B-1F26-1250-D1CF3DB2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C754F-2726-67FD-C8ED-0967250F5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838D2-A5D5-E864-0BB9-2A9B5AA1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AA17A-4F33-26F9-3A0B-A0B2C81CD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12227-C391-7E62-C042-2BD1B6B43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CE6AB-0C35-8ADF-0B44-D7233CDE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70BF4-AF8A-0C63-8CD5-04E84B59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CC0D7-496B-43DC-3F98-4B5ED9D6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6017-2B76-D918-66CF-71C667F5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F9838-6488-C0B4-ED11-B0FD3AAA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3244-5BD5-2028-C564-D4749CAD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22D43-21D0-DBEE-7F6B-2946D029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1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3F1D4-DDF3-AD1B-699A-75473CFA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CAAC-7F34-002D-3A81-E2304D0F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84D9-3B70-426C-BB9B-894EC09A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4A45-6F48-68CA-419A-C484007E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1F1A-DEF9-4956-6FE4-34624805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F86EC-0D30-A16C-BC2D-6BC128419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2458-0AB6-6CE8-650F-E0FCC5FB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72DBB-ADD7-FE61-DCCF-3B75AD13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73A4-1DF8-A9AE-851F-DA48EEB5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7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4D58-1539-371A-5DD7-A753A0DE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A3C3D-3E87-2671-E099-56AA7109D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EDEE6-F07E-3442-9B4A-CAA9C53C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EF209-6FBC-D601-7A84-558EE11A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812D-13FF-2923-1250-88DA5893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44B6-1FD9-C5AA-A59F-40B3AED9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263BE-00B4-7B95-9CAC-8E7C051B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21DF-74E0-ED24-467A-261158A7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E709-14ED-C6E2-7113-44C38925C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8913-4E04-4796-9E27-F41733DD869E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2D5B-5D09-D7EE-6D22-83AB7C85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C060-D329-1E69-D188-25FA8B0A5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C468-5B30-44DE-BE74-9C3B2D5AE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91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D24A-46B1-41AA-88AD-979B318C16C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75AF-62A1-4CE6-BCFA-5FCF4690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52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BBB5-BB58-34C4-BBA9-D948B7AA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004" y="632691"/>
            <a:ext cx="8325016" cy="1098727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Designing dashboard in Grafana and visualizing deployed sample application CPU and memory status</a:t>
            </a:r>
            <a:endParaRPr lang="en-IN" sz="3200" b="1" u="sng" dirty="0">
              <a:latin typeface="Algerian" panose="04020705040A02060702" pitchFamily="8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7B5FEC-2C77-1CB9-613A-8975BF5D1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791" y="1961803"/>
            <a:ext cx="8791575" cy="4738254"/>
          </a:xfrm>
        </p:spPr>
        <p:txBody>
          <a:bodyPr>
            <a:normAutofit/>
          </a:bodyPr>
          <a:lstStyle/>
          <a:p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Open Grafana Dashboard and click on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Dashboards </a:t>
            </a:r>
            <a:r>
              <a:rPr lang="en-IN" sz="1400" cap="none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+ New </a:t>
            </a:r>
            <a:r>
              <a:rPr lang="en-IN" sz="1400" cap="non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en-IN" sz="1400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ADDCE2-1246-693E-E11D-5E68493E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06" y="2381597"/>
            <a:ext cx="7226529" cy="40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15B3-9D64-32D3-7C22-DA3408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7" y="3131130"/>
            <a:ext cx="83088" cy="9709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AE10-CE93-4F48-643F-19D2655E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501" y="515389"/>
            <a:ext cx="9822910" cy="596022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After that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 new panel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The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 Panel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 will be opened.</a:t>
            </a: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60283-611E-295E-4AB1-8A8E8D19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74" y="945512"/>
            <a:ext cx="3260304" cy="2036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6FF46-2F16-ACAD-11FA-772F4F494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74" y="3587461"/>
            <a:ext cx="5430057" cy="305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15B3-9D64-32D3-7C22-DA3408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7" y="3131130"/>
            <a:ext cx="83088" cy="9709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AE10-CE93-4F48-643F-19D2655E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501" y="515389"/>
            <a:ext cx="9822910" cy="596022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from the drop down list select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node_memory_MemAvailable_bytes:sum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queries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F7C8B-801C-1821-E880-440F585D9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39" y="1050690"/>
            <a:ext cx="8100762" cy="2080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C61F5-2EE5-416A-5EDC-0127FD5A7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01" y="3406953"/>
            <a:ext cx="807790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15B3-9D64-32D3-7C22-DA3408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7" y="3131130"/>
            <a:ext cx="83088" cy="9709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AE10-CE93-4F48-643F-19D2655E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501" y="515389"/>
            <a:ext cx="9822910" cy="596022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Click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+ Query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add a new query.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6)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from the drop down list select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cluster:node_cpu:ratio_rate5m 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queries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C1321-7058-B160-1C3F-76DABC912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46" y="916741"/>
            <a:ext cx="4853564" cy="2311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48814A-F652-87F7-25C5-AD38B4EC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19" y="3997939"/>
            <a:ext cx="6764874" cy="26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15B3-9D64-32D3-7C22-DA3408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7" y="3131130"/>
            <a:ext cx="83088" cy="9709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AE10-CE93-4F48-643F-19D2655E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501" y="515389"/>
            <a:ext cx="9822910" cy="596022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 Edit the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D40C3-5DE3-1D46-C63F-98EE55CD9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94" y="1028923"/>
            <a:ext cx="9822911" cy="5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1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15B3-9D64-32D3-7C22-DA3408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7" y="3131130"/>
            <a:ext cx="83088" cy="9709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AE10-CE93-4F48-643F-19D2655E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501" y="515389"/>
            <a:ext cx="9822910" cy="596022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The new dashboard will be added.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9) Click on Save button.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EDD55-D527-1045-86DB-6B49A1BE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67" y="929439"/>
            <a:ext cx="5141748" cy="3164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91C3-FB75-3C06-CA10-06EB63F4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0" y="4796043"/>
            <a:ext cx="4473328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3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15B3-9D64-32D3-7C22-DA3408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67" y="3131130"/>
            <a:ext cx="83088" cy="9709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AE10-CE93-4F48-643F-19D2655E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501" y="515389"/>
            <a:ext cx="9822910" cy="596022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10) Give a name to the dashboard, select the Folder and click on 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</a:t>
            </a:r>
            <a:r>
              <a:rPr lang="en-IN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save the dashboard.</a:t>
            </a:r>
          </a:p>
          <a:p>
            <a:pPr marL="0" indent="0">
              <a:buNone/>
            </a:pPr>
            <a:endParaRPr lang="en-IN" sz="1400" cap="non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B4B00-D0B2-3406-3F3F-F8637B9B9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83" y="964821"/>
            <a:ext cx="5246974" cy="3000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98BA0-45A4-0C58-2550-7DFC70863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53" y="4525859"/>
            <a:ext cx="4549534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E350-DF7C-2AED-436D-934FE7DA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91" y="23996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002060"/>
                </a:solidFill>
                <a:latin typeface="Algerian" panose="04020705040A02060702" pitchFamily="82" charset="0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F445-4347-7938-B0FA-6A682BA1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8762" y="5828306"/>
            <a:ext cx="98465" cy="15372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750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Tw Cen MT</vt:lpstr>
      <vt:lpstr>Office Theme</vt:lpstr>
      <vt:lpstr>Circuit</vt:lpstr>
      <vt:lpstr>Designing dashboard in Grafana and visualizing deployed sample application CPU and memory status</vt:lpstr>
      <vt:lpstr> </vt:lpstr>
      <vt:lpstr> </vt:lpstr>
      <vt:lpstr> </vt:lpstr>
      <vt:lpstr> </vt:lpstr>
      <vt:lpstr> </vt:lpstr>
      <vt:lpstr>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Prometheus and Grafana into the Kubernetes Cluster</dc:title>
  <dc:creator>Bhabajyoti Kalita</dc:creator>
  <cp:lastModifiedBy>Bhabajyoti Kalita</cp:lastModifiedBy>
  <cp:revision>3</cp:revision>
  <dcterms:created xsi:type="dcterms:W3CDTF">2022-06-29T18:32:56Z</dcterms:created>
  <dcterms:modified xsi:type="dcterms:W3CDTF">2022-06-29T19:59:15Z</dcterms:modified>
</cp:coreProperties>
</file>