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881C-B0E1-30AA-3A7D-E3B17936C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C2A66-1884-5A85-4670-9AF94B4B2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1AB5-723A-4839-3E7A-A96BD96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75C8-E0BA-79CA-A6B7-20CE35F7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04A6-AA8F-92CC-92A5-BCD9516D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AB2-9A78-A8E6-B152-E4A696AC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BDEE-AF24-7B7F-6A87-F010B16B4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CA5F-038A-B4E0-5F13-169BC6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F440-C922-15DE-2FA1-5FD7E2B3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6FED-F636-EFE1-3705-DCC35544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8F5B7-185C-8E7E-26B9-C38F2CBCB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393DA-F3F7-56BE-3004-91129AF0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A4A9-A7F4-14FD-C5B5-CBC90EF6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3BBD-9477-71B0-4042-215D5665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23E1-B571-C84F-E853-31731248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7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2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0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7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7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92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0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4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2FED-4763-BB91-BDF2-C06EED0F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0EA0-C3BA-AA0C-51F2-459CB361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50E2-ECDA-11C8-DE51-6D7F8F8E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67F1-8A00-DA37-7B2E-E374489E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0BD4-045F-EF08-5747-405DFBEB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78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6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2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33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88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43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06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72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47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21EE-0CD5-B284-E9B9-CE485886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BEF8-942A-6F5F-0530-E08D70AE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6EDF-58FD-B7E7-4FF0-5C06761E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4315-B546-BD24-F7FF-035E59C1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8894-CF3C-AA6C-933B-9A99946A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1969-38EA-AEAF-DBAC-C685E135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DF03-A07D-B559-1272-8C0115B2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D80F0-8365-98C8-54FD-1BB80F48E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D19B5-9E9C-2437-9B99-3BECDC8D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399D-4C18-6599-1E96-E7186F8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6EFD-1C45-B37F-E51C-055F6B78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69FD-4953-9B71-188E-AAEA8AEC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5A51F-8B20-1050-3332-583CE4B16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B231F-A3D0-8223-6A22-128521B55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560B2-8E14-D2CD-742D-3FA13361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BEA92-5342-659B-6CE5-2341D21D0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B71D2-C77C-E87A-22C4-7DDBFAA8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493C9-3235-26F1-6960-24759A68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34D92-D71E-39E7-C646-2026DCF9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9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3FDC-ABCA-66CB-6842-40B5EC6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31D30-44DF-0917-6A65-27240AD9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4D7EC-3929-42CC-7671-C5D58B26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A6481-C33E-8751-096C-2F3B39AB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0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EF3C8-40A4-253E-7A31-2BD4F494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0D761-FEF7-7671-C604-9BEEA28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7B110-CBBB-3F50-603F-3D610CD1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BC67-C2FD-55FE-28DB-28DA70A9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F366-E3EE-41D8-3C7E-FF00F0C89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FAA9B-0B7C-8D02-F262-A0ECBF85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D9109-9F17-F184-6505-2F007021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2BB4-EB0C-94FD-0F3A-60695079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357B5-210D-70C1-8989-69250000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3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C5AE-2087-945D-2709-AFB0EC6B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FE8D9-0841-7827-D6A2-A3F08C9CF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E5DFE-23C5-859C-A530-7413CF31A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DB23-B3EF-E148-E75B-C2616097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45E9-89D6-9A7E-4E11-AEAB2AD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C972-2614-E281-E8A8-CDCEB918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07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F9CE2-322A-71DA-C408-0F213048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A9EDF-E045-FD2C-16ED-77762A91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DBF9-D618-DC6B-FD95-8D155F9AC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04F0-6349-47D5-8169-628B59DE09E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C1CC-E533-7223-70A1-581F181C1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867E-24C4-5E0E-CD9F-9382D7B13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E71F-B60B-47EE-9801-3D135C2F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6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D24A-46B1-41AA-88AD-979B318C16CA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34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062" y="182879"/>
            <a:ext cx="8861368" cy="723569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Deploying sample application to Kubernetes</a:t>
            </a:r>
            <a:endParaRPr lang="en-IN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04" y="972589"/>
            <a:ext cx="9411692" cy="5722409"/>
          </a:xfrm>
        </p:spPr>
        <p:txBody>
          <a:bodyPr/>
          <a:lstStyle/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Create a folder with any name (For example: </a:t>
            </a:r>
            <a:r>
              <a:rPr lang="en-IN" sz="1400" cap="none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demoapp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open it in VS Code as admin.</a:t>
            </a: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Create the application file inside the folder (For example: </a:t>
            </a:r>
            <a:r>
              <a:rPr lang="en-IN" sz="1400" cap="none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app.py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9521-E8A1-79D3-9B05-70B9EBD6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62" y="2645584"/>
            <a:ext cx="8824725" cy="3551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A1C8F0-734F-F3FF-A3F3-9E0BFFF97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23" y="906448"/>
            <a:ext cx="2808719" cy="14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AB88-6B15-3ECE-4E6D-9C6E5DD7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72734" y="5614467"/>
            <a:ext cx="45719" cy="5481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99DC-567D-58E5-306C-EF9BEADA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60" y="665369"/>
            <a:ext cx="9905999" cy="59634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B2676B-6DCA-9876-7B92-1723DF627D31}"/>
              </a:ext>
            </a:extLst>
          </p:cNvPr>
          <p:cNvSpPr txBox="1">
            <a:spLocks/>
          </p:cNvSpPr>
          <p:nvPr/>
        </p:nvSpPr>
        <p:spPr>
          <a:xfrm>
            <a:off x="166255" y="4862946"/>
            <a:ext cx="83127" cy="108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u="sng">
                <a:latin typeface="Algerian" panose="04020705040A02060702" pitchFamily="82" charset="0"/>
              </a:rPr>
              <a:t> </a:t>
            </a:r>
            <a:endParaRPr lang="en-IN" sz="2800" b="1" u="sng" dirty="0">
              <a:latin typeface="Algerian" panose="04020705040A02060702" pitchFamily="8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F19E8-4197-41C3-C18D-B9EBF9E4323F}"/>
              </a:ext>
            </a:extLst>
          </p:cNvPr>
          <p:cNvSpPr txBox="1">
            <a:spLocks/>
          </p:cNvSpPr>
          <p:nvPr/>
        </p:nvSpPr>
        <p:spPr>
          <a:xfrm>
            <a:off x="1244341" y="229143"/>
            <a:ext cx="9411692" cy="650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Run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 port-forward service/&lt;service-name&gt; 5000:4200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up a proxy that will forward all traffic from a local port that we specify to a port associated with the Pod that we determine.</a:t>
            </a: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Go to a browser and type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127.0.0.1:5000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the url and press Enter to access the service.</a:t>
            </a: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4BB7-643D-40FB-2BC9-C5CE0B1D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4" y="1307123"/>
            <a:ext cx="7399661" cy="1234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4C8E6-86AC-B112-3FEB-4B550D099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32" y="3271668"/>
            <a:ext cx="3788500" cy="132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BE34C-FC94-7B60-95D3-74BDF33D5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05" y="4819550"/>
            <a:ext cx="3388395" cy="1600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2E439-3464-DE45-048F-26B46FB24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71" y="4807081"/>
            <a:ext cx="353221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E350-DF7C-2AED-436D-934FE7D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91" y="23996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002060"/>
                </a:solidFill>
                <a:latin typeface="Algerian" panose="04020705040A02060702" pitchFamily="82" charset="0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F445-4347-7938-B0FA-6A682BA1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8762" y="5828306"/>
            <a:ext cx="98465" cy="1537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86988"/>
            <a:ext cx="45719" cy="13300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03" y="182881"/>
            <a:ext cx="9946901" cy="6512118"/>
          </a:xfrm>
        </p:spPr>
        <p:txBody>
          <a:bodyPr/>
          <a:lstStyle/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Create a </a:t>
            </a:r>
            <a:r>
              <a:rPr lang="en-IN" sz="1400" cap="none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requirements.txt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for it.</a:t>
            </a: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Create a </a:t>
            </a:r>
            <a:r>
              <a:rPr lang="en-IN" sz="1400" cap="none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it.</a:t>
            </a: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63B4-8B07-F360-9708-46D85128F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61" y="1010611"/>
            <a:ext cx="8168176" cy="1998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75680-A294-900F-1F51-D96DCD015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61" y="4188121"/>
            <a:ext cx="9152413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86988"/>
            <a:ext cx="45719" cy="13300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03" y="182881"/>
            <a:ext cx="9946901" cy="6512118"/>
          </a:xfrm>
        </p:spPr>
        <p:txBody>
          <a:bodyPr/>
          <a:lstStyle/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Create a deployment.yaml file for it.</a:t>
            </a: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25849-EA90-567D-B11D-F4302EAA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95" y="1014151"/>
            <a:ext cx="6999966" cy="55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86988"/>
            <a:ext cx="45719" cy="13300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03" y="182881"/>
            <a:ext cx="9946901" cy="6512118"/>
          </a:xfrm>
        </p:spPr>
        <p:txBody>
          <a:bodyPr/>
          <a:lstStyle/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6) Run the </a:t>
            </a:r>
            <a:r>
              <a:rPr lang="en-IN" sz="1400" cap="none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build –t &lt;image-name&gt; . 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create a docker image of the application.</a:t>
            </a: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 Run the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images 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view the list of images created.</a:t>
            </a: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77637-0F68-9B1F-005B-C067A9BB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43" y="1144647"/>
            <a:ext cx="9521335" cy="2284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67741A-D9AD-5E43-B307-84ECD99B9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4" y="4492611"/>
            <a:ext cx="5852647" cy="210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86988"/>
            <a:ext cx="45719" cy="13300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03" y="182881"/>
            <a:ext cx="9946901" cy="6512118"/>
          </a:xfrm>
        </p:spPr>
        <p:txBody>
          <a:bodyPr/>
          <a:lstStyle/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Run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run –d –t –name=“&lt; repository-name &gt;” &lt;repository-name&gt;:&lt;tag-name&gt; python &lt;app-name&gt; 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create a docker container of the image.</a:t>
            </a: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9) Run the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ps –a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command to view the list of containers created.</a:t>
            </a: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10) Run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 &lt;container-id&gt; &lt;dockerhub-username&gt;/&lt;image-name&gt; 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commit the changes in the local repository.</a:t>
            </a: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A841A-1622-F3B0-5349-1CD670B0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28" y="1197331"/>
            <a:ext cx="8176969" cy="1104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DBF4E-C754-0EEE-A70E-30A7AA77E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28" y="4125441"/>
            <a:ext cx="9495343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86988"/>
            <a:ext cx="45719" cy="13300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03" y="182881"/>
            <a:ext cx="9946901" cy="6512118"/>
          </a:xfrm>
        </p:spPr>
        <p:txBody>
          <a:bodyPr/>
          <a:lstStyle/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11) Run </a:t>
            </a:r>
            <a:r>
              <a:rPr lang="en-IN" sz="1400" cap="none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push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&lt;dockerhub-username&gt;/&lt;repository-name&gt; 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push the image from local repository to the dockerhub central repository.</a:t>
            </a: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12) Run the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images 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view and verify whether the image is created or not.</a:t>
            </a: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956DD-722C-8194-7251-B925AD89B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03" y="1253730"/>
            <a:ext cx="6767146" cy="243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42821-B3C9-D265-3D3C-7361DF4EA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01" y="4763190"/>
            <a:ext cx="6933991" cy="16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86988"/>
            <a:ext cx="45719" cy="13300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03" y="182881"/>
            <a:ext cx="9946901" cy="6512118"/>
          </a:xfrm>
        </p:spPr>
        <p:txBody>
          <a:bodyPr/>
          <a:lstStyle/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Run </a:t>
            </a:r>
            <a:r>
              <a:rPr lang="en-IN" sz="1400" cap="none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 apply –f deployment.yaml </a:t>
            </a:r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</a:t>
            </a:r>
            <a:r>
              <a:rPr lang="en-US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Kubernetes resources defined in </a:t>
            </a:r>
            <a:r>
              <a:rPr lang="en-US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deployment.yaml </a:t>
            </a:r>
            <a:r>
              <a:rPr lang="en-US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file. </a:t>
            </a: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14) Run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minikube dashboard 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open the Kubernetes dashboard and view the deployment.</a:t>
            </a:r>
          </a:p>
          <a:p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1DCC6-5188-06B0-0722-F12D190F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13" y="3393444"/>
            <a:ext cx="9555480" cy="1698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E5476-0CC0-92D1-B2F1-062D47CF1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76" y="1050820"/>
            <a:ext cx="6430849" cy="1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86988"/>
            <a:ext cx="45719" cy="133005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12D9-BA84-605F-978E-A416C4FD7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27" y="174567"/>
            <a:ext cx="11479878" cy="6520432"/>
          </a:xfrm>
        </p:spPr>
        <p:txBody>
          <a:bodyPr/>
          <a:lstStyle/>
          <a:p>
            <a:pPr algn="ctr"/>
            <a:r>
              <a:rPr lang="en-IN" sz="14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cap="none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 Dashboard</a:t>
            </a:r>
            <a:endParaRPr lang="en-IN" sz="1800" b="1" cap="none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b="1" cap="none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5F6AC-6001-AF65-70DA-0162F3F8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1" y="682163"/>
            <a:ext cx="10557164" cy="59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6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AB88-6B15-3ECE-4E6D-9C6E5DD7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5311595"/>
            <a:ext cx="45719" cy="79751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99DC-567D-58E5-306C-EF9BEADA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07" y="907523"/>
            <a:ext cx="9905999" cy="57057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5C6CEF-D284-F7B7-969F-2E6604AC2A39}"/>
              </a:ext>
            </a:extLst>
          </p:cNvPr>
          <p:cNvSpPr txBox="1">
            <a:spLocks/>
          </p:cNvSpPr>
          <p:nvPr/>
        </p:nvSpPr>
        <p:spPr>
          <a:xfrm>
            <a:off x="1955078" y="412022"/>
            <a:ext cx="8861368" cy="723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>
                <a:solidFill>
                  <a:srgbClr val="000000"/>
                </a:solidFill>
                <a:latin typeface="Algerian" panose="04020705040A02060702" pitchFamily="82" charset="0"/>
              </a:rPr>
              <a:t>Accessing kubernetes service from outside</a:t>
            </a:r>
            <a:endParaRPr lang="en-IN" sz="2800" b="1" u="sng" dirty="0">
              <a:latin typeface="Algerian" panose="04020705040A02060702" pitchFamily="8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CCF9197-9C10-EFF7-49B7-697D20C48ED3}"/>
              </a:ext>
            </a:extLst>
          </p:cNvPr>
          <p:cNvSpPr txBox="1">
            <a:spLocks/>
          </p:cNvSpPr>
          <p:nvPr/>
        </p:nvSpPr>
        <p:spPr>
          <a:xfrm>
            <a:off x="1485643" y="1135591"/>
            <a:ext cx="9411692" cy="572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Open the folder that contains the application files in VS Code.</a:t>
            </a:r>
          </a:p>
          <a:p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Run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kubectl create deployment &lt;service-name&gt; --image=&lt;image-name&gt;:&lt;tag-name&gt;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to create a deployment.</a:t>
            </a:r>
          </a:p>
          <a:p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Run kubectl expose deployment &lt;service-name&gt; --type=NodePort –port=4200 to expose the created Kubernetes service as a new Kubernetes service.</a:t>
            </a:r>
          </a:p>
          <a:p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15181-3514-F571-F14C-87D6A7119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78" y="2805648"/>
            <a:ext cx="8504657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FB12D-DCE5-3041-3081-DD169C0F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05" y="5112122"/>
            <a:ext cx="8397968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59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413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Calibri Light</vt:lpstr>
      <vt:lpstr>Tw Cen MT</vt:lpstr>
      <vt:lpstr>Office Theme</vt:lpstr>
      <vt:lpstr>Circuit</vt:lpstr>
      <vt:lpstr>Deploying sample application to Kubernetes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sample application to Kubernetes</dc:title>
  <dc:creator>Bhabajyoti Kalita</dc:creator>
  <cp:lastModifiedBy>Bhabajyoti Kalita</cp:lastModifiedBy>
  <cp:revision>4</cp:revision>
  <dcterms:created xsi:type="dcterms:W3CDTF">2022-06-26T13:31:18Z</dcterms:created>
  <dcterms:modified xsi:type="dcterms:W3CDTF">2022-06-27T18:22:20Z</dcterms:modified>
</cp:coreProperties>
</file>