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E45D24A-46B1-41AA-88AD-979B318C16CA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8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29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822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2970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2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385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354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750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79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02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7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22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8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29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56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05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79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5D24A-46B1-41AA-88AD-979B318C16CA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18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kubernetes.io/docs/tasks/tool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kubernetes/minikube/releas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BBB5-BB58-34C4-BBA9-D948B7AA2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6466" y="397564"/>
            <a:ext cx="8325016" cy="723569"/>
          </a:xfrm>
        </p:spPr>
        <p:txBody>
          <a:bodyPr>
            <a:noAutofit/>
          </a:bodyPr>
          <a:lstStyle/>
          <a:p>
            <a:r>
              <a:rPr lang="en-IN" sz="3200" b="1" u="sng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Setting  up Kubernetes (minikube)</a:t>
            </a:r>
            <a:endParaRPr lang="en-IN" sz="3200" b="1" u="sng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E12D9-BA84-605F-978E-A416C4FD7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4704" y="1582405"/>
            <a:ext cx="9411692" cy="5112593"/>
          </a:xfrm>
        </p:spPr>
        <p:txBody>
          <a:bodyPr/>
          <a:lstStyle/>
          <a:p>
            <a:r>
              <a:rPr lang="en-IN" sz="1400" b="1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Kubernetes</a:t>
            </a:r>
            <a:r>
              <a:rPr lang="en-IN" sz="1400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also known as k8s, is an open-source system for automating deployment, scaling, and management of containerized applications. </a:t>
            </a:r>
            <a:r>
              <a:rPr lang="en-US" sz="1400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a portable, extensible open-source platform for managing containerized workloads and services, that facilitates both declarative configuration and automation, letting us run distributed systems resiliently, with scaling and failover for our application.</a:t>
            </a:r>
          </a:p>
          <a:p>
            <a:r>
              <a:rPr lang="en-IN" sz="1400" b="1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Minikube</a:t>
            </a:r>
            <a:r>
              <a:rPr lang="en-IN" sz="1400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is a tool that lets us run kubernetes locally. Minikube runs a single-node kubernetes cluster on our personal computer so that we can try out kubernetes, or for daily development work. </a:t>
            </a:r>
            <a:r>
              <a:rPr lang="en-US" sz="1400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It quickly sets up a local Kubernetes cluster on macOS, Linux, and Windows.</a:t>
            </a:r>
            <a:endParaRPr lang="en-IN" sz="1400" cap="none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endParaRPr lang="en-IN" sz="1400" cap="none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endParaRPr lang="en-IN" sz="1400" cap="none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F54D9-3A03-1CDA-0325-CBC5B5B41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309" y="3874273"/>
            <a:ext cx="2751912" cy="24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4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15B3-9D64-32D3-7C22-DA340820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67" y="3131130"/>
            <a:ext cx="83088" cy="97099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7AE10-CE93-4F48-643F-19D2655E7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501" y="143123"/>
            <a:ext cx="9822910" cy="6591632"/>
          </a:xfrm>
        </p:spPr>
        <p:txBody>
          <a:bodyPr/>
          <a:lstStyle/>
          <a:p>
            <a:pPr marL="0" indent="0" algn="ctr">
              <a:buNone/>
            </a:pPr>
            <a:r>
              <a:rPr lang="en-IN" sz="1800" b="1" u="sng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 for installation</a:t>
            </a:r>
            <a:r>
              <a:rPr lang="en-IN" sz="1800" b="1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—</a:t>
            </a:r>
            <a:endParaRPr lang="en-IN" sz="1800" b="1" cap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400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 Go to </a:t>
            </a:r>
            <a:r>
              <a:rPr lang="en-IN" sz="1400" u="sng" cap="none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https://kubernetes.io/docs/tasks/tools/</a:t>
            </a:r>
            <a:endParaRPr lang="en-IN" sz="1400" u="sng" cap="none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IN" sz="1400" cap="none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indent="0">
              <a:buNone/>
            </a:pPr>
            <a:endParaRPr lang="en-IN" sz="1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8DFE01-BDC9-DDB2-A46C-76CD5F495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342" y="1169837"/>
            <a:ext cx="9568069" cy="538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1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46D3-DA82-3FF4-EEC0-94791BBE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" y="61927"/>
            <a:ext cx="75137" cy="160710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98AC-71EC-D004-D1BB-97684BC4F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540" y="127221"/>
            <a:ext cx="9943507" cy="6535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Click on 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latest release v1.24.0 </a:t>
            </a: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download the application</a:t>
            </a:r>
          </a:p>
          <a:p>
            <a:pPr marL="0" indent="0">
              <a:buNone/>
            </a:pPr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251C0-DF3E-CAD8-40AC-804382BE4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26" y="789665"/>
            <a:ext cx="9943507" cy="559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5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46D3-DA82-3FF4-EEC0-94791BBE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" y="61927"/>
            <a:ext cx="75137" cy="160710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98AC-71EC-D004-D1BB-97684BC4F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540" y="127221"/>
            <a:ext cx="9943507" cy="6535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3) Go to </a:t>
            </a:r>
            <a:r>
              <a:rPr lang="en-IN" sz="1400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https://github.com/kubernetes/minikube/releases/</a:t>
            </a:r>
            <a:r>
              <a:rPr lang="en-IN" sz="14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 </a:t>
            </a: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click on 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minikube-windows-amd64.exe</a:t>
            </a: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to download the minikube     application.</a:t>
            </a:r>
          </a:p>
          <a:p>
            <a:pPr marL="0" indent="0">
              <a:buNone/>
            </a:pPr>
            <a:endParaRPr lang="en-IN" sz="1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8A04BE-7792-E2DA-F656-CECBCE37D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654" y="970578"/>
            <a:ext cx="9943507" cy="559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5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46D3-DA82-3FF4-EEC0-94791BBE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" y="61927"/>
            <a:ext cx="75137" cy="160710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98AC-71EC-D004-D1BB-97684BC4F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540" y="127221"/>
            <a:ext cx="9943507" cy="6631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4) Go to the 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Download</a:t>
            </a: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folder and copy/cut the 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kubectl application</a:t>
            </a: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minikube application</a:t>
            </a: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paste it in a folder of any name.</a:t>
            </a:r>
          </a:p>
          <a:p>
            <a:pPr marL="0" indent="0">
              <a:buNone/>
            </a:pPr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5) Go to 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Environment Variables</a:t>
            </a: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select 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then click on 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</a:t>
            </a: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E5E99-A763-C456-8C41-4E1377346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809" y="544582"/>
            <a:ext cx="4817114" cy="1441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86B927-75B7-9B94-319A-FE962679A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625" y="2813883"/>
            <a:ext cx="3484375" cy="384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7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46D3-DA82-3FF4-EEC0-94791BBE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" y="61927"/>
            <a:ext cx="75137" cy="160710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98AC-71EC-D004-D1BB-97684BC4F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540" y="127221"/>
            <a:ext cx="9943507" cy="6535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6) Click on 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paste the path of the folder which contains the kubectl and minikube applications and then click on 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OK</a:t>
            </a: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BFD133-5DE8-83E3-1D57-D52D707E1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457" y="882595"/>
            <a:ext cx="4070117" cy="451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2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46D3-DA82-3FF4-EEC0-94791BBE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" y="61927"/>
            <a:ext cx="75137" cy="160710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98AC-71EC-D004-D1BB-97684BC4F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540" y="127221"/>
            <a:ext cx="9943507" cy="6535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7) Open 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Windows PowerShell </a:t>
            </a: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type 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kubectl</a:t>
            </a: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press Enter to check whether kubectl is installed or not.</a:t>
            </a:r>
          </a:p>
          <a:p>
            <a:pPr marL="0" indent="0">
              <a:buNone/>
            </a:pPr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1F06C-2385-1183-4932-4D09085E7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158" y="442610"/>
            <a:ext cx="4505893" cy="628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6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46D3-DA82-3FF4-EEC0-94791BBE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" y="61927"/>
            <a:ext cx="75137" cy="160710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98AC-71EC-D004-D1BB-97684BC4F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540" y="127221"/>
            <a:ext cx="9943507" cy="6535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8) Open 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Windows PowerShell </a:t>
            </a: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type 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minikube version</a:t>
            </a: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press Enter to check whether minikube is installed or not.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9) Type 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minikube start</a:t>
            </a: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press Enter to start minikube.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10) Type 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kubectl get nodes</a:t>
            </a: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press Enter to 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 whether minikube is ready.</a:t>
            </a:r>
          </a:p>
          <a:p>
            <a:pPr marL="0" indent="0">
              <a:buNone/>
            </a:pPr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45656-9DAD-7DF7-F10E-747196EF6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158" y="1415332"/>
            <a:ext cx="7831690" cy="389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58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E350-DF7C-2AED-436D-934FE7DA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391" y="239961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rgbClr val="002060"/>
                </a:solidFill>
                <a:latin typeface="Algerian" panose="04020705040A02060702" pitchFamily="82" charset="0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EF445-4347-7938-B0FA-6A682BA15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8762" y="5828306"/>
            <a:ext cx="98465" cy="15372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6275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168</TotalTime>
  <Words>326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Calibri</vt:lpstr>
      <vt:lpstr>Tw Cen MT</vt:lpstr>
      <vt:lpstr>Circuit</vt:lpstr>
      <vt:lpstr>Setting  up Kubernetes (minikube)</vt:lpstr>
      <vt:lpstr> </vt:lpstr>
      <vt:lpstr> </vt:lpstr>
      <vt:lpstr> </vt:lpstr>
      <vt:lpstr> </vt:lpstr>
      <vt:lpstr> </vt:lpstr>
      <vt:lpstr> </vt:lpstr>
      <vt:lpstr> 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 up Kubernetes (minikube)</dc:title>
  <dc:creator>Bhabajyoti Kalita</dc:creator>
  <cp:lastModifiedBy>Bhabajyoti Kalita</cp:lastModifiedBy>
  <cp:revision>3</cp:revision>
  <dcterms:created xsi:type="dcterms:W3CDTF">2022-06-22T20:40:55Z</dcterms:created>
  <dcterms:modified xsi:type="dcterms:W3CDTF">2022-06-22T23:36:25Z</dcterms:modified>
</cp:coreProperties>
</file>