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273" r:id="rId5"/>
    <p:sldId id="275" r:id="rId6"/>
    <p:sldId id="276" r:id="rId7"/>
    <p:sldId id="259" r:id="rId8"/>
    <p:sldId id="260" r:id="rId9"/>
    <p:sldId id="261" r:id="rId10"/>
    <p:sldId id="262" r:id="rId11"/>
    <p:sldId id="274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5B8B-1A0C-43B3-B339-A1800C17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99FFA-4350-44F6-B776-74D9861D2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A7AC-CD83-459E-99E0-F4F9009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405F-FD22-4C0F-8182-C0E22F5A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247D-E87D-44F7-A8D5-E97CAB57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7746-8A6E-4832-8C16-4733094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EE8C-6EC3-4BD6-9DE4-A4535051C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A770-C708-4F69-A65F-27C0DC7E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FB2B5-B8B8-42C5-B3EF-6AC5284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BB36-3FA1-4612-9654-163478BF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43050-8C7B-4B05-94C8-D03D8E04D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A80C-9618-4334-8D1E-8C58B55C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6A32-A556-4428-A074-9773A20F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52C7-79BD-49C7-9C03-E4C25AA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776A-6A70-4764-914E-46E6276B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6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D023-5F2C-40E1-A1A8-C64F553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5379-C919-4E2E-ADBC-04A3AF42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C54D-19A8-481C-93B8-3C0F29D3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DCE6-702F-457D-926A-587E2BB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93E5-F452-40ED-A849-418CEC84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4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262-8883-4C64-AA6F-F44AB71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1D81-E53B-49AF-BB9E-D8F13E75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625A-EECD-4B9C-84C6-C846F195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B7D1-C51F-4F57-BB22-449F5EE2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28E5-ECF0-4700-8841-89D5EA6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4F3F-F0A8-477D-BE43-74B6702A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7E26-685A-4FAB-95F4-53E81E8D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C1A1-CE9C-46D4-9B86-72841E87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2431-7F7F-44C1-89D3-F85F9BD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91F6-39F5-4175-9D67-DC3EE74B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D3D2-A464-4920-AAD9-4D1AF0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57B-DF13-404D-BCA8-342F7A2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92CC-64E3-4179-B20B-366D9FE5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214D-FE6B-48E7-BCB9-0F2758F6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6CC1A-FE5A-4DDF-82D6-3C1F18F2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F563-51B4-430F-8669-57AE8D94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6906B-A913-4120-8F31-08E479B8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CF219-2672-457C-9739-F5E77949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9106A-7833-4D83-8D5B-E22E017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C0E1-EF56-42F0-9DA2-2547F237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DD588-F691-438A-AA14-DFBB79F0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ADB08-58FA-40AE-8154-4D607B5C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677CB-0EA6-407D-813B-E63AFA7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E02F-518A-414D-9EEF-FC492B37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99945-20D0-4216-A24D-30D78BD8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32355-1C80-4F4C-AAC0-6E10356A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E3A1-E4FE-4EE2-B00A-0B4E9DFB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1428-2780-4F36-A081-456026AA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5A79E-D325-45CF-BDC6-DC0D15B4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14DF-1F68-4EB6-9461-42773B4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0261-7345-4F68-B372-4EAFA9A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CD324-5058-4D82-B4C4-14B7B384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8364-BD0B-4DDE-BBF5-BCE0E493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C3F2F-B4D0-462A-9183-C628FBD6C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12BD-C7CB-48CA-85A1-1DFA08C4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C4D8-0C58-42C0-B1E0-C00BA88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4CA5-4757-44ED-A28C-EA45E40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2595-A9E1-4CAE-85A7-CA1D1BB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5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826FB-6800-43BA-9FBA-0387BDCB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1C4B-4D8E-4003-8681-8BF0D6BF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51EB-E493-49F3-999B-39C7B9C4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2D93-3A2B-430D-9AF1-E2B5542F5025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DE78-61BE-4A67-949F-F4CBDD480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90C2-4327-496C-AA21-D2FF7266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157A-9635-46C0-A57E-6BC779531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3CDF-F588-4886-B4C8-00FA411E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CONTACT-FORM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C83D-5E34-42EA-A7AB-9B6AEB13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194"/>
            <a:ext cx="10515600" cy="49627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T.SANTHOSHA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INDUR INSTITUTE OF ENGINEERING AND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PONNALA(V), SIDDIPET, SIDDIPET(DIST)- 502103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9B9E20-D2ED-42F3-A63C-729B21452A53}"/>
              </a:ext>
            </a:extLst>
          </p:cNvPr>
          <p:cNvSpPr txBox="1">
            <a:spLocks/>
          </p:cNvSpPr>
          <p:nvPr/>
        </p:nvSpPr>
        <p:spPr>
          <a:xfrm>
            <a:off x="838200" y="1214193"/>
            <a:ext cx="10515600" cy="48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                                        </a:t>
            </a:r>
            <a:endParaRPr lang="en-IN" dirty="0"/>
          </a:p>
        </p:txBody>
      </p:sp>
      <p:pic>
        <p:nvPicPr>
          <p:cNvPr id="7" name="Picture 2" descr="Indur Institute of Engineering &amp;amp; Technology , Siddipet - Home | Facebook">
            <a:extLst>
              <a:ext uri="{FF2B5EF4-FFF2-40B4-BE49-F238E27FC236}">
                <a16:creationId xmlns:a16="http://schemas.microsoft.com/office/drawing/2014/main" id="{8B4E1E7A-8F12-4099-A689-2C73B683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349407"/>
            <a:ext cx="2152650" cy="18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3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2C77-0A50-4D09-935C-19659D8C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75FD-926C-4A92-AD1B-8C7402DE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0" y="1578745"/>
            <a:ext cx="8596668" cy="466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software requirements specification is produces at the culmination of the analysis tasks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most difficult tasks is that, the selection of the software, once system requirement is known by determining whether a particular software package fits the requirements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Operating System    :     Windows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Front End                 :     WD,MAD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Script                        :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HTML,PHP,CSS,JAVA </a:t>
            </a:r>
          </a:p>
        </p:txBody>
      </p:sp>
    </p:spTree>
    <p:extLst>
      <p:ext uri="{BB962C8B-B14F-4D97-AF65-F5344CB8AC3E}">
        <p14:creationId xmlns:p14="http://schemas.microsoft.com/office/powerpoint/2010/main" val="217106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A353-EB9A-4D26-903F-DC0B725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CBC3-7F2E-4F7F-A901-5F7E357F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Message.php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Style.css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0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2B11-C746-4591-9D54-5C84C8FB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84"/>
            <a:ext cx="10515600" cy="7729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817-F20D-49BF-B1FF-D382FF87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77" y="617570"/>
            <a:ext cx="8838460" cy="61433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HTML is used to create the skeleton of the contact form/web page like the input fields and submit button layout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PHP Makes the web page to work efficiently when a user/customer tries to contact the owner of that web page using the designed Contact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CSS is used to add colorings and design to the HTML Page which ultimately results in the beautiful appearance of the web page/contact form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61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77D-C388-43AE-8A98-EA5BF586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70D-BEC5-403C-98EA-CA3C8ACB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8731928" cy="4721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Makes the webpage look satisfied whenever a user or a customer experiences.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32AE-FB6A-4B69-90FE-85444EC7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38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the required details click on send message it shows message send successfully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451B9D-A885-4131-BF00-848D5AB1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42" y="1690689"/>
            <a:ext cx="8778516" cy="4230718"/>
          </a:xfrm>
        </p:spPr>
      </p:pic>
    </p:spTree>
    <p:extLst>
      <p:ext uri="{BB962C8B-B14F-4D97-AF65-F5344CB8AC3E}">
        <p14:creationId xmlns:p14="http://schemas.microsoft.com/office/powerpoint/2010/main" val="85143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60C5CC-55F5-4F70-B50B-74768DE2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demo of the output the admin gets the mail message about the customer doubts/queries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D1AAA-FD42-46D9-9FF5-60687E35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19" y="-1"/>
            <a:ext cx="8458762" cy="5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0FA8-B978-44CB-AAC8-D293A4D2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285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EF34-AEB3-448A-B49C-89434207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contact form As you can see with possibilities are endless. By adding contact forms to your website, you can ensure a lot of positive impacts.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Prominently, a simple form can help you get more customer satisfaction and a better user experience. The following reasons are worth mentioning again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3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6CE1-5BD0-4E2B-9438-213249B6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41FD-57EE-4A13-9A92-2633BB12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Existing System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Proposed System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4.1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Hardware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Software Requirements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5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FEF-25BC-4201-84D9-3EB4D2F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28" y="-1059402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B241-F800-4D07-8863-6877F99F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2" y="74904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 Implementation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7.1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 Sample screens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 Conclusion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7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2B91-D637-4C78-86E3-462FED5C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              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0426-1F8D-4A3B-9BEA-E1BA07D0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875022"/>
            <a:ext cx="9463596" cy="43392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 Form using HTML, CSS, JavaScript makes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look satisfied whenever a user or a customer experiences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PHP makes the web page to work efficiently when a user/customer tries to contact the owner of that web page using the designed Contact form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visitor can fill out the form and submit it to send a message to the site owner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the scenes your contact form trigger an email message.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2F53-29A3-4BD1-A12A-8A32CDB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7208-2135-4BA0-BBA8-B15DA9FB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49"/>
            <a:ext cx="8596668" cy="447001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contact form gives your visitors an easy way to send you a message right from your website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want your customers to communicate with you or your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business,use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contact form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easy way to direct contact with admin of the web page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software is designed in visual studio editor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software is highly programmed in PHP HTML JAVA SCRIPT technology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011-405A-4680-BD03-E3E506C5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80A-1C82-451F-B7A0-E9B2B67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54020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existing system, all the records are not kept perfectly because all the work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manually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is very time consuming and being manual took sometimes lead to great loss.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contact the admin the user must visit the web page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filling the subject box also the mail will send to the admin/owner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A7B7-6250-4E7B-A56E-11CD0866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F3A4-F0BA-47DC-8B8F-AC8AABA2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6"/>
            <a:ext cx="9131423" cy="48630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highly automated and makes the user access the web site or system much easier and flexible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get very right way access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your inbox from spam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your messages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for  your customers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4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CC97-A323-46E1-99E8-A2743407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304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530C-7F47-4CE5-97CC-B60D2A1D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 clean and clear contact from makes your Website look more efficiently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the information you needed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0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F711-0CE9-4FA8-BC29-A5F5067B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2C01-79C7-4119-A7DD-2559C312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selection of hardware is very important in the existence and proper working of any software. In the selection of hardware, the size and the capacity requirements are also important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:     Pentium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Hard disk        :     250 GB or above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Monitor           :     15VGA colour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Mouse             :      Logitech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Ram                :     2GB or above</a:t>
            </a:r>
          </a:p>
        </p:txBody>
      </p:sp>
    </p:spTree>
    <p:extLst>
      <p:ext uri="{BB962C8B-B14F-4D97-AF65-F5344CB8AC3E}">
        <p14:creationId xmlns:p14="http://schemas.microsoft.com/office/powerpoint/2010/main" val="199822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C6F741A3AB24795417DD77154F862" ma:contentTypeVersion="4" ma:contentTypeDescription="Create a new document." ma:contentTypeScope="" ma:versionID="f078937cdd09021f30b4211173874f14">
  <xsd:schema xmlns:xsd="http://www.w3.org/2001/XMLSchema" xmlns:xs="http://www.w3.org/2001/XMLSchema" xmlns:p="http://schemas.microsoft.com/office/2006/metadata/properties" xmlns:ns3="13198a32-0d59-4513-a1f8-ff562179c777" targetNamespace="http://schemas.microsoft.com/office/2006/metadata/properties" ma:root="true" ma:fieldsID="3fa9c30697e2088cd944a2212f72995f" ns3:_="">
    <xsd:import namespace="13198a32-0d59-4513-a1f8-ff562179c7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98a32-0d59-4513-a1f8-ff562179c7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DCE4-CDEF-4A5A-BE6A-7D8713F0A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98a32-0d59-4513-a1f8-ff562179c7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E6766D-59BE-42B7-9CC9-FF02271AC88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13198a32-0d59-4513-a1f8-ff562179c77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630932-4387-4562-90E7-C0CAA2034B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745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CONTACT-FORM</vt:lpstr>
      <vt:lpstr> contents</vt:lpstr>
      <vt:lpstr>PowerPoint Presentation</vt:lpstr>
      <vt:lpstr>                                                     Abstract  </vt:lpstr>
      <vt:lpstr>                                                Introduction</vt:lpstr>
      <vt:lpstr>  Existing system</vt:lpstr>
      <vt:lpstr>Proposed System    </vt:lpstr>
      <vt:lpstr>PowerPoint Presentation</vt:lpstr>
      <vt:lpstr>Hardware Requirements</vt:lpstr>
      <vt:lpstr>Software requirements</vt:lpstr>
      <vt:lpstr>Implementation</vt:lpstr>
      <vt:lpstr>Index.html</vt:lpstr>
      <vt:lpstr>Java script</vt:lpstr>
      <vt:lpstr>Sample screens  After filling the required details click on send message it shows message send successfully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srigadha</dc:creator>
  <cp:lastModifiedBy>ajay srigadha</cp:lastModifiedBy>
  <cp:revision>8</cp:revision>
  <dcterms:created xsi:type="dcterms:W3CDTF">2022-01-02T11:05:51Z</dcterms:created>
  <dcterms:modified xsi:type="dcterms:W3CDTF">2022-01-03T18:19:54Z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0x01010072DC6F741A3AB24795417DD77154F862</vt:lpwstr>
  </property>
</Properties>
</file>