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22" r:id="rId2"/>
    <p:sldId id="259" r:id="rId3"/>
    <p:sldId id="321" r:id="rId4"/>
    <p:sldId id="328" r:id="rId5"/>
    <p:sldId id="323" r:id="rId6"/>
    <p:sldId id="324" r:id="rId7"/>
    <p:sldId id="329" r:id="rId8"/>
    <p:sldId id="327" r:id="rId9"/>
    <p:sldId id="297" r:id="rId10"/>
  </p:sldIdLst>
  <p:sldSz cx="12192000" cy="6858000"/>
  <p:notesSz cx="6858000" cy="9144000"/>
  <p:embeddedFontLst>
    <p:embeddedFont>
      <p:font typeface="굴림체" panose="020B0609000101010101" pitchFamily="49" charset="-127"/>
      <p:regular r:id="rId13"/>
    </p:embeddedFont>
    <p:embeddedFont>
      <p:font typeface="맑은 고딕" panose="020B0503020000020004" pitchFamily="34" charset="-127"/>
      <p:regular r:id="rId14"/>
      <p:bold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  <p:embeddedFont>
      <p:font typeface="Tw Cen MT Condensed" panose="020B0606020104020203" pitchFamily="34" charset="0"/>
      <p:regular r:id="rId20"/>
      <p:bold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F12"/>
    <a:srgbClr val="10EDF1"/>
    <a:srgbClr val="CEDFE4"/>
    <a:srgbClr val="466E74"/>
    <a:srgbClr val="7B8F91"/>
    <a:srgbClr val="A52832"/>
    <a:srgbClr val="2C3439"/>
    <a:srgbClr val="F3FAFD"/>
    <a:srgbClr val="7A8D9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>
      <p:cViewPr varScale="1">
        <p:scale>
          <a:sx n="72" d="100"/>
          <a:sy n="72" d="100"/>
        </p:scale>
        <p:origin x="12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4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8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719403" y="620688"/>
            <a:ext cx="10561173" cy="827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gradFill>
                  <a:gsLst>
                    <a:gs pos="69583">
                      <a:srgbClr val="0A0F12"/>
                    </a:gs>
                    <a:gs pos="59583">
                      <a:srgbClr val="0A0F12"/>
                    </a:gs>
                  </a:gsLst>
                  <a:lin ang="5400000" scaled="0"/>
                </a:gra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  <p:extLst>
      <p:ext uri="{BB962C8B-B14F-4D97-AF65-F5344CB8AC3E}">
        <p14:creationId xmlns:p14="http://schemas.microsoft.com/office/powerpoint/2010/main" val="3645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1" y="103345"/>
            <a:ext cx="1031815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CEDFE4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083734"/>
            <a:ext cx="11346141" cy="4954411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549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500835"/>
            <a:ext cx="3860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31371" y="103345"/>
            <a:ext cx="1031815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CEDFE4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31371" y="1083734"/>
            <a:ext cx="11346141" cy="4954411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0A0F12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52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15612" y="1412776"/>
            <a:ext cx="6338195" cy="271050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10EDF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4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135560" y="1124744"/>
            <a:ext cx="6840760" cy="683814"/>
          </a:xfrm>
        </p:spPr>
        <p:txBody>
          <a:bodyPr/>
          <a:lstStyle/>
          <a:p>
            <a:r>
              <a:rPr lang="en-US" altLang="ko-KR" b="1" dirty="0">
                <a:solidFill>
                  <a:srgbClr val="466E74"/>
                </a:solidFill>
              </a:rPr>
              <a:t>Smartwatch Data Analysis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15680" y="698898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gradFill>
                  <a:gsLst>
                    <a:gs pos="35833">
                      <a:srgbClr val="10EDF1"/>
                    </a:gs>
                    <a:gs pos="52083">
                      <a:srgbClr val="10EDF1"/>
                    </a:gs>
                  </a:gsLst>
                  <a:lin ang="5400000" scaled="0"/>
                </a:gradFill>
                <a:latin typeface="+mj-lt"/>
                <a:ea typeface="맑은 고딕" pitchFamily="50" charset="-127"/>
              </a:rPr>
              <a:t>DATASETS USED</a:t>
            </a:r>
            <a:endParaRPr lang="ko-KR" altLang="en-US" sz="3000" b="1" dirty="0">
              <a:gradFill>
                <a:gsLst>
                  <a:gs pos="35833">
                    <a:srgbClr val="10EDF1"/>
                  </a:gs>
                  <a:gs pos="52083">
                    <a:srgbClr val="10EDF1"/>
                  </a:gs>
                </a:gsLst>
                <a:lin ang="5400000" scaled="0"/>
              </a:gradFill>
              <a:latin typeface="+mj-lt"/>
              <a:ea typeface="맑은 고딕" pitchFamily="50" charset="-127"/>
            </a:endParaRPr>
          </a:p>
        </p:txBody>
      </p:sp>
      <p:sp>
        <p:nvSpPr>
          <p:cNvPr id="51" name="TextBox 13"/>
          <p:cNvSpPr txBox="1">
            <a:spLocks noChangeArrowheads="1"/>
          </p:cNvSpPr>
          <p:nvPr/>
        </p:nvSpPr>
        <p:spPr bwMode="auto">
          <a:xfrm>
            <a:off x="1415481" y="1849131"/>
            <a:ext cx="950505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맑은 고딕" pitchFamily="50" charset="-127"/>
              </a:rPr>
              <a:t>01</a:t>
            </a:r>
            <a:r>
              <a:rPr lang="en-US" altLang="ko-KR" sz="2500" b="1" dirty="0">
                <a:solidFill>
                  <a:srgbClr val="466E74"/>
                </a:solidFill>
                <a:latin typeface="+mj-lt"/>
                <a:ea typeface="맑은 고딕" pitchFamily="50" charset="-127"/>
              </a:rPr>
              <a:t> </a:t>
            </a:r>
            <a:r>
              <a:rPr lang="en-IN" altLang="ko-KR" sz="2500" dirty="0">
                <a:latin typeface="+mj-lt"/>
                <a:ea typeface="맑은 고딕" pitchFamily="50" charset="-127"/>
              </a:rPr>
              <a:t>The 1st dataset is a fitness tracker product dataset consisting of different products from various brands with their specifications, ratings, and reviews for the Indian market. The data was collected from an e-commerce website (Flipkart).</a:t>
            </a:r>
            <a:endParaRPr lang="ko-KR" altLang="en-US" sz="2500" dirty="0">
              <a:latin typeface="+mj-lt"/>
              <a:ea typeface="맑은 고딕" pitchFamily="50" charset="-127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1415481" y="4221088"/>
            <a:ext cx="914501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맑은 고딕" pitchFamily="50" charset="-127"/>
              </a:rPr>
              <a:t>02</a:t>
            </a:r>
            <a:r>
              <a:rPr lang="en-US" altLang="ko-KR" sz="2500" dirty="0">
                <a:solidFill>
                  <a:srgbClr val="0A0F12"/>
                </a:solidFill>
                <a:latin typeface="+mj-lt"/>
                <a:ea typeface="맑은 고딕" pitchFamily="50" charset="-127"/>
              </a:rPr>
              <a:t> The 2</a:t>
            </a:r>
            <a:r>
              <a:rPr lang="en-US" altLang="ko-KR" sz="2500" baseline="30000" dirty="0">
                <a:solidFill>
                  <a:srgbClr val="0A0F12"/>
                </a:solidFill>
                <a:latin typeface="+mj-lt"/>
                <a:ea typeface="맑은 고딕" pitchFamily="50" charset="-127"/>
              </a:rPr>
              <a:t>nd</a:t>
            </a:r>
            <a:r>
              <a:rPr lang="en-US" altLang="ko-KR" sz="2500" dirty="0">
                <a:solidFill>
                  <a:srgbClr val="0A0F12"/>
                </a:solidFill>
                <a:latin typeface="+mj-lt"/>
                <a:ea typeface="맑은 고딕" pitchFamily="50" charset="-127"/>
              </a:rPr>
              <a:t> dataset consists of different features that are present in the smartwatch with their respective index values.</a:t>
            </a:r>
            <a:endParaRPr lang="ko-KR" altLang="en-US" sz="2500" dirty="0">
              <a:solidFill>
                <a:srgbClr val="0A0F12"/>
              </a:solidFill>
              <a:latin typeface="+mj-lt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792AE3-3936-BF03-EE27-FDD5258D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" b="4032"/>
          <a:stretch/>
        </p:blipFill>
        <p:spPr>
          <a:xfrm>
            <a:off x="201708" y="1052736"/>
            <a:ext cx="11870956" cy="570191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4E66252-2C4E-2B09-640C-5046C15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ko-KR" dirty="0"/>
              <a:t>Average cost and selling price of smartwatches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D031-16E6-F98A-A728-59784DD8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Average Battery Life (in days)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FAE3D-319A-5C98-F187-E609CB09F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b="3718"/>
          <a:stretch/>
        </p:blipFill>
        <p:spPr>
          <a:xfrm>
            <a:off x="191344" y="1124744"/>
            <a:ext cx="11881320" cy="5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6D0B-3513-0CCE-2941-189BFC89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Smartwatches with the average rating out of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D3303-CF47-410C-DACB-F745AA902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8" b="3948"/>
          <a:stretch/>
        </p:blipFill>
        <p:spPr>
          <a:xfrm>
            <a:off x="263352" y="1124743"/>
            <a:ext cx="11809312" cy="5629911"/>
          </a:xfrm>
        </p:spPr>
      </p:pic>
    </p:spTree>
    <p:extLst>
      <p:ext uri="{BB962C8B-B14F-4D97-AF65-F5344CB8AC3E}">
        <p14:creationId xmlns:p14="http://schemas.microsoft.com/office/powerpoint/2010/main" val="344891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FBE1-2F91-6689-F56E-89DC0437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used features in Smartwatches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777EF-B3FD-2627-B51C-4D4B5355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 b="3261"/>
          <a:stretch/>
        </p:blipFill>
        <p:spPr>
          <a:xfrm>
            <a:off x="263352" y="1052737"/>
            <a:ext cx="11809312" cy="5701918"/>
          </a:xfrm>
        </p:spPr>
      </p:pic>
    </p:spTree>
    <p:extLst>
      <p:ext uri="{BB962C8B-B14F-4D97-AF65-F5344CB8AC3E}">
        <p14:creationId xmlns:p14="http://schemas.microsoft.com/office/powerpoint/2010/main" val="39814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A71F53-6CDC-EB84-071F-2709DACDE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12072664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7FA-9E5D-E138-BF4E-69139B64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F9DD-6FEE-E5EB-1824-CBBB5C15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    </a:t>
            </a:r>
            <a:r>
              <a:rPr lang="en-IN" sz="1800" i="0" dirty="0"/>
              <a:t>After Analyzing the 1</a:t>
            </a:r>
            <a:r>
              <a:rPr lang="en-IN" sz="1800" i="0" baseline="30000" dirty="0"/>
              <a:t>st</a:t>
            </a:r>
            <a:r>
              <a:rPr lang="en-IN" sz="1800" i="0" dirty="0"/>
              <a:t> dataset, it can stated that dizo by realme smartwatches are the most reliable smartwatch among the other brands having a good battery  </a:t>
            </a:r>
          </a:p>
          <a:p>
            <a:pPr marL="0" indent="0"/>
            <a:r>
              <a:rPr lang="en-IN" sz="1800" i="0" dirty="0"/>
              <a:t>        life, average rating and comes in affordable price.</a:t>
            </a:r>
          </a:p>
          <a:p>
            <a:pPr marL="0" indent="0"/>
            <a:endParaRPr lang="en-IN" sz="1800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dirty="0"/>
              <a:t> After dizo by realme smartwatches, Samsung comes in the 2</a:t>
            </a:r>
            <a:r>
              <a:rPr lang="en-IN" sz="1800" i="0" baseline="30000" dirty="0"/>
              <a:t>nd</a:t>
            </a:r>
            <a:r>
              <a:rPr lang="en-IN" sz="1800" i="0" dirty="0"/>
              <a:t> most reliable smartwatch among the other brands.</a:t>
            </a:r>
          </a:p>
          <a:p>
            <a:pPr marL="0" indent="0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    </a:t>
            </a:r>
            <a:r>
              <a:rPr lang="en-US" sz="1800" i="0" dirty="0"/>
              <a:t>After Analyzing the 2nd dataset, we encounter that the heart rate monitor is the most used </a:t>
            </a:r>
          </a:p>
          <a:p>
            <a:pPr marL="0" indent="0"/>
            <a:r>
              <a:rPr lang="en-US" sz="1800" i="0" dirty="0"/>
              <a:t>        feature  (42.18 %) in smartwatches, followed by the step detector (8.52%) and orientation</a:t>
            </a:r>
          </a:p>
          <a:p>
            <a:pPr marL="0" indent="0"/>
            <a:r>
              <a:rPr lang="en-US" sz="1800" i="0" dirty="0"/>
              <a:t>        (8.47%).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19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935709" y="1484784"/>
            <a:ext cx="4753646" cy="2710508"/>
          </a:xfrm>
        </p:spPr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11302</TotalTime>
  <Words>197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Tw Cen MT</vt:lpstr>
      <vt:lpstr>Tw Cen MT Condensed</vt:lpstr>
      <vt:lpstr>맑은 고딕</vt:lpstr>
      <vt:lpstr>Arial</vt:lpstr>
      <vt:lpstr>Wingdings 3</vt:lpstr>
      <vt:lpstr>굴림체</vt:lpstr>
      <vt:lpstr>Integral</vt:lpstr>
      <vt:lpstr>Smartwatch Data Analysis</vt:lpstr>
      <vt:lpstr>PowerPoint Presentation</vt:lpstr>
      <vt:lpstr>Average cost and selling price of smartwatches</vt:lpstr>
      <vt:lpstr>Average Battery Life (in days)</vt:lpstr>
      <vt:lpstr>Smartwatches with the average rating out of 5</vt:lpstr>
      <vt:lpstr>Most used features in Smartwatches</vt:lpstr>
      <vt:lpstr>PowerPoint Presentation</vt:lpstr>
      <vt:lpstr>SUMMARY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 _x000d_
회사 : YESFORM Co.,Ltd.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abhishek bhagat</cp:lastModifiedBy>
  <cp:revision>8</cp:revision>
  <dcterms:created xsi:type="dcterms:W3CDTF">2010-02-01T08:03:16Z</dcterms:created>
  <dcterms:modified xsi:type="dcterms:W3CDTF">2023-02-15T07:33:45Z</dcterms:modified>
  <cp:category>www.slidemembers.com</cp:category>
</cp:coreProperties>
</file>