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2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A62C0-35CF-0336-D7DF-F371142B7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510A9C-9E5C-A7DF-36F4-39947C9AA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ABF49-3408-5894-EAD5-B4ED5B3A1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23811-7F80-487B-9269-8E73BE480ADB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ACC51-313E-D866-10BF-152609ACE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A8D18-3555-4586-3839-460696388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E5233-9F78-4A1F-B394-6E1B7D4FE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47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DED3F-4931-2C08-8D12-041280EEB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8E0109-28F9-0D75-9BD0-A18FEF87CE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35505-2F86-2D2B-60CC-ECF8755B0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23811-7F80-487B-9269-8E73BE480ADB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A196B-F45E-52D3-39F8-416A99CBB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FC302-B6AF-B94F-E545-1DE8872D2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E5233-9F78-4A1F-B394-6E1B7D4FE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127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34F015-7446-E693-8E7A-FC2958ECFE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B79860-34CB-55B6-AACF-2CE8ADA31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1E24D-1F8E-569C-4BA7-A23FA18B1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23811-7F80-487B-9269-8E73BE480ADB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1EC24-1B88-77AF-6ED9-17E20C537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FA0A1-C0FC-BE7B-134A-93EEBED48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E5233-9F78-4A1F-B394-6E1B7D4FE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1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248A9-4D2A-1F01-6414-8B575F932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CFD80-8200-0DEF-D8A4-93E8B067D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9B022-9ABE-27A8-30E7-4919E0B11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23811-7F80-487B-9269-8E73BE480ADB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6D555-4616-C854-85E0-5FAB00895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B625B-35E0-B897-F70A-D1DFDEC85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E5233-9F78-4A1F-B394-6E1B7D4FE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69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A07EE-113D-F7D4-761B-AE68E5D12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E3338-A998-3153-161C-B350A9504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9ABCE-78EE-1183-9683-E8F7CA176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23811-7F80-487B-9269-8E73BE480ADB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33814-8A96-3A4D-4C8D-377D42094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01A6D-BBAA-7C58-3F09-8DF4C7E10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E5233-9F78-4A1F-B394-6E1B7D4FE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1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D8167-D477-3EA2-4696-F6307A04B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2C88D-AB97-C355-97F1-F88C7AA15B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08468C-3E50-DFD2-A2A4-C6FF3D25A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736F6-4C24-48EE-E2B4-46668B37F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23811-7F80-487B-9269-8E73BE480ADB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D8055-BC94-880F-D031-A8670A67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B53BD7-514C-C930-C67B-C7F7CC648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E5233-9F78-4A1F-B394-6E1B7D4FE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162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BB245-5039-2BFA-4792-8A6198E48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D1B55-76E3-AC1F-4199-2D81C5BE4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9DB7A1-1F45-1D0A-4024-ADA7FC6CD1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315612-1004-44A3-8806-2150510710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3EDB1B-805A-58CA-A244-0F5360A25A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BFED40-50D6-3723-E8FA-02D546E42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23811-7F80-487B-9269-8E73BE480ADB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0E41D-CA0F-24D9-60E7-9C41F2F25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BAD149-65FE-F51F-2CEB-2CE1BE405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E5233-9F78-4A1F-B394-6E1B7D4FE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448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09363-3769-5BAD-E66B-CBA17DB27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636CD6-04E8-F83F-ABC8-4572463C6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23811-7F80-487B-9269-8E73BE480ADB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B42FDA-7582-6C2A-6E1A-59093036B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932C43-AC1E-6F7F-8ECE-7C93C6511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E5233-9F78-4A1F-B394-6E1B7D4FE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499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0042CE-5B4E-862E-4D62-CBA3CF1C0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23811-7F80-487B-9269-8E73BE480ADB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A4C121-8975-82A6-3C40-6CB60A32E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D4EF59-3EDD-CFCB-E8E5-ED169B652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E5233-9F78-4A1F-B394-6E1B7D4FE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88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946AF-DDF3-3458-CA17-0633CED73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54EC-1C8C-1B9C-A019-7D4E3EC96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7E3F7-A545-182D-5BBB-ED6870C43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A3F93-698A-7862-A583-233A1D38E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23811-7F80-487B-9269-8E73BE480ADB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C7E80-2EA0-840A-7F70-AC7365D1F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847370-9CA4-478A-C82F-4C8E9C06A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E5233-9F78-4A1F-B394-6E1B7D4FE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919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B866B-5B69-F8A2-584C-D691C4089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CF50D1-50FE-7F17-BC03-1374B004F1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B30C79-6E51-7AF6-90F8-4DA1ED995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51FFC3-008B-A665-DCB6-EC198BCE4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23811-7F80-487B-9269-8E73BE480ADB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18D3D9-9FAF-322B-60DC-63B1DCC81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DAEAA-BABA-E9DE-690B-1140E81C0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E5233-9F78-4A1F-B394-6E1B7D4FE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439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C8FE3F-6938-41AE-1C91-36CBFDA63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BFAAE-9DF2-9499-8EE7-6EB6D9510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BDA64-F816-FC6C-E2AE-70B044D2EB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23811-7F80-487B-9269-8E73BE480ADB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BB8CE-90F6-CDE0-E4D0-1478CC4762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F51FA-7C20-8021-4811-7C66A6E47E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E5233-9F78-4A1F-B394-6E1B7D4FE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993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B4AF3-AA0E-C112-E68E-8557F9AEF1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new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278815-202A-6D2C-5F1F-2F6011E21E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file</a:t>
            </a:r>
          </a:p>
        </p:txBody>
      </p:sp>
      <p:pic>
        <p:nvPicPr>
          <p:cNvPr id="5" name="Graphic 4" descr="Laptop with phone and calculator">
            <a:extLst>
              <a:ext uri="{FF2B5EF4-FFF2-40B4-BE49-F238E27FC236}">
                <a16:creationId xmlns:a16="http://schemas.microsoft.com/office/drawing/2014/main" id="{84E01911-71AF-9213-5D5B-F4032DDA47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524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2FA11-9639-8ED0-A7CF-E15AE5025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Try new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2C279-6B87-C6A7-DED0-5181806FE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Presntation</a:t>
            </a:r>
            <a:r>
              <a:rPr lang="en-IN" dirty="0"/>
              <a:t> </a:t>
            </a:r>
          </a:p>
        </p:txBody>
      </p:sp>
      <p:pic>
        <p:nvPicPr>
          <p:cNvPr id="5" name="Graphic 4" descr="Telescope with planets">
            <a:extLst>
              <a:ext uri="{FF2B5EF4-FFF2-40B4-BE49-F238E27FC236}">
                <a16:creationId xmlns:a16="http://schemas.microsoft.com/office/drawing/2014/main" id="{C590663B-7DB6-8265-B5C0-811A56CFF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670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F3548-7AA3-526D-87A5-CECE7F9D7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Github</a:t>
            </a:r>
            <a:r>
              <a:rPr lang="en-IN" dirty="0"/>
              <a:t>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B8E2B-CC1F-C22E-650B-C1634D5326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/>
              <a:t>gitcom</a:t>
            </a:r>
            <a:endParaRPr lang="en-IN" dirty="0"/>
          </a:p>
        </p:txBody>
      </p:sp>
      <p:pic>
        <p:nvPicPr>
          <p:cNvPr id="5" name="Graphic 4" descr="Stack of books with pear">
            <a:extLst>
              <a:ext uri="{FF2B5EF4-FFF2-40B4-BE49-F238E27FC236}">
                <a16:creationId xmlns:a16="http://schemas.microsoft.com/office/drawing/2014/main" id="{87DF8804-BEE0-4303-CBF5-1BF145D63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32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21BE7-FEF4-741C-E21F-290ABFC70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B5244-389C-C854-7EC5-A6ABACFBE8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Excel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E5731-843D-AD72-0D2A-1BEC61962E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Word </a:t>
            </a:r>
          </a:p>
        </p:txBody>
      </p:sp>
      <p:pic>
        <p:nvPicPr>
          <p:cNvPr id="6" name="Graphic 5" descr="A mug filled with office supplies">
            <a:extLst>
              <a:ext uri="{FF2B5EF4-FFF2-40B4-BE49-F238E27FC236}">
                <a16:creationId xmlns:a16="http://schemas.microsoft.com/office/drawing/2014/main" id="{5060B846-B06B-7A20-C035-883D241AC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300" y="1443038"/>
            <a:ext cx="4572000" cy="4572000"/>
          </a:xfrm>
          <a:prstGeom prst="rect">
            <a:avLst/>
          </a:prstGeom>
        </p:spPr>
      </p:pic>
      <p:pic>
        <p:nvPicPr>
          <p:cNvPr id="8" name="Graphic 7" descr="Graph and note paper pads with pencil">
            <a:extLst>
              <a:ext uri="{FF2B5EF4-FFF2-40B4-BE49-F238E27FC236}">
                <a16:creationId xmlns:a16="http://schemas.microsoft.com/office/drawing/2014/main" id="{AD28E22D-9F2B-F1D6-D02A-FE65222BC4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77000" y="2107406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039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FE757-6B9C-4B74-9DC4-BC78EE1C5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datamore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530E0-48A0-7A50-9DB0-6CE7267B81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new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AD886D-72C4-B315-D340-DC40962975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Less space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5F78FB-8A9C-D694-5680-FA9A702641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old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26837A-72CB-905C-EBE8-0836371C677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/>
              <a:t>More space </a:t>
            </a:r>
          </a:p>
        </p:txBody>
      </p:sp>
      <p:pic>
        <p:nvPicPr>
          <p:cNvPr id="8" name="Graphic 7" descr="A lightbulb">
            <a:extLst>
              <a:ext uri="{FF2B5EF4-FFF2-40B4-BE49-F238E27FC236}">
                <a16:creationId xmlns:a16="http://schemas.microsoft.com/office/drawing/2014/main" id="{1AE356B8-BB0E-C64B-3078-F4328A99B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5356" y="2093119"/>
            <a:ext cx="4572000" cy="4572000"/>
          </a:xfrm>
          <a:prstGeom prst="rect">
            <a:avLst/>
          </a:prstGeom>
        </p:spPr>
      </p:pic>
      <p:pic>
        <p:nvPicPr>
          <p:cNvPr id="10" name="Graphic 9" descr="A trophy cup">
            <a:extLst>
              <a:ext uri="{FF2B5EF4-FFF2-40B4-BE49-F238E27FC236}">
                <a16:creationId xmlns:a16="http://schemas.microsoft.com/office/drawing/2014/main" id="{637E0446-CB08-7E79-B530-EEECA7A345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60343" y="2505075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393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Microscope with chemical flasks">
            <a:extLst>
              <a:ext uri="{FF2B5EF4-FFF2-40B4-BE49-F238E27FC236}">
                <a16:creationId xmlns:a16="http://schemas.microsoft.com/office/drawing/2014/main" id="{B4656016-4D53-169B-6C1E-4BF9BB4B9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097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E18B2-9E7F-08AE-C312-4F0DD06DB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Only </a:t>
            </a:r>
          </a:p>
        </p:txBody>
      </p:sp>
      <p:pic>
        <p:nvPicPr>
          <p:cNvPr id="4" name="Graphic 3" descr="A brushstroke">
            <a:extLst>
              <a:ext uri="{FF2B5EF4-FFF2-40B4-BE49-F238E27FC236}">
                <a16:creationId xmlns:a16="http://schemas.microsoft.com/office/drawing/2014/main" id="{2D457F4C-6D58-FD05-31E6-4562BC7D9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114300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256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18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new</vt:lpstr>
      <vt:lpstr>Try new</vt:lpstr>
      <vt:lpstr>Github  </vt:lpstr>
      <vt:lpstr>docs</vt:lpstr>
      <vt:lpstr>datamore</vt:lpstr>
      <vt:lpstr>PowerPoint Presentation</vt:lpstr>
      <vt:lpstr>Only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jacob ajay</dc:creator>
  <cp:lastModifiedBy>jacob ajay</cp:lastModifiedBy>
  <cp:revision>1</cp:revision>
  <dcterms:created xsi:type="dcterms:W3CDTF">2025-03-16T18:09:34Z</dcterms:created>
  <dcterms:modified xsi:type="dcterms:W3CDTF">2025-03-16T18:27:57Z</dcterms:modified>
</cp:coreProperties>
</file>