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162E-D038-4747-A7A7-02FD82FFE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44E8A-1DCA-44D7-AAE3-80867CE36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A6D54-3293-4906-9511-1BBD0E70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1728-7D40-4BA6-BDF3-DB5494E0380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651CA-FF91-4021-997B-A50B9830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F531D-543F-4A9F-BBC6-262A1126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7C1-1CAD-4FF1-8D00-21659BEC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34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2FAC-BCD3-4441-8BC2-F16A40A4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AF6F8-B85F-405C-91BC-C2A3E47FF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EA87-16B0-4B80-A981-275BC3D8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1728-7D40-4BA6-BDF3-DB5494E0380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04398-B236-44D1-939A-A1C7DA8C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755E-FA67-4953-98CB-854CE911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7C1-1CAD-4FF1-8D00-21659BEC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27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80B5C-1A7F-4462-918E-3C7748368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9FA16-1F3F-4E8E-91AF-8AD77EB7A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36975-718F-485A-8A8C-AEEA0C72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1728-7D40-4BA6-BDF3-DB5494E0380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8C087-5C45-4E7C-89A3-E740E14F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941F-E3A1-4D17-BC7B-C5B91D78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7C1-1CAD-4FF1-8D00-21659BEC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88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7D9D-837F-4E21-ADF4-47968D64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564E6-4F23-4FC4-B0D1-80D21472A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89D79-B87E-464C-965E-A87D474D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1728-7D40-4BA6-BDF3-DB5494E0380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ED1C2-4C99-4D82-BCE8-1FDD9DAE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20A17-851F-4092-9D9D-AFD2A12F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7C1-1CAD-4FF1-8D00-21659BEC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06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40F0-AF6B-4D89-878E-4DFE7D06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7FD63-2D4E-4240-B2A5-B2FFEB237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D3A88-0A13-4B1F-A9EE-FA6EE138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1728-7D40-4BA6-BDF3-DB5494E0380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3FA5B-1479-46B6-B546-32BEA434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BAAE0-5522-4327-BB0A-786D0B90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7C1-1CAD-4FF1-8D00-21659BEC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3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6B8D-4601-4CA2-8307-23D5CAFB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9414-107D-4815-9662-54434CC8F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B7FC-3009-49DF-9624-C0260DD4F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439F4-F4BA-48D6-8836-088FE9AFE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1728-7D40-4BA6-BDF3-DB5494E0380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6FA39-91A8-4E6D-A9B1-AFC1EF7E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E1D1B-AF7F-4B06-9661-093F17D1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7C1-1CAD-4FF1-8D00-21659BEC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31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2729-3BEA-4F4D-9EA2-8B2165B8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65157-0244-454F-9363-D4BAE92B4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9223D-791E-4940-A274-B953B526F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649F1-9402-413E-ACBB-0C5EB059E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D5E53-F643-4A8E-A0D8-781905CF3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A2E04-B565-446C-8B0A-53832325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1728-7D40-4BA6-BDF3-DB5494E0380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D1882-2EFF-4509-89B3-37B49144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B99BE-3737-4621-8569-70E82A79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7C1-1CAD-4FF1-8D00-21659BEC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78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8A32-78E6-470F-B710-3F2191EB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740DE-6E18-4196-9B39-0B963BE0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1728-7D40-4BA6-BDF3-DB5494E0380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B1B0C-DCF5-42E0-A82D-D0247018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95B7E-2F82-44C7-9CDB-017A6850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7C1-1CAD-4FF1-8D00-21659BEC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89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4C548-08A0-40D5-82D6-96E57F42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1728-7D40-4BA6-BDF3-DB5494E0380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524D7-5318-4E1E-8300-725897A0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46736-0FB0-4629-8467-3AAA3014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7C1-1CAD-4FF1-8D00-21659BEC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7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8FF4-BE22-4F2F-8814-0DE12F34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9E95B-F2E7-4839-B542-7107B35F0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1D1E9-B3AD-4944-8FD7-916C5CEB6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03519-6CEB-41FF-8F2C-5CE8A572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1728-7D40-4BA6-BDF3-DB5494E0380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E6F1A-F9C5-4EE0-8047-44138D96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0C48B-CF0C-4AA7-8A41-298F6034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7C1-1CAD-4FF1-8D00-21659BEC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96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11BC-51D2-42BD-BDE0-3A9B4B20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20DAB-C873-43FD-B2C1-6EBD2F556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9497E-19CB-49BF-85ED-A64C26565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E2485-3D56-4321-ADFB-52FCEF01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1728-7D40-4BA6-BDF3-DB5494E0380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025A3-FC4F-43B9-99B3-2F116D94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0A6AE-6F48-4733-AAEC-B10F8294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7C1-1CAD-4FF1-8D00-21659BEC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88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1C0CB-453B-4758-80F4-2B1054F4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6C14E-D903-4FB0-897A-844C66C77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C5D0A-2BD2-4634-B20F-2F899A8C7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21728-7D40-4BA6-BDF3-DB5494E0380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95C98-0773-421D-B24C-B0F0B1ED1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D1728-0E2C-4AD2-BD93-5B4EDD7C6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607C1-1CAD-4FF1-8D00-21659BEC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44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8FB2-40E8-4881-9044-28BE07F75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hello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10BF2-712E-4274-8555-BB59D3FD3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96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Bhagat Singh</dc:creator>
  <cp:lastModifiedBy>Bhagat Singh</cp:lastModifiedBy>
  <cp:revision>1</cp:revision>
  <dcterms:created xsi:type="dcterms:W3CDTF">2020-10-10T12:45:54Z</dcterms:created>
  <dcterms:modified xsi:type="dcterms:W3CDTF">2020-10-10T12:46:07Z</dcterms:modified>
</cp:coreProperties>
</file>