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58"/>
  </p:normalViewPr>
  <p:slideViewPr>
    <p:cSldViewPr snapToGrid="0">
      <p:cViewPr varScale="1">
        <p:scale>
          <a:sx n="120" d="100"/>
          <a:sy n="120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Bhagavan-K/my_study_session_tracker" TargetMode="External"/><Relationship Id="rId1" Type="http://schemas.openxmlformats.org/officeDocument/2006/relationships/hyperlink" Target="https://youtu.be/u4mH8PVSMJE" TargetMode="Externa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4mH8PVSMJE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hyperlink" Target="https://github.com/Bhagavan-K/my_study_session_tracker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392753-3F60-437C-A975-6181DD883E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AA198D-E0B1-4BB6-A9B1-23E0A55F061D}">
      <dgm:prSet/>
      <dgm:spPr/>
      <dgm:t>
        <a:bodyPr/>
        <a:lstStyle/>
        <a:p>
          <a:r>
            <a:rPr lang="en-US" b="1" baseline="0"/>
            <a:t>Purpose</a:t>
          </a:r>
          <a:r>
            <a:rPr lang="en-US" baseline="0"/>
            <a:t>: Help Students track Study Sessions.</a:t>
          </a:r>
          <a:endParaRPr lang="en-US"/>
        </a:p>
      </dgm:t>
    </dgm:pt>
    <dgm:pt modelId="{F033E4CD-0908-440A-90BE-38BC3442CA8D}" type="parTrans" cxnId="{1AF4C783-26C1-4F54-A5B1-5C16756052D6}">
      <dgm:prSet/>
      <dgm:spPr/>
      <dgm:t>
        <a:bodyPr/>
        <a:lstStyle/>
        <a:p>
          <a:endParaRPr lang="en-US"/>
        </a:p>
      </dgm:t>
    </dgm:pt>
    <dgm:pt modelId="{F5CD5260-EAA6-439D-99B2-7F15817454A8}" type="sibTrans" cxnId="{1AF4C783-26C1-4F54-A5B1-5C16756052D6}">
      <dgm:prSet/>
      <dgm:spPr/>
      <dgm:t>
        <a:bodyPr/>
        <a:lstStyle/>
        <a:p>
          <a:endParaRPr lang="en-US"/>
        </a:p>
      </dgm:t>
    </dgm:pt>
    <dgm:pt modelId="{D7E1F7B5-F27E-4555-8DC9-98A57C0CA54A}">
      <dgm:prSet/>
      <dgm:spPr/>
      <dgm:t>
        <a:bodyPr/>
        <a:lstStyle/>
        <a:p>
          <a:r>
            <a:rPr lang="en-US" baseline="0"/>
            <a:t>Built with Flutter in frontend and Back4App (Parse Server)</a:t>
          </a:r>
          <a:endParaRPr lang="en-US"/>
        </a:p>
      </dgm:t>
    </dgm:pt>
    <dgm:pt modelId="{FBE86E32-5777-41F1-BF73-95A6F47D364D}" type="parTrans" cxnId="{A781EDB3-EDBE-4D26-BA88-F75B0EA75DB2}">
      <dgm:prSet/>
      <dgm:spPr/>
      <dgm:t>
        <a:bodyPr/>
        <a:lstStyle/>
        <a:p>
          <a:endParaRPr lang="en-US"/>
        </a:p>
      </dgm:t>
    </dgm:pt>
    <dgm:pt modelId="{A0710243-77F8-46D3-BBD0-FEB1EF56B574}" type="sibTrans" cxnId="{A781EDB3-EDBE-4D26-BA88-F75B0EA75DB2}">
      <dgm:prSet/>
      <dgm:spPr/>
      <dgm:t>
        <a:bodyPr/>
        <a:lstStyle/>
        <a:p>
          <a:endParaRPr lang="en-US"/>
        </a:p>
      </dgm:t>
    </dgm:pt>
    <dgm:pt modelId="{309B9989-7342-4BBF-8074-E088796089F5}">
      <dgm:prSet/>
      <dgm:spPr/>
      <dgm:t>
        <a:bodyPr/>
        <a:lstStyle/>
        <a:p>
          <a:r>
            <a:rPr lang="en-US" b="1" baseline="0"/>
            <a:t>Features</a:t>
          </a:r>
          <a:r>
            <a:rPr lang="en-US" baseline="0"/>
            <a:t>: User Authentication, Study Session management, Study Statistics, Dark Mode.</a:t>
          </a:r>
          <a:endParaRPr lang="en-US"/>
        </a:p>
      </dgm:t>
    </dgm:pt>
    <dgm:pt modelId="{9949FA4C-F3C8-4ED2-931D-389A68ED0143}" type="parTrans" cxnId="{5A53B435-C1C5-464B-8407-5131C5CD466F}">
      <dgm:prSet/>
      <dgm:spPr/>
      <dgm:t>
        <a:bodyPr/>
        <a:lstStyle/>
        <a:p>
          <a:endParaRPr lang="en-US"/>
        </a:p>
      </dgm:t>
    </dgm:pt>
    <dgm:pt modelId="{92CC691B-8AC3-4847-8173-430CF0566908}" type="sibTrans" cxnId="{5A53B435-C1C5-464B-8407-5131C5CD466F}">
      <dgm:prSet/>
      <dgm:spPr/>
      <dgm:t>
        <a:bodyPr/>
        <a:lstStyle/>
        <a:p>
          <a:endParaRPr lang="en-US"/>
        </a:p>
      </dgm:t>
    </dgm:pt>
    <dgm:pt modelId="{F4118D71-E82A-465C-A270-82F5D9216CF0}" type="pres">
      <dgm:prSet presAssocID="{3A392753-3F60-437C-A975-6181DD883EC6}" presName="root" presStyleCnt="0">
        <dgm:presLayoutVars>
          <dgm:dir/>
          <dgm:resizeHandles val="exact"/>
        </dgm:presLayoutVars>
      </dgm:prSet>
      <dgm:spPr/>
    </dgm:pt>
    <dgm:pt modelId="{B83B05E4-DB13-42F0-B24A-B5A592F1F7B8}" type="pres">
      <dgm:prSet presAssocID="{97AA198D-E0B1-4BB6-A9B1-23E0A55F061D}" presName="compNode" presStyleCnt="0"/>
      <dgm:spPr/>
    </dgm:pt>
    <dgm:pt modelId="{90753D69-F449-4A71-9306-ABFBD9CC1110}" type="pres">
      <dgm:prSet presAssocID="{97AA198D-E0B1-4BB6-A9B1-23E0A55F06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537B85-719D-448C-959E-DE11B3F7F793}" type="pres">
      <dgm:prSet presAssocID="{97AA198D-E0B1-4BB6-A9B1-23E0A55F061D}" presName="spaceRect" presStyleCnt="0"/>
      <dgm:spPr/>
    </dgm:pt>
    <dgm:pt modelId="{4A537FC1-1C04-4E4C-B728-CDF46AF6E325}" type="pres">
      <dgm:prSet presAssocID="{97AA198D-E0B1-4BB6-A9B1-23E0A55F061D}" presName="textRect" presStyleLbl="revTx" presStyleIdx="0" presStyleCnt="3">
        <dgm:presLayoutVars>
          <dgm:chMax val="1"/>
          <dgm:chPref val="1"/>
        </dgm:presLayoutVars>
      </dgm:prSet>
      <dgm:spPr/>
    </dgm:pt>
    <dgm:pt modelId="{FC45BD02-353B-44C7-8EA8-8F28B92A13F8}" type="pres">
      <dgm:prSet presAssocID="{F5CD5260-EAA6-439D-99B2-7F15817454A8}" presName="sibTrans" presStyleCnt="0"/>
      <dgm:spPr/>
    </dgm:pt>
    <dgm:pt modelId="{13895EAC-2DC9-42F3-BDE9-96E18600AED0}" type="pres">
      <dgm:prSet presAssocID="{D7E1F7B5-F27E-4555-8DC9-98A57C0CA54A}" presName="compNode" presStyleCnt="0"/>
      <dgm:spPr/>
    </dgm:pt>
    <dgm:pt modelId="{186B6892-3433-4E87-B556-AD95718CEDDB}" type="pres">
      <dgm:prSet presAssocID="{D7E1F7B5-F27E-4555-8DC9-98A57C0CA5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86E29545-3DD1-445D-B44D-2BBA6D7EF42D}" type="pres">
      <dgm:prSet presAssocID="{D7E1F7B5-F27E-4555-8DC9-98A57C0CA54A}" presName="spaceRect" presStyleCnt="0"/>
      <dgm:spPr/>
    </dgm:pt>
    <dgm:pt modelId="{3800947C-F3BA-41F1-AD05-2C7C011D1B59}" type="pres">
      <dgm:prSet presAssocID="{D7E1F7B5-F27E-4555-8DC9-98A57C0CA54A}" presName="textRect" presStyleLbl="revTx" presStyleIdx="1" presStyleCnt="3">
        <dgm:presLayoutVars>
          <dgm:chMax val="1"/>
          <dgm:chPref val="1"/>
        </dgm:presLayoutVars>
      </dgm:prSet>
      <dgm:spPr/>
    </dgm:pt>
    <dgm:pt modelId="{A4628C77-3749-4F3F-9E86-46D9C77ACC5F}" type="pres">
      <dgm:prSet presAssocID="{A0710243-77F8-46D3-BBD0-FEB1EF56B574}" presName="sibTrans" presStyleCnt="0"/>
      <dgm:spPr/>
    </dgm:pt>
    <dgm:pt modelId="{9C892A82-1C7F-4B26-8D16-E3C11F67B680}" type="pres">
      <dgm:prSet presAssocID="{309B9989-7342-4BBF-8074-E088796089F5}" presName="compNode" presStyleCnt="0"/>
      <dgm:spPr/>
    </dgm:pt>
    <dgm:pt modelId="{49BB53F0-A626-409B-B337-8778D63D2546}" type="pres">
      <dgm:prSet presAssocID="{309B9989-7342-4BBF-8074-E088796089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4CFA0FA-8E29-4976-9F8F-A963919CE751}" type="pres">
      <dgm:prSet presAssocID="{309B9989-7342-4BBF-8074-E088796089F5}" presName="spaceRect" presStyleCnt="0"/>
      <dgm:spPr/>
    </dgm:pt>
    <dgm:pt modelId="{1951F70F-58F7-458B-A7E0-C394332835F4}" type="pres">
      <dgm:prSet presAssocID="{309B9989-7342-4BBF-8074-E088796089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53B435-C1C5-464B-8407-5131C5CD466F}" srcId="{3A392753-3F60-437C-A975-6181DD883EC6}" destId="{309B9989-7342-4BBF-8074-E088796089F5}" srcOrd="2" destOrd="0" parTransId="{9949FA4C-F3C8-4ED2-931D-389A68ED0143}" sibTransId="{92CC691B-8AC3-4847-8173-430CF0566908}"/>
    <dgm:cxn modelId="{205AE965-C5CB-4983-B339-2D00BC536DE3}" type="presOf" srcId="{97AA198D-E0B1-4BB6-A9B1-23E0A55F061D}" destId="{4A537FC1-1C04-4E4C-B728-CDF46AF6E325}" srcOrd="0" destOrd="0" presId="urn:microsoft.com/office/officeart/2018/2/layout/IconLabelList"/>
    <dgm:cxn modelId="{4CEEC674-0280-4F7F-81CF-614AAAC7835B}" type="presOf" srcId="{309B9989-7342-4BBF-8074-E088796089F5}" destId="{1951F70F-58F7-458B-A7E0-C394332835F4}" srcOrd="0" destOrd="0" presId="urn:microsoft.com/office/officeart/2018/2/layout/IconLabelList"/>
    <dgm:cxn modelId="{1AF4C783-26C1-4F54-A5B1-5C16756052D6}" srcId="{3A392753-3F60-437C-A975-6181DD883EC6}" destId="{97AA198D-E0B1-4BB6-A9B1-23E0A55F061D}" srcOrd="0" destOrd="0" parTransId="{F033E4CD-0908-440A-90BE-38BC3442CA8D}" sibTransId="{F5CD5260-EAA6-439D-99B2-7F15817454A8}"/>
    <dgm:cxn modelId="{A781EDB3-EDBE-4D26-BA88-F75B0EA75DB2}" srcId="{3A392753-3F60-437C-A975-6181DD883EC6}" destId="{D7E1F7B5-F27E-4555-8DC9-98A57C0CA54A}" srcOrd="1" destOrd="0" parTransId="{FBE86E32-5777-41F1-BF73-95A6F47D364D}" sibTransId="{A0710243-77F8-46D3-BBD0-FEB1EF56B574}"/>
    <dgm:cxn modelId="{4606F3C3-2A38-4700-8E7C-A72EBD7FDED9}" type="presOf" srcId="{D7E1F7B5-F27E-4555-8DC9-98A57C0CA54A}" destId="{3800947C-F3BA-41F1-AD05-2C7C011D1B59}" srcOrd="0" destOrd="0" presId="urn:microsoft.com/office/officeart/2018/2/layout/IconLabelList"/>
    <dgm:cxn modelId="{7A8B46C6-2705-475A-865E-BC1FCB38A743}" type="presOf" srcId="{3A392753-3F60-437C-A975-6181DD883EC6}" destId="{F4118D71-E82A-465C-A270-82F5D9216CF0}" srcOrd="0" destOrd="0" presId="urn:microsoft.com/office/officeart/2018/2/layout/IconLabelList"/>
    <dgm:cxn modelId="{C492ABCF-6A3B-4C1C-A719-647DE0F8EB65}" type="presParOf" srcId="{F4118D71-E82A-465C-A270-82F5D9216CF0}" destId="{B83B05E4-DB13-42F0-B24A-B5A592F1F7B8}" srcOrd="0" destOrd="0" presId="urn:microsoft.com/office/officeart/2018/2/layout/IconLabelList"/>
    <dgm:cxn modelId="{9231C4DD-492C-447D-8F78-1F8A7BF3BBA4}" type="presParOf" srcId="{B83B05E4-DB13-42F0-B24A-B5A592F1F7B8}" destId="{90753D69-F449-4A71-9306-ABFBD9CC1110}" srcOrd="0" destOrd="0" presId="urn:microsoft.com/office/officeart/2018/2/layout/IconLabelList"/>
    <dgm:cxn modelId="{D1297C8E-D015-4247-8309-E438DFE680A7}" type="presParOf" srcId="{B83B05E4-DB13-42F0-B24A-B5A592F1F7B8}" destId="{B9537B85-719D-448C-959E-DE11B3F7F793}" srcOrd="1" destOrd="0" presId="urn:microsoft.com/office/officeart/2018/2/layout/IconLabelList"/>
    <dgm:cxn modelId="{AB07988D-4263-4D9C-8245-FD927757C020}" type="presParOf" srcId="{B83B05E4-DB13-42F0-B24A-B5A592F1F7B8}" destId="{4A537FC1-1C04-4E4C-B728-CDF46AF6E325}" srcOrd="2" destOrd="0" presId="urn:microsoft.com/office/officeart/2018/2/layout/IconLabelList"/>
    <dgm:cxn modelId="{73EDA2F4-C333-43FB-99E8-50C2015FB2F5}" type="presParOf" srcId="{F4118D71-E82A-465C-A270-82F5D9216CF0}" destId="{FC45BD02-353B-44C7-8EA8-8F28B92A13F8}" srcOrd="1" destOrd="0" presId="urn:microsoft.com/office/officeart/2018/2/layout/IconLabelList"/>
    <dgm:cxn modelId="{FC7C6DC9-F191-4775-9F5B-077D1800036F}" type="presParOf" srcId="{F4118D71-E82A-465C-A270-82F5D9216CF0}" destId="{13895EAC-2DC9-42F3-BDE9-96E18600AED0}" srcOrd="2" destOrd="0" presId="urn:microsoft.com/office/officeart/2018/2/layout/IconLabelList"/>
    <dgm:cxn modelId="{29809A8C-2B5E-4426-B266-02896F0663D8}" type="presParOf" srcId="{13895EAC-2DC9-42F3-BDE9-96E18600AED0}" destId="{186B6892-3433-4E87-B556-AD95718CEDDB}" srcOrd="0" destOrd="0" presId="urn:microsoft.com/office/officeart/2018/2/layout/IconLabelList"/>
    <dgm:cxn modelId="{F6B8A9CF-3E0E-44FC-8999-3B1B00C715F8}" type="presParOf" srcId="{13895EAC-2DC9-42F3-BDE9-96E18600AED0}" destId="{86E29545-3DD1-445D-B44D-2BBA6D7EF42D}" srcOrd="1" destOrd="0" presId="urn:microsoft.com/office/officeart/2018/2/layout/IconLabelList"/>
    <dgm:cxn modelId="{C1C6F0CB-FB82-40C5-A2D1-6C20AA832CEC}" type="presParOf" srcId="{13895EAC-2DC9-42F3-BDE9-96E18600AED0}" destId="{3800947C-F3BA-41F1-AD05-2C7C011D1B59}" srcOrd="2" destOrd="0" presId="urn:microsoft.com/office/officeart/2018/2/layout/IconLabelList"/>
    <dgm:cxn modelId="{0C800E0E-FB11-439E-82E5-55B95D16A659}" type="presParOf" srcId="{F4118D71-E82A-465C-A270-82F5D9216CF0}" destId="{A4628C77-3749-4F3F-9E86-46D9C77ACC5F}" srcOrd="3" destOrd="0" presId="urn:microsoft.com/office/officeart/2018/2/layout/IconLabelList"/>
    <dgm:cxn modelId="{A1A357F2-B5BA-4371-BC80-A9050931B7B3}" type="presParOf" srcId="{F4118D71-E82A-465C-A270-82F5D9216CF0}" destId="{9C892A82-1C7F-4B26-8D16-E3C11F67B680}" srcOrd="4" destOrd="0" presId="urn:microsoft.com/office/officeart/2018/2/layout/IconLabelList"/>
    <dgm:cxn modelId="{36275715-506A-47DA-99AA-0E773F76D265}" type="presParOf" srcId="{9C892A82-1C7F-4B26-8D16-E3C11F67B680}" destId="{49BB53F0-A626-409B-B337-8778D63D2546}" srcOrd="0" destOrd="0" presId="urn:microsoft.com/office/officeart/2018/2/layout/IconLabelList"/>
    <dgm:cxn modelId="{C7D853C4-0469-4470-AD13-29E55AF5E1AF}" type="presParOf" srcId="{9C892A82-1C7F-4B26-8D16-E3C11F67B680}" destId="{54CFA0FA-8E29-4976-9F8F-A963919CE751}" srcOrd="1" destOrd="0" presId="urn:microsoft.com/office/officeart/2018/2/layout/IconLabelList"/>
    <dgm:cxn modelId="{C7EADE55-8DCA-4AD0-B5E1-810F2BFAC483}" type="presParOf" srcId="{9C892A82-1C7F-4B26-8D16-E3C11F67B680}" destId="{1951F70F-58F7-458B-A7E0-C394332835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584E49-5D44-4B83-A3E4-04C568EBBA0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DFFBF3-1960-4778-898F-598BFEF8C959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b="1" dirty="0"/>
            <a:t>Frontend:</a:t>
          </a:r>
          <a:endParaRPr lang="en-US" dirty="0"/>
        </a:p>
      </dgm:t>
    </dgm:pt>
    <dgm:pt modelId="{E6F76B44-6A7B-45D0-9531-DCBB746ACD3A}" type="parTrans" cxnId="{31D76A10-5AD2-4040-96BD-9EA62B51FD48}">
      <dgm:prSet/>
      <dgm:spPr/>
      <dgm:t>
        <a:bodyPr/>
        <a:lstStyle/>
        <a:p>
          <a:endParaRPr lang="en-US"/>
        </a:p>
      </dgm:t>
    </dgm:pt>
    <dgm:pt modelId="{2A8A5240-83C7-4534-A74A-69F4D171935E}" type="sibTrans" cxnId="{31D76A10-5AD2-4040-96BD-9EA62B51FD48}">
      <dgm:prSet/>
      <dgm:spPr/>
      <dgm:t>
        <a:bodyPr/>
        <a:lstStyle/>
        <a:p>
          <a:endParaRPr lang="en-US"/>
        </a:p>
      </dgm:t>
    </dgm:pt>
    <dgm:pt modelId="{D60993FF-F5F4-4042-9E05-D5B3DE6B8EB8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Flutter framework providing cross-platform UI components.</a:t>
          </a:r>
        </a:p>
      </dgm:t>
    </dgm:pt>
    <dgm:pt modelId="{8C3AABD7-16B6-419E-8026-677AB90A31F9}" type="parTrans" cxnId="{43D90A10-5367-4155-A31E-4829ABE80DC2}">
      <dgm:prSet/>
      <dgm:spPr/>
      <dgm:t>
        <a:bodyPr/>
        <a:lstStyle/>
        <a:p>
          <a:endParaRPr lang="en-US"/>
        </a:p>
      </dgm:t>
    </dgm:pt>
    <dgm:pt modelId="{67BEBFB9-25EA-4EDE-A132-EE24B2E09C04}" type="sibTrans" cxnId="{43D90A10-5367-4155-A31E-4829ABE80DC2}">
      <dgm:prSet/>
      <dgm:spPr/>
      <dgm:t>
        <a:bodyPr/>
        <a:lstStyle/>
        <a:p>
          <a:endParaRPr lang="en-US"/>
        </a:p>
      </dgm:t>
    </dgm:pt>
    <dgm:pt modelId="{C4F90A5F-3898-48FF-8F1C-460E406FCCDD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Provider package for state management</a:t>
          </a:r>
        </a:p>
      </dgm:t>
    </dgm:pt>
    <dgm:pt modelId="{1ED8F7D2-BF87-4930-92AA-62D091AC97F5}" type="parTrans" cxnId="{D8966783-792D-4798-BD2E-62DCA0338C68}">
      <dgm:prSet/>
      <dgm:spPr/>
      <dgm:t>
        <a:bodyPr/>
        <a:lstStyle/>
        <a:p>
          <a:endParaRPr lang="en-US"/>
        </a:p>
      </dgm:t>
    </dgm:pt>
    <dgm:pt modelId="{B02C29DB-B45E-4C2A-81CE-6965170049C3}" type="sibTrans" cxnId="{D8966783-792D-4798-BD2E-62DCA0338C68}">
      <dgm:prSet/>
      <dgm:spPr/>
      <dgm:t>
        <a:bodyPr/>
        <a:lstStyle/>
        <a:p>
          <a:endParaRPr lang="en-US"/>
        </a:p>
      </dgm:t>
    </dgm:pt>
    <dgm:pt modelId="{A1DAF7E9-A87A-4544-8805-56BA366D3A6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1" dirty="0"/>
            <a:t>UI layers</a:t>
          </a:r>
          <a:r>
            <a:rPr lang="en-US" dirty="0"/>
            <a:t>: screens, widgets, and theme management</a:t>
          </a:r>
        </a:p>
      </dgm:t>
    </dgm:pt>
    <dgm:pt modelId="{82A1D6A3-5208-43E9-A98A-208A7BCFA00E}" type="parTrans" cxnId="{DAEA2CB7-2CAD-4892-BC3D-846B33AE5417}">
      <dgm:prSet/>
      <dgm:spPr/>
      <dgm:t>
        <a:bodyPr/>
        <a:lstStyle/>
        <a:p>
          <a:endParaRPr lang="en-US"/>
        </a:p>
      </dgm:t>
    </dgm:pt>
    <dgm:pt modelId="{E607EC40-216C-4C13-B6BE-7275C8C24208}" type="sibTrans" cxnId="{DAEA2CB7-2CAD-4892-BC3D-846B33AE5417}">
      <dgm:prSet/>
      <dgm:spPr/>
      <dgm:t>
        <a:bodyPr/>
        <a:lstStyle/>
        <a:p>
          <a:endParaRPr lang="en-US"/>
        </a:p>
      </dgm:t>
    </dgm:pt>
    <dgm:pt modelId="{C0CED8A8-7FBD-497B-8C69-0CDE891EE18E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Local data caching for improved performance</a:t>
          </a:r>
        </a:p>
      </dgm:t>
    </dgm:pt>
    <dgm:pt modelId="{A8443748-EA6F-416D-9367-9939F1B1C6BF}" type="parTrans" cxnId="{C2C660A0-D1F8-4D51-A561-E2EEE9B42036}">
      <dgm:prSet/>
      <dgm:spPr/>
      <dgm:t>
        <a:bodyPr/>
        <a:lstStyle/>
        <a:p>
          <a:endParaRPr lang="en-US"/>
        </a:p>
      </dgm:t>
    </dgm:pt>
    <dgm:pt modelId="{3F00056A-048A-4460-B9CD-CFD6C0DE7C0B}" type="sibTrans" cxnId="{C2C660A0-D1F8-4D51-A561-E2EEE9B42036}">
      <dgm:prSet/>
      <dgm:spPr/>
      <dgm:t>
        <a:bodyPr/>
        <a:lstStyle/>
        <a:p>
          <a:endParaRPr lang="en-US"/>
        </a:p>
      </dgm:t>
    </dgm:pt>
    <dgm:pt modelId="{961BCA63-7A91-421E-8ADE-7D9DBBC9E35D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en-US" b="1" dirty="0"/>
            <a:t>Backend:</a:t>
          </a:r>
          <a:endParaRPr lang="en-US" dirty="0"/>
        </a:p>
      </dgm:t>
    </dgm:pt>
    <dgm:pt modelId="{528A65D4-98D8-4253-8855-547BAB8439E5}" type="parTrans" cxnId="{C5C8F105-F4B9-4BDD-9C66-9B1B65A865CF}">
      <dgm:prSet/>
      <dgm:spPr/>
      <dgm:t>
        <a:bodyPr/>
        <a:lstStyle/>
        <a:p>
          <a:endParaRPr lang="en-US"/>
        </a:p>
      </dgm:t>
    </dgm:pt>
    <dgm:pt modelId="{97022393-7D87-4095-BF44-B082DF4266CE}" type="sibTrans" cxnId="{C5C8F105-F4B9-4BDD-9C66-9B1B65A865CF}">
      <dgm:prSet/>
      <dgm:spPr/>
      <dgm:t>
        <a:bodyPr/>
        <a:lstStyle/>
        <a:p>
          <a:endParaRPr lang="en-US"/>
        </a:p>
      </dgm:t>
    </dgm:pt>
    <dgm:pt modelId="{F076E9AB-FCD1-40B0-A40F-4C9CE76C5E1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Back4App (Parse Server) providing BaaS functionality</a:t>
          </a:r>
        </a:p>
      </dgm:t>
    </dgm:pt>
    <dgm:pt modelId="{12D2116D-6477-4905-8EB7-68013FEF062F}" type="parTrans" cxnId="{E0C64A6F-D36E-44E5-BFB6-CF03083D183A}">
      <dgm:prSet/>
      <dgm:spPr/>
      <dgm:t>
        <a:bodyPr/>
        <a:lstStyle/>
        <a:p>
          <a:endParaRPr lang="en-US"/>
        </a:p>
      </dgm:t>
    </dgm:pt>
    <dgm:pt modelId="{5ED65FFD-3246-442B-9B09-AE38DB5C5D3D}" type="sibTrans" cxnId="{E0C64A6F-D36E-44E5-BFB6-CF03083D183A}">
      <dgm:prSet/>
      <dgm:spPr/>
      <dgm:t>
        <a:bodyPr/>
        <a:lstStyle/>
        <a:p>
          <a:endParaRPr lang="en-US"/>
        </a:p>
      </dgm:t>
    </dgm:pt>
    <dgm:pt modelId="{D166B10C-F7A4-4951-BA5E-7688CF8394B5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Cloud database for persistent storage</a:t>
          </a:r>
        </a:p>
      </dgm:t>
    </dgm:pt>
    <dgm:pt modelId="{6DD0876D-3C0F-482B-ABBD-A8C598E567FE}" type="parTrans" cxnId="{D1058CAA-A49D-4017-BBFE-741944EFD2F1}">
      <dgm:prSet/>
      <dgm:spPr/>
      <dgm:t>
        <a:bodyPr/>
        <a:lstStyle/>
        <a:p>
          <a:endParaRPr lang="en-US"/>
        </a:p>
      </dgm:t>
    </dgm:pt>
    <dgm:pt modelId="{044FB7BC-2930-4C9E-86EA-FAE3BEB667B8}" type="sibTrans" cxnId="{D1058CAA-A49D-4017-BBFE-741944EFD2F1}">
      <dgm:prSet/>
      <dgm:spPr/>
      <dgm:t>
        <a:bodyPr/>
        <a:lstStyle/>
        <a:p>
          <a:endParaRPr lang="en-US"/>
        </a:p>
      </dgm:t>
    </dgm:pt>
    <dgm:pt modelId="{28C7BBC4-8680-484F-BEB3-1E07C8DFFC7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/>
            <a:t>Authentication system using Parse User class</a:t>
          </a:r>
        </a:p>
      </dgm:t>
    </dgm:pt>
    <dgm:pt modelId="{EF474441-3D09-42CA-892E-DD5E3D8B0ECB}" type="parTrans" cxnId="{046D8FB5-D630-4F4E-8D62-D5E3B52E748E}">
      <dgm:prSet/>
      <dgm:spPr/>
      <dgm:t>
        <a:bodyPr/>
        <a:lstStyle/>
        <a:p>
          <a:endParaRPr lang="en-US"/>
        </a:p>
      </dgm:t>
    </dgm:pt>
    <dgm:pt modelId="{8F9469A6-9DB8-4D77-9D97-A949504E0DF0}" type="sibTrans" cxnId="{046D8FB5-D630-4F4E-8D62-D5E3B52E748E}">
      <dgm:prSet/>
      <dgm:spPr/>
      <dgm:t>
        <a:bodyPr/>
        <a:lstStyle/>
        <a:p>
          <a:endParaRPr lang="en-US"/>
        </a:p>
      </dgm:t>
    </dgm:pt>
    <dgm:pt modelId="{786F741B-65CC-4178-B093-5D8807CE3D3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REST API endpoints for CRUD operations</a:t>
          </a:r>
        </a:p>
      </dgm:t>
    </dgm:pt>
    <dgm:pt modelId="{B340E59D-D722-4BCE-9E49-2C147D53B7C9}" type="parTrans" cxnId="{625A015A-AE3F-4A47-8372-49E73E64BB99}">
      <dgm:prSet/>
      <dgm:spPr/>
      <dgm:t>
        <a:bodyPr/>
        <a:lstStyle/>
        <a:p>
          <a:endParaRPr lang="en-US"/>
        </a:p>
      </dgm:t>
    </dgm:pt>
    <dgm:pt modelId="{B749C5F7-C9B9-4147-BE52-5F77B91F8F1F}" type="sibTrans" cxnId="{625A015A-AE3F-4A47-8372-49E73E64BB99}">
      <dgm:prSet/>
      <dgm:spPr/>
      <dgm:t>
        <a:bodyPr/>
        <a:lstStyle/>
        <a:p>
          <a:endParaRPr lang="en-US"/>
        </a:p>
      </dgm:t>
    </dgm:pt>
    <dgm:pt modelId="{268CC629-F46F-46FF-9ABD-70BD710AEFF6}" type="pres">
      <dgm:prSet presAssocID="{D5584E49-5D44-4B83-A3E4-04C568EBBA0B}" presName="root" presStyleCnt="0">
        <dgm:presLayoutVars>
          <dgm:dir/>
          <dgm:resizeHandles val="exact"/>
        </dgm:presLayoutVars>
      </dgm:prSet>
      <dgm:spPr/>
    </dgm:pt>
    <dgm:pt modelId="{72C310A8-242F-41B8-B514-A692A6A6529D}" type="pres">
      <dgm:prSet presAssocID="{5DDFFBF3-1960-4778-898F-598BFEF8C959}" presName="compNode" presStyleCnt="0"/>
      <dgm:spPr/>
    </dgm:pt>
    <dgm:pt modelId="{02E024BB-1009-48B2-BF38-6BF7AD836024}" type="pres">
      <dgm:prSet presAssocID="{5DDFFBF3-1960-4778-898F-598BFEF8C959}" presName="iconRect" presStyleLbl="node1" presStyleIdx="0" presStyleCnt="2" custLinFactNeighborX="-8377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080FAB-8667-4612-A788-E33D28B48101}" type="pres">
      <dgm:prSet presAssocID="{5DDFFBF3-1960-4778-898F-598BFEF8C959}" presName="iconSpace" presStyleCnt="0"/>
      <dgm:spPr/>
    </dgm:pt>
    <dgm:pt modelId="{D81FC8B9-3355-4D08-B4DF-D2DAC3A448D1}" type="pres">
      <dgm:prSet presAssocID="{5DDFFBF3-1960-4778-898F-598BFEF8C959}" presName="parTx" presStyleLbl="revTx" presStyleIdx="0" presStyleCnt="4">
        <dgm:presLayoutVars>
          <dgm:chMax val="0"/>
          <dgm:chPref val="0"/>
        </dgm:presLayoutVars>
      </dgm:prSet>
      <dgm:spPr/>
    </dgm:pt>
    <dgm:pt modelId="{DEEFF41E-D6AB-46A8-AFD4-739D1C61A9F3}" type="pres">
      <dgm:prSet presAssocID="{5DDFFBF3-1960-4778-898F-598BFEF8C959}" presName="txSpace" presStyleCnt="0"/>
      <dgm:spPr/>
    </dgm:pt>
    <dgm:pt modelId="{D17F5AC4-ACEA-4E91-B53F-9447DBC921C2}" type="pres">
      <dgm:prSet presAssocID="{5DDFFBF3-1960-4778-898F-598BFEF8C959}" presName="desTx" presStyleLbl="revTx" presStyleIdx="1" presStyleCnt="4">
        <dgm:presLayoutVars/>
      </dgm:prSet>
      <dgm:spPr/>
    </dgm:pt>
    <dgm:pt modelId="{00D61E27-1792-4CC0-94B4-E2ED130EB91B}" type="pres">
      <dgm:prSet presAssocID="{2A8A5240-83C7-4534-A74A-69F4D171935E}" presName="sibTrans" presStyleCnt="0"/>
      <dgm:spPr/>
    </dgm:pt>
    <dgm:pt modelId="{A82ABECE-6584-4C92-A402-0208F7A07D88}" type="pres">
      <dgm:prSet presAssocID="{961BCA63-7A91-421E-8ADE-7D9DBBC9E35D}" presName="compNode" presStyleCnt="0"/>
      <dgm:spPr/>
    </dgm:pt>
    <dgm:pt modelId="{329A92B6-3882-48D0-8B1E-70D96E4F1256}" type="pres">
      <dgm:prSet presAssocID="{961BCA63-7A91-421E-8ADE-7D9DBBC9E35D}" presName="iconRect" presStyleLbl="node1" presStyleIdx="1" presStyleCnt="2" custLinFactNeighborX="-8870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C86F86-B5D6-46FC-A23F-0FA35B8166CA}" type="pres">
      <dgm:prSet presAssocID="{961BCA63-7A91-421E-8ADE-7D9DBBC9E35D}" presName="iconSpace" presStyleCnt="0"/>
      <dgm:spPr/>
    </dgm:pt>
    <dgm:pt modelId="{8FF5F0F4-C240-4F39-A6D1-D59897435247}" type="pres">
      <dgm:prSet presAssocID="{961BCA63-7A91-421E-8ADE-7D9DBBC9E35D}" presName="parTx" presStyleLbl="revTx" presStyleIdx="2" presStyleCnt="4">
        <dgm:presLayoutVars>
          <dgm:chMax val="0"/>
          <dgm:chPref val="0"/>
        </dgm:presLayoutVars>
      </dgm:prSet>
      <dgm:spPr/>
    </dgm:pt>
    <dgm:pt modelId="{3806BAFF-34D2-482D-BAA6-09A76537BACB}" type="pres">
      <dgm:prSet presAssocID="{961BCA63-7A91-421E-8ADE-7D9DBBC9E35D}" presName="txSpace" presStyleCnt="0"/>
      <dgm:spPr/>
    </dgm:pt>
    <dgm:pt modelId="{C365EA4A-99CD-4C68-A546-8D0663F601DA}" type="pres">
      <dgm:prSet presAssocID="{961BCA63-7A91-421E-8ADE-7D9DBBC9E35D}" presName="desTx" presStyleLbl="revTx" presStyleIdx="3" presStyleCnt="4">
        <dgm:presLayoutVars/>
      </dgm:prSet>
      <dgm:spPr/>
    </dgm:pt>
  </dgm:ptLst>
  <dgm:cxnLst>
    <dgm:cxn modelId="{C5C8F105-F4B9-4BDD-9C66-9B1B65A865CF}" srcId="{D5584E49-5D44-4B83-A3E4-04C568EBBA0B}" destId="{961BCA63-7A91-421E-8ADE-7D9DBBC9E35D}" srcOrd="1" destOrd="0" parTransId="{528A65D4-98D8-4253-8855-547BAB8439E5}" sibTransId="{97022393-7D87-4095-BF44-B082DF4266CE}"/>
    <dgm:cxn modelId="{43D90A10-5367-4155-A31E-4829ABE80DC2}" srcId="{5DDFFBF3-1960-4778-898F-598BFEF8C959}" destId="{D60993FF-F5F4-4042-9E05-D5B3DE6B8EB8}" srcOrd="0" destOrd="0" parTransId="{8C3AABD7-16B6-419E-8026-677AB90A31F9}" sibTransId="{67BEBFB9-25EA-4EDE-A132-EE24B2E09C04}"/>
    <dgm:cxn modelId="{31D76A10-5AD2-4040-96BD-9EA62B51FD48}" srcId="{D5584E49-5D44-4B83-A3E4-04C568EBBA0B}" destId="{5DDFFBF3-1960-4778-898F-598BFEF8C959}" srcOrd="0" destOrd="0" parTransId="{E6F76B44-6A7B-45D0-9531-DCBB746ACD3A}" sibTransId="{2A8A5240-83C7-4534-A74A-69F4D171935E}"/>
    <dgm:cxn modelId="{0491D11C-98A1-EA43-AD13-80DE059ADC22}" type="presOf" srcId="{A1DAF7E9-A87A-4544-8805-56BA366D3A6B}" destId="{D17F5AC4-ACEA-4E91-B53F-9447DBC921C2}" srcOrd="0" destOrd="2" presId="urn:microsoft.com/office/officeart/2018/5/layout/CenteredIconLabelDescriptionList"/>
    <dgm:cxn modelId="{0A694E3B-4BC8-984B-8A69-40DFC36F1032}" type="presOf" srcId="{961BCA63-7A91-421E-8ADE-7D9DBBC9E35D}" destId="{8FF5F0F4-C240-4F39-A6D1-D59897435247}" srcOrd="0" destOrd="0" presId="urn:microsoft.com/office/officeart/2018/5/layout/CenteredIconLabelDescriptionList"/>
    <dgm:cxn modelId="{850FAC4B-A17F-B641-8079-B259FF67E68D}" type="presOf" srcId="{F076E9AB-FCD1-40B0-A40F-4C9CE76C5E1B}" destId="{C365EA4A-99CD-4C68-A546-8D0663F601DA}" srcOrd="0" destOrd="0" presId="urn:microsoft.com/office/officeart/2018/5/layout/CenteredIconLabelDescriptionList"/>
    <dgm:cxn modelId="{625A015A-AE3F-4A47-8372-49E73E64BB99}" srcId="{961BCA63-7A91-421E-8ADE-7D9DBBC9E35D}" destId="{786F741B-65CC-4178-B093-5D8807CE3D3B}" srcOrd="3" destOrd="0" parTransId="{B340E59D-D722-4BCE-9E49-2C147D53B7C9}" sibTransId="{B749C5F7-C9B9-4147-BE52-5F77B91F8F1F}"/>
    <dgm:cxn modelId="{1628885E-7260-574F-B268-1ED20BF414AA}" type="presOf" srcId="{D166B10C-F7A4-4951-BA5E-7688CF8394B5}" destId="{C365EA4A-99CD-4C68-A546-8D0663F601DA}" srcOrd="0" destOrd="1" presId="urn:microsoft.com/office/officeart/2018/5/layout/CenteredIconLabelDescriptionList"/>
    <dgm:cxn modelId="{A2EBDD6D-B3F1-744C-8E35-4C3CFA1CF5D0}" type="presOf" srcId="{5DDFFBF3-1960-4778-898F-598BFEF8C959}" destId="{D81FC8B9-3355-4D08-B4DF-D2DAC3A448D1}" srcOrd="0" destOrd="0" presId="urn:microsoft.com/office/officeart/2018/5/layout/CenteredIconLabelDescriptionList"/>
    <dgm:cxn modelId="{E0C64A6F-D36E-44E5-BFB6-CF03083D183A}" srcId="{961BCA63-7A91-421E-8ADE-7D9DBBC9E35D}" destId="{F076E9AB-FCD1-40B0-A40F-4C9CE76C5E1B}" srcOrd="0" destOrd="0" parTransId="{12D2116D-6477-4905-8EB7-68013FEF062F}" sibTransId="{5ED65FFD-3246-442B-9B09-AE38DB5C5D3D}"/>
    <dgm:cxn modelId="{D8966783-792D-4798-BD2E-62DCA0338C68}" srcId="{5DDFFBF3-1960-4778-898F-598BFEF8C959}" destId="{C4F90A5F-3898-48FF-8F1C-460E406FCCDD}" srcOrd="1" destOrd="0" parTransId="{1ED8F7D2-BF87-4930-92AA-62D091AC97F5}" sibTransId="{B02C29DB-B45E-4C2A-81CE-6965170049C3}"/>
    <dgm:cxn modelId="{FCC1909A-8D85-5048-B08E-45B3F821D1D1}" type="presOf" srcId="{D60993FF-F5F4-4042-9E05-D5B3DE6B8EB8}" destId="{D17F5AC4-ACEA-4E91-B53F-9447DBC921C2}" srcOrd="0" destOrd="0" presId="urn:microsoft.com/office/officeart/2018/5/layout/CenteredIconLabelDescriptionList"/>
    <dgm:cxn modelId="{C2C660A0-D1F8-4D51-A561-E2EEE9B42036}" srcId="{5DDFFBF3-1960-4778-898F-598BFEF8C959}" destId="{C0CED8A8-7FBD-497B-8C69-0CDE891EE18E}" srcOrd="3" destOrd="0" parTransId="{A8443748-EA6F-416D-9367-9939F1B1C6BF}" sibTransId="{3F00056A-048A-4460-B9CD-CFD6C0DE7C0B}"/>
    <dgm:cxn modelId="{5547B4A9-CAF3-EC4A-9B92-243AF6259C58}" type="presOf" srcId="{28C7BBC4-8680-484F-BEB3-1E07C8DFFC7A}" destId="{C365EA4A-99CD-4C68-A546-8D0663F601DA}" srcOrd="0" destOrd="2" presId="urn:microsoft.com/office/officeart/2018/5/layout/CenteredIconLabelDescriptionList"/>
    <dgm:cxn modelId="{D1058CAA-A49D-4017-BBFE-741944EFD2F1}" srcId="{961BCA63-7A91-421E-8ADE-7D9DBBC9E35D}" destId="{D166B10C-F7A4-4951-BA5E-7688CF8394B5}" srcOrd="1" destOrd="0" parTransId="{6DD0876D-3C0F-482B-ABBD-A8C598E567FE}" sibTransId="{044FB7BC-2930-4C9E-86EA-FAE3BEB667B8}"/>
    <dgm:cxn modelId="{046D8FB5-D630-4F4E-8D62-D5E3B52E748E}" srcId="{961BCA63-7A91-421E-8ADE-7D9DBBC9E35D}" destId="{28C7BBC4-8680-484F-BEB3-1E07C8DFFC7A}" srcOrd="2" destOrd="0" parTransId="{EF474441-3D09-42CA-892E-DD5E3D8B0ECB}" sibTransId="{8F9469A6-9DB8-4D77-9D97-A949504E0DF0}"/>
    <dgm:cxn modelId="{DAEA2CB7-2CAD-4892-BC3D-846B33AE5417}" srcId="{5DDFFBF3-1960-4778-898F-598BFEF8C959}" destId="{A1DAF7E9-A87A-4544-8805-56BA366D3A6B}" srcOrd="2" destOrd="0" parTransId="{82A1D6A3-5208-43E9-A98A-208A7BCFA00E}" sibTransId="{E607EC40-216C-4C13-B6BE-7275C8C24208}"/>
    <dgm:cxn modelId="{4313F4C2-7598-A24C-B122-17B597513C3F}" type="presOf" srcId="{C4F90A5F-3898-48FF-8F1C-460E406FCCDD}" destId="{D17F5AC4-ACEA-4E91-B53F-9447DBC921C2}" srcOrd="0" destOrd="1" presId="urn:microsoft.com/office/officeart/2018/5/layout/CenteredIconLabelDescriptionList"/>
    <dgm:cxn modelId="{D100F0C8-C62A-4D4F-88F8-DD72B35851F1}" type="presOf" srcId="{D5584E49-5D44-4B83-A3E4-04C568EBBA0B}" destId="{268CC629-F46F-46FF-9ABD-70BD710AEFF6}" srcOrd="0" destOrd="0" presId="urn:microsoft.com/office/officeart/2018/5/layout/CenteredIconLabelDescriptionList"/>
    <dgm:cxn modelId="{7B78E6D3-EC1B-944E-A1CC-73A6FE91DD80}" type="presOf" srcId="{786F741B-65CC-4178-B093-5D8807CE3D3B}" destId="{C365EA4A-99CD-4C68-A546-8D0663F601DA}" srcOrd="0" destOrd="3" presId="urn:microsoft.com/office/officeart/2018/5/layout/CenteredIconLabelDescriptionList"/>
    <dgm:cxn modelId="{90B6FAFF-FD14-B24E-B299-529925DC8990}" type="presOf" srcId="{C0CED8A8-7FBD-497B-8C69-0CDE891EE18E}" destId="{D17F5AC4-ACEA-4E91-B53F-9447DBC921C2}" srcOrd="0" destOrd="3" presId="urn:microsoft.com/office/officeart/2018/5/layout/CenteredIconLabelDescriptionList"/>
    <dgm:cxn modelId="{23C56029-617C-694A-A53D-F8D878C53456}" type="presParOf" srcId="{268CC629-F46F-46FF-9ABD-70BD710AEFF6}" destId="{72C310A8-242F-41B8-B514-A692A6A6529D}" srcOrd="0" destOrd="0" presId="urn:microsoft.com/office/officeart/2018/5/layout/CenteredIconLabelDescriptionList"/>
    <dgm:cxn modelId="{B1F2EDF4-9636-2644-B19E-A4069DE30E5E}" type="presParOf" srcId="{72C310A8-242F-41B8-B514-A692A6A6529D}" destId="{02E024BB-1009-48B2-BF38-6BF7AD836024}" srcOrd="0" destOrd="0" presId="urn:microsoft.com/office/officeart/2018/5/layout/CenteredIconLabelDescriptionList"/>
    <dgm:cxn modelId="{DBBE42CC-CBA3-1C4E-B6D2-8A45DC34A408}" type="presParOf" srcId="{72C310A8-242F-41B8-B514-A692A6A6529D}" destId="{DD080FAB-8667-4612-A788-E33D28B48101}" srcOrd="1" destOrd="0" presId="urn:microsoft.com/office/officeart/2018/5/layout/CenteredIconLabelDescriptionList"/>
    <dgm:cxn modelId="{D7E33773-4F8A-ED4D-AAC5-92A3F35AF53B}" type="presParOf" srcId="{72C310A8-242F-41B8-B514-A692A6A6529D}" destId="{D81FC8B9-3355-4D08-B4DF-D2DAC3A448D1}" srcOrd="2" destOrd="0" presId="urn:microsoft.com/office/officeart/2018/5/layout/CenteredIconLabelDescriptionList"/>
    <dgm:cxn modelId="{980CD2C8-3D3E-9A4F-A720-DD2D7284498C}" type="presParOf" srcId="{72C310A8-242F-41B8-B514-A692A6A6529D}" destId="{DEEFF41E-D6AB-46A8-AFD4-739D1C61A9F3}" srcOrd="3" destOrd="0" presId="urn:microsoft.com/office/officeart/2018/5/layout/CenteredIconLabelDescriptionList"/>
    <dgm:cxn modelId="{F3628753-2219-4C4B-9485-453EF434AC3C}" type="presParOf" srcId="{72C310A8-242F-41B8-B514-A692A6A6529D}" destId="{D17F5AC4-ACEA-4E91-B53F-9447DBC921C2}" srcOrd="4" destOrd="0" presId="urn:microsoft.com/office/officeart/2018/5/layout/CenteredIconLabelDescriptionList"/>
    <dgm:cxn modelId="{B33E2C65-22D7-F149-8012-DF903E22D76B}" type="presParOf" srcId="{268CC629-F46F-46FF-9ABD-70BD710AEFF6}" destId="{00D61E27-1792-4CC0-94B4-E2ED130EB91B}" srcOrd="1" destOrd="0" presId="urn:microsoft.com/office/officeart/2018/5/layout/CenteredIconLabelDescriptionList"/>
    <dgm:cxn modelId="{5F029F8A-2259-734A-A833-88850A0365D1}" type="presParOf" srcId="{268CC629-F46F-46FF-9ABD-70BD710AEFF6}" destId="{A82ABECE-6584-4C92-A402-0208F7A07D88}" srcOrd="2" destOrd="0" presId="urn:microsoft.com/office/officeart/2018/5/layout/CenteredIconLabelDescriptionList"/>
    <dgm:cxn modelId="{CB9A9600-B6EC-DA45-B1FB-163D5087AAFE}" type="presParOf" srcId="{A82ABECE-6584-4C92-A402-0208F7A07D88}" destId="{329A92B6-3882-48D0-8B1E-70D96E4F1256}" srcOrd="0" destOrd="0" presId="urn:microsoft.com/office/officeart/2018/5/layout/CenteredIconLabelDescriptionList"/>
    <dgm:cxn modelId="{787B4AAE-721E-3146-8AD9-4C93AE15D87E}" type="presParOf" srcId="{A82ABECE-6584-4C92-A402-0208F7A07D88}" destId="{09C86F86-B5D6-46FC-A23F-0FA35B8166CA}" srcOrd="1" destOrd="0" presId="urn:microsoft.com/office/officeart/2018/5/layout/CenteredIconLabelDescriptionList"/>
    <dgm:cxn modelId="{44582569-4536-3F47-A29A-7CE64151E6DD}" type="presParOf" srcId="{A82ABECE-6584-4C92-A402-0208F7A07D88}" destId="{8FF5F0F4-C240-4F39-A6D1-D59897435247}" srcOrd="2" destOrd="0" presId="urn:microsoft.com/office/officeart/2018/5/layout/CenteredIconLabelDescriptionList"/>
    <dgm:cxn modelId="{CA675F14-F9B5-0046-AFA7-8DFE5C5911F7}" type="presParOf" srcId="{A82ABECE-6584-4C92-A402-0208F7A07D88}" destId="{3806BAFF-34D2-482D-BAA6-09A76537BACB}" srcOrd="3" destOrd="0" presId="urn:microsoft.com/office/officeart/2018/5/layout/CenteredIconLabelDescriptionList"/>
    <dgm:cxn modelId="{652D2521-761D-F848-91E7-A5356062CF4A}" type="presParOf" srcId="{A82ABECE-6584-4C92-A402-0208F7A07D88}" destId="{C365EA4A-99CD-4C68-A546-8D0663F601D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821B63-AE42-4814-B24C-538552C29FB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DB6E937-C106-4C5B-B5C7-ABD7E0C3A90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Authentication Process</a:t>
          </a:r>
          <a:r>
            <a:rPr lang="en-US"/>
            <a:t>:</a:t>
          </a:r>
        </a:p>
      </dgm:t>
    </dgm:pt>
    <dgm:pt modelId="{4860F4D2-58A0-468F-B251-57DC5F4B9E9E}" type="parTrans" cxnId="{C040EA04-62C0-4248-8264-2D0D063CFD04}">
      <dgm:prSet/>
      <dgm:spPr/>
      <dgm:t>
        <a:bodyPr/>
        <a:lstStyle/>
        <a:p>
          <a:endParaRPr lang="en-US"/>
        </a:p>
      </dgm:t>
    </dgm:pt>
    <dgm:pt modelId="{7781E468-CF9A-4A5D-AEA5-6CAD9A853EA8}" type="sibTrans" cxnId="{C040EA04-62C0-4248-8264-2D0D063CFD04}">
      <dgm:prSet/>
      <dgm:spPr/>
      <dgm:t>
        <a:bodyPr/>
        <a:lstStyle/>
        <a:p>
          <a:endParaRPr lang="en-US"/>
        </a:p>
      </dgm:t>
    </dgm:pt>
    <dgm:pt modelId="{9BB7943A-14BB-4CAC-8B58-8B211C1757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registration</a:t>
          </a:r>
          <a:r>
            <a:rPr lang="en-US"/>
            <a:t>: Parse User creation with username, email, password</a:t>
          </a:r>
        </a:p>
      </dgm:t>
    </dgm:pt>
    <dgm:pt modelId="{3B6B2223-4499-4D85-A59B-F36BF3D3DE4E}" type="parTrans" cxnId="{19AC3754-9355-4A59-A6C2-639B369E9489}">
      <dgm:prSet/>
      <dgm:spPr/>
      <dgm:t>
        <a:bodyPr/>
        <a:lstStyle/>
        <a:p>
          <a:endParaRPr lang="en-US"/>
        </a:p>
      </dgm:t>
    </dgm:pt>
    <dgm:pt modelId="{F9785501-EC6D-4E22-B073-BA4908ED7E38}" type="sibTrans" cxnId="{19AC3754-9355-4A59-A6C2-639B369E9489}">
      <dgm:prSet/>
      <dgm:spPr/>
      <dgm:t>
        <a:bodyPr/>
        <a:lstStyle/>
        <a:p>
          <a:endParaRPr lang="en-US"/>
        </a:p>
      </dgm:t>
    </dgm:pt>
    <dgm:pt modelId="{F8639122-3ED0-46A8-8C8D-067E863D95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Login</a:t>
          </a:r>
          <a:r>
            <a:rPr lang="en-US"/>
            <a:t>: Session token generation and management</a:t>
          </a:r>
        </a:p>
      </dgm:t>
    </dgm:pt>
    <dgm:pt modelId="{3619048F-A2AF-4EA9-82A0-1C36A5AEC8E3}" type="parTrans" cxnId="{4D1E895A-167A-498A-84E8-1453981132BC}">
      <dgm:prSet/>
      <dgm:spPr/>
      <dgm:t>
        <a:bodyPr/>
        <a:lstStyle/>
        <a:p>
          <a:endParaRPr lang="en-US"/>
        </a:p>
      </dgm:t>
    </dgm:pt>
    <dgm:pt modelId="{AA4F1941-1803-4245-B991-4CC2BDE998BC}" type="sibTrans" cxnId="{4D1E895A-167A-498A-84E8-1453981132BC}">
      <dgm:prSet/>
      <dgm:spPr/>
      <dgm:t>
        <a:bodyPr/>
        <a:lstStyle/>
        <a:p>
          <a:endParaRPr lang="en-US"/>
        </a:p>
      </dgm:t>
    </dgm:pt>
    <dgm:pt modelId="{C8C9FC7D-3D86-4278-9641-6CD0767BE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Password reset</a:t>
          </a:r>
          <a:r>
            <a:rPr lang="en-US"/>
            <a:t>: Email-based recovery flow</a:t>
          </a:r>
        </a:p>
      </dgm:t>
    </dgm:pt>
    <dgm:pt modelId="{9A07351F-0257-4CD9-9F04-73D89BB82A08}" type="parTrans" cxnId="{1F517399-FACE-4970-A55D-3EE9B88254E3}">
      <dgm:prSet/>
      <dgm:spPr/>
      <dgm:t>
        <a:bodyPr/>
        <a:lstStyle/>
        <a:p>
          <a:endParaRPr lang="en-US"/>
        </a:p>
      </dgm:t>
    </dgm:pt>
    <dgm:pt modelId="{4F1D3FAC-148A-41BC-B0AB-DFD72CBD17A5}" type="sibTrans" cxnId="{1F517399-FACE-4970-A55D-3EE9B88254E3}">
      <dgm:prSet/>
      <dgm:spPr/>
      <dgm:t>
        <a:bodyPr/>
        <a:lstStyle/>
        <a:p>
          <a:endParaRPr lang="en-US"/>
        </a:p>
      </dgm:t>
    </dgm:pt>
    <dgm:pt modelId="{F9298902-0671-4481-9A6E-7BA3FD9CE0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Session validation and token management</a:t>
          </a:r>
        </a:p>
      </dgm:t>
    </dgm:pt>
    <dgm:pt modelId="{2B4D86C1-A241-4943-907E-DF00BD036A72}" type="parTrans" cxnId="{50194622-E731-4F0A-BAEC-1BFE21D7D77C}">
      <dgm:prSet/>
      <dgm:spPr/>
      <dgm:t>
        <a:bodyPr/>
        <a:lstStyle/>
        <a:p>
          <a:endParaRPr lang="en-US"/>
        </a:p>
      </dgm:t>
    </dgm:pt>
    <dgm:pt modelId="{FAF9AAE3-41D7-4DAB-937F-2CA36686E31D}" type="sibTrans" cxnId="{50194622-E731-4F0A-BAEC-1BFE21D7D77C}">
      <dgm:prSet/>
      <dgm:spPr/>
      <dgm:t>
        <a:bodyPr/>
        <a:lstStyle/>
        <a:p>
          <a:endParaRPr lang="en-US"/>
        </a:p>
      </dgm:t>
    </dgm:pt>
    <dgm:pt modelId="{7657998A-BEBC-480C-A291-C394644F73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storage of credentials</a:t>
          </a:r>
        </a:p>
      </dgm:t>
    </dgm:pt>
    <dgm:pt modelId="{D1F132A3-9863-4790-8B17-C484D13BC983}" type="parTrans" cxnId="{4FB4939F-54E3-4A2D-BBB5-B4001A513484}">
      <dgm:prSet/>
      <dgm:spPr/>
      <dgm:t>
        <a:bodyPr/>
        <a:lstStyle/>
        <a:p>
          <a:endParaRPr lang="en-US"/>
        </a:p>
      </dgm:t>
    </dgm:pt>
    <dgm:pt modelId="{BD896261-E5A8-4AE0-87F9-27563436BEF2}" type="sibTrans" cxnId="{4FB4939F-54E3-4A2D-BBB5-B4001A513484}">
      <dgm:prSet/>
      <dgm:spPr/>
      <dgm:t>
        <a:bodyPr/>
        <a:lstStyle/>
        <a:p>
          <a:endParaRPr lang="en-US"/>
        </a:p>
      </dgm:t>
    </dgm:pt>
    <dgm:pt modelId="{A0F06BAB-399A-4480-B623-6204568081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Database Structure</a:t>
          </a:r>
          <a:r>
            <a:rPr lang="en-US"/>
            <a:t>:</a:t>
          </a:r>
        </a:p>
      </dgm:t>
    </dgm:pt>
    <dgm:pt modelId="{58EC5DF5-E6BF-4B19-9F80-E56F35F3DC51}" type="parTrans" cxnId="{04EFDCB3-1FC3-4856-BC26-1BA444ADF761}">
      <dgm:prSet/>
      <dgm:spPr/>
      <dgm:t>
        <a:bodyPr/>
        <a:lstStyle/>
        <a:p>
          <a:endParaRPr lang="en-US"/>
        </a:p>
      </dgm:t>
    </dgm:pt>
    <dgm:pt modelId="{C5845483-8A81-48CC-ADDD-DAA370918E57}" type="sibTrans" cxnId="{04EFDCB3-1FC3-4856-BC26-1BA444ADF761}">
      <dgm:prSet/>
      <dgm:spPr/>
      <dgm:t>
        <a:bodyPr/>
        <a:lstStyle/>
        <a:p>
          <a:endParaRPr lang="en-US"/>
        </a:p>
      </dgm:t>
    </dgm:pt>
    <dgm:pt modelId="{5525E298-C0EE-4C4C-B153-51B85BE5BA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_user Class</a:t>
          </a:r>
          <a:r>
            <a:rPr lang="en-US"/>
            <a:t>: (OOTB Back4App)</a:t>
          </a:r>
        </a:p>
      </dgm:t>
    </dgm:pt>
    <dgm:pt modelId="{F8B265CE-EB37-4B7D-AB3A-B69FC8D9C882}" type="parTrans" cxnId="{0BEEF303-8BBB-42D2-9EF5-B278D72389A9}">
      <dgm:prSet/>
      <dgm:spPr/>
      <dgm:t>
        <a:bodyPr/>
        <a:lstStyle/>
        <a:p>
          <a:endParaRPr lang="en-US"/>
        </a:p>
      </dgm:t>
    </dgm:pt>
    <dgm:pt modelId="{7C644AB6-B0BC-43AF-80A7-1863575DE694}" type="sibTrans" cxnId="{0BEEF303-8BBB-42D2-9EF5-B278D72389A9}">
      <dgm:prSet/>
      <dgm:spPr/>
      <dgm:t>
        <a:bodyPr/>
        <a:lstStyle/>
        <a:p>
          <a:endParaRPr lang="en-US"/>
        </a:p>
      </dgm:t>
    </dgm:pt>
    <dgm:pt modelId="{E4E227FA-3FAE-487E-BC7C-F9E0C637A034}">
      <dgm:prSet/>
      <dgm:spPr/>
      <dgm:t>
        <a:bodyPr/>
        <a:lstStyle/>
        <a:p>
          <a:r>
            <a:rPr lang="en-US" dirty="0"/>
            <a:t>Username (String)</a:t>
          </a:r>
        </a:p>
      </dgm:t>
    </dgm:pt>
    <dgm:pt modelId="{A10028A5-C011-4A21-BAB7-45E30214E605}" type="parTrans" cxnId="{B6F1A269-F42F-4DB1-BCC3-8E6FBA339D00}">
      <dgm:prSet/>
      <dgm:spPr/>
      <dgm:t>
        <a:bodyPr/>
        <a:lstStyle/>
        <a:p>
          <a:endParaRPr lang="en-US"/>
        </a:p>
      </dgm:t>
    </dgm:pt>
    <dgm:pt modelId="{DDDEFC0C-9629-4179-9E2B-9E8DD38BFE90}" type="sibTrans" cxnId="{B6F1A269-F42F-4DB1-BCC3-8E6FBA339D00}">
      <dgm:prSet/>
      <dgm:spPr/>
      <dgm:t>
        <a:bodyPr/>
        <a:lstStyle/>
        <a:p>
          <a:endParaRPr lang="en-US"/>
        </a:p>
      </dgm:t>
    </dgm:pt>
    <dgm:pt modelId="{05975BD3-7B4C-40A6-A67E-6E31EC495B66}">
      <dgm:prSet/>
      <dgm:spPr/>
      <dgm:t>
        <a:bodyPr/>
        <a:lstStyle/>
        <a:p>
          <a:r>
            <a:rPr lang="en-US" dirty="0"/>
            <a:t>Email (String)</a:t>
          </a:r>
        </a:p>
      </dgm:t>
    </dgm:pt>
    <dgm:pt modelId="{6334CFF2-6875-46E6-AFCF-016859992EFE}" type="parTrans" cxnId="{63934049-AA36-4058-B0ED-F72211C0DD8E}">
      <dgm:prSet/>
      <dgm:spPr/>
      <dgm:t>
        <a:bodyPr/>
        <a:lstStyle/>
        <a:p>
          <a:endParaRPr lang="en-US"/>
        </a:p>
      </dgm:t>
    </dgm:pt>
    <dgm:pt modelId="{5025B616-BE16-4544-AC8C-75D721A6EC08}" type="sibTrans" cxnId="{63934049-AA36-4058-B0ED-F72211C0DD8E}">
      <dgm:prSet/>
      <dgm:spPr/>
      <dgm:t>
        <a:bodyPr/>
        <a:lstStyle/>
        <a:p>
          <a:endParaRPr lang="en-US"/>
        </a:p>
      </dgm:t>
    </dgm:pt>
    <dgm:pt modelId="{3113CC39-C0A2-43F0-9127-B69729674400}">
      <dgm:prSet/>
      <dgm:spPr/>
      <dgm:t>
        <a:bodyPr/>
        <a:lstStyle/>
        <a:p>
          <a:r>
            <a:rPr lang="en-US" dirty="0"/>
            <a:t>Password (Encrypted)</a:t>
          </a:r>
        </a:p>
      </dgm:t>
    </dgm:pt>
    <dgm:pt modelId="{1D6F49F9-A9A3-4460-995E-A37E4B2B98BC}" type="parTrans" cxnId="{3E5D2BC8-FA95-4F5A-8765-AB649B1086CD}">
      <dgm:prSet/>
      <dgm:spPr/>
      <dgm:t>
        <a:bodyPr/>
        <a:lstStyle/>
        <a:p>
          <a:endParaRPr lang="en-US"/>
        </a:p>
      </dgm:t>
    </dgm:pt>
    <dgm:pt modelId="{B73FC0C0-5AA5-4288-9A37-78E998961145}" type="sibTrans" cxnId="{3E5D2BC8-FA95-4F5A-8765-AB649B1086CD}">
      <dgm:prSet/>
      <dgm:spPr/>
      <dgm:t>
        <a:bodyPr/>
        <a:lstStyle/>
        <a:p>
          <a:endParaRPr lang="en-US"/>
        </a:p>
      </dgm:t>
    </dgm:pt>
    <dgm:pt modelId="{849BD7BE-A11F-4107-A554-4847E6B8B72E}">
      <dgm:prSet/>
      <dgm:spPr/>
      <dgm:t>
        <a:bodyPr/>
        <a:lstStyle/>
        <a:p>
          <a:r>
            <a:rPr lang="en-US" dirty="0" err="1"/>
            <a:t>SessionToken</a:t>
          </a:r>
          <a:r>
            <a:rPr lang="en-US" dirty="0"/>
            <a:t> (String)</a:t>
          </a:r>
          <a:br>
            <a:rPr lang="en-US" dirty="0"/>
          </a:br>
          <a:endParaRPr lang="en-US" dirty="0"/>
        </a:p>
      </dgm:t>
    </dgm:pt>
    <dgm:pt modelId="{C22F07F0-33C0-4816-BCEC-3E0A7CB1EC92}" type="parTrans" cxnId="{290F8EDA-1DF5-4440-ADB5-9669A4C7AF9C}">
      <dgm:prSet/>
      <dgm:spPr/>
      <dgm:t>
        <a:bodyPr/>
        <a:lstStyle/>
        <a:p>
          <a:endParaRPr lang="en-US"/>
        </a:p>
      </dgm:t>
    </dgm:pt>
    <dgm:pt modelId="{5A7686AD-EEDB-4D86-9BD3-408E26B2B1AE}" type="sibTrans" cxnId="{290F8EDA-1DF5-4440-ADB5-9669A4C7AF9C}">
      <dgm:prSet/>
      <dgm:spPr/>
      <dgm:t>
        <a:bodyPr/>
        <a:lstStyle/>
        <a:p>
          <a:endParaRPr lang="en-US"/>
        </a:p>
      </dgm:t>
    </dgm:pt>
    <dgm:pt modelId="{8B076AA0-8697-4DFF-86AE-D4A5A3877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 err="1"/>
            <a:t>StudySession</a:t>
          </a:r>
          <a:r>
            <a:rPr lang="en-US" b="1" dirty="0"/>
            <a:t> Class</a:t>
          </a:r>
          <a:r>
            <a:rPr lang="en-US" dirty="0"/>
            <a:t>: (Created)</a:t>
          </a:r>
        </a:p>
      </dgm:t>
    </dgm:pt>
    <dgm:pt modelId="{174FD751-2432-4AD5-8A45-4834FFB371AF}" type="parTrans" cxnId="{69D085B1-A051-4392-BD78-B557CC1DA3F7}">
      <dgm:prSet/>
      <dgm:spPr/>
      <dgm:t>
        <a:bodyPr/>
        <a:lstStyle/>
        <a:p>
          <a:endParaRPr lang="en-US"/>
        </a:p>
      </dgm:t>
    </dgm:pt>
    <dgm:pt modelId="{B8ECFB10-2AB2-4FF4-89D2-6524E5C0C35B}" type="sibTrans" cxnId="{69D085B1-A051-4392-BD78-B557CC1DA3F7}">
      <dgm:prSet/>
      <dgm:spPr/>
      <dgm:t>
        <a:bodyPr/>
        <a:lstStyle/>
        <a:p>
          <a:endParaRPr lang="en-US"/>
        </a:p>
      </dgm:t>
    </dgm:pt>
    <dgm:pt modelId="{85A3498D-C04E-43E4-890F-4A2685E769F9}">
      <dgm:prSet/>
      <dgm:spPr/>
      <dgm:t>
        <a:bodyPr/>
        <a:lstStyle/>
        <a:p>
          <a:r>
            <a:rPr lang="en-US"/>
            <a:t>Subject (String)</a:t>
          </a:r>
        </a:p>
      </dgm:t>
    </dgm:pt>
    <dgm:pt modelId="{2A81E2C6-610B-4767-AD46-D0D993E0890E}" type="parTrans" cxnId="{91F7F901-5D79-42C9-8362-7CBB79134907}">
      <dgm:prSet/>
      <dgm:spPr/>
      <dgm:t>
        <a:bodyPr/>
        <a:lstStyle/>
        <a:p>
          <a:endParaRPr lang="en-US"/>
        </a:p>
      </dgm:t>
    </dgm:pt>
    <dgm:pt modelId="{759DD1B9-EDFC-4957-B70D-4E5E4E5AF66A}" type="sibTrans" cxnId="{91F7F901-5D79-42C9-8362-7CBB79134907}">
      <dgm:prSet/>
      <dgm:spPr/>
      <dgm:t>
        <a:bodyPr/>
        <a:lstStyle/>
        <a:p>
          <a:endParaRPr lang="en-US"/>
        </a:p>
      </dgm:t>
    </dgm:pt>
    <dgm:pt modelId="{6488D485-C90F-4328-B6E9-C9FC06B027CA}">
      <dgm:prSet/>
      <dgm:spPr/>
      <dgm:t>
        <a:bodyPr/>
        <a:lstStyle/>
        <a:p>
          <a:r>
            <a:rPr lang="en-US"/>
            <a:t>Duration (Number)</a:t>
          </a:r>
        </a:p>
      </dgm:t>
    </dgm:pt>
    <dgm:pt modelId="{2D2A5784-F49C-4DEB-960F-0B92BA0D05CD}" type="parTrans" cxnId="{B7A1ADE3-3A2D-428A-A5DA-049B8F2245FA}">
      <dgm:prSet/>
      <dgm:spPr/>
      <dgm:t>
        <a:bodyPr/>
        <a:lstStyle/>
        <a:p>
          <a:endParaRPr lang="en-US"/>
        </a:p>
      </dgm:t>
    </dgm:pt>
    <dgm:pt modelId="{EE31D1B1-570D-404B-A51B-D1E3D750D778}" type="sibTrans" cxnId="{B7A1ADE3-3A2D-428A-A5DA-049B8F2245FA}">
      <dgm:prSet/>
      <dgm:spPr/>
      <dgm:t>
        <a:bodyPr/>
        <a:lstStyle/>
        <a:p>
          <a:endParaRPr lang="en-US"/>
        </a:p>
      </dgm:t>
    </dgm:pt>
    <dgm:pt modelId="{A8192B13-345F-4A49-ADAD-868E2D324A4A}">
      <dgm:prSet/>
      <dgm:spPr/>
      <dgm:t>
        <a:bodyPr/>
        <a:lstStyle/>
        <a:p>
          <a:r>
            <a:rPr lang="en-US"/>
            <a:t>Notes (String)</a:t>
          </a:r>
        </a:p>
      </dgm:t>
    </dgm:pt>
    <dgm:pt modelId="{8B39D0AB-FAF6-4111-8772-5BDC33F6B74D}" type="parTrans" cxnId="{8B2A7846-1592-44E7-8DDF-A14403B3AEE7}">
      <dgm:prSet/>
      <dgm:spPr/>
      <dgm:t>
        <a:bodyPr/>
        <a:lstStyle/>
        <a:p>
          <a:endParaRPr lang="en-US"/>
        </a:p>
      </dgm:t>
    </dgm:pt>
    <dgm:pt modelId="{32156A3C-17E7-431D-8F05-95CC2B8E39F2}" type="sibTrans" cxnId="{8B2A7846-1592-44E7-8DDF-A14403B3AEE7}">
      <dgm:prSet/>
      <dgm:spPr/>
      <dgm:t>
        <a:bodyPr/>
        <a:lstStyle/>
        <a:p>
          <a:endParaRPr lang="en-US"/>
        </a:p>
      </dgm:t>
    </dgm:pt>
    <dgm:pt modelId="{CB9E66BC-C8E1-47D0-B52F-660A0F1E5C1B}">
      <dgm:prSet/>
      <dgm:spPr/>
      <dgm:t>
        <a:bodyPr/>
        <a:lstStyle/>
        <a:p>
          <a:r>
            <a:rPr lang="en-US"/>
            <a:t>User (Pointer to _User class)</a:t>
          </a:r>
        </a:p>
      </dgm:t>
    </dgm:pt>
    <dgm:pt modelId="{B0FCF091-29F8-4B10-98A9-7846694BB7CE}" type="parTrans" cxnId="{0A6FEC71-DB3C-4012-8C47-CAEE308CC78E}">
      <dgm:prSet/>
      <dgm:spPr/>
      <dgm:t>
        <a:bodyPr/>
        <a:lstStyle/>
        <a:p>
          <a:endParaRPr lang="en-US"/>
        </a:p>
      </dgm:t>
    </dgm:pt>
    <dgm:pt modelId="{812680D0-2BCF-40D0-950B-91BDB201691C}" type="sibTrans" cxnId="{0A6FEC71-DB3C-4012-8C47-CAEE308CC78E}">
      <dgm:prSet/>
      <dgm:spPr/>
      <dgm:t>
        <a:bodyPr/>
        <a:lstStyle/>
        <a:p>
          <a:endParaRPr lang="en-US"/>
        </a:p>
      </dgm:t>
    </dgm:pt>
    <dgm:pt modelId="{89BBF186-4294-4CEA-AA0F-D55B9EE7233A}" type="pres">
      <dgm:prSet presAssocID="{D9821B63-AE42-4814-B24C-538552C29FBF}" presName="root" presStyleCnt="0">
        <dgm:presLayoutVars>
          <dgm:dir/>
          <dgm:resizeHandles val="exact"/>
        </dgm:presLayoutVars>
      </dgm:prSet>
      <dgm:spPr/>
    </dgm:pt>
    <dgm:pt modelId="{67CCA81E-6860-453B-A2F8-C359ECD22BE8}" type="pres">
      <dgm:prSet presAssocID="{CDB6E937-C106-4C5B-B5C7-ABD7E0C3A909}" presName="compNode" presStyleCnt="0"/>
      <dgm:spPr/>
    </dgm:pt>
    <dgm:pt modelId="{73D23173-D147-455D-8BEE-2F910D3BF061}" type="pres">
      <dgm:prSet presAssocID="{CDB6E937-C106-4C5B-B5C7-ABD7E0C3A9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BC78CFC-5670-41E7-BAE2-CBB322BD6FEE}" type="pres">
      <dgm:prSet presAssocID="{CDB6E937-C106-4C5B-B5C7-ABD7E0C3A909}" presName="iconSpace" presStyleCnt="0"/>
      <dgm:spPr/>
    </dgm:pt>
    <dgm:pt modelId="{77A6B7FE-249B-4762-8A45-592E12E7B5D5}" type="pres">
      <dgm:prSet presAssocID="{CDB6E937-C106-4C5B-B5C7-ABD7E0C3A909}" presName="parTx" presStyleLbl="revTx" presStyleIdx="0" presStyleCnt="4">
        <dgm:presLayoutVars>
          <dgm:chMax val="0"/>
          <dgm:chPref val="0"/>
        </dgm:presLayoutVars>
      </dgm:prSet>
      <dgm:spPr/>
    </dgm:pt>
    <dgm:pt modelId="{0E7F933F-258C-426F-8B92-B3F9C60ED342}" type="pres">
      <dgm:prSet presAssocID="{CDB6E937-C106-4C5B-B5C7-ABD7E0C3A909}" presName="txSpace" presStyleCnt="0"/>
      <dgm:spPr/>
    </dgm:pt>
    <dgm:pt modelId="{34F74B63-E775-41FB-A389-D1954629CA46}" type="pres">
      <dgm:prSet presAssocID="{CDB6E937-C106-4C5B-B5C7-ABD7E0C3A909}" presName="desTx" presStyleLbl="revTx" presStyleIdx="1" presStyleCnt="4">
        <dgm:presLayoutVars/>
      </dgm:prSet>
      <dgm:spPr/>
    </dgm:pt>
    <dgm:pt modelId="{7E16F4ED-5D98-4E3C-89C7-206DAF71F4CA}" type="pres">
      <dgm:prSet presAssocID="{7781E468-CF9A-4A5D-AEA5-6CAD9A853EA8}" presName="sibTrans" presStyleCnt="0"/>
      <dgm:spPr/>
    </dgm:pt>
    <dgm:pt modelId="{0CAB6A72-2E19-4139-B776-5FDC67D7D0AD}" type="pres">
      <dgm:prSet presAssocID="{A0F06BAB-399A-4480-B623-62045680815E}" presName="compNode" presStyleCnt="0"/>
      <dgm:spPr/>
    </dgm:pt>
    <dgm:pt modelId="{861B4BC0-A134-43EE-ABE3-833FCB81BC13}" type="pres">
      <dgm:prSet presAssocID="{A0F06BAB-399A-4480-B623-6204568081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33D7330-3AFC-417F-939A-495E29237190}" type="pres">
      <dgm:prSet presAssocID="{A0F06BAB-399A-4480-B623-62045680815E}" presName="iconSpace" presStyleCnt="0"/>
      <dgm:spPr/>
    </dgm:pt>
    <dgm:pt modelId="{9C3DC76A-EF87-4939-9C13-0836B690F4E0}" type="pres">
      <dgm:prSet presAssocID="{A0F06BAB-399A-4480-B623-62045680815E}" presName="parTx" presStyleLbl="revTx" presStyleIdx="2" presStyleCnt="4">
        <dgm:presLayoutVars>
          <dgm:chMax val="0"/>
          <dgm:chPref val="0"/>
        </dgm:presLayoutVars>
      </dgm:prSet>
      <dgm:spPr/>
    </dgm:pt>
    <dgm:pt modelId="{6D6EFF0A-FDEF-4261-AFA7-4A8F05BF1DF2}" type="pres">
      <dgm:prSet presAssocID="{A0F06BAB-399A-4480-B623-62045680815E}" presName="txSpace" presStyleCnt="0"/>
      <dgm:spPr/>
    </dgm:pt>
    <dgm:pt modelId="{F79DBD58-ECE6-42FA-8407-C5DC8848ADC5}" type="pres">
      <dgm:prSet presAssocID="{A0F06BAB-399A-4480-B623-62045680815E}" presName="desTx" presStyleLbl="revTx" presStyleIdx="3" presStyleCnt="4">
        <dgm:presLayoutVars/>
      </dgm:prSet>
      <dgm:spPr/>
    </dgm:pt>
  </dgm:ptLst>
  <dgm:cxnLst>
    <dgm:cxn modelId="{91F7F901-5D79-42C9-8362-7CBB79134907}" srcId="{8B076AA0-8697-4DFF-86AE-D4A5A387731E}" destId="{85A3498D-C04E-43E4-890F-4A2685E769F9}" srcOrd="0" destOrd="0" parTransId="{2A81E2C6-610B-4767-AD46-D0D993E0890E}" sibTransId="{759DD1B9-EDFC-4957-B70D-4E5E4E5AF66A}"/>
    <dgm:cxn modelId="{0BEEF303-8BBB-42D2-9EF5-B278D72389A9}" srcId="{A0F06BAB-399A-4480-B623-62045680815E}" destId="{5525E298-C0EE-4C4C-B153-51B85BE5BAE1}" srcOrd="0" destOrd="0" parTransId="{F8B265CE-EB37-4B7D-AB3A-B69FC8D9C882}" sibTransId="{7C644AB6-B0BC-43AF-80A7-1863575DE694}"/>
    <dgm:cxn modelId="{C040EA04-62C0-4248-8264-2D0D063CFD04}" srcId="{D9821B63-AE42-4814-B24C-538552C29FBF}" destId="{CDB6E937-C106-4C5B-B5C7-ABD7E0C3A909}" srcOrd="0" destOrd="0" parTransId="{4860F4D2-58A0-468F-B251-57DC5F4B9E9E}" sibTransId="{7781E468-CF9A-4A5D-AEA5-6CAD9A853EA8}"/>
    <dgm:cxn modelId="{50194622-E731-4F0A-BAEC-1BFE21D7D77C}" srcId="{CDB6E937-C106-4C5B-B5C7-ABD7E0C3A909}" destId="{F9298902-0671-4481-9A6E-7BA3FD9CE0AF}" srcOrd="3" destOrd="0" parTransId="{2B4D86C1-A241-4943-907E-DF00BD036A72}" sibTransId="{FAF9AAE3-41D7-4DAB-937F-2CA36686E31D}"/>
    <dgm:cxn modelId="{8B2A7846-1592-44E7-8DDF-A14403B3AEE7}" srcId="{8B076AA0-8697-4DFF-86AE-D4A5A387731E}" destId="{A8192B13-345F-4A49-ADAD-868E2D324A4A}" srcOrd="2" destOrd="0" parTransId="{8B39D0AB-FAF6-4111-8772-5BDC33F6B74D}" sibTransId="{32156A3C-17E7-431D-8F05-95CC2B8E39F2}"/>
    <dgm:cxn modelId="{63934049-AA36-4058-B0ED-F72211C0DD8E}" srcId="{5525E298-C0EE-4C4C-B153-51B85BE5BAE1}" destId="{05975BD3-7B4C-40A6-A67E-6E31EC495B66}" srcOrd="1" destOrd="0" parTransId="{6334CFF2-6875-46E6-AFCF-016859992EFE}" sibTransId="{5025B616-BE16-4544-AC8C-75D721A6EC08}"/>
    <dgm:cxn modelId="{19AC3754-9355-4A59-A6C2-639B369E9489}" srcId="{CDB6E937-C106-4C5B-B5C7-ABD7E0C3A909}" destId="{9BB7943A-14BB-4CAC-8B58-8B211C1757F4}" srcOrd="0" destOrd="0" parTransId="{3B6B2223-4499-4D85-A59B-F36BF3D3DE4E}" sibTransId="{F9785501-EC6D-4E22-B073-BA4908ED7E38}"/>
    <dgm:cxn modelId="{4D1E895A-167A-498A-84E8-1453981132BC}" srcId="{CDB6E937-C106-4C5B-B5C7-ABD7E0C3A909}" destId="{F8639122-3ED0-46A8-8C8D-067E863D95A9}" srcOrd="1" destOrd="0" parTransId="{3619048F-A2AF-4EA9-82A0-1C36A5AEC8E3}" sibTransId="{AA4F1941-1803-4245-B991-4CC2BDE998BC}"/>
    <dgm:cxn modelId="{05D2095B-D18A-E246-8655-58BAAE962D02}" type="presOf" srcId="{D9821B63-AE42-4814-B24C-538552C29FBF}" destId="{89BBF186-4294-4CEA-AA0F-D55B9EE7233A}" srcOrd="0" destOrd="0" presId="urn:microsoft.com/office/officeart/2018/2/layout/IconLabelDescriptionList"/>
    <dgm:cxn modelId="{5277125D-39FC-D849-833C-7BC341A93B68}" type="presOf" srcId="{85A3498D-C04E-43E4-890F-4A2685E769F9}" destId="{F79DBD58-ECE6-42FA-8407-C5DC8848ADC5}" srcOrd="0" destOrd="6" presId="urn:microsoft.com/office/officeart/2018/2/layout/IconLabelDescriptionList"/>
    <dgm:cxn modelId="{9FF26B60-1B8D-554C-BDB9-F536B086F1E3}" type="presOf" srcId="{3113CC39-C0A2-43F0-9127-B69729674400}" destId="{F79DBD58-ECE6-42FA-8407-C5DC8848ADC5}" srcOrd="0" destOrd="3" presId="urn:microsoft.com/office/officeart/2018/2/layout/IconLabelDescriptionList"/>
    <dgm:cxn modelId="{177BF668-7348-9649-9788-DF19BA953F8D}" type="presOf" srcId="{E4E227FA-3FAE-487E-BC7C-F9E0C637A034}" destId="{F79DBD58-ECE6-42FA-8407-C5DC8848ADC5}" srcOrd="0" destOrd="1" presId="urn:microsoft.com/office/officeart/2018/2/layout/IconLabelDescriptionList"/>
    <dgm:cxn modelId="{B6F1A269-F42F-4DB1-BCC3-8E6FBA339D00}" srcId="{5525E298-C0EE-4C4C-B153-51B85BE5BAE1}" destId="{E4E227FA-3FAE-487E-BC7C-F9E0C637A034}" srcOrd="0" destOrd="0" parTransId="{A10028A5-C011-4A21-BAB7-45E30214E605}" sibTransId="{DDDEFC0C-9629-4179-9E2B-9E8DD38BFE90}"/>
    <dgm:cxn modelId="{EA229A6F-2DD3-CE48-A00B-EF8E78138DA9}" type="presOf" srcId="{7657998A-BEBC-480C-A291-C394644F73E7}" destId="{34F74B63-E775-41FB-A389-D1954629CA46}" srcOrd="0" destOrd="4" presId="urn:microsoft.com/office/officeart/2018/2/layout/IconLabelDescriptionList"/>
    <dgm:cxn modelId="{0A6FEC71-DB3C-4012-8C47-CAEE308CC78E}" srcId="{8B076AA0-8697-4DFF-86AE-D4A5A387731E}" destId="{CB9E66BC-C8E1-47D0-B52F-660A0F1E5C1B}" srcOrd="3" destOrd="0" parTransId="{B0FCF091-29F8-4B10-98A9-7846694BB7CE}" sibTransId="{812680D0-2BCF-40D0-950B-91BDB201691C}"/>
    <dgm:cxn modelId="{63FDBD77-8F62-D14B-BF2B-289AAEAAA2FA}" type="presOf" srcId="{8B076AA0-8697-4DFF-86AE-D4A5A387731E}" destId="{F79DBD58-ECE6-42FA-8407-C5DC8848ADC5}" srcOrd="0" destOrd="5" presId="urn:microsoft.com/office/officeart/2018/2/layout/IconLabelDescriptionList"/>
    <dgm:cxn modelId="{A826C280-CD43-7E4F-82F5-2717C26E0E4C}" type="presOf" srcId="{849BD7BE-A11F-4107-A554-4847E6B8B72E}" destId="{F79DBD58-ECE6-42FA-8407-C5DC8848ADC5}" srcOrd="0" destOrd="4" presId="urn:microsoft.com/office/officeart/2018/2/layout/IconLabelDescriptionList"/>
    <dgm:cxn modelId="{F421E98E-ED78-F548-97ED-9CF0B431B736}" type="presOf" srcId="{A8192B13-345F-4A49-ADAD-868E2D324A4A}" destId="{F79DBD58-ECE6-42FA-8407-C5DC8848ADC5}" srcOrd="0" destOrd="8" presId="urn:microsoft.com/office/officeart/2018/2/layout/IconLabelDescriptionList"/>
    <dgm:cxn modelId="{1F517399-FACE-4970-A55D-3EE9B88254E3}" srcId="{CDB6E937-C106-4C5B-B5C7-ABD7E0C3A909}" destId="{C8C9FC7D-3D86-4278-9641-6CD0767BE604}" srcOrd="2" destOrd="0" parTransId="{9A07351F-0257-4CD9-9F04-73D89BB82A08}" sibTransId="{4F1D3FAC-148A-41BC-B0AB-DFD72CBD17A5}"/>
    <dgm:cxn modelId="{4FB4939F-54E3-4A2D-BBB5-B4001A513484}" srcId="{CDB6E937-C106-4C5B-B5C7-ABD7E0C3A909}" destId="{7657998A-BEBC-480C-A291-C394644F73E7}" srcOrd="4" destOrd="0" parTransId="{D1F132A3-9863-4790-8B17-C484D13BC983}" sibTransId="{BD896261-E5A8-4AE0-87F9-27563436BEF2}"/>
    <dgm:cxn modelId="{2B9146A3-588C-1B4C-98FF-3DB574AB018C}" type="presOf" srcId="{9BB7943A-14BB-4CAC-8B58-8B211C1757F4}" destId="{34F74B63-E775-41FB-A389-D1954629CA46}" srcOrd="0" destOrd="0" presId="urn:microsoft.com/office/officeart/2018/2/layout/IconLabelDescriptionList"/>
    <dgm:cxn modelId="{251A5FA6-0F23-A84F-911F-1332BD480E42}" type="presOf" srcId="{05975BD3-7B4C-40A6-A67E-6E31EC495B66}" destId="{F79DBD58-ECE6-42FA-8407-C5DC8848ADC5}" srcOrd="0" destOrd="2" presId="urn:microsoft.com/office/officeart/2018/2/layout/IconLabelDescriptionList"/>
    <dgm:cxn modelId="{69D085B1-A051-4392-BD78-B557CC1DA3F7}" srcId="{A0F06BAB-399A-4480-B623-62045680815E}" destId="{8B076AA0-8697-4DFF-86AE-D4A5A387731E}" srcOrd="1" destOrd="0" parTransId="{174FD751-2432-4AD5-8A45-4834FFB371AF}" sibTransId="{B8ECFB10-2AB2-4FF4-89D2-6524E5C0C35B}"/>
    <dgm:cxn modelId="{04EFDCB3-1FC3-4856-BC26-1BA444ADF761}" srcId="{D9821B63-AE42-4814-B24C-538552C29FBF}" destId="{A0F06BAB-399A-4480-B623-62045680815E}" srcOrd="1" destOrd="0" parTransId="{58EC5DF5-E6BF-4B19-9F80-E56F35F3DC51}" sibTransId="{C5845483-8A81-48CC-ADDD-DAA370918E57}"/>
    <dgm:cxn modelId="{AE8B7AB6-0797-F34F-A4CF-EDB67A47676E}" type="presOf" srcId="{C8C9FC7D-3D86-4278-9641-6CD0767BE604}" destId="{34F74B63-E775-41FB-A389-D1954629CA46}" srcOrd="0" destOrd="2" presId="urn:microsoft.com/office/officeart/2018/2/layout/IconLabelDescriptionList"/>
    <dgm:cxn modelId="{3D974DB9-73D0-2147-8915-D2355D5868FC}" type="presOf" srcId="{6488D485-C90F-4328-B6E9-C9FC06B027CA}" destId="{F79DBD58-ECE6-42FA-8407-C5DC8848ADC5}" srcOrd="0" destOrd="7" presId="urn:microsoft.com/office/officeart/2018/2/layout/IconLabelDescriptionList"/>
    <dgm:cxn modelId="{2F09F9BA-3295-4744-8B31-ADB496AF6CB1}" type="presOf" srcId="{F8639122-3ED0-46A8-8C8D-067E863D95A9}" destId="{34F74B63-E775-41FB-A389-D1954629CA46}" srcOrd="0" destOrd="1" presId="urn:microsoft.com/office/officeart/2018/2/layout/IconLabelDescriptionList"/>
    <dgm:cxn modelId="{F3A210BE-0EC3-E14D-856F-4543B721587B}" type="presOf" srcId="{5525E298-C0EE-4C4C-B153-51B85BE5BAE1}" destId="{F79DBD58-ECE6-42FA-8407-C5DC8848ADC5}" srcOrd="0" destOrd="0" presId="urn:microsoft.com/office/officeart/2018/2/layout/IconLabelDescriptionList"/>
    <dgm:cxn modelId="{E4D3F4C7-E9E2-1C46-8BF7-ED96C5354B57}" type="presOf" srcId="{CB9E66BC-C8E1-47D0-B52F-660A0F1E5C1B}" destId="{F79DBD58-ECE6-42FA-8407-C5DC8848ADC5}" srcOrd="0" destOrd="9" presId="urn:microsoft.com/office/officeart/2018/2/layout/IconLabelDescriptionList"/>
    <dgm:cxn modelId="{3E5D2BC8-FA95-4F5A-8765-AB649B1086CD}" srcId="{5525E298-C0EE-4C4C-B153-51B85BE5BAE1}" destId="{3113CC39-C0A2-43F0-9127-B69729674400}" srcOrd="2" destOrd="0" parTransId="{1D6F49F9-A9A3-4460-995E-A37E4B2B98BC}" sibTransId="{B73FC0C0-5AA5-4288-9A37-78E998961145}"/>
    <dgm:cxn modelId="{290F8EDA-1DF5-4440-ADB5-9669A4C7AF9C}" srcId="{5525E298-C0EE-4C4C-B153-51B85BE5BAE1}" destId="{849BD7BE-A11F-4107-A554-4847E6B8B72E}" srcOrd="3" destOrd="0" parTransId="{C22F07F0-33C0-4816-BCEC-3E0A7CB1EC92}" sibTransId="{5A7686AD-EEDB-4D86-9BD3-408E26B2B1AE}"/>
    <dgm:cxn modelId="{11BEAEDB-259D-A445-B487-5FEA2300C0C9}" type="presOf" srcId="{A0F06BAB-399A-4480-B623-62045680815E}" destId="{9C3DC76A-EF87-4939-9C13-0836B690F4E0}" srcOrd="0" destOrd="0" presId="urn:microsoft.com/office/officeart/2018/2/layout/IconLabelDescriptionList"/>
    <dgm:cxn modelId="{B7A1ADE3-3A2D-428A-A5DA-049B8F2245FA}" srcId="{8B076AA0-8697-4DFF-86AE-D4A5A387731E}" destId="{6488D485-C90F-4328-B6E9-C9FC06B027CA}" srcOrd="1" destOrd="0" parTransId="{2D2A5784-F49C-4DEB-960F-0B92BA0D05CD}" sibTransId="{EE31D1B1-570D-404B-A51B-D1E3D750D778}"/>
    <dgm:cxn modelId="{2836C4F1-469F-F343-93E3-6CE47317257D}" type="presOf" srcId="{CDB6E937-C106-4C5B-B5C7-ABD7E0C3A909}" destId="{77A6B7FE-249B-4762-8A45-592E12E7B5D5}" srcOrd="0" destOrd="0" presId="urn:microsoft.com/office/officeart/2018/2/layout/IconLabelDescriptionList"/>
    <dgm:cxn modelId="{CA0CF0F9-2E35-0642-8E12-6AC785D9FF77}" type="presOf" srcId="{F9298902-0671-4481-9A6E-7BA3FD9CE0AF}" destId="{34F74B63-E775-41FB-A389-D1954629CA46}" srcOrd="0" destOrd="3" presId="urn:microsoft.com/office/officeart/2018/2/layout/IconLabelDescriptionList"/>
    <dgm:cxn modelId="{A18BC69D-C540-5643-A4C5-39DEA224C6FC}" type="presParOf" srcId="{89BBF186-4294-4CEA-AA0F-D55B9EE7233A}" destId="{67CCA81E-6860-453B-A2F8-C359ECD22BE8}" srcOrd="0" destOrd="0" presId="urn:microsoft.com/office/officeart/2018/2/layout/IconLabelDescriptionList"/>
    <dgm:cxn modelId="{A6FDD4F0-3963-F54A-984C-0F1FABB7AF7B}" type="presParOf" srcId="{67CCA81E-6860-453B-A2F8-C359ECD22BE8}" destId="{73D23173-D147-455D-8BEE-2F910D3BF061}" srcOrd="0" destOrd="0" presId="urn:microsoft.com/office/officeart/2018/2/layout/IconLabelDescriptionList"/>
    <dgm:cxn modelId="{2D52B29F-BCFA-FB41-BC1A-81D79E4DE8EB}" type="presParOf" srcId="{67CCA81E-6860-453B-A2F8-C359ECD22BE8}" destId="{7BC78CFC-5670-41E7-BAE2-CBB322BD6FEE}" srcOrd="1" destOrd="0" presId="urn:microsoft.com/office/officeart/2018/2/layout/IconLabelDescriptionList"/>
    <dgm:cxn modelId="{DB056090-38A6-9549-9C7C-F86E79992E93}" type="presParOf" srcId="{67CCA81E-6860-453B-A2F8-C359ECD22BE8}" destId="{77A6B7FE-249B-4762-8A45-592E12E7B5D5}" srcOrd="2" destOrd="0" presId="urn:microsoft.com/office/officeart/2018/2/layout/IconLabelDescriptionList"/>
    <dgm:cxn modelId="{064C28BB-DFAB-3448-9E16-9EB0CEE1C428}" type="presParOf" srcId="{67CCA81E-6860-453B-A2F8-C359ECD22BE8}" destId="{0E7F933F-258C-426F-8B92-B3F9C60ED342}" srcOrd="3" destOrd="0" presId="urn:microsoft.com/office/officeart/2018/2/layout/IconLabelDescriptionList"/>
    <dgm:cxn modelId="{D506A071-609D-044B-AE25-14E42F9D65B7}" type="presParOf" srcId="{67CCA81E-6860-453B-A2F8-C359ECD22BE8}" destId="{34F74B63-E775-41FB-A389-D1954629CA46}" srcOrd="4" destOrd="0" presId="urn:microsoft.com/office/officeart/2018/2/layout/IconLabelDescriptionList"/>
    <dgm:cxn modelId="{B25B82D4-78FF-A84A-B81C-05F687115F21}" type="presParOf" srcId="{89BBF186-4294-4CEA-AA0F-D55B9EE7233A}" destId="{7E16F4ED-5D98-4E3C-89C7-206DAF71F4CA}" srcOrd="1" destOrd="0" presId="urn:microsoft.com/office/officeart/2018/2/layout/IconLabelDescriptionList"/>
    <dgm:cxn modelId="{FCAAB6D9-574E-E14F-893A-2DCBB7826D7C}" type="presParOf" srcId="{89BBF186-4294-4CEA-AA0F-D55B9EE7233A}" destId="{0CAB6A72-2E19-4139-B776-5FDC67D7D0AD}" srcOrd="2" destOrd="0" presId="urn:microsoft.com/office/officeart/2018/2/layout/IconLabelDescriptionList"/>
    <dgm:cxn modelId="{EC7213C0-5429-0844-BABD-DAE87DA08920}" type="presParOf" srcId="{0CAB6A72-2E19-4139-B776-5FDC67D7D0AD}" destId="{861B4BC0-A134-43EE-ABE3-833FCB81BC13}" srcOrd="0" destOrd="0" presId="urn:microsoft.com/office/officeart/2018/2/layout/IconLabelDescriptionList"/>
    <dgm:cxn modelId="{C0767C56-DF3F-4D4D-9D3A-2BAC8BB8065E}" type="presParOf" srcId="{0CAB6A72-2E19-4139-B776-5FDC67D7D0AD}" destId="{133D7330-3AFC-417F-939A-495E29237190}" srcOrd="1" destOrd="0" presId="urn:microsoft.com/office/officeart/2018/2/layout/IconLabelDescriptionList"/>
    <dgm:cxn modelId="{89051C08-C7EF-CC48-9829-99B8921ABDBD}" type="presParOf" srcId="{0CAB6A72-2E19-4139-B776-5FDC67D7D0AD}" destId="{9C3DC76A-EF87-4939-9C13-0836B690F4E0}" srcOrd="2" destOrd="0" presId="urn:microsoft.com/office/officeart/2018/2/layout/IconLabelDescriptionList"/>
    <dgm:cxn modelId="{2F729B09-B614-EA4C-839F-2C551CDB5EA8}" type="presParOf" srcId="{0CAB6A72-2E19-4139-B776-5FDC67D7D0AD}" destId="{6D6EFF0A-FDEF-4261-AFA7-4A8F05BF1DF2}" srcOrd="3" destOrd="0" presId="urn:microsoft.com/office/officeart/2018/2/layout/IconLabelDescriptionList"/>
    <dgm:cxn modelId="{DE48E54C-9BF0-3448-B164-EA66E05FA0AC}" type="presParOf" srcId="{0CAB6A72-2E19-4139-B776-5FDC67D7D0AD}" destId="{F79DBD58-ECE6-42FA-8407-C5DC8848AD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F70746-499C-4C4B-ABFD-23A219C1260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31E502-E5DE-4ACC-835F-BA4AEC44BBE3}">
      <dgm:prSet/>
      <dgm:spPr/>
      <dgm:t>
        <a:bodyPr/>
        <a:lstStyle/>
        <a:p>
          <a:pPr>
            <a:defRPr b="1"/>
          </a:pPr>
          <a:r>
            <a:rPr lang="en-US" b="1"/>
            <a:t>Core Technologies</a:t>
          </a:r>
          <a:r>
            <a:rPr lang="en-US"/>
            <a:t>:</a:t>
          </a:r>
        </a:p>
      </dgm:t>
    </dgm:pt>
    <dgm:pt modelId="{0562290E-50A0-481B-B93E-413FA7E4661D}" type="parTrans" cxnId="{5BAD2247-DAA7-4AD4-A7F4-99AE5A0D19A1}">
      <dgm:prSet/>
      <dgm:spPr/>
      <dgm:t>
        <a:bodyPr/>
        <a:lstStyle/>
        <a:p>
          <a:endParaRPr lang="en-US"/>
        </a:p>
      </dgm:t>
    </dgm:pt>
    <dgm:pt modelId="{16A34B03-D5D4-499A-8AA9-B3DBC2D83E6F}" type="sibTrans" cxnId="{5BAD2247-DAA7-4AD4-A7F4-99AE5A0D19A1}">
      <dgm:prSet/>
      <dgm:spPr/>
      <dgm:t>
        <a:bodyPr/>
        <a:lstStyle/>
        <a:p>
          <a:endParaRPr lang="en-US"/>
        </a:p>
      </dgm:t>
    </dgm:pt>
    <dgm:pt modelId="{D20F97CB-5B7D-47D9-9D87-9538C523E4CB}">
      <dgm:prSet/>
      <dgm:spPr/>
      <dgm:t>
        <a:bodyPr/>
        <a:lstStyle/>
        <a:p>
          <a:r>
            <a:rPr lang="en-US"/>
            <a:t>Flutter 3.19 (UI Framework)</a:t>
          </a:r>
        </a:p>
      </dgm:t>
    </dgm:pt>
    <dgm:pt modelId="{4B02DB77-6118-418E-8138-7DA333EAED7E}" type="parTrans" cxnId="{E52E6452-F54D-40A1-BD5F-9ACB4F08E6CE}">
      <dgm:prSet/>
      <dgm:spPr/>
      <dgm:t>
        <a:bodyPr/>
        <a:lstStyle/>
        <a:p>
          <a:endParaRPr lang="en-US"/>
        </a:p>
      </dgm:t>
    </dgm:pt>
    <dgm:pt modelId="{1E4F9483-59A5-4140-98DF-3B32368181FD}" type="sibTrans" cxnId="{E52E6452-F54D-40A1-BD5F-9ACB4F08E6CE}">
      <dgm:prSet/>
      <dgm:spPr/>
      <dgm:t>
        <a:bodyPr/>
        <a:lstStyle/>
        <a:p>
          <a:endParaRPr lang="en-US"/>
        </a:p>
      </dgm:t>
    </dgm:pt>
    <dgm:pt modelId="{C7D18016-F680-4C69-915F-6887C21036C2}">
      <dgm:prSet/>
      <dgm:spPr/>
      <dgm:t>
        <a:bodyPr/>
        <a:lstStyle/>
        <a:p>
          <a:r>
            <a:rPr lang="en-US"/>
            <a:t>Dart 3.7 (Programming Language)</a:t>
          </a:r>
        </a:p>
      </dgm:t>
    </dgm:pt>
    <dgm:pt modelId="{0356368C-EF2B-4D74-9C55-5283046296CA}" type="parTrans" cxnId="{76AE4104-2EF7-483D-842C-F79C3402CFFB}">
      <dgm:prSet/>
      <dgm:spPr/>
      <dgm:t>
        <a:bodyPr/>
        <a:lstStyle/>
        <a:p>
          <a:endParaRPr lang="en-US"/>
        </a:p>
      </dgm:t>
    </dgm:pt>
    <dgm:pt modelId="{F58CC236-5F42-46B7-9F6E-030E24DE6470}" type="sibTrans" cxnId="{76AE4104-2EF7-483D-842C-F79C3402CFFB}">
      <dgm:prSet/>
      <dgm:spPr/>
      <dgm:t>
        <a:bodyPr/>
        <a:lstStyle/>
        <a:p>
          <a:endParaRPr lang="en-US"/>
        </a:p>
      </dgm:t>
    </dgm:pt>
    <dgm:pt modelId="{F377E978-320B-4AAC-A0AB-A7706C73E54E}">
      <dgm:prSet/>
      <dgm:spPr/>
      <dgm:t>
        <a:bodyPr/>
        <a:lstStyle/>
        <a:p>
          <a:r>
            <a:rPr lang="en-US"/>
            <a:t>Parse Server SDK 9.0.0 (Backend Integration)</a:t>
          </a:r>
        </a:p>
      </dgm:t>
    </dgm:pt>
    <dgm:pt modelId="{BC7BA37B-0408-4D57-9AFC-0C15B4AC0D11}" type="parTrans" cxnId="{7B04FE3C-F284-4757-98D3-64C750CF6240}">
      <dgm:prSet/>
      <dgm:spPr/>
      <dgm:t>
        <a:bodyPr/>
        <a:lstStyle/>
        <a:p>
          <a:endParaRPr lang="en-US"/>
        </a:p>
      </dgm:t>
    </dgm:pt>
    <dgm:pt modelId="{94A9E5E3-E42B-45BA-9B49-9E711F5A3731}" type="sibTrans" cxnId="{7B04FE3C-F284-4757-98D3-64C750CF6240}">
      <dgm:prSet/>
      <dgm:spPr/>
      <dgm:t>
        <a:bodyPr/>
        <a:lstStyle/>
        <a:p>
          <a:endParaRPr lang="en-US"/>
        </a:p>
      </dgm:t>
    </dgm:pt>
    <dgm:pt modelId="{BF9E5483-0DD2-44D1-A9B2-6010324028AA}">
      <dgm:prSet/>
      <dgm:spPr/>
      <dgm:t>
        <a:bodyPr/>
        <a:lstStyle/>
        <a:p>
          <a:r>
            <a:rPr lang="en-US"/>
            <a:t>Provider 6.0.5 (State Management)</a:t>
          </a:r>
        </a:p>
      </dgm:t>
    </dgm:pt>
    <dgm:pt modelId="{6465354D-1715-4CB5-B699-A95FE0CF460D}" type="parTrans" cxnId="{588D5266-4228-4CC5-81F4-795842368346}">
      <dgm:prSet/>
      <dgm:spPr/>
      <dgm:t>
        <a:bodyPr/>
        <a:lstStyle/>
        <a:p>
          <a:endParaRPr lang="en-US"/>
        </a:p>
      </dgm:t>
    </dgm:pt>
    <dgm:pt modelId="{4BCE74DA-2FB2-488D-94E2-A8CA8C0D2429}" type="sibTrans" cxnId="{588D5266-4228-4CC5-81F4-795842368346}">
      <dgm:prSet/>
      <dgm:spPr/>
      <dgm:t>
        <a:bodyPr/>
        <a:lstStyle/>
        <a:p>
          <a:endParaRPr lang="en-US"/>
        </a:p>
      </dgm:t>
    </dgm:pt>
    <dgm:pt modelId="{88A54B61-C2BE-4E40-A641-72A2B7811D6A}">
      <dgm:prSet/>
      <dgm:spPr/>
      <dgm:t>
        <a:bodyPr/>
        <a:lstStyle/>
        <a:p>
          <a:pPr>
            <a:defRPr b="1"/>
          </a:pPr>
          <a:r>
            <a:rPr lang="en-US" b="1"/>
            <a:t>Development Environment</a:t>
          </a:r>
          <a:r>
            <a:rPr lang="en-US"/>
            <a:t>:</a:t>
          </a:r>
        </a:p>
      </dgm:t>
    </dgm:pt>
    <dgm:pt modelId="{9AD79C96-2E2F-40F4-A8B2-D8291CBD284A}" type="parTrans" cxnId="{F6A1BFDA-B721-45EE-8F3F-4239AED93C3E}">
      <dgm:prSet/>
      <dgm:spPr/>
      <dgm:t>
        <a:bodyPr/>
        <a:lstStyle/>
        <a:p>
          <a:endParaRPr lang="en-US"/>
        </a:p>
      </dgm:t>
    </dgm:pt>
    <dgm:pt modelId="{405FE4E4-21C0-4105-9775-53704973F2AD}" type="sibTrans" cxnId="{F6A1BFDA-B721-45EE-8F3F-4239AED93C3E}">
      <dgm:prSet/>
      <dgm:spPr/>
      <dgm:t>
        <a:bodyPr/>
        <a:lstStyle/>
        <a:p>
          <a:endParaRPr lang="en-US"/>
        </a:p>
      </dgm:t>
    </dgm:pt>
    <dgm:pt modelId="{00A017FA-96F7-4E03-A2AD-622DFFEDF74B}">
      <dgm:prSet/>
      <dgm:spPr/>
      <dgm:t>
        <a:bodyPr/>
        <a:lstStyle/>
        <a:p>
          <a:r>
            <a:rPr lang="en-US"/>
            <a:t>Visual Studio Code with Flutter extensions</a:t>
          </a:r>
        </a:p>
      </dgm:t>
    </dgm:pt>
    <dgm:pt modelId="{6DA3EC80-EB63-4373-BC28-BA055047AFD2}" type="parTrans" cxnId="{8F1434B5-28AC-46A7-BD61-A3AFC8D72EAB}">
      <dgm:prSet/>
      <dgm:spPr/>
      <dgm:t>
        <a:bodyPr/>
        <a:lstStyle/>
        <a:p>
          <a:endParaRPr lang="en-US"/>
        </a:p>
      </dgm:t>
    </dgm:pt>
    <dgm:pt modelId="{178329BF-B035-477A-B199-3C403E512890}" type="sibTrans" cxnId="{8F1434B5-28AC-46A7-BD61-A3AFC8D72EAB}">
      <dgm:prSet/>
      <dgm:spPr/>
      <dgm:t>
        <a:bodyPr/>
        <a:lstStyle/>
        <a:p>
          <a:endParaRPr lang="en-US"/>
        </a:p>
      </dgm:t>
    </dgm:pt>
    <dgm:pt modelId="{B8FB87B3-63C4-4831-8D98-771D1E8B8F14}">
      <dgm:prSet/>
      <dgm:spPr/>
      <dgm:t>
        <a:bodyPr/>
        <a:lstStyle/>
        <a:p>
          <a:r>
            <a:rPr lang="en-US"/>
            <a:t>Android Studio for emulation</a:t>
          </a:r>
        </a:p>
      </dgm:t>
    </dgm:pt>
    <dgm:pt modelId="{0A231DF1-D735-4201-83A9-EA2890528F26}" type="parTrans" cxnId="{EBE6A803-7F2B-416B-A73E-A39316178D53}">
      <dgm:prSet/>
      <dgm:spPr/>
      <dgm:t>
        <a:bodyPr/>
        <a:lstStyle/>
        <a:p>
          <a:endParaRPr lang="en-US"/>
        </a:p>
      </dgm:t>
    </dgm:pt>
    <dgm:pt modelId="{40A1F6A9-751C-44FC-9095-1FFFF5ECE845}" type="sibTrans" cxnId="{EBE6A803-7F2B-416B-A73E-A39316178D53}">
      <dgm:prSet/>
      <dgm:spPr/>
      <dgm:t>
        <a:bodyPr/>
        <a:lstStyle/>
        <a:p>
          <a:endParaRPr lang="en-US"/>
        </a:p>
      </dgm:t>
    </dgm:pt>
    <dgm:pt modelId="{0D7FA384-F15F-4436-AABA-7E4FD9EE8E7D}">
      <dgm:prSet/>
      <dgm:spPr/>
      <dgm:t>
        <a:bodyPr/>
        <a:lstStyle/>
        <a:p>
          <a:r>
            <a:rPr lang="en-US"/>
            <a:t>Git for version control</a:t>
          </a:r>
        </a:p>
      </dgm:t>
    </dgm:pt>
    <dgm:pt modelId="{3DB8EA8D-A6B3-4FFA-A172-0BC3624ED9C3}" type="parTrans" cxnId="{7B25D7AF-7FD9-4389-BC47-C0717856D7D4}">
      <dgm:prSet/>
      <dgm:spPr/>
      <dgm:t>
        <a:bodyPr/>
        <a:lstStyle/>
        <a:p>
          <a:endParaRPr lang="en-US"/>
        </a:p>
      </dgm:t>
    </dgm:pt>
    <dgm:pt modelId="{CBE3440B-32C5-4864-9700-71F47E94EA8A}" type="sibTrans" cxnId="{7B25D7AF-7FD9-4389-BC47-C0717856D7D4}">
      <dgm:prSet/>
      <dgm:spPr/>
      <dgm:t>
        <a:bodyPr/>
        <a:lstStyle/>
        <a:p>
          <a:endParaRPr lang="en-US"/>
        </a:p>
      </dgm:t>
    </dgm:pt>
    <dgm:pt modelId="{4665DE75-3F09-4D20-9049-8E50F6AAA62A}">
      <dgm:prSet/>
      <dgm:spPr/>
      <dgm:t>
        <a:bodyPr/>
        <a:lstStyle/>
        <a:p>
          <a:r>
            <a:rPr lang="en-US"/>
            <a:t>Back4App Dashboard for database management</a:t>
          </a:r>
        </a:p>
      </dgm:t>
    </dgm:pt>
    <dgm:pt modelId="{1C4237BB-095C-40F2-86B7-8E69FE1DABBB}" type="parTrans" cxnId="{ABD75AA8-4ACB-4DC2-BE3F-4DB1B8AEE32A}">
      <dgm:prSet/>
      <dgm:spPr/>
      <dgm:t>
        <a:bodyPr/>
        <a:lstStyle/>
        <a:p>
          <a:endParaRPr lang="en-US"/>
        </a:p>
      </dgm:t>
    </dgm:pt>
    <dgm:pt modelId="{F3507B53-0716-47C0-8DFF-C553CED9C2AA}" type="sibTrans" cxnId="{ABD75AA8-4ACB-4DC2-BE3F-4DB1B8AEE32A}">
      <dgm:prSet/>
      <dgm:spPr/>
      <dgm:t>
        <a:bodyPr/>
        <a:lstStyle/>
        <a:p>
          <a:endParaRPr lang="en-US"/>
        </a:p>
      </dgm:t>
    </dgm:pt>
    <dgm:pt modelId="{40C64F3E-DC62-455D-9DA5-136939828FD5}">
      <dgm:prSet/>
      <dgm:spPr/>
      <dgm:t>
        <a:bodyPr/>
        <a:lstStyle/>
        <a:p>
          <a:pPr>
            <a:defRPr b="1"/>
          </a:pPr>
          <a:r>
            <a:rPr lang="en-US" b="1"/>
            <a:t>Key Libraries</a:t>
          </a:r>
          <a:r>
            <a:rPr lang="en-US"/>
            <a:t>:</a:t>
          </a:r>
        </a:p>
      </dgm:t>
    </dgm:pt>
    <dgm:pt modelId="{E5CD20EB-F730-4ED3-AE4C-6DFF17EDB924}" type="parTrans" cxnId="{9E5DD248-DB25-4AB7-9D67-C7BB7D7D15B9}">
      <dgm:prSet/>
      <dgm:spPr/>
      <dgm:t>
        <a:bodyPr/>
        <a:lstStyle/>
        <a:p>
          <a:endParaRPr lang="en-US"/>
        </a:p>
      </dgm:t>
    </dgm:pt>
    <dgm:pt modelId="{FEC3CD93-07CB-471A-A385-A8CFE033A312}" type="sibTrans" cxnId="{9E5DD248-DB25-4AB7-9D67-C7BB7D7D15B9}">
      <dgm:prSet/>
      <dgm:spPr/>
      <dgm:t>
        <a:bodyPr/>
        <a:lstStyle/>
        <a:p>
          <a:endParaRPr lang="en-US"/>
        </a:p>
      </dgm:t>
    </dgm:pt>
    <dgm:pt modelId="{8975C833-5F5D-4DC6-A848-694A7EB1FA14}">
      <dgm:prSet/>
      <dgm:spPr/>
      <dgm:t>
        <a:bodyPr/>
        <a:lstStyle/>
        <a:p>
          <a:r>
            <a:rPr lang="en-US" b="1"/>
            <a:t>intl</a:t>
          </a:r>
          <a:r>
            <a:rPr lang="en-US"/>
            <a:t>: Date formatting and localization</a:t>
          </a:r>
        </a:p>
      </dgm:t>
    </dgm:pt>
    <dgm:pt modelId="{C4D21A73-D06F-4F1A-BF0F-0168BE567940}" type="parTrans" cxnId="{6B8ED448-0F2A-4B2D-A527-7899F57E4696}">
      <dgm:prSet/>
      <dgm:spPr/>
      <dgm:t>
        <a:bodyPr/>
        <a:lstStyle/>
        <a:p>
          <a:endParaRPr lang="en-US"/>
        </a:p>
      </dgm:t>
    </dgm:pt>
    <dgm:pt modelId="{ADF23C19-3AA6-4966-B892-7C952DC43141}" type="sibTrans" cxnId="{6B8ED448-0F2A-4B2D-A527-7899F57E4696}">
      <dgm:prSet/>
      <dgm:spPr/>
      <dgm:t>
        <a:bodyPr/>
        <a:lstStyle/>
        <a:p>
          <a:endParaRPr lang="en-US"/>
        </a:p>
      </dgm:t>
    </dgm:pt>
    <dgm:pt modelId="{F90B8E56-D371-42C0-A81E-3BA920A415B5}">
      <dgm:prSet/>
      <dgm:spPr/>
      <dgm:t>
        <a:bodyPr/>
        <a:lstStyle/>
        <a:p>
          <a:r>
            <a:rPr lang="en-US" b="1"/>
            <a:t>shared_preferences</a:t>
          </a:r>
          <a:r>
            <a:rPr lang="en-US"/>
            <a:t>: Local storage for theme and settings</a:t>
          </a:r>
        </a:p>
      </dgm:t>
    </dgm:pt>
    <dgm:pt modelId="{3F3E1084-FAF3-4611-B861-8B76916281D6}" type="parTrans" cxnId="{4EDFC81C-0BF4-4BEF-A4F0-36A370B2DE40}">
      <dgm:prSet/>
      <dgm:spPr/>
      <dgm:t>
        <a:bodyPr/>
        <a:lstStyle/>
        <a:p>
          <a:endParaRPr lang="en-US"/>
        </a:p>
      </dgm:t>
    </dgm:pt>
    <dgm:pt modelId="{5CF2C720-E33D-4A60-A231-06B5DEC8712B}" type="sibTrans" cxnId="{4EDFC81C-0BF4-4BEF-A4F0-36A370B2DE40}">
      <dgm:prSet/>
      <dgm:spPr/>
      <dgm:t>
        <a:bodyPr/>
        <a:lstStyle/>
        <a:p>
          <a:endParaRPr lang="en-US"/>
        </a:p>
      </dgm:t>
    </dgm:pt>
    <dgm:pt modelId="{1B9EBBA4-B171-4F87-A653-EB16437438AB}">
      <dgm:prSet/>
      <dgm:spPr/>
      <dgm:t>
        <a:bodyPr/>
        <a:lstStyle/>
        <a:p>
          <a:r>
            <a:rPr lang="en-US" b="1"/>
            <a:t>flutter_lints</a:t>
          </a:r>
          <a:r>
            <a:rPr lang="en-US"/>
            <a:t>: Code quality analysis</a:t>
          </a:r>
        </a:p>
      </dgm:t>
    </dgm:pt>
    <dgm:pt modelId="{EC28E0F8-915F-4ED4-BDE4-5A7FE6BCDB28}" type="parTrans" cxnId="{844E9CDF-8E2B-4D67-BDBF-45B3327E06F6}">
      <dgm:prSet/>
      <dgm:spPr/>
      <dgm:t>
        <a:bodyPr/>
        <a:lstStyle/>
        <a:p>
          <a:endParaRPr lang="en-US"/>
        </a:p>
      </dgm:t>
    </dgm:pt>
    <dgm:pt modelId="{34B3E954-718D-4AB3-B3B6-DC2A1035E5BE}" type="sibTrans" cxnId="{844E9CDF-8E2B-4D67-BDBF-45B3327E06F6}">
      <dgm:prSet/>
      <dgm:spPr/>
      <dgm:t>
        <a:bodyPr/>
        <a:lstStyle/>
        <a:p>
          <a:endParaRPr lang="en-US"/>
        </a:p>
      </dgm:t>
    </dgm:pt>
    <dgm:pt modelId="{558BFDFE-931E-42A3-81C9-CDBA9DF8254F}" type="pres">
      <dgm:prSet presAssocID="{BCF70746-499C-4C4B-ABFD-23A219C12607}" presName="root" presStyleCnt="0">
        <dgm:presLayoutVars>
          <dgm:dir/>
          <dgm:resizeHandles val="exact"/>
        </dgm:presLayoutVars>
      </dgm:prSet>
      <dgm:spPr/>
    </dgm:pt>
    <dgm:pt modelId="{32AF94E7-2130-4AC0-A048-085E0C876D40}" type="pres">
      <dgm:prSet presAssocID="{7131E502-E5DE-4ACC-835F-BA4AEC44BBE3}" presName="compNode" presStyleCnt="0"/>
      <dgm:spPr/>
    </dgm:pt>
    <dgm:pt modelId="{1F870C27-26A3-49E0-A5AA-9BB6D697E0C3}" type="pres">
      <dgm:prSet presAssocID="{7131E502-E5DE-4ACC-835F-BA4AEC44BB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B058CB8-B757-4757-8480-C12990139C25}" type="pres">
      <dgm:prSet presAssocID="{7131E502-E5DE-4ACC-835F-BA4AEC44BBE3}" presName="iconSpace" presStyleCnt="0"/>
      <dgm:spPr/>
    </dgm:pt>
    <dgm:pt modelId="{3B0D3AA4-57BF-4366-A7FF-186452E8F8BC}" type="pres">
      <dgm:prSet presAssocID="{7131E502-E5DE-4ACC-835F-BA4AEC44BBE3}" presName="parTx" presStyleLbl="revTx" presStyleIdx="0" presStyleCnt="6">
        <dgm:presLayoutVars>
          <dgm:chMax val="0"/>
          <dgm:chPref val="0"/>
        </dgm:presLayoutVars>
      </dgm:prSet>
      <dgm:spPr/>
    </dgm:pt>
    <dgm:pt modelId="{0480DE91-8E0F-4287-853B-1EC0967040BC}" type="pres">
      <dgm:prSet presAssocID="{7131E502-E5DE-4ACC-835F-BA4AEC44BBE3}" presName="txSpace" presStyleCnt="0"/>
      <dgm:spPr/>
    </dgm:pt>
    <dgm:pt modelId="{E088BAA2-0143-4BCE-B92E-0D429DE05E26}" type="pres">
      <dgm:prSet presAssocID="{7131E502-E5DE-4ACC-835F-BA4AEC44BBE3}" presName="desTx" presStyleLbl="revTx" presStyleIdx="1" presStyleCnt="6">
        <dgm:presLayoutVars/>
      </dgm:prSet>
      <dgm:spPr/>
    </dgm:pt>
    <dgm:pt modelId="{347AF717-19E5-41C8-B33E-9A7404B1D046}" type="pres">
      <dgm:prSet presAssocID="{16A34B03-D5D4-499A-8AA9-B3DBC2D83E6F}" presName="sibTrans" presStyleCnt="0"/>
      <dgm:spPr/>
    </dgm:pt>
    <dgm:pt modelId="{58862AE1-48D1-4B64-AFFA-37FC7BAF8CAF}" type="pres">
      <dgm:prSet presAssocID="{88A54B61-C2BE-4E40-A641-72A2B7811D6A}" presName="compNode" presStyleCnt="0"/>
      <dgm:spPr/>
    </dgm:pt>
    <dgm:pt modelId="{957B7456-45B2-4E38-9B96-A8628ABE974A}" type="pres">
      <dgm:prSet presAssocID="{88A54B61-C2BE-4E40-A641-72A2B7811D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9BD5F7-759F-4FAB-9C1A-E710C8EC8D35}" type="pres">
      <dgm:prSet presAssocID="{88A54B61-C2BE-4E40-A641-72A2B7811D6A}" presName="iconSpace" presStyleCnt="0"/>
      <dgm:spPr/>
    </dgm:pt>
    <dgm:pt modelId="{1BE067BA-832E-4160-A937-88E0C37260DA}" type="pres">
      <dgm:prSet presAssocID="{88A54B61-C2BE-4E40-A641-72A2B7811D6A}" presName="parTx" presStyleLbl="revTx" presStyleIdx="2" presStyleCnt="6">
        <dgm:presLayoutVars>
          <dgm:chMax val="0"/>
          <dgm:chPref val="0"/>
        </dgm:presLayoutVars>
      </dgm:prSet>
      <dgm:spPr/>
    </dgm:pt>
    <dgm:pt modelId="{35430989-B001-412D-9154-47F93BE71AE6}" type="pres">
      <dgm:prSet presAssocID="{88A54B61-C2BE-4E40-A641-72A2B7811D6A}" presName="txSpace" presStyleCnt="0"/>
      <dgm:spPr/>
    </dgm:pt>
    <dgm:pt modelId="{90A7C5FE-6846-4114-AF50-5264A3833F87}" type="pres">
      <dgm:prSet presAssocID="{88A54B61-C2BE-4E40-A641-72A2B7811D6A}" presName="desTx" presStyleLbl="revTx" presStyleIdx="3" presStyleCnt="6">
        <dgm:presLayoutVars/>
      </dgm:prSet>
      <dgm:spPr/>
    </dgm:pt>
    <dgm:pt modelId="{2EF9A593-DAB0-4734-8E4B-A158A538E592}" type="pres">
      <dgm:prSet presAssocID="{405FE4E4-21C0-4105-9775-53704973F2AD}" presName="sibTrans" presStyleCnt="0"/>
      <dgm:spPr/>
    </dgm:pt>
    <dgm:pt modelId="{BA9C9366-5E76-4F59-94EA-F67FF7C783FD}" type="pres">
      <dgm:prSet presAssocID="{40C64F3E-DC62-455D-9DA5-136939828FD5}" presName="compNode" presStyleCnt="0"/>
      <dgm:spPr/>
    </dgm:pt>
    <dgm:pt modelId="{83B25440-1BFD-44BB-AE1B-CD10BF34B889}" type="pres">
      <dgm:prSet presAssocID="{40C64F3E-DC62-455D-9DA5-136939828F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2C542E30-BB73-4AF2-A6F2-78149649E476}" type="pres">
      <dgm:prSet presAssocID="{40C64F3E-DC62-455D-9DA5-136939828FD5}" presName="iconSpace" presStyleCnt="0"/>
      <dgm:spPr/>
    </dgm:pt>
    <dgm:pt modelId="{5B2FE38C-045B-49EF-B84B-566831DB50C5}" type="pres">
      <dgm:prSet presAssocID="{40C64F3E-DC62-455D-9DA5-136939828FD5}" presName="parTx" presStyleLbl="revTx" presStyleIdx="4" presStyleCnt="6">
        <dgm:presLayoutVars>
          <dgm:chMax val="0"/>
          <dgm:chPref val="0"/>
        </dgm:presLayoutVars>
      </dgm:prSet>
      <dgm:spPr/>
    </dgm:pt>
    <dgm:pt modelId="{FD269D5D-6146-4C5C-88D5-6D5EC6D90D56}" type="pres">
      <dgm:prSet presAssocID="{40C64F3E-DC62-455D-9DA5-136939828FD5}" presName="txSpace" presStyleCnt="0"/>
      <dgm:spPr/>
    </dgm:pt>
    <dgm:pt modelId="{FDDADA33-4F15-44F8-8A74-C9A74EEE9D42}" type="pres">
      <dgm:prSet presAssocID="{40C64F3E-DC62-455D-9DA5-136939828FD5}" presName="desTx" presStyleLbl="revTx" presStyleIdx="5" presStyleCnt="6">
        <dgm:presLayoutVars/>
      </dgm:prSet>
      <dgm:spPr/>
    </dgm:pt>
  </dgm:ptLst>
  <dgm:cxnLst>
    <dgm:cxn modelId="{EBE6A803-7F2B-416B-A73E-A39316178D53}" srcId="{88A54B61-C2BE-4E40-A641-72A2B7811D6A}" destId="{B8FB87B3-63C4-4831-8D98-771D1E8B8F14}" srcOrd="1" destOrd="0" parTransId="{0A231DF1-D735-4201-83A9-EA2890528F26}" sibTransId="{40A1F6A9-751C-44FC-9095-1FFFF5ECE845}"/>
    <dgm:cxn modelId="{76AE4104-2EF7-483D-842C-F79C3402CFFB}" srcId="{7131E502-E5DE-4ACC-835F-BA4AEC44BBE3}" destId="{C7D18016-F680-4C69-915F-6887C21036C2}" srcOrd="1" destOrd="0" parTransId="{0356368C-EF2B-4D74-9C55-5283046296CA}" sibTransId="{F58CC236-5F42-46B7-9F6E-030E24DE6470}"/>
    <dgm:cxn modelId="{07E47D05-DFB0-4DE0-A2E2-96FE82947842}" type="presOf" srcId="{BF9E5483-0DD2-44D1-A9B2-6010324028AA}" destId="{E088BAA2-0143-4BCE-B92E-0D429DE05E26}" srcOrd="0" destOrd="3" presId="urn:microsoft.com/office/officeart/2018/2/layout/IconLabelDescriptionList"/>
    <dgm:cxn modelId="{4EDFC81C-0BF4-4BEF-A4F0-36A370B2DE40}" srcId="{40C64F3E-DC62-455D-9DA5-136939828FD5}" destId="{F90B8E56-D371-42C0-A81E-3BA920A415B5}" srcOrd="1" destOrd="0" parTransId="{3F3E1084-FAF3-4611-B861-8B76916281D6}" sibTransId="{5CF2C720-E33D-4A60-A231-06B5DEC8712B}"/>
    <dgm:cxn modelId="{E5B2031E-B7E5-4559-983B-626F10CF2A38}" type="presOf" srcId="{C7D18016-F680-4C69-915F-6887C21036C2}" destId="{E088BAA2-0143-4BCE-B92E-0D429DE05E26}" srcOrd="0" destOrd="1" presId="urn:microsoft.com/office/officeart/2018/2/layout/IconLabelDescriptionList"/>
    <dgm:cxn modelId="{8FBD4B27-1F23-47BA-9E2E-74620EDE59EF}" type="presOf" srcId="{00A017FA-96F7-4E03-A2AD-622DFFEDF74B}" destId="{90A7C5FE-6846-4114-AF50-5264A3833F87}" srcOrd="0" destOrd="0" presId="urn:microsoft.com/office/officeart/2018/2/layout/IconLabelDescriptionList"/>
    <dgm:cxn modelId="{7B04FE3C-F284-4757-98D3-64C750CF6240}" srcId="{7131E502-E5DE-4ACC-835F-BA4AEC44BBE3}" destId="{F377E978-320B-4AAC-A0AB-A7706C73E54E}" srcOrd="2" destOrd="0" parTransId="{BC7BA37B-0408-4D57-9AFC-0C15B4AC0D11}" sibTransId="{94A9E5E3-E42B-45BA-9B49-9E711F5A3731}"/>
    <dgm:cxn modelId="{27549544-3D96-47E1-9ACA-E7EB0D08EC7B}" type="presOf" srcId="{D20F97CB-5B7D-47D9-9D87-9538C523E4CB}" destId="{E088BAA2-0143-4BCE-B92E-0D429DE05E26}" srcOrd="0" destOrd="0" presId="urn:microsoft.com/office/officeart/2018/2/layout/IconLabelDescriptionList"/>
    <dgm:cxn modelId="{5BAD2247-DAA7-4AD4-A7F4-99AE5A0D19A1}" srcId="{BCF70746-499C-4C4B-ABFD-23A219C12607}" destId="{7131E502-E5DE-4ACC-835F-BA4AEC44BBE3}" srcOrd="0" destOrd="0" parTransId="{0562290E-50A0-481B-B93E-413FA7E4661D}" sibTransId="{16A34B03-D5D4-499A-8AA9-B3DBC2D83E6F}"/>
    <dgm:cxn modelId="{9E5DD248-DB25-4AB7-9D67-C7BB7D7D15B9}" srcId="{BCF70746-499C-4C4B-ABFD-23A219C12607}" destId="{40C64F3E-DC62-455D-9DA5-136939828FD5}" srcOrd="2" destOrd="0" parTransId="{E5CD20EB-F730-4ED3-AE4C-6DFF17EDB924}" sibTransId="{FEC3CD93-07CB-471A-A385-A8CFE033A312}"/>
    <dgm:cxn modelId="{6B8ED448-0F2A-4B2D-A527-7899F57E4696}" srcId="{40C64F3E-DC62-455D-9DA5-136939828FD5}" destId="{8975C833-5F5D-4DC6-A848-694A7EB1FA14}" srcOrd="0" destOrd="0" parTransId="{C4D21A73-D06F-4F1A-BF0F-0168BE567940}" sibTransId="{ADF23C19-3AA6-4966-B892-7C952DC43141}"/>
    <dgm:cxn modelId="{E52E6452-F54D-40A1-BD5F-9ACB4F08E6CE}" srcId="{7131E502-E5DE-4ACC-835F-BA4AEC44BBE3}" destId="{D20F97CB-5B7D-47D9-9D87-9538C523E4CB}" srcOrd="0" destOrd="0" parTransId="{4B02DB77-6118-418E-8138-7DA333EAED7E}" sibTransId="{1E4F9483-59A5-4140-98DF-3B32368181FD}"/>
    <dgm:cxn modelId="{CE8E5157-03A0-440C-9736-D99FBA55DA38}" type="presOf" srcId="{1B9EBBA4-B171-4F87-A653-EB16437438AB}" destId="{FDDADA33-4F15-44F8-8A74-C9A74EEE9D42}" srcOrd="0" destOrd="2" presId="urn:microsoft.com/office/officeart/2018/2/layout/IconLabelDescriptionList"/>
    <dgm:cxn modelId="{E72D5458-DE31-4E90-8499-A8696A34F3A6}" type="presOf" srcId="{88A54B61-C2BE-4E40-A641-72A2B7811D6A}" destId="{1BE067BA-832E-4160-A937-88E0C37260DA}" srcOrd="0" destOrd="0" presId="urn:microsoft.com/office/officeart/2018/2/layout/IconLabelDescriptionList"/>
    <dgm:cxn modelId="{3435425A-BD1E-4C19-B22E-CECC7F422FA6}" type="presOf" srcId="{F377E978-320B-4AAC-A0AB-A7706C73E54E}" destId="{E088BAA2-0143-4BCE-B92E-0D429DE05E26}" srcOrd="0" destOrd="2" presId="urn:microsoft.com/office/officeart/2018/2/layout/IconLabelDescriptionList"/>
    <dgm:cxn modelId="{588D5266-4228-4CC5-81F4-795842368346}" srcId="{7131E502-E5DE-4ACC-835F-BA4AEC44BBE3}" destId="{BF9E5483-0DD2-44D1-A9B2-6010324028AA}" srcOrd="3" destOrd="0" parTransId="{6465354D-1715-4CB5-B699-A95FE0CF460D}" sibTransId="{4BCE74DA-2FB2-488D-94E2-A8CA8C0D2429}"/>
    <dgm:cxn modelId="{D7A1FE67-E229-42E3-9934-13A8F490AF6F}" type="presOf" srcId="{40C64F3E-DC62-455D-9DA5-136939828FD5}" destId="{5B2FE38C-045B-49EF-B84B-566831DB50C5}" srcOrd="0" destOrd="0" presId="urn:microsoft.com/office/officeart/2018/2/layout/IconLabelDescriptionList"/>
    <dgm:cxn modelId="{AE877176-B884-4B8B-B294-4AB7DAF900A5}" type="presOf" srcId="{BCF70746-499C-4C4B-ABFD-23A219C12607}" destId="{558BFDFE-931E-42A3-81C9-CDBA9DF8254F}" srcOrd="0" destOrd="0" presId="urn:microsoft.com/office/officeart/2018/2/layout/IconLabelDescriptionList"/>
    <dgm:cxn modelId="{606F0A7B-0744-4AF9-A9C5-FED17C5406FC}" type="presOf" srcId="{F90B8E56-D371-42C0-A81E-3BA920A415B5}" destId="{FDDADA33-4F15-44F8-8A74-C9A74EEE9D42}" srcOrd="0" destOrd="1" presId="urn:microsoft.com/office/officeart/2018/2/layout/IconLabelDescriptionList"/>
    <dgm:cxn modelId="{C76F759C-57E3-40D3-ABFF-91B4C2D948FE}" type="presOf" srcId="{0D7FA384-F15F-4436-AABA-7E4FD9EE8E7D}" destId="{90A7C5FE-6846-4114-AF50-5264A3833F87}" srcOrd="0" destOrd="2" presId="urn:microsoft.com/office/officeart/2018/2/layout/IconLabelDescriptionList"/>
    <dgm:cxn modelId="{ABD75AA8-4ACB-4DC2-BE3F-4DB1B8AEE32A}" srcId="{88A54B61-C2BE-4E40-A641-72A2B7811D6A}" destId="{4665DE75-3F09-4D20-9049-8E50F6AAA62A}" srcOrd="3" destOrd="0" parTransId="{1C4237BB-095C-40F2-86B7-8E69FE1DABBB}" sibTransId="{F3507B53-0716-47C0-8DFF-C553CED9C2AA}"/>
    <dgm:cxn modelId="{7B25D7AF-7FD9-4389-BC47-C0717856D7D4}" srcId="{88A54B61-C2BE-4E40-A641-72A2B7811D6A}" destId="{0D7FA384-F15F-4436-AABA-7E4FD9EE8E7D}" srcOrd="2" destOrd="0" parTransId="{3DB8EA8D-A6B3-4FFA-A172-0BC3624ED9C3}" sibTransId="{CBE3440B-32C5-4864-9700-71F47E94EA8A}"/>
    <dgm:cxn modelId="{8F1434B5-28AC-46A7-BD61-A3AFC8D72EAB}" srcId="{88A54B61-C2BE-4E40-A641-72A2B7811D6A}" destId="{00A017FA-96F7-4E03-A2AD-622DFFEDF74B}" srcOrd="0" destOrd="0" parTransId="{6DA3EC80-EB63-4373-BC28-BA055047AFD2}" sibTransId="{178329BF-B035-477A-B199-3C403E512890}"/>
    <dgm:cxn modelId="{1BFA99C1-FBA1-49CE-8A4A-D4EE3375E7C7}" type="presOf" srcId="{7131E502-E5DE-4ACC-835F-BA4AEC44BBE3}" destId="{3B0D3AA4-57BF-4366-A7FF-186452E8F8BC}" srcOrd="0" destOrd="0" presId="urn:microsoft.com/office/officeart/2018/2/layout/IconLabelDescriptionList"/>
    <dgm:cxn modelId="{ED8D1CD8-19E8-4A8A-A1B5-EA9E2223E9FF}" type="presOf" srcId="{4665DE75-3F09-4D20-9049-8E50F6AAA62A}" destId="{90A7C5FE-6846-4114-AF50-5264A3833F87}" srcOrd="0" destOrd="3" presId="urn:microsoft.com/office/officeart/2018/2/layout/IconLabelDescriptionList"/>
    <dgm:cxn modelId="{F6A1BFDA-B721-45EE-8F3F-4239AED93C3E}" srcId="{BCF70746-499C-4C4B-ABFD-23A219C12607}" destId="{88A54B61-C2BE-4E40-A641-72A2B7811D6A}" srcOrd="1" destOrd="0" parTransId="{9AD79C96-2E2F-40F4-A8B2-D8291CBD284A}" sibTransId="{405FE4E4-21C0-4105-9775-53704973F2AD}"/>
    <dgm:cxn modelId="{844E9CDF-8E2B-4D67-BDBF-45B3327E06F6}" srcId="{40C64F3E-DC62-455D-9DA5-136939828FD5}" destId="{1B9EBBA4-B171-4F87-A653-EB16437438AB}" srcOrd="2" destOrd="0" parTransId="{EC28E0F8-915F-4ED4-BDE4-5A7FE6BCDB28}" sibTransId="{34B3E954-718D-4AB3-B3B6-DC2A1035E5BE}"/>
    <dgm:cxn modelId="{7C25AFE2-D7EB-43A0-B0E1-35A5FE57B752}" type="presOf" srcId="{B8FB87B3-63C4-4831-8D98-771D1E8B8F14}" destId="{90A7C5FE-6846-4114-AF50-5264A3833F87}" srcOrd="0" destOrd="1" presId="urn:microsoft.com/office/officeart/2018/2/layout/IconLabelDescriptionList"/>
    <dgm:cxn modelId="{D55B6AFF-7625-4419-8A61-21D6EB5EF847}" type="presOf" srcId="{8975C833-5F5D-4DC6-A848-694A7EB1FA14}" destId="{FDDADA33-4F15-44F8-8A74-C9A74EEE9D42}" srcOrd="0" destOrd="0" presId="urn:microsoft.com/office/officeart/2018/2/layout/IconLabelDescriptionList"/>
    <dgm:cxn modelId="{9F151E53-D588-4EA7-B69A-148890C00634}" type="presParOf" srcId="{558BFDFE-931E-42A3-81C9-CDBA9DF8254F}" destId="{32AF94E7-2130-4AC0-A048-085E0C876D40}" srcOrd="0" destOrd="0" presId="urn:microsoft.com/office/officeart/2018/2/layout/IconLabelDescriptionList"/>
    <dgm:cxn modelId="{AF212247-FBE8-4AC5-AAED-C94F4759ECC6}" type="presParOf" srcId="{32AF94E7-2130-4AC0-A048-085E0C876D40}" destId="{1F870C27-26A3-49E0-A5AA-9BB6D697E0C3}" srcOrd="0" destOrd="0" presId="urn:microsoft.com/office/officeart/2018/2/layout/IconLabelDescriptionList"/>
    <dgm:cxn modelId="{C27571B1-3F09-4CA8-9237-176ABEDD74C0}" type="presParOf" srcId="{32AF94E7-2130-4AC0-A048-085E0C876D40}" destId="{8B058CB8-B757-4757-8480-C12990139C25}" srcOrd="1" destOrd="0" presId="urn:microsoft.com/office/officeart/2018/2/layout/IconLabelDescriptionList"/>
    <dgm:cxn modelId="{7888F313-CBBD-470D-A8A3-707BFCCB86CA}" type="presParOf" srcId="{32AF94E7-2130-4AC0-A048-085E0C876D40}" destId="{3B0D3AA4-57BF-4366-A7FF-186452E8F8BC}" srcOrd="2" destOrd="0" presId="urn:microsoft.com/office/officeart/2018/2/layout/IconLabelDescriptionList"/>
    <dgm:cxn modelId="{4DBEFD39-C789-46D6-AA8B-5287CDD0E0A9}" type="presParOf" srcId="{32AF94E7-2130-4AC0-A048-085E0C876D40}" destId="{0480DE91-8E0F-4287-853B-1EC0967040BC}" srcOrd="3" destOrd="0" presId="urn:microsoft.com/office/officeart/2018/2/layout/IconLabelDescriptionList"/>
    <dgm:cxn modelId="{00552B46-8045-4595-BD98-FF357A45316B}" type="presParOf" srcId="{32AF94E7-2130-4AC0-A048-085E0C876D40}" destId="{E088BAA2-0143-4BCE-B92E-0D429DE05E26}" srcOrd="4" destOrd="0" presId="urn:microsoft.com/office/officeart/2018/2/layout/IconLabelDescriptionList"/>
    <dgm:cxn modelId="{BAFE7B65-06B1-483F-9730-AD2FA8D145CF}" type="presParOf" srcId="{558BFDFE-931E-42A3-81C9-CDBA9DF8254F}" destId="{347AF717-19E5-41C8-B33E-9A7404B1D046}" srcOrd="1" destOrd="0" presId="urn:microsoft.com/office/officeart/2018/2/layout/IconLabelDescriptionList"/>
    <dgm:cxn modelId="{9699E11B-52F1-47C9-97B6-021FEA5535AB}" type="presParOf" srcId="{558BFDFE-931E-42A3-81C9-CDBA9DF8254F}" destId="{58862AE1-48D1-4B64-AFFA-37FC7BAF8CAF}" srcOrd="2" destOrd="0" presId="urn:microsoft.com/office/officeart/2018/2/layout/IconLabelDescriptionList"/>
    <dgm:cxn modelId="{6E4EB6B3-EE2A-46D7-9DE7-4C9F03699EC9}" type="presParOf" srcId="{58862AE1-48D1-4B64-AFFA-37FC7BAF8CAF}" destId="{957B7456-45B2-4E38-9B96-A8628ABE974A}" srcOrd="0" destOrd="0" presId="urn:microsoft.com/office/officeart/2018/2/layout/IconLabelDescriptionList"/>
    <dgm:cxn modelId="{AC4636A8-472A-4A8C-97A5-685376DBB1E1}" type="presParOf" srcId="{58862AE1-48D1-4B64-AFFA-37FC7BAF8CAF}" destId="{E49BD5F7-759F-4FAB-9C1A-E710C8EC8D35}" srcOrd="1" destOrd="0" presId="urn:microsoft.com/office/officeart/2018/2/layout/IconLabelDescriptionList"/>
    <dgm:cxn modelId="{24D1EAC6-82A5-47E0-97E5-A7C2334C4782}" type="presParOf" srcId="{58862AE1-48D1-4B64-AFFA-37FC7BAF8CAF}" destId="{1BE067BA-832E-4160-A937-88E0C37260DA}" srcOrd="2" destOrd="0" presId="urn:microsoft.com/office/officeart/2018/2/layout/IconLabelDescriptionList"/>
    <dgm:cxn modelId="{7EDEC5BA-5976-44D9-B116-7941DC90ADC4}" type="presParOf" srcId="{58862AE1-48D1-4B64-AFFA-37FC7BAF8CAF}" destId="{35430989-B001-412D-9154-47F93BE71AE6}" srcOrd="3" destOrd="0" presId="urn:microsoft.com/office/officeart/2018/2/layout/IconLabelDescriptionList"/>
    <dgm:cxn modelId="{346CCAEE-7696-4AD5-9F4C-D33D79475BF9}" type="presParOf" srcId="{58862AE1-48D1-4B64-AFFA-37FC7BAF8CAF}" destId="{90A7C5FE-6846-4114-AF50-5264A3833F87}" srcOrd="4" destOrd="0" presId="urn:microsoft.com/office/officeart/2018/2/layout/IconLabelDescriptionList"/>
    <dgm:cxn modelId="{8048D565-FF8E-4123-BAB5-237AEC1E9047}" type="presParOf" srcId="{558BFDFE-931E-42A3-81C9-CDBA9DF8254F}" destId="{2EF9A593-DAB0-4734-8E4B-A158A538E592}" srcOrd="3" destOrd="0" presId="urn:microsoft.com/office/officeart/2018/2/layout/IconLabelDescriptionList"/>
    <dgm:cxn modelId="{AEE9888E-79DF-4899-A028-8558E2386EBA}" type="presParOf" srcId="{558BFDFE-931E-42A3-81C9-CDBA9DF8254F}" destId="{BA9C9366-5E76-4F59-94EA-F67FF7C783FD}" srcOrd="4" destOrd="0" presId="urn:microsoft.com/office/officeart/2018/2/layout/IconLabelDescriptionList"/>
    <dgm:cxn modelId="{783673B4-173D-4185-AE10-4F63888490DC}" type="presParOf" srcId="{BA9C9366-5E76-4F59-94EA-F67FF7C783FD}" destId="{83B25440-1BFD-44BB-AE1B-CD10BF34B889}" srcOrd="0" destOrd="0" presId="urn:microsoft.com/office/officeart/2018/2/layout/IconLabelDescriptionList"/>
    <dgm:cxn modelId="{E1707C22-E44D-4922-AB77-4F92E6A59C21}" type="presParOf" srcId="{BA9C9366-5E76-4F59-94EA-F67FF7C783FD}" destId="{2C542E30-BB73-4AF2-A6F2-78149649E476}" srcOrd="1" destOrd="0" presId="urn:microsoft.com/office/officeart/2018/2/layout/IconLabelDescriptionList"/>
    <dgm:cxn modelId="{5F34AA25-0FCC-4528-A727-CA12EC3CD5FD}" type="presParOf" srcId="{BA9C9366-5E76-4F59-94EA-F67FF7C783FD}" destId="{5B2FE38C-045B-49EF-B84B-566831DB50C5}" srcOrd="2" destOrd="0" presId="urn:microsoft.com/office/officeart/2018/2/layout/IconLabelDescriptionList"/>
    <dgm:cxn modelId="{16B87E47-EB30-4C4D-A942-C264AD42B3D3}" type="presParOf" srcId="{BA9C9366-5E76-4F59-94EA-F67FF7C783FD}" destId="{FD269D5D-6146-4C5C-88D5-6D5EC6D90D56}" srcOrd="3" destOrd="0" presId="urn:microsoft.com/office/officeart/2018/2/layout/IconLabelDescriptionList"/>
    <dgm:cxn modelId="{1913A082-9C68-4BAC-9CD0-9ADC6F9C3F76}" type="presParOf" srcId="{BA9C9366-5E76-4F59-94EA-F67FF7C783FD}" destId="{FDDADA33-4F15-44F8-8A74-C9A74EEE9D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F63225-C911-4109-ACE1-3D84DB9FB25B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39C483-F8FC-48F5-B885-E23CDBD7AFFC}">
      <dgm:prSet/>
      <dgm:spPr/>
      <dgm:t>
        <a:bodyPr/>
        <a:lstStyle/>
        <a:p>
          <a:r>
            <a:rPr lang="en-US" b="1" baseline="0"/>
            <a:t>Challenge 1: Session Token Management</a:t>
          </a:r>
          <a:endParaRPr lang="en-US"/>
        </a:p>
      </dgm:t>
    </dgm:pt>
    <dgm:pt modelId="{F8A9B3A6-4A3E-4ACD-B9DF-36302351C895}" type="parTrans" cxnId="{C02D9387-D8DD-42BE-A2E9-090CC78BA66D}">
      <dgm:prSet/>
      <dgm:spPr/>
      <dgm:t>
        <a:bodyPr/>
        <a:lstStyle/>
        <a:p>
          <a:endParaRPr lang="en-US"/>
        </a:p>
      </dgm:t>
    </dgm:pt>
    <dgm:pt modelId="{66F701B2-B017-44ED-80E5-339BF54BE7D7}" type="sibTrans" cxnId="{C02D9387-D8DD-42BE-A2E9-090CC78BA66D}">
      <dgm:prSet/>
      <dgm:spPr/>
      <dgm:t>
        <a:bodyPr/>
        <a:lstStyle/>
        <a:p>
          <a:endParaRPr lang="en-US"/>
        </a:p>
      </dgm:t>
    </dgm:pt>
    <dgm:pt modelId="{D6799DA3-021B-4323-903E-4D53D28AF292}">
      <dgm:prSet/>
      <dgm:spPr/>
      <dgm:t>
        <a:bodyPr/>
        <a:lstStyle/>
        <a:p>
          <a:r>
            <a:rPr lang="en-US" b="1" i="1" baseline="0"/>
            <a:t>Problem</a:t>
          </a:r>
          <a:r>
            <a:rPr lang="en-US" i="1" baseline="0"/>
            <a:t>: Invalid session tokens causing authentication failures</a:t>
          </a:r>
          <a:endParaRPr lang="en-US"/>
        </a:p>
      </dgm:t>
    </dgm:pt>
    <dgm:pt modelId="{739A860D-928A-405A-9C59-FFB4EE0D6F06}" type="parTrans" cxnId="{75BDC89C-D9BE-42F5-9A18-ACE592A1608C}">
      <dgm:prSet/>
      <dgm:spPr/>
      <dgm:t>
        <a:bodyPr/>
        <a:lstStyle/>
        <a:p>
          <a:endParaRPr lang="en-US"/>
        </a:p>
      </dgm:t>
    </dgm:pt>
    <dgm:pt modelId="{E10A00F1-C199-4323-97E4-C22F42A2E3A4}" type="sibTrans" cxnId="{75BDC89C-D9BE-42F5-9A18-ACE592A1608C}">
      <dgm:prSet/>
      <dgm:spPr/>
      <dgm:t>
        <a:bodyPr/>
        <a:lstStyle/>
        <a:p>
          <a:endParaRPr lang="en-US"/>
        </a:p>
      </dgm:t>
    </dgm:pt>
    <dgm:pt modelId="{96141213-8FD7-4A67-92F1-760F3BF32EC1}">
      <dgm:prSet/>
      <dgm:spPr/>
      <dgm:t>
        <a:bodyPr/>
        <a:lstStyle/>
        <a:p>
          <a:r>
            <a:rPr lang="en-US" b="1" i="1" baseline="0"/>
            <a:t>Solution</a:t>
          </a:r>
          <a:r>
            <a:rPr lang="en-US" i="1" baseline="0"/>
            <a:t>: Implemented token validation before each operation and automatic re-login flow when tokens expire</a:t>
          </a:r>
          <a:endParaRPr lang="en-US"/>
        </a:p>
      </dgm:t>
    </dgm:pt>
    <dgm:pt modelId="{9812D8C0-5A37-433F-BC4D-A83E267866E6}" type="parTrans" cxnId="{2AE3C375-A5ED-466F-93A6-89936DF2F935}">
      <dgm:prSet/>
      <dgm:spPr/>
      <dgm:t>
        <a:bodyPr/>
        <a:lstStyle/>
        <a:p>
          <a:endParaRPr lang="en-US"/>
        </a:p>
      </dgm:t>
    </dgm:pt>
    <dgm:pt modelId="{06B2B1D6-C4DD-45B6-A3D9-FD587249E13B}" type="sibTrans" cxnId="{2AE3C375-A5ED-466F-93A6-89936DF2F935}">
      <dgm:prSet/>
      <dgm:spPr/>
      <dgm:t>
        <a:bodyPr/>
        <a:lstStyle/>
        <a:p>
          <a:endParaRPr lang="en-US"/>
        </a:p>
      </dgm:t>
    </dgm:pt>
    <dgm:pt modelId="{0D6CDA04-F9BA-48E9-9B8D-A526D2782300}">
      <dgm:prSet/>
      <dgm:spPr/>
      <dgm:t>
        <a:bodyPr/>
        <a:lstStyle/>
        <a:p>
          <a:r>
            <a:rPr lang="en-US" b="1" baseline="0"/>
            <a:t>Challenge 2: Data Synchronization</a:t>
          </a:r>
          <a:endParaRPr lang="en-US"/>
        </a:p>
      </dgm:t>
    </dgm:pt>
    <dgm:pt modelId="{84B4BF76-443D-42C0-991B-AD32E3F7A888}" type="parTrans" cxnId="{8157F50B-FC80-483F-8646-AF29E6864AA5}">
      <dgm:prSet/>
      <dgm:spPr/>
      <dgm:t>
        <a:bodyPr/>
        <a:lstStyle/>
        <a:p>
          <a:endParaRPr lang="en-US"/>
        </a:p>
      </dgm:t>
    </dgm:pt>
    <dgm:pt modelId="{6EFF8730-0AC9-40CF-A217-91F32F3633C3}" type="sibTrans" cxnId="{8157F50B-FC80-483F-8646-AF29E6864AA5}">
      <dgm:prSet/>
      <dgm:spPr/>
      <dgm:t>
        <a:bodyPr/>
        <a:lstStyle/>
        <a:p>
          <a:endParaRPr lang="en-US"/>
        </a:p>
      </dgm:t>
    </dgm:pt>
    <dgm:pt modelId="{5C023A56-B573-43ED-938E-A6065B506031}">
      <dgm:prSet/>
      <dgm:spPr/>
      <dgm:t>
        <a:bodyPr/>
        <a:lstStyle/>
        <a:p>
          <a:r>
            <a:rPr lang="en-US" b="1" i="1" baseline="0"/>
            <a:t>Problem</a:t>
          </a:r>
          <a:r>
            <a:rPr lang="en-US" i="1" baseline="0"/>
            <a:t>: UI not reflecting backend data changes immediately</a:t>
          </a:r>
          <a:endParaRPr lang="en-US"/>
        </a:p>
      </dgm:t>
    </dgm:pt>
    <dgm:pt modelId="{31DC5DD5-B84C-45C6-8FBC-6644D14085F6}" type="parTrans" cxnId="{7009214E-7C11-4B35-A40F-817153A8C7A3}">
      <dgm:prSet/>
      <dgm:spPr/>
      <dgm:t>
        <a:bodyPr/>
        <a:lstStyle/>
        <a:p>
          <a:endParaRPr lang="en-US"/>
        </a:p>
      </dgm:t>
    </dgm:pt>
    <dgm:pt modelId="{B29EE429-7FCB-4B40-9B32-33AF40D3FE49}" type="sibTrans" cxnId="{7009214E-7C11-4B35-A40F-817153A8C7A3}">
      <dgm:prSet/>
      <dgm:spPr/>
      <dgm:t>
        <a:bodyPr/>
        <a:lstStyle/>
        <a:p>
          <a:endParaRPr lang="en-US"/>
        </a:p>
      </dgm:t>
    </dgm:pt>
    <dgm:pt modelId="{B8A66479-3BB0-4376-ADA1-E7F5F1487309}">
      <dgm:prSet/>
      <dgm:spPr/>
      <dgm:t>
        <a:bodyPr/>
        <a:lstStyle/>
        <a:p>
          <a:r>
            <a:rPr lang="en-US" b="1" i="1" baseline="0"/>
            <a:t>Solution</a:t>
          </a:r>
          <a:r>
            <a:rPr lang="en-US" i="1" baseline="0"/>
            <a:t>: Created a caching layer with background refresh mechanism to maintain data consistency</a:t>
          </a:r>
          <a:endParaRPr lang="en-US"/>
        </a:p>
      </dgm:t>
    </dgm:pt>
    <dgm:pt modelId="{DCEA57D4-A4B0-4679-953D-99AA1AE70372}" type="parTrans" cxnId="{ED2383F7-74DF-4A38-B318-0FCFC005213D}">
      <dgm:prSet/>
      <dgm:spPr/>
      <dgm:t>
        <a:bodyPr/>
        <a:lstStyle/>
        <a:p>
          <a:endParaRPr lang="en-US"/>
        </a:p>
      </dgm:t>
    </dgm:pt>
    <dgm:pt modelId="{499E17A6-3144-4698-949B-32A651FED317}" type="sibTrans" cxnId="{ED2383F7-74DF-4A38-B318-0FCFC005213D}">
      <dgm:prSet/>
      <dgm:spPr/>
      <dgm:t>
        <a:bodyPr/>
        <a:lstStyle/>
        <a:p>
          <a:endParaRPr lang="en-US"/>
        </a:p>
      </dgm:t>
    </dgm:pt>
    <dgm:pt modelId="{EC94D504-F2A0-4DF4-9145-519B11614DED}">
      <dgm:prSet/>
      <dgm:spPr/>
      <dgm:t>
        <a:bodyPr/>
        <a:lstStyle/>
        <a:p>
          <a:r>
            <a:rPr lang="en-US" b="1" baseline="0"/>
            <a:t>Challenge 3: User Experience Optimization</a:t>
          </a:r>
          <a:endParaRPr lang="en-US"/>
        </a:p>
      </dgm:t>
    </dgm:pt>
    <dgm:pt modelId="{4170C29B-6A45-407F-B361-E6B9C240620B}" type="parTrans" cxnId="{88B3085F-5904-4F1A-80C4-5477C7E3FF8A}">
      <dgm:prSet/>
      <dgm:spPr/>
      <dgm:t>
        <a:bodyPr/>
        <a:lstStyle/>
        <a:p>
          <a:endParaRPr lang="en-US"/>
        </a:p>
      </dgm:t>
    </dgm:pt>
    <dgm:pt modelId="{F89894F9-44E0-4EE3-A27C-038088EB3FC3}" type="sibTrans" cxnId="{88B3085F-5904-4F1A-80C4-5477C7E3FF8A}">
      <dgm:prSet/>
      <dgm:spPr/>
      <dgm:t>
        <a:bodyPr/>
        <a:lstStyle/>
        <a:p>
          <a:endParaRPr lang="en-US"/>
        </a:p>
      </dgm:t>
    </dgm:pt>
    <dgm:pt modelId="{716475F3-9499-473F-88BD-E0119732F7EF}">
      <dgm:prSet/>
      <dgm:spPr/>
      <dgm:t>
        <a:bodyPr/>
        <a:lstStyle/>
        <a:p>
          <a:r>
            <a:rPr lang="en-US" b="1" i="1" baseline="0"/>
            <a:t>Problem</a:t>
          </a:r>
          <a:r>
            <a:rPr lang="en-US" i="1" baseline="0"/>
            <a:t>: Slow loading times affecting user experience</a:t>
          </a:r>
          <a:endParaRPr lang="en-US"/>
        </a:p>
      </dgm:t>
    </dgm:pt>
    <dgm:pt modelId="{84267FC2-5421-4FF3-ACA4-3D7028976935}" type="parTrans" cxnId="{1D8A3721-3410-446A-8074-FBECFD27D53D}">
      <dgm:prSet/>
      <dgm:spPr/>
      <dgm:t>
        <a:bodyPr/>
        <a:lstStyle/>
        <a:p>
          <a:endParaRPr lang="en-US"/>
        </a:p>
      </dgm:t>
    </dgm:pt>
    <dgm:pt modelId="{24F246EE-F546-4F1B-A92A-D0FACAEBBE3F}" type="sibTrans" cxnId="{1D8A3721-3410-446A-8074-FBECFD27D53D}">
      <dgm:prSet/>
      <dgm:spPr/>
      <dgm:t>
        <a:bodyPr/>
        <a:lstStyle/>
        <a:p>
          <a:endParaRPr lang="en-US"/>
        </a:p>
      </dgm:t>
    </dgm:pt>
    <dgm:pt modelId="{2230717B-9CBA-4AE5-937C-A4E4F91436DA}">
      <dgm:prSet/>
      <dgm:spPr/>
      <dgm:t>
        <a:bodyPr/>
        <a:lstStyle/>
        <a:p>
          <a:r>
            <a:rPr lang="en-US" b="1" i="1" baseline="0"/>
            <a:t>Solution</a:t>
          </a:r>
          <a:r>
            <a:rPr lang="en-US" i="1" baseline="0"/>
            <a:t>: Implemented local caching of session data and optimistic UI updates</a:t>
          </a:r>
          <a:endParaRPr lang="en-US"/>
        </a:p>
      </dgm:t>
    </dgm:pt>
    <dgm:pt modelId="{B34D3E44-8283-4CB0-BDF1-FBE8EE4D38DA}" type="parTrans" cxnId="{15D62941-BF54-42CC-BBF9-1608053ED238}">
      <dgm:prSet/>
      <dgm:spPr/>
      <dgm:t>
        <a:bodyPr/>
        <a:lstStyle/>
        <a:p>
          <a:endParaRPr lang="en-US"/>
        </a:p>
      </dgm:t>
    </dgm:pt>
    <dgm:pt modelId="{D22F043F-18A0-4E24-B100-9BB667FE1EEF}" type="sibTrans" cxnId="{15D62941-BF54-42CC-BBF9-1608053ED238}">
      <dgm:prSet/>
      <dgm:spPr/>
      <dgm:t>
        <a:bodyPr/>
        <a:lstStyle/>
        <a:p>
          <a:endParaRPr lang="en-US"/>
        </a:p>
      </dgm:t>
    </dgm:pt>
    <dgm:pt modelId="{BBB4606D-37BF-4A96-9E22-D8F330EE713B}">
      <dgm:prSet/>
      <dgm:spPr/>
      <dgm:t>
        <a:bodyPr/>
        <a:lstStyle/>
        <a:p>
          <a:r>
            <a:rPr lang="en-US" b="1" baseline="0"/>
            <a:t>Challenge 4: Form Validation &amp; Error Handling</a:t>
          </a:r>
          <a:endParaRPr lang="en-US"/>
        </a:p>
      </dgm:t>
    </dgm:pt>
    <dgm:pt modelId="{622148A4-6FFE-4DB6-B542-9EA26CF9232D}" type="parTrans" cxnId="{7F764441-E664-48F3-B551-E4E2BFE37350}">
      <dgm:prSet/>
      <dgm:spPr/>
      <dgm:t>
        <a:bodyPr/>
        <a:lstStyle/>
        <a:p>
          <a:endParaRPr lang="en-US"/>
        </a:p>
      </dgm:t>
    </dgm:pt>
    <dgm:pt modelId="{4063AF2E-FEE2-4476-A0C8-FF4ECA3C8B52}" type="sibTrans" cxnId="{7F764441-E664-48F3-B551-E4E2BFE37350}">
      <dgm:prSet/>
      <dgm:spPr/>
      <dgm:t>
        <a:bodyPr/>
        <a:lstStyle/>
        <a:p>
          <a:endParaRPr lang="en-US"/>
        </a:p>
      </dgm:t>
    </dgm:pt>
    <dgm:pt modelId="{04B30C5A-B342-4F08-9CFD-15FFC4D86938}">
      <dgm:prSet/>
      <dgm:spPr/>
      <dgm:t>
        <a:bodyPr/>
        <a:lstStyle/>
        <a:p>
          <a:r>
            <a:rPr lang="en-US" b="1" i="1" baseline="0"/>
            <a:t>Problem</a:t>
          </a:r>
          <a:r>
            <a:rPr lang="en-US" i="1" baseline="0"/>
            <a:t>: Inconsistent error handling across different screens</a:t>
          </a:r>
          <a:endParaRPr lang="en-US"/>
        </a:p>
      </dgm:t>
    </dgm:pt>
    <dgm:pt modelId="{8DDEB133-D8EC-4BDA-9686-D90F9193E436}" type="parTrans" cxnId="{D5C2BFDF-E0A4-4791-AF66-3EEEC92872FE}">
      <dgm:prSet/>
      <dgm:spPr/>
      <dgm:t>
        <a:bodyPr/>
        <a:lstStyle/>
        <a:p>
          <a:endParaRPr lang="en-US"/>
        </a:p>
      </dgm:t>
    </dgm:pt>
    <dgm:pt modelId="{DB52B6BB-19E1-46D4-8E1A-84A939343FA8}" type="sibTrans" cxnId="{D5C2BFDF-E0A4-4791-AF66-3EEEC92872FE}">
      <dgm:prSet/>
      <dgm:spPr/>
      <dgm:t>
        <a:bodyPr/>
        <a:lstStyle/>
        <a:p>
          <a:endParaRPr lang="en-US"/>
        </a:p>
      </dgm:t>
    </dgm:pt>
    <dgm:pt modelId="{92C0B1DE-BAE0-4598-ABB0-9898F996EC2E}">
      <dgm:prSet/>
      <dgm:spPr/>
      <dgm:t>
        <a:bodyPr/>
        <a:lstStyle/>
        <a:p>
          <a:r>
            <a:rPr lang="en-US" b="1" i="1" baseline="0"/>
            <a:t>Solution</a:t>
          </a:r>
          <a:r>
            <a:rPr lang="en-US" i="1" baseline="0"/>
            <a:t>: Developed a centralized error handling system with user-friendly messages</a:t>
          </a:r>
          <a:endParaRPr lang="en-US"/>
        </a:p>
      </dgm:t>
    </dgm:pt>
    <dgm:pt modelId="{D621DE32-B973-40CE-8216-8C48E00A4DC8}" type="parTrans" cxnId="{6B602FF3-2565-4B09-8AD4-867E1AC6973E}">
      <dgm:prSet/>
      <dgm:spPr/>
      <dgm:t>
        <a:bodyPr/>
        <a:lstStyle/>
        <a:p>
          <a:endParaRPr lang="en-US"/>
        </a:p>
      </dgm:t>
    </dgm:pt>
    <dgm:pt modelId="{991BE7D8-C723-4D17-BB0E-4542EF6452B6}" type="sibTrans" cxnId="{6B602FF3-2565-4B09-8AD4-867E1AC6973E}">
      <dgm:prSet/>
      <dgm:spPr/>
      <dgm:t>
        <a:bodyPr/>
        <a:lstStyle/>
        <a:p>
          <a:endParaRPr lang="en-US"/>
        </a:p>
      </dgm:t>
    </dgm:pt>
    <dgm:pt modelId="{FA4A5DB8-3DDD-AF41-9522-0632ED0C860C}" type="pres">
      <dgm:prSet presAssocID="{93F63225-C911-4109-ACE1-3D84DB9FB25B}" presName="linear" presStyleCnt="0">
        <dgm:presLayoutVars>
          <dgm:animLvl val="lvl"/>
          <dgm:resizeHandles val="exact"/>
        </dgm:presLayoutVars>
      </dgm:prSet>
      <dgm:spPr/>
    </dgm:pt>
    <dgm:pt modelId="{58CC558B-D6FE-3A4F-A2A8-10C8C85BD9F0}" type="pres">
      <dgm:prSet presAssocID="{9239C483-F8FC-48F5-B885-E23CDBD7AF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B8BCF28-9CC4-A647-974B-BD06B7011C8A}" type="pres">
      <dgm:prSet presAssocID="{9239C483-F8FC-48F5-B885-E23CDBD7AFFC}" presName="childText" presStyleLbl="revTx" presStyleIdx="0" presStyleCnt="4">
        <dgm:presLayoutVars>
          <dgm:bulletEnabled val="1"/>
        </dgm:presLayoutVars>
      </dgm:prSet>
      <dgm:spPr/>
    </dgm:pt>
    <dgm:pt modelId="{E1612B0F-BF79-654E-9475-1AEFD7822DE8}" type="pres">
      <dgm:prSet presAssocID="{0D6CDA04-F9BA-48E9-9B8D-A526D27823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51E6C1-340A-0645-A15E-7B876B8A94F6}" type="pres">
      <dgm:prSet presAssocID="{0D6CDA04-F9BA-48E9-9B8D-A526D2782300}" presName="childText" presStyleLbl="revTx" presStyleIdx="1" presStyleCnt="4">
        <dgm:presLayoutVars>
          <dgm:bulletEnabled val="1"/>
        </dgm:presLayoutVars>
      </dgm:prSet>
      <dgm:spPr/>
    </dgm:pt>
    <dgm:pt modelId="{03780613-C91F-7245-9CE4-8437F7B820AD}" type="pres">
      <dgm:prSet presAssocID="{EC94D504-F2A0-4DF4-9145-519B11614DE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835EF88-65D7-B543-9EAE-CDC3840C486C}" type="pres">
      <dgm:prSet presAssocID="{EC94D504-F2A0-4DF4-9145-519B11614DED}" presName="childText" presStyleLbl="revTx" presStyleIdx="2" presStyleCnt="4">
        <dgm:presLayoutVars>
          <dgm:bulletEnabled val="1"/>
        </dgm:presLayoutVars>
      </dgm:prSet>
      <dgm:spPr/>
    </dgm:pt>
    <dgm:pt modelId="{02370309-99D2-DE43-A7EC-DAE44C5343A9}" type="pres">
      <dgm:prSet presAssocID="{BBB4606D-37BF-4A96-9E22-D8F330EE71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55359B-B86E-384A-A32F-43F39A1DF271}" type="pres">
      <dgm:prSet presAssocID="{BBB4606D-37BF-4A96-9E22-D8F330EE713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157F50B-FC80-483F-8646-AF29E6864AA5}" srcId="{93F63225-C911-4109-ACE1-3D84DB9FB25B}" destId="{0D6CDA04-F9BA-48E9-9B8D-A526D2782300}" srcOrd="1" destOrd="0" parTransId="{84B4BF76-443D-42C0-991B-AD32E3F7A888}" sibTransId="{6EFF8730-0AC9-40CF-A217-91F32F3633C3}"/>
    <dgm:cxn modelId="{B8D15611-4F37-2646-B873-FA7AF2C8AC99}" type="presOf" srcId="{93F63225-C911-4109-ACE1-3D84DB9FB25B}" destId="{FA4A5DB8-3DDD-AF41-9522-0632ED0C860C}" srcOrd="0" destOrd="0" presId="urn:microsoft.com/office/officeart/2005/8/layout/vList2"/>
    <dgm:cxn modelId="{6973F511-2405-CB49-BB6C-03CB6BAD53AA}" type="presOf" srcId="{2230717B-9CBA-4AE5-937C-A4E4F91436DA}" destId="{C835EF88-65D7-B543-9EAE-CDC3840C486C}" srcOrd="0" destOrd="1" presId="urn:microsoft.com/office/officeart/2005/8/layout/vList2"/>
    <dgm:cxn modelId="{1D8A3721-3410-446A-8074-FBECFD27D53D}" srcId="{EC94D504-F2A0-4DF4-9145-519B11614DED}" destId="{716475F3-9499-473F-88BD-E0119732F7EF}" srcOrd="0" destOrd="0" parTransId="{84267FC2-5421-4FF3-ACA4-3D7028976935}" sibTransId="{24F246EE-F546-4F1B-A92A-D0FACAEBBE3F}"/>
    <dgm:cxn modelId="{79242432-D278-9146-98EC-169BE21DFE09}" type="presOf" srcId="{96141213-8FD7-4A67-92F1-760F3BF32EC1}" destId="{DB8BCF28-9CC4-A647-974B-BD06B7011C8A}" srcOrd="0" destOrd="1" presId="urn:microsoft.com/office/officeart/2005/8/layout/vList2"/>
    <dgm:cxn modelId="{4CD9B336-5581-AE47-815A-EC68A40572CA}" type="presOf" srcId="{04B30C5A-B342-4F08-9CFD-15FFC4D86938}" destId="{0E55359B-B86E-384A-A32F-43F39A1DF271}" srcOrd="0" destOrd="0" presId="urn:microsoft.com/office/officeart/2005/8/layout/vList2"/>
    <dgm:cxn modelId="{CCA3EE3E-DBA4-644E-95B8-3A68B7FEEC48}" type="presOf" srcId="{B8A66479-3BB0-4376-ADA1-E7F5F1487309}" destId="{7D51E6C1-340A-0645-A15E-7B876B8A94F6}" srcOrd="0" destOrd="1" presId="urn:microsoft.com/office/officeart/2005/8/layout/vList2"/>
    <dgm:cxn modelId="{DFFDED40-A42F-9C45-B915-ED9E196044B0}" type="presOf" srcId="{5C023A56-B573-43ED-938E-A6065B506031}" destId="{7D51E6C1-340A-0645-A15E-7B876B8A94F6}" srcOrd="0" destOrd="0" presId="urn:microsoft.com/office/officeart/2005/8/layout/vList2"/>
    <dgm:cxn modelId="{15D62941-BF54-42CC-BBF9-1608053ED238}" srcId="{EC94D504-F2A0-4DF4-9145-519B11614DED}" destId="{2230717B-9CBA-4AE5-937C-A4E4F91436DA}" srcOrd="1" destOrd="0" parTransId="{B34D3E44-8283-4CB0-BDF1-FBE8EE4D38DA}" sibTransId="{D22F043F-18A0-4E24-B100-9BB667FE1EEF}"/>
    <dgm:cxn modelId="{7F764441-E664-48F3-B551-E4E2BFE37350}" srcId="{93F63225-C911-4109-ACE1-3D84DB9FB25B}" destId="{BBB4606D-37BF-4A96-9E22-D8F330EE713B}" srcOrd="3" destOrd="0" parTransId="{622148A4-6FFE-4DB6-B542-9EA26CF9232D}" sibTransId="{4063AF2E-FEE2-4476-A0C8-FF4ECA3C8B52}"/>
    <dgm:cxn modelId="{192EA045-EBF2-D84D-AB74-CAA662AA64D9}" type="presOf" srcId="{D6799DA3-021B-4323-903E-4D53D28AF292}" destId="{DB8BCF28-9CC4-A647-974B-BD06B7011C8A}" srcOrd="0" destOrd="0" presId="urn:microsoft.com/office/officeart/2005/8/layout/vList2"/>
    <dgm:cxn modelId="{7009214E-7C11-4B35-A40F-817153A8C7A3}" srcId="{0D6CDA04-F9BA-48E9-9B8D-A526D2782300}" destId="{5C023A56-B573-43ED-938E-A6065B506031}" srcOrd="0" destOrd="0" parTransId="{31DC5DD5-B84C-45C6-8FBC-6644D14085F6}" sibTransId="{B29EE429-7FCB-4B40-9B32-33AF40D3FE49}"/>
    <dgm:cxn modelId="{88B3085F-5904-4F1A-80C4-5477C7E3FF8A}" srcId="{93F63225-C911-4109-ACE1-3D84DB9FB25B}" destId="{EC94D504-F2A0-4DF4-9145-519B11614DED}" srcOrd="2" destOrd="0" parTransId="{4170C29B-6A45-407F-B361-E6B9C240620B}" sibTransId="{F89894F9-44E0-4EE3-A27C-038088EB3FC3}"/>
    <dgm:cxn modelId="{2AE3C375-A5ED-466F-93A6-89936DF2F935}" srcId="{9239C483-F8FC-48F5-B885-E23CDBD7AFFC}" destId="{96141213-8FD7-4A67-92F1-760F3BF32EC1}" srcOrd="1" destOrd="0" parTransId="{9812D8C0-5A37-433F-BC4D-A83E267866E6}" sibTransId="{06B2B1D6-C4DD-45B6-A3D9-FD587249E13B}"/>
    <dgm:cxn modelId="{C02D9387-D8DD-42BE-A2E9-090CC78BA66D}" srcId="{93F63225-C911-4109-ACE1-3D84DB9FB25B}" destId="{9239C483-F8FC-48F5-B885-E23CDBD7AFFC}" srcOrd="0" destOrd="0" parTransId="{F8A9B3A6-4A3E-4ACD-B9DF-36302351C895}" sibTransId="{66F701B2-B017-44ED-80E5-339BF54BE7D7}"/>
    <dgm:cxn modelId="{220C888F-9F90-0742-B67B-929DDE8C2CE8}" type="presOf" srcId="{716475F3-9499-473F-88BD-E0119732F7EF}" destId="{C835EF88-65D7-B543-9EAE-CDC3840C486C}" srcOrd="0" destOrd="0" presId="urn:microsoft.com/office/officeart/2005/8/layout/vList2"/>
    <dgm:cxn modelId="{D574DC99-F18D-6843-9E42-D7F1979A4812}" type="presOf" srcId="{9239C483-F8FC-48F5-B885-E23CDBD7AFFC}" destId="{58CC558B-D6FE-3A4F-A2A8-10C8C85BD9F0}" srcOrd="0" destOrd="0" presId="urn:microsoft.com/office/officeart/2005/8/layout/vList2"/>
    <dgm:cxn modelId="{75BDC89C-D9BE-42F5-9A18-ACE592A1608C}" srcId="{9239C483-F8FC-48F5-B885-E23CDBD7AFFC}" destId="{D6799DA3-021B-4323-903E-4D53D28AF292}" srcOrd="0" destOrd="0" parTransId="{739A860D-928A-405A-9C59-FFB4EE0D6F06}" sibTransId="{E10A00F1-C199-4323-97E4-C22F42A2E3A4}"/>
    <dgm:cxn modelId="{929C8EA9-8DFB-9E44-8207-B7E0F98B6D21}" type="presOf" srcId="{0D6CDA04-F9BA-48E9-9B8D-A526D2782300}" destId="{E1612B0F-BF79-654E-9475-1AEFD7822DE8}" srcOrd="0" destOrd="0" presId="urn:microsoft.com/office/officeart/2005/8/layout/vList2"/>
    <dgm:cxn modelId="{D5C2BFDF-E0A4-4791-AF66-3EEEC92872FE}" srcId="{BBB4606D-37BF-4A96-9E22-D8F330EE713B}" destId="{04B30C5A-B342-4F08-9CFD-15FFC4D86938}" srcOrd="0" destOrd="0" parTransId="{8DDEB133-D8EC-4BDA-9686-D90F9193E436}" sibTransId="{DB52B6BB-19E1-46D4-8E1A-84A939343FA8}"/>
    <dgm:cxn modelId="{8A7A77E4-4C6B-4E4D-BB0B-681DA6929745}" type="presOf" srcId="{BBB4606D-37BF-4A96-9E22-D8F330EE713B}" destId="{02370309-99D2-DE43-A7EC-DAE44C5343A9}" srcOrd="0" destOrd="0" presId="urn:microsoft.com/office/officeart/2005/8/layout/vList2"/>
    <dgm:cxn modelId="{98CAC9E4-2139-E740-BE0D-7F4DB651716B}" type="presOf" srcId="{EC94D504-F2A0-4DF4-9145-519B11614DED}" destId="{03780613-C91F-7245-9CE4-8437F7B820AD}" srcOrd="0" destOrd="0" presId="urn:microsoft.com/office/officeart/2005/8/layout/vList2"/>
    <dgm:cxn modelId="{6B602FF3-2565-4B09-8AD4-867E1AC6973E}" srcId="{BBB4606D-37BF-4A96-9E22-D8F330EE713B}" destId="{92C0B1DE-BAE0-4598-ABB0-9898F996EC2E}" srcOrd="1" destOrd="0" parTransId="{D621DE32-B973-40CE-8216-8C48E00A4DC8}" sibTransId="{991BE7D8-C723-4D17-BB0E-4542EF6452B6}"/>
    <dgm:cxn modelId="{ED2383F7-74DF-4A38-B318-0FCFC005213D}" srcId="{0D6CDA04-F9BA-48E9-9B8D-A526D2782300}" destId="{B8A66479-3BB0-4376-ADA1-E7F5F1487309}" srcOrd="1" destOrd="0" parTransId="{DCEA57D4-A4B0-4679-953D-99AA1AE70372}" sibTransId="{499E17A6-3144-4698-949B-32A651FED317}"/>
    <dgm:cxn modelId="{8139BBFF-14A8-4141-A9BD-201E7595977A}" type="presOf" srcId="{92C0B1DE-BAE0-4598-ABB0-9898F996EC2E}" destId="{0E55359B-B86E-384A-A32F-43F39A1DF271}" srcOrd="0" destOrd="1" presId="urn:microsoft.com/office/officeart/2005/8/layout/vList2"/>
    <dgm:cxn modelId="{E7EF70B9-10DF-D143-AFE8-3E20CE7B58F1}" type="presParOf" srcId="{FA4A5DB8-3DDD-AF41-9522-0632ED0C860C}" destId="{58CC558B-D6FE-3A4F-A2A8-10C8C85BD9F0}" srcOrd="0" destOrd="0" presId="urn:microsoft.com/office/officeart/2005/8/layout/vList2"/>
    <dgm:cxn modelId="{F8C99391-1F85-2443-B566-EBA1E3899860}" type="presParOf" srcId="{FA4A5DB8-3DDD-AF41-9522-0632ED0C860C}" destId="{DB8BCF28-9CC4-A647-974B-BD06B7011C8A}" srcOrd="1" destOrd="0" presId="urn:microsoft.com/office/officeart/2005/8/layout/vList2"/>
    <dgm:cxn modelId="{FC5A0059-FD6A-D343-8EF2-6789F40C84D0}" type="presParOf" srcId="{FA4A5DB8-3DDD-AF41-9522-0632ED0C860C}" destId="{E1612B0F-BF79-654E-9475-1AEFD7822DE8}" srcOrd="2" destOrd="0" presId="urn:microsoft.com/office/officeart/2005/8/layout/vList2"/>
    <dgm:cxn modelId="{0618E125-2B13-8E43-B69A-531301C6D977}" type="presParOf" srcId="{FA4A5DB8-3DDD-AF41-9522-0632ED0C860C}" destId="{7D51E6C1-340A-0645-A15E-7B876B8A94F6}" srcOrd="3" destOrd="0" presId="urn:microsoft.com/office/officeart/2005/8/layout/vList2"/>
    <dgm:cxn modelId="{28221B14-E73B-C044-ABB6-F15EBCE191A8}" type="presParOf" srcId="{FA4A5DB8-3DDD-AF41-9522-0632ED0C860C}" destId="{03780613-C91F-7245-9CE4-8437F7B820AD}" srcOrd="4" destOrd="0" presId="urn:microsoft.com/office/officeart/2005/8/layout/vList2"/>
    <dgm:cxn modelId="{77B585E4-FA9C-AA4B-8DCD-5680FC5F0C33}" type="presParOf" srcId="{FA4A5DB8-3DDD-AF41-9522-0632ED0C860C}" destId="{C835EF88-65D7-B543-9EAE-CDC3840C486C}" srcOrd="5" destOrd="0" presId="urn:microsoft.com/office/officeart/2005/8/layout/vList2"/>
    <dgm:cxn modelId="{F8CD482D-69DF-B346-988E-2F743EC05D88}" type="presParOf" srcId="{FA4A5DB8-3DDD-AF41-9522-0632ED0C860C}" destId="{02370309-99D2-DE43-A7EC-DAE44C5343A9}" srcOrd="6" destOrd="0" presId="urn:microsoft.com/office/officeart/2005/8/layout/vList2"/>
    <dgm:cxn modelId="{C42EAF4C-43D1-3A4A-A8BC-130E80366878}" type="presParOf" srcId="{FA4A5DB8-3DDD-AF41-9522-0632ED0C860C}" destId="{0E55359B-B86E-384A-A32F-43F39A1DF27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5F953E-0C83-494D-985D-79A821BB8EB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CB0A9E-4849-42BE-8612-8FC0E56FCF27}">
      <dgm:prSet/>
      <dgm:spPr/>
      <dgm:t>
        <a:bodyPr/>
        <a:lstStyle/>
        <a:p>
          <a:pPr>
            <a:defRPr b="1"/>
          </a:pPr>
          <a:r>
            <a:rPr lang="en-US" b="1"/>
            <a:t>Demo Video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1"/>
            </a:rPr>
            <a:t>https://youtu.be/u4mH8PVSMJE</a:t>
          </a:r>
          <a:endParaRPr lang="en-US"/>
        </a:p>
      </dgm:t>
    </dgm:pt>
    <dgm:pt modelId="{54E27365-56DB-47E5-989F-A3A836474430}" type="parTrans" cxnId="{839A8616-E90C-4DC1-BA80-C71A590BA96B}">
      <dgm:prSet/>
      <dgm:spPr/>
      <dgm:t>
        <a:bodyPr/>
        <a:lstStyle/>
        <a:p>
          <a:endParaRPr lang="en-US"/>
        </a:p>
      </dgm:t>
    </dgm:pt>
    <dgm:pt modelId="{5ACE35B5-AD5C-4EB9-87F5-824CC3CEA2AD}" type="sibTrans" cxnId="{839A8616-E90C-4DC1-BA80-C71A590BA96B}">
      <dgm:prSet/>
      <dgm:spPr/>
      <dgm:t>
        <a:bodyPr/>
        <a:lstStyle/>
        <a:p>
          <a:endParaRPr lang="en-US"/>
        </a:p>
      </dgm:t>
    </dgm:pt>
    <dgm:pt modelId="{42804CEF-A8A7-474D-87FF-4DBB59E17971}">
      <dgm:prSet/>
      <dgm:spPr/>
      <dgm:t>
        <a:bodyPr/>
        <a:lstStyle/>
        <a:p>
          <a:r>
            <a:rPr lang="en-US"/>
            <a:t>Use CC/Transcripts for better understanding.</a:t>
          </a:r>
        </a:p>
      </dgm:t>
    </dgm:pt>
    <dgm:pt modelId="{69CD2EEE-192C-4A21-B472-E3D219FDA15D}" type="parTrans" cxnId="{99FAD1F0-B736-4705-B10C-0D10721B7616}">
      <dgm:prSet/>
      <dgm:spPr/>
      <dgm:t>
        <a:bodyPr/>
        <a:lstStyle/>
        <a:p>
          <a:endParaRPr lang="en-US"/>
        </a:p>
      </dgm:t>
    </dgm:pt>
    <dgm:pt modelId="{7C9710FC-00C5-4F85-BEE0-E25A77F0DF7B}" type="sibTrans" cxnId="{99FAD1F0-B736-4705-B10C-0D10721B7616}">
      <dgm:prSet/>
      <dgm:spPr/>
      <dgm:t>
        <a:bodyPr/>
        <a:lstStyle/>
        <a:p>
          <a:endParaRPr lang="en-US"/>
        </a:p>
      </dgm:t>
    </dgm:pt>
    <dgm:pt modelId="{A623D456-D627-46EF-8722-EDDA362CAEC2}">
      <dgm:prSet/>
      <dgm:spPr/>
      <dgm:t>
        <a:bodyPr/>
        <a:lstStyle/>
        <a:p>
          <a:r>
            <a:rPr lang="en-US"/>
            <a:t>Excuse me for the longer duration… wanted to explain the features designed.</a:t>
          </a:r>
        </a:p>
      </dgm:t>
    </dgm:pt>
    <dgm:pt modelId="{ABC48E07-EBE9-402B-ABEB-28C472C0832C}" type="parTrans" cxnId="{076FCB04-20E1-4656-B2A1-EA4B0470CF4B}">
      <dgm:prSet/>
      <dgm:spPr/>
      <dgm:t>
        <a:bodyPr/>
        <a:lstStyle/>
        <a:p>
          <a:endParaRPr lang="en-US"/>
        </a:p>
      </dgm:t>
    </dgm:pt>
    <dgm:pt modelId="{466F6367-A655-49C7-8407-D09E3D62084C}" type="sibTrans" cxnId="{076FCB04-20E1-4656-B2A1-EA4B0470CF4B}">
      <dgm:prSet/>
      <dgm:spPr/>
      <dgm:t>
        <a:bodyPr/>
        <a:lstStyle/>
        <a:p>
          <a:endParaRPr lang="en-US"/>
        </a:p>
      </dgm:t>
    </dgm:pt>
    <dgm:pt modelId="{C9C06FAE-58C8-4CCD-8B4D-B34CB1C98C44}">
      <dgm:prSet/>
      <dgm:spPr/>
      <dgm:t>
        <a:bodyPr/>
        <a:lstStyle/>
        <a:p>
          <a:pPr>
            <a:defRPr b="1"/>
          </a:pPr>
          <a:r>
            <a:rPr lang="en-US" b="1"/>
            <a:t>GitHub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2"/>
            </a:rPr>
            <a:t>https://github.com/Bhagavan-K/my_study_session_tracker</a:t>
          </a:r>
          <a:endParaRPr lang="en-US"/>
        </a:p>
      </dgm:t>
    </dgm:pt>
    <dgm:pt modelId="{11596CBF-6E60-43AE-980B-C55994092F98}" type="parTrans" cxnId="{B9CD0382-9BF8-4177-9C94-299CE69E7A28}">
      <dgm:prSet/>
      <dgm:spPr/>
      <dgm:t>
        <a:bodyPr/>
        <a:lstStyle/>
        <a:p>
          <a:endParaRPr lang="en-US"/>
        </a:p>
      </dgm:t>
    </dgm:pt>
    <dgm:pt modelId="{9B97483B-F485-456D-A216-1A3A63B10075}" type="sibTrans" cxnId="{B9CD0382-9BF8-4177-9C94-299CE69E7A28}">
      <dgm:prSet/>
      <dgm:spPr/>
      <dgm:t>
        <a:bodyPr/>
        <a:lstStyle/>
        <a:p>
          <a:endParaRPr lang="en-US"/>
        </a:p>
      </dgm:t>
    </dgm:pt>
    <dgm:pt modelId="{919E2472-48CD-47C1-99C9-AFB19695CEB2}">
      <dgm:prSet/>
      <dgm:spPr/>
      <dgm:t>
        <a:bodyPr/>
        <a:lstStyle/>
        <a:p>
          <a:r>
            <a:rPr lang="en-US"/>
            <a:t>Uploaded all the files and tried my best for the Readme desc.</a:t>
          </a:r>
        </a:p>
      </dgm:t>
    </dgm:pt>
    <dgm:pt modelId="{CC75782B-FEF2-4A5E-B88A-6ADBBA7E873A}" type="parTrans" cxnId="{CB88C641-A460-4C46-9A15-5867A5E66CE8}">
      <dgm:prSet/>
      <dgm:spPr/>
      <dgm:t>
        <a:bodyPr/>
        <a:lstStyle/>
        <a:p>
          <a:endParaRPr lang="en-US"/>
        </a:p>
      </dgm:t>
    </dgm:pt>
    <dgm:pt modelId="{256F3568-62EF-4054-A877-F26B0A3C198B}" type="sibTrans" cxnId="{CB88C641-A460-4C46-9A15-5867A5E66CE8}">
      <dgm:prSet/>
      <dgm:spPr/>
      <dgm:t>
        <a:bodyPr/>
        <a:lstStyle/>
        <a:p>
          <a:endParaRPr lang="en-US"/>
        </a:p>
      </dgm:t>
    </dgm:pt>
    <dgm:pt modelId="{E7A8954D-8975-44DE-A339-4740E27B9488}" type="pres">
      <dgm:prSet presAssocID="{8D5F953E-0C83-494D-985D-79A821BB8EB0}" presName="root" presStyleCnt="0">
        <dgm:presLayoutVars>
          <dgm:dir/>
          <dgm:resizeHandles val="exact"/>
        </dgm:presLayoutVars>
      </dgm:prSet>
      <dgm:spPr/>
    </dgm:pt>
    <dgm:pt modelId="{6EF372B9-517D-4CC7-829A-2A37F1A83CE9}" type="pres">
      <dgm:prSet presAssocID="{DBCB0A9E-4849-42BE-8612-8FC0E56FCF27}" presName="compNode" presStyleCnt="0"/>
      <dgm:spPr/>
    </dgm:pt>
    <dgm:pt modelId="{BBACD65E-4159-4D56-AF5F-7DC3CD63AC32}" type="pres">
      <dgm:prSet presAssocID="{DBCB0A9E-4849-42BE-8612-8FC0E56FCF27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EA2CFCDC-FA57-4B61-81AB-F91EB15EE47A}" type="pres">
      <dgm:prSet presAssocID="{DBCB0A9E-4849-42BE-8612-8FC0E56FCF27}" presName="iconSpace" presStyleCnt="0"/>
      <dgm:spPr/>
    </dgm:pt>
    <dgm:pt modelId="{04FB61F3-06CE-4E54-BB52-E4ED6DB60CAF}" type="pres">
      <dgm:prSet presAssocID="{DBCB0A9E-4849-42BE-8612-8FC0E56FCF27}" presName="parTx" presStyleLbl="revTx" presStyleIdx="0" presStyleCnt="4">
        <dgm:presLayoutVars>
          <dgm:chMax val="0"/>
          <dgm:chPref val="0"/>
        </dgm:presLayoutVars>
      </dgm:prSet>
      <dgm:spPr/>
    </dgm:pt>
    <dgm:pt modelId="{7194F70A-DE4C-4BCD-84D1-68BCF9779A2A}" type="pres">
      <dgm:prSet presAssocID="{DBCB0A9E-4849-42BE-8612-8FC0E56FCF27}" presName="txSpace" presStyleCnt="0"/>
      <dgm:spPr/>
    </dgm:pt>
    <dgm:pt modelId="{E1F11B3D-5BED-4B87-9BDB-6859AFF0C89D}" type="pres">
      <dgm:prSet presAssocID="{DBCB0A9E-4849-42BE-8612-8FC0E56FCF27}" presName="desTx" presStyleLbl="revTx" presStyleIdx="1" presStyleCnt="4">
        <dgm:presLayoutVars/>
      </dgm:prSet>
      <dgm:spPr/>
    </dgm:pt>
    <dgm:pt modelId="{E2492845-DE45-4DD7-A03F-11CF0907E453}" type="pres">
      <dgm:prSet presAssocID="{5ACE35B5-AD5C-4EB9-87F5-824CC3CEA2AD}" presName="sibTrans" presStyleCnt="0"/>
      <dgm:spPr/>
    </dgm:pt>
    <dgm:pt modelId="{30F136DC-A988-48C2-8059-AEA823DECA53}" type="pres">
      <dgm:prSet presAssocID="{C9C06FAE-58C8-4CCD-8B4D-B34CB1C98C44}" presName="compNode" presStyleCnt="0"/>
      <dgm:spPr/>
    </dgm:pt>
    <dgm:pt modelId="{41F7AC0E-A502-4E08-8AA0-FCD26BC1CDCE}" type="pres">
      <dgm:prSet presAssocID="{C9C06FAE-58C8-4CCD-8B4D-B34CB1C98C44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3E9D03B6-F2B1-4178-AF73-21538E27671B}" type="pres">
      <dgm:prSet presAssocID="{C9C06FAE-58C8-4CCD-8B4D-B34CB1C98C44}" presName="iconSpace" presStyleCnt="0"/>
      <dgm:spPr/>
    </dgm:pt>
    <dgm:pt modelId="{CA859AFE-64EB-4D1E-9954-A558DA70F999}" type="pres">
      <dgm:prSet presAssocID="{C9C06FAE-58C8-4CCD-8B4D-B34CB1C98C44}" presName="parTx" presStyleLbl="revTx" presStyleIdx="2" presStyleCnt="4">
        <dgm:presLayoutVars>
          <dgm:chMax val="0"/>
          <dgm:chPref val="0"/>
        </dgm:presLayoutVars>
      </dgm:prSet>
      <dgm:spPr/>
    </dgm:pt>
    <dgm:pt modelId="{C14BD7B5-8786-4733-9F54-0F8A0199A624}" type="pres">
      <dgm:prSet presAssocID="{C9C06FAE-58C8-4CCD-8B4D-B34CB1C98C44}" presName="txSpace" presStyleCnt="0"/>
      <dgm:spPr/>
    </dgm:pt>
    <dgm:pt modelId="{07E9C877-C6A4-497A-93F6-D3965D621402}" type="pres">
      <dgm:prSet presAssocID="{C9C06FAE-58C8-4CCD-8B4D-B34CB1C98C44}" presName="desTx" presStyleLbl="revTx" presStyleIdx="3" presStyleCnt="4">
        <dgm:presLayoutVars/>
      </dgm:prSet>
      <dgm:spPr/>
    </dgm:pt>
  </dgm:ptLst>
  <dgm:cxnLst>
    <dgm:cxn modelId="{076FCB04-20E1-4656-B2A1-EA4B0470CF4B}" srcId="{DBCB0A9E-4849-42BE-8612-8FC0E56FCF27}" destId="{A623D456-D627-46EF-8722-EDDA362CAEC2}" srcOrd="1" destOrd="0" parTransId="{ABC48E07-EBE9-402B-ABEB-28C472C0832C}" sibTransId="{466F6367-A655-49C7-8407-D09E3D62084C}"/>
    <dgm:cxn modelId="{3A13B908-7CB1-43C5-8202-CC390F0DD4B5}" type="presOf" srcId="{DBCB0A9E-4849-42BE-8612-8FC0E56FCF27}" destId="{04FB61F3-06CE-4E54-BB52-E4ED6DB60CAF}" srcOrd="0" destOrd="0" presId="urn:microsoft.com/office/officeart/2018/2/layout/IconLabelDescriptionList"/>
    <dgm:cxn modelId="{839A8616-E90C-4DC1-BA80-C71A590BA96B}" srcId="{8D5F953E-0C83-494D-985D-79A821BB8EB0}" destId="{DBCB0A9E-4849-42BE-8612-8FC0E56FCF27}" srcOrd="0" destOrd="0" parTransId="{54E27365-56DB-47E5-989F-A3A836474430}" sibTransId="{5ACE35B5-AD5C-4EB9-87F5-824CC3CEA2AD}"/>
    <dgm:cxn modelId="{6504073B-A6E7-4C5C-A2A3-4E0917A2BF6D}" type="presOf" srcId="{8D5F953E-0C83-494D-985D-79A821BB8EB0}" destId="{E7A8954D-8975-44DE-A339-4740E27B9488}" srcOrd="0" destOrd="0" presId="urn:microsoft.com/office/officeart/2018/2/layout/IconLabelDescriptionList"/>
    <dgm:cxn modelId="{CB88C641-A460-4C46-9A15-5867A5E66CE8}" srcId="{C9C06FAE-58C8-4CCD-8B4D-B34CB1C98C44}" destId="{919E2472-48CD-47C1-99C9-AFB19695CEB2}" srcOrd="0" destOrd="0" parTransId="{CC75782B-FEF2-4A5E-B88A-6ADBBA7E873A}" sibTransId="{256F3568-62EF-4054-A877-F26B0A3C198B}"/>
    <dgm:cxn modelId="{1C23EC78-6731-4CD3-82EC-9DCDB1251E58}" type="presOf" srcId="{42804CEF-A8A7-474D-87FF-4DBB59E17971}" destId="{E1F11B3D-5BED-4B87-9BDB-6859AFF0C89D}" srcOrd="0" destOrd="0" presId="urn:microsoft.com/office/officeart/2018/2/layout/IconLabelDescriptionList"/>
    <dgm:cxn modelId="{8A9D9081-1934-4D3E-B0E5-495572508DBB}" type="presOf" srcId="{C9C06FAE-58C8-4CCD-8B4D-B34CB1C98C44}" destId="{CA859AFE-64EB-4D1E-9954-A558DA70F999}" srcOrd="0" destOrd="0" presId="urn:microsoft.com/office/officeart/2018/2/layout/IconLabelDescriptionList"/>
    <dgm:cxn modelId="{B9CD0382-9BF8-4177-9C94-299CE69E7A28}" srcId="{8D5F953E-0C83-494D-985D-79A821BB8EB0}" destId="{C9C06FAE-58C8-4CCD-8B4D-B34CB1C98C44}" srcOrd="1" destOrd="0" parTransId="{11596CBF-6E60-43AE-980B-C55994092F98}" sibTransId="{9B97483B-F485-456D-A216-1A3A63B10075}"/>
    <dgm:cxn modelId="{B2F500A4-225F-4EA6-8E15-1D8AAE1BB595}" type="presOf" srcId="{919E2472-48CD-47C1-99C9-AFB19695CEB2}" destId="{07E9C877-C6A4-497A-93F6-D3965D621402}" srcOrd="0" destOrd="0" presId="urn:microsoft.com/office/officeart/2018/2/layout/IconLabelDescriptionList"/>
    <dgm:cxn modelId="{99FAD1F0-B736-4705-B10C-0D10721B7616}" srcId="{DBCB0A9E-4849-42BE-8612-8FC0E56FCF27}" destId="{42804CEF-A8A7-474D-87FF-4DBB59E17971}" srcOrd="0" destOrd="0" parTransId="{69CD2EEE-192C-4A21-B472-E3D219FDA15D}" sibTransId="{7C9710FC-00C5-4F85-BEE0-E25A77F0DF7B}"/>
    <dgm:cxn modelId="{0EAA25F8-077C-48D8-BF95-2170B1D3EAEE}" type="presOf" srcId="{A623D456-D627-46EF-8722-EDDA362CAEC2}" destId="{E1F11B3D-5BED-4B87-9BDB-6859AFF0C89D}" srcOrd="0" destOrd="1" presId="urn:microsoft.com/office/officeart/2018/2/layout/IconLabelDescriptionList"/>
    <dgm:cxn modelId="{68C149E8-4CA2-4397-8C83-763745B8A5C4}" type="presParOf" srcId="{E7A8954D-8975-44DE-A339-4740E27B9488}" destId="{6EF372B9-517D-4CC7-829A-2A37F1A83CE9}" srcOrd="0" destOrd="0" presId="urn:microsoft.com/office/officeart/2018/2/layout/IconLabelDescriptionList"/>
    <dgm:cxn modelId="{E37F9214-36B0-4B6E-BF1E-8D18E3904DD7}" type="presParOf" srcId="{6EF372B9-517D-4CC7-829A-2A37F1A83CE9}" destId="{BBACD65E-4159-4D56-AF5F-7DC3CD63AC32}" srcOrd="0" destOrd="0" presId="urn:microsoft.com/office/officeart/2018/2/layout/IconLabelDescriptionList"/>
    <dgm:cxn modelId="{1A77A4CB-2CE2-481B-B3F7-D5EA4C296396}" type="presParOf" srcId="{6EF372B9-517D-4CC7-829A-2A37F1A83CE9}" destId="{EA2CFCDC-FA57-4B61-81AB-F91EB15EE47A}" srcOrd="1" destOrd="0" presId="urn:microsoft.com/office/officeart/2018/2/layout/IconLabelDescriptionList"/>
    <dgm:cxn modelId="{255385E1-00AD-46A5-BE37-E16218E47DBE}" type="presParOf" srcId="{6EF372B9-517D-4CC7-829A-2A37F1A83CE9}" destId="{04FB61F3-06CE-4E54-BB52-E4ED6DB60CAF}" srcOrd="2" destOrd="0" presId="urn:microsoft.com/office/officeart/2018/2/layout/IconLabelDescriptionList"/>
    <dgm:cxn modelId="{240403C7-ABDF-46DD-88F9-D413B878FFE7}" type="presParOf" srcId="{6EF372B9-517D-4CC7-829A-2A37F1A83CE9}" destId="{7194F70A-DE4C-4BCD-84D1-68BCF9779A2A}" srcOrd="3" destOrd="0" presId="urn:microsoft.com/office/officeart/2018/2/layout/IconLabelDescriptionList"/>
    <dgm:cxn modelId="{12EDED08-2F46-4263-900D-9998A38D780E}" type="presParOf" srcId="{6EF372B9-517D-4CC7-829A-2A37F1A83CE9}" destId="{E1F11B3D-5BED-4B87-9BDB-6859AFF0C89D}" srcOrd="4" destOrd="0" presId="urn:microsoft.com/office/officeart/2018/2/layout/IconLabelDescriptionList"/>
    <dgm:cxn modelId="{CEE62C56-F645-4E9D-B548-F777D8AF6085}" type="presParOf" srcId="{E7A8954D-8975-44DE-A339-4740E27B9488}" destId="{E2492845-DE45-4DD7-A03F-11CF0907E453}" srcOrd="1" destOrd="0" presId="urn:microsoft.com/office/officeart/2018/2/layout/IconLabelDescriptionList"/>
    <dgm:cxn modelId="{E44B840F-BFD7-4EAD-B78C-529436D187C6}" type="presParOf" srcId="{E7A8954D-8975-44DE-A339-4740E27B9488}" destId="{30F136DC-A988-48C2-8059-AEA823DECA53}" srcOrd="2" destOrd="0" presId="urn:microsoft.com/office/officeart/2018/2/layout/IconLabelDescriptionList"/>
    <dgm:cxn modelId="{4EB65840-9452-4E25-81F9-222EEA129694}" type="presParOf" srcId="{30F136DC-A988-48C2-8059-AEA823DECA53}" destId="{41F7AC0E-A502-4E08-8AA0-FCD26BC1CDCE}" srcOrd="0" destOrd="0" presId="urn:microsoft.com/office/officeart/2018/2/layout/IconLabelDescriptionList"/>
    <dgm:cxn modelId="{2374066B-CCFD-48C6-8AB0-FC51C397C6AA}" type="presParOf" srcId="{30F136DC-A988-48C2-8059-AEA823DECA53}" destId="{3E9D03B6-F2B1-4178-AF73-21538E27671B}" srcOrd="1" destOrd="0" presId="urn:microsoft.com/office/officeart/2018/2/layout/IconLabelDescriptionList"/>
    <dgm:cxn modelId="{5F6633A9-D973-4BD0-8879-165A4CD86867}" type="presParOf" srcId="{30F136DC-A988-48C2-8059-AEA823DECA53}" destId="{CA859AFE-64EB-4D1E-9954-A558DA70F999}" srcOrd="2" destOrd="0" presId="urn:microsoft.com/office/officeart/2018/2/layout/IconLabelDescriptionList"/>
    <dgm:cxn modelId="{D750C778-DC7B-4F2D-AFA6-E45164011E6E}" type="presParOf" srcId="{30F136DC-A988-48C2-8059-AEA823DECA53}" destId="{C14BD7B5-8786-4733-9F54-0F8A0199A624}" srcOrd="3" destOrd="0" presId="urn:microsoft.com/office/officeart/2018/2/layout/IconLabelDescriptionList"/>
    <dgm:cxn modelId="{3A2403DF-794B-4B17-A27A-819FC6CB7180}" type="presParOf" srcId="{30F136DC-A988-48C2-8059-AEA823DECA53}" destId="{07E9C877-C6A4-497A-93F6-D3965D62140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53D69-F449-4A71-9306-ABFBD9CC1110}">
      <dsp:nvSpPr>
        <dsp:cNvPr id="0" name=""/>
        <dsp:cNvSpPr/>
      </dsp:nvSpPr>
      <dsp:spPr>
        <a:xfrm>
          <a:off x="915389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37FC1-1C04-4E4C-B728-CDF46AF6E325}">
      <dsp:nvSpPr>
        <dsp:cNvPr id="0" name=""/>
        <dsp:cNvSpPr/>
      </dsp:nvSpPr>
      <dsp:spPr>
        <a:xfrm>
          <a:off x="152223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Purpose</a:t>
          </a:r>
          <a:r>
            <a:rPr lang="en-US" sz="1600" kern="1200" baseline="0"/>
            <a:t>: Help Students track Study Sessions.</a:t>
          </a:r>
          <a:endParaRPr lang="en-US" sz="1600" kern="1200"/>
        </a:p>
      </dsp:txBody>
      <dsp:txXfrm>
        <a:off x="152223" y="2228862"/>
        <a:ext cx="2775150" cy="720000"/>
      </dsp:txXfrm>
    </dsp:sp>
    <dsp:sp modelId="{186B6892-3433-4E87-B556-AD95718CEDDB}">
      <dsp:nvSpPr>
        <dsp:cNvPr id="0" name=""/>
        <dsp:cNvSpPr/>
      </dsp:nvSpPr>
      <dsp:spPr>
        <a:xfrm>
          <a:off x="4176191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0947C-F3BA-41F1-AD05-2C7C011D1B59}">
      <dsp:nvSpPr>
        <dsp:cNvPr id="0" name=""/>
        <dsp:cNvSpPr/>
      </dsp:nvSpPr>
      <dsp:spPr>
        <a:xfrm>
          <a:off x="3413025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Built with Flutter in frontend and Back4App (Parse Server)</a:t>
          </a:r>
          <a:endParaRPr lang="en-US" sz="1600" kern="1200"/>
        </a:p>
      </dsp:txBody>
      <dsp:txXfrm>
        <a:off x="3413025" y="2228862"/>
        <a:ext cx="2775150" cy="720000"/>
      </dsp:txXfrm>
    </dsp:sp>
    <dsp:sp modelId="{49BB53F0-A626-409B-B337-8778D63D2546}">
      <dsp:nvSpPr>
        <dsp:cNvPr id="0" name=""/>
        <dsp:cNvSpPr/>
      </dsp:nvSpPr>
      <dsp:spPr>
        <a:xfrm>
          <a:off x="7436992" y="632537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1F70F-58F7-458B-A7E0-C394332835F4}">
      <dsp:nvSpPr>
        <dsp:cNvPr id="0" name=""/>
        <dsp:cNvSpPr/>
      </dsp:nvSpPr>
      <dsp:spPr>
        <a:xfrm>
          <a:off x="6673826" y="2228862"/>
          <a:ext cx="27751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baseline="0"/>
            <a:t>Features</a:t>
          </a:r>
          <a:r>
            <a:rPr lang="en-US" sz="1600" kern="1200" baseline="0"/>
            <a:t>: User Authentication, Study Session management, Study Statistics, Dark Mode.</a:t>
          </a:r>
          <a:endParaRPr lang="en-US" sz="1600" kern="1200"/>
        </a:p>
      </dsp:txBody>
      <dsp:txXfrm>
        <a:off x="6673826" y="2228862"/>
        <a:ext cx="27751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024BB-1009-48B2-BF38-6BF7AD836024}">
      <dsp:nvSpPr>
        <dsp:cNvPr id="0" name=""/>
        <dsp:cNvSpPr/>
      </dsp:nvSpPr>
      <dsp:spPr>
        <a:xfrm>
          <a:off x="244360" y="0"/>
          <a:ext cx="1510523" cy="1305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FC8B9-3355-4D08-B4DF-D2DAC3A448D1}">
      <dsp:nvSpPr>
        <dsp:cNvPr id="0" name=""/>
        <dsp:cNvSpPr/>
      </dsp:nvSpPr>
      <dsp:spPr>
        <a:xfrm>
          <a:off x="107187" y="1438923"/>
          <a:ext cx="4315781" cy="5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Frontend:</a:t>
          </a:r>
          <a:endParaRPr lang="en-US" sz="3600" kern="1200" dirty="0"/>
        </a:p>
      </dsp:txBody>
      <dsp:txXfrm>
        <a:off x="107187" y="1438923"/>
        <a:ext cx="4315781" cy="559626"/>
      </dsp:txXfrm>
    </dsp:sp>
    <dsp:sp modelId="{D17F5AC4-ACEA-4E91-B53F-9447DBC921C2}">
      <dsp:nvSpPr>
        <dsp:cNvPr id="0" name=""/>
        <dsp:cNvSpPr/>
      </dsp:nvSpPr>
      <dsp:spPr>
        <a:xfrm>
          <a:off x="107187" y="2060469"/>
          <a:ext cx="4315781" cy="152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Flutter framework providing cross-platform UI components.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Provider package for state management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UI layers</a:t>
          </a:r>
          <a:r>
            <a:rPr lang="en-US" sz="1700" kern="1200" dirty="0"/>
            <a:t>: screens, widgets, and theme management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Local data caching for improved performance</a:t>
          </a:r>
        </a:p>
      </dsp:txBody>
      <dsp:txXfrm>
        <a:off x="107187" y="2060469"/>
        <a:ext cx="4315781" cy="1520930"/>
      </dsp:txXfrm>
    </dsp:sp>
    <dsp:sp modelId="{329A92B6-3882-48D0-8B1E-70D96E4F1256}">
      <dsp:nvSpPr>
        <dsp:cNvPr id="0" name=""/>
        <dsp:cNvSpPr/>
      </dsp:nvSpPr>
      <dsp:spPr>
        <a:xfrm>
          <a:off x="5240965" y="0"/>
          <a:ext cx="1510523" cy="1305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F0F4-C240-4F39-A6D1-D59897435247}">
      <dsp:nvSpPr>
        <dsp:cNvPr id="0" name=""/>
        <dsp:cNvSpPr/>
      </dsp:nvSpPr>
      <dsp:spPr>
        <a:xfrm>
          <a:off x="5178230" y="1438923"/>
          <a:ext cx="4315781" cy="5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Backend:</a:t>
          </a:r>
          <a:endParaRPr lang="en-US" sz="3600" kern="1200" dirty="0"/>
        </a:p>
      </dsp:txBody>
      <dsp:txXfrm>
        <a:off x="5178230" y="1438923"/>
        <a:ext cx="4315781" cy="559626"/>
      </dsp:txXfrm>
    </dsp:sp>
    <dsp:sp modelId="{C365EA4A-99CD-4C68-A546-8D0663F601DA}">
      <dsp:nvSpPr>
        <dsp:cNvPr id="0" name=""/>
        <dsp:cNvSpPr/>
      </dsp:nvSpPr>
      <dsp:spPr>
        <a:xfrm>
          <a:off x="5178230" y="2060469"/>
          <a:ext cx="4315781" cy="152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Back4App (Parse Server) providing BaaS functionality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Cloud database for persistent storage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Authentication system using Parse User class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 API endpoints for CRUD operations</a:t>
          </a:r>
        </a:p>
      </dsp:txBody>
      <dsp:txXfrm>
        <a:off x="5178230" y="2060469"/>
        <a:ext cx="4315781" cy="1520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23173-D147-455D-8BEE-2F910D3BF061}">
      <dsp:nvSpPr>
        <dsp:cNvPr id="0" name=""/>
        <dsp:cNvSpPr/>
      </dsp:nvSpPr>
      <dsp:spPr>
        <a:xfrm>
          <a:off x="111771" y="0"/>
          <a:ext cx="1509048" cy="1217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6B7FE-249B-4762-8A45-592E12E7B5D5}">
      <dsp:nvSpPr>
        <dsp:cNvPr id="0" name=""/>
        <dsp:cNvSpPr/>
      </dsp:nvSpPr>
      <dsp:spPr>
        <a:xfrm>
          <a:off x="111771" y="1341922"/>
          <a:ext cx="4311566" cy="5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Authentication Process</a:t>
          </a:r>
          <a:r>
            <a:rPr lang="en-US" sz="3200" kern="1200"/>
            <a:t>:</a:t>
          </a:r>
        </a:p>
      </dsp:txBody>
      <dsp:txXfrm>
        <a:off x="111771" y="1341922"/>
        <a:ext cx="4311566" cy="521900"/>
      </dsp:txXfrm>
    </dsp:sp>
    <dsp:sp modelId="{34F74B63-E775-41FB-A389-D1954629CA46}">
      <dsp:nvSpPr>
        <dsp:cNvPr id="0" name=""/>
        <dsp:cNvSpPr/>
      </dsp:nvSpPr>
      <dsp:spPr>
        <a:xfrm>
          <a:off x="111771" y="1921569"/>
          <a:ext cx="4311566" cy="1659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registration</a:t>
          </a:r>
          <a:r>
            <a:rPr lang="en-US" sz="1700" kern="1200"/>
            <a:t>: Parse User creation with username, email, password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Login</a:t>
          </a:r>
          <a:r>
            <a:rPr lang="en-US" sz="1700" kern="1200"/>
            <a:t>: Session token generation and management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Password reset</a:t>
          </a:r>
          <a:r>
            <a:rPr lang="en-US" sz="1700" kern="1200"/>
            <a:t>: Email-based recovery flow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Session validation and token management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Secure storage of credentials</a:t>
          </a:r>
        </a:p>
      </dsp:txBody>
      <dsp:txXfrm>
        <a:off x="111771" y="1921569"/>
        <a:ext cx="4311566" cy="1659830"/>
      </dsp:txXfrm>
    </dsp:sp>
    <dsp:sp modelId="{861B4BC0-A134-43EE-ABE3-833FCB81BC13}">
      <dsp:nvSpPr>
        <dsp:cNvPr id="0" name=""/>
        <dsp:cNvSpPr/>
      </dsp:nvSpPr>
      <dsp:spPr>
        <a:xfrm>
          <a:off x="5177862" y="0"/>
          <a:ext cx="1509048" cy="1217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DC76A-EF87-4939-9C13-0836B690F4E0}">
      <dsp:nvSpPr>
        <dsp:cNvPr id="0" name=""/>
        <dsp:cNvSpPr/>
      </dsp:nvSpPr>
      <dsp:spPr>
        <a:xfrm>
          <a:off x="5177862" y="1341922"/>
          <a:ext cx="4311566" cy="5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Database Structure</a:t>
          </a:r>
          <a:r>
            <a:rPr lang="en-US" sz="3200" kern="1200"/>
            <a:t>:</a:t>
          </a:r>
        </a:p>
      </dsp:txBody>
      <dsp:txXfrm>
        <a:off x="5177862" y="1341922"/>
        <a:ext cx="4311566" cy="521900"/>
      </dsp:txXfrm>
    </dsp:sp>
    <dsp:sp modelId="{F79DBD58-ECE6-42FA-8407-C5DC8848ADC5}">
      <dsp:nvSpPr>
        <dsp:cNvPr id="0" name=""/>
        <dsp:cNvSpPr/>
      </dsp:nvSpPr>
      <dsp:spPr>
        <a:xfrm>
          <a:off x="5177862" y="1921569"/>
          <a:ext cx="4311566" cy="1659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_user Class</a:t>
          </a:r>
          <a:r>
            <a:rPr lang="en-US" sz="1700" kern="1200"/>
            <a:t>: (OOTB Back4App)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Username (String)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Email (String)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Password (Encrypted)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SessionToken</a:t>
          </a:r>
          <a:r>
            <a:rPr lang="en-US" sz="1700" kern="1200" dirty="0"/>
            <a:t> (String)</a:t>
          </a:r>
          <a:br>
            <a:rPr lang="en-US" sz="1700" kern="1200" dirty="0"/>
          </a:b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StudySession</a:t>
          </a:r>
          <a:r>
            <a:rPr lang="en-US" sz="1700" b="1" kern="1200" dirty="0"/>
            <a:t> Class</a:t>
          </a:r>
          <a:r>
            <a:rPr lang="en-US" sz="1700" kern="1200" dirty="0"/>
            <a:t>: (Created)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Subject (String)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Duration (Number)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Notes (String)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(Pointer to _User class)</a:t>
          </a:r>
        </a:p>
      </dsp:txBody>
      <dsp:txXfrm>
        <a:off x="5177862" y="1921569"/>
        <a:ext cx="4311566" cy="1659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70C27-26A3-49E0-A5AA-9BB6D697E0C3}">
      <dsp:nvSpPr>
        <dsp:cNvPr id="0" name=""/>
        <dsp:cNvSpPr/>
      </dsp:nvSpPr>
      <dsp:spPr>
        <a:xfrm>
          <a:off x="7195" y="331712"/>
          <a:ext cx="1001606" cy="1001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D3AA4-57BF-4366-A7FF-186452E8F8BC}">
      <dsp:nvSpPr>
        <dsp:cNvPr id="0" name=""/>
        <dsp:cNvSpPr/>
      </dsp:nvSpPr>
      <dsp:spPr>
        <a:xfrm>
          <a:off x="7195" y="1458792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Core Technologies</a:t>
          </a:r>
          <a:r>
            <a:rPr lang="en-US" sz="1900" kern="1200"/>
            <a:t>:</a:t>
          </a:r>
        </a:p>
      </dsp:txBody>
      <dsp:txXfrm>
        <a:off x="7195" y="1458792"/>
        <a:ext cx="2861733" cy="429260"/>
      </dsp:txXfrm>
    </dsp:sp>
    <dsp:sp modelId="{E088BAA2-0143-4BCE-B92E-0D429DE05E26}">
      <dsp:nvSpPr>
        <dsp:cNvPr id="0" name=""/>
        <dsp:cNvSpPr/>
      </dsp:nvSpPr>
      <dsp:spPr>
        <a:xfrm>
          <a:off x="7195" y="1946411"/>
          <a:ext cx="2861733" cy="130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Flutter 3.19 (UI Framework)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Dart 3.7 (Programming Language)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Parse Server SDK 9.0.0 (Backend Integration)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Provider 6.0.5 (State Management)</a:t>
          </a:r>
        </a:p>
      </dsp:txBody>
      <dsp:txXfrm>
        <a:off x="7195" y="1946411"/>
        <a:ext cx="2861733" cy="1303276"/>
      </dsp:txXfrm>
    </dsp:sp>
    <dsp:sp modelId="{957B7456-45B2-4E38-9B96-A8628ABE974A}">
      <dsp:nvSpPr>
        <dsp:cNvPr id="0" name=""/>
        <dsp:cNvSpPr/>
      </dsp:nvSpPr>
      <dsp:spPr>
        <a:xfrm>
          <a:off x="3369733" y="331712"/>
          <a:ext cx="1001606" cy="1001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067BA-832E-4160-A937-88E0C37260DA}">
      <dsp:nvSpPr>
        <dsp:cNvPr id="0" name=""/>
        <dsp:cNvSpPr/>
      </dsp:nvSpPr>
      <dsp:spPr>
        <a:xfrm>
          <a:off x="3369733" y="1458792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Development Environment</a:t>
          </a:r>
          <a:r>
            <a:rPr lang="en-US" sz="1900" kern="1200"/>
            <a:t>:</a:t>
          </a:r>
        </a:p>
      </dsp:txBody>
      <dsp:txXfrm>
        <a:off x="3369733" y="1458792"/>
        <a:ext cx="2861733" cy="429260"/>
      </dsp:txXfrm>
    </dsp:sp>
    <dsp:sp modelId="{90A7C5FE-6846-4114-AF50-5264A3833F87}">
      <dsp:nvSpPr>
        <dsp:cNvPr id="0" name=""/>
        <dsp:cNvSpPr/>
      </dsp:nvSpPr>
      <dsp:spPr>
        <a:xfrm>
          <a:off x="3369733" y="1946411"/>
          <a:ext cx="2861733" cy="130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Visual Studio Code with Flutter extensions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Android Studio for emulation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Git for version control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Back4App Dashboard for database management</a:t>
          </a:r>
        </a:p>
      </dsp:txBody>
      <dsp:txXfrm>
        <a:off x="3369733" y="1946411"/>
        <a:ext cx="2861733" cy="1303276"/>
      </dsp:txXfrm>
    </dsp:sp>
    <dsp:sp modelId="{83B25440-1BFD-44BB-AE1B-CD10BF34B889}">
      <dsp:nvSpPr>
        <dsp:cNvPr id="0" name=""/>
        <dsp:cNvSpPr/>
      </dsp:nvSpPr>
      <dsp:spPr>
        <a:xfrm>
          <a:off x="6732270" y="331712"/>
          <a:ext cx="1001606" cy="1001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FE38C-045B-49EF-B84B-566831DB50C5}">
      <dsp:nvSpPr>
        <dsp:cNvPr id="0" name=""/>
        <dsp:cNvSpPr/>
      </dsp:nvSpPr>
      <dsp:spPr>
        <a:xfrm>
          <a:off x="6732270" y="1458792"/>
          <a:ext cx="2861733" cy="429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Key Libraries</a:t>
          </a:r>
          <a:r>
            <a:rPr lang="en-US" sz="1900" kern="1200"/>
            <a:t>:</a:t>
          </a:r>
        </a:p>
      </dsp:txBody>
      <dsp:txXfrm>
        <a:off x="6732270" y="1458792"/>
        <a:ext cx="2861733" cy="429260"/>
      </dsp:txXfrm>
    </dsp:sp>
    <dsp:sp modelId="{FDDADA33-4F15-44F8-8A74-C9A74EEE9D42}">
      <dsp:nvSpPr>
        <dsp:cNvPr id="0" name=""/>
        <dsp:cNvSpPr/>
      </dsp:nvSpPr>
      <dsp:spPr>
        <a:xfrm>
          <a:off x="6732270" y="1946411"/>
          <a:ext cx="2861733" cy="1303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intl</a:t>
          </a:r>
          <a:r>
            <a:rPr lang="en-US" sz="1400" kern="1200"/>
            <a:t>: Date formatting and localization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shared_preferences</a:t>
          </a:r>
          <a:r>
            <a:rPr lang="en-US" sz="1400" kern="1200"/>
            <a:t>: Local storage for theme and settings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flutter_lints</a:t>
          </a:r>
          <a:r>
            <a:rPr lang="en-US" sz="1400" kern="1200"/>
            <a:t>: Code quality analysis</a:t>
          </a:r>
        </a:p>
      </dsp:txBody>
      <dsp:txXfrm>
        <a:off x="6732270" y="1946411"/>
        <a:ext cx="2861733" cy="130327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C558B-D6FE-3A4F-A2A8-10C8C85BD9F0}">
      <dsp:nvSpPr>
        <dsp:cNvPr id="0" name=""/>
        <dsp:cNvSpPr/>
      </dsp:nvSpPr>
      <dsp:spPr>
        <a:xfrm>
          <a:off x="0" y="56490"/>
          <a:ext cx="9601200" cy="41066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Challenge 1: Session Token Management</a:t>
          </a:r>
          <a:endParaRPr lang="en-US" sz="1800" kern="1200"/>
        </a:p>
      </dsp:txBody>
      <dsp:txXfrm>
        <a:off x="20047" y="76537"/>
        <a:ext cx="9561106" cy="370575"/>
      </dsp:txXfrm>
    </dsp:sp>
    <dsp:sp modelId="{DB8BCF28-9CC4-A647-974B-BD06B7011C8A}">
      <dsp:nvSpPr>
        <dsp:cNvPr id="0" name=""/>
        <dsp:cNvSpPr/>
      </dsp:nvSpPr>
      <dsp:spPr>
        <a:xfrm>
          <a:off x="0" y="467160"/>
          <a:ext cx="96012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Problem</a:t>
          </a:r>
          <a:r>
            <a:rPr lang="en-US" sz="1400" i="1" kern="1200" baseline="0"/>
            <a:t>: Invalid session tokens causing authentication failures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Solution</a:t>
          </a:r>
          <a:r>
            <a:rPr lang="en-US" sz="1400" i="1" kern="1200" baseline="0"/>
            <a:t>: Implemented token validation before each operation and automatic re-login flow when tokens expire</a:t>
          </a:r>
          <a:endParaRPr lang="en-US" sz="1400" kern="1200"/>
        </a:p>
      </dsp:txBody>
      <dsp:txXfrm>
        <a:off x="0" y="467160"/>
        <a:ext cx="9601200" cy="456435"/>
      </dsp:txXfrm>
    </dsp:sp>
    <dsp:sp modelId="{E1612B0F-BF79-654E-9475-1AEFD7822DE8}">
      <dsp:nvSpPr>
        <dsp:cNvPr id="0" name=""/>
        <dsp:cNvSpPr/>
      </dsp:nvSpPr>
      <dsp:spPr>
        <a:xfrm>
          <a:off x="0" y="923595"/>
          <a:ext cx="9601200" cy="41066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Challenge 2: Data Synchronization</a:t>
          </a:r>
          <a:endParaRPr lang="en-US" sz="1800" kern="1200"/>
        </a:p>
      </dsp:txBody>
      <dsp:txXfrm>
        <a:off x="20047" y="943642"/>
        <a:ext cx="9561106" cy="370575"/>
      </dsp:txXfrm>
    </dsp:sp>
    <dsp:sp modelId="{7D51E6C1-340A-0645-A15E-7B876B8A94F6}">
      <dsp:nvSpPr>
        <dsp:cNvPr id="0" name=""/>
        <dsp:cNvSpPr/>
      </dsp:nvSpPr>
      <dsp:spPr>
        <a:xfrm>
          <a:off x="0" y="1334265"/>
          <a:ext cx="96012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Problem</a:t>
          </a:r>
          <a:r>
            <a:rPr lang="en-US" sz="1400" i="1" kern="1200" baseline="0"/>
            <a:t>: UI not reflecting backend data changes immediately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Solution</a:t>
          </a:r>
          <a:r>
            <a:rPr lang="en-US" sz="1400" i="1" kern="1200" baseline="0"/>
            <a:t>: Created a caching layer with background refresh mechanism to maintain data consistency</a:t>
          </a:r>
          <a:endParaRPr lang="en-US" sz="1400" kern="1200"/>
        </a:p>
      </dsp:txBody>
      <dsp:txXfrm>
        <a:off x="0" y="1334265"/>
        <a:ext cx="9601200" cy="456435"/>
      </dsp:txXfrm>
    </dsp:sp>
    <dsp:sp modelId="{03780613-C91F-7245-9CE4-8437F7B820AD}">
      <dsp:nvSpPr>
        <dsp:cNvPr id="0" name=""/>
        <dsp:cNvSpPr/>
      </dsp:nvSpPr>
      <dsp:spPr>
        <a:xfrm>
          <a:off x="0" y="1790700"/>
          <a:ext cx="9601200" cy="41066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Challenge 3: User Experience Optimization</a:t>
          </a:r>
          <a:endParaRPr lang="en-US" sz="1800" kern="1200"/>
        </a:p>
      </dsp:txBody>
      <dsp:txXfrm>
        <a:off x="20047" y="1810747"/>
        <a:ext cx="9561106" cy="370575"/>
      </dsp:txXfrm>
    </dsp:sp>
    <dsp:sp modelId="{C835EF88-65D7-B543-9EAE-CDC3840C486C}">
      <dsp:nvSpPr>
        <dsp:cNvPr id="0" name=""/>
        <dsp:cNvSpPr/>
      </dsp:nvSpPr>
      <dsp:spPr>
        <a:xfrm>
          <a:off x="0" y="2201370"/>
          <a:ext cx="96012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Problem</a:t>
          </a:r>
          <a:r>
            <a:rPr lang="en-US" sz="1400" i="1" kern="1200" baseline="0"/>
            <a:t>: Slow loading times affecting user experience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Solution</a:t>
          </a:r>
          <a:r>
            <a:rPr lang="en-US" sz="1400" i="1" kern="1200" baseline="0"/>
            <a:t>: Implemented local caching of session data and optimistic UI updates</a:t>
          </a:r>
          <a:endParaRPr lang="en-US" sz="1400" kern="1200"/>
        </a:p>
      </dsp:txBody>
      <dsp:txXfrm>
        <a:off x="0" y="2201370"/>
        <a:ext cx="9601200" cy="456435"/>
      </dsp:txXfrm>
    </dsp:sp>
    <dsp:sp modelId="{02370309-99D2-DE43-A7EC-DAE44C5343A9}">
      <dsp:nvSpPr>
        <dsp:cNvPr id="0" name=""/>
        <dsp:cNvSpPr/>
      </dsp:nvSpPr>
      <dsp:spPr>
        <a:xfrm>
          <a:off x="0" y="2657804"/>
          <a:ext cx="9601200" cy="4106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/>
            <a:t>Challenge 4: Form Validation &amp; Error Handling</a:t>
          </a:r>
          <a:endParaRPr lang="en-US" sz="1800" kern="1200"/>
        </a:p>
      </dsp:txBody>
      <dsp:txXfrm>
        <a:off x="20047" y="2677851"/>
        <a:ext cx="9561106" cy="370575"/>
      </dsp:txXfrm>
    </dsp:sp>
    <dsp:sp modelId="{0E55359B-B86E-384A-A32F-43F39A1DF271}">
      <dsp:nvSpPr>
        <dsp:cNvPr id="0" name=""/>
        <dsp:cNvSpPr/>
      </dsp:nvSpPr>
      <dsp:spPr>
        <a:xfrm>
          <a:off x="0" y="3068474"/>
          <a:ext cx="9601200" cy="456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38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Problem</a:t>
          </a:r>
          <a:r>
            <a:rPr lang="en-US" sz="1400" i="1" kern="1200" baseline="0"/>
            <a:t>: Inconsistent error handling across different screens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1" kern="1200" baseline="0"/>
            <a:t>Solution</a:t>
          </a:r>
          <a:r>
            <a:rPr lang="en-US" sz="1400" i="1" kern="1200" baseline="0"/>
            <a:t>: Developed a centralized error handling system with user-friendly messages</a:t>
          </a:r>
          <a:endParaRPr lang="en-US" sz="1400" kern="1200"/>
        </a:p>
      </dsp:txBody>
      <dsp:txXfrm>
        <a:off x="0" y="3068474"/>
        <a:ext cx="9601200" cy="4564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CD65E-4159-4D56-AF5F-7DC3CD63AC32}">
      <dsp:nvSpPr>
        <dsp:cNvPr id="0" name=""/>
        <dsp:cNvSpPr/>
      </dsp:nvSpPr>
      <dsp:spPr>
        <a:xfrm>
          <a:off x="102599" y="27979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B61F3-06CE-4E54-BB52-E4ED6DB60CAF}">
      <dsp:nvSpPr>
        <dsp:cNvPr id="0" name=""/>
        <dsp:cNvSpPr/>
      </dsp:nvSpPr>
      <dsp:spPr>
        <a:xfrm>
          <a:off x="102599" y="19217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Demo Video</a:t>
          </a:r>
          <a:r>
            <a:rPr lang="en-US" sz="2000" kern="1200"/>
            <a:t>: </a:t>
          </a:r>
          <a:r>
            <a:rPr lang="en-US" sz="2000" kern="1200">
              <a:hlinkClick xmlns:r="http://schemas.openxmlformats.org/officeDocument/2006/relationships" r:id="rId3"/>
            </a:rPr>
            <a:t>https://youtu.be/u4mH8PVSMJE</a:t>
          </a:r>
          <a:endParaRPr lang="en-US" sz="2000" kern="1200"/>
        </a:p>
      </dsp:txBody>
      <dsp:txXfrm>
        <a:off x="102599" y="1921734"/>
        <a:ext cx="4320000" cy="648000"/>
      </dsp:txXfrm>
    </dsp:sp>
    <dsp:sp modelId="{E1F11B3D-5BED-4B87-9BDB-6859AFF0C89D}">
      <dsp:nvSpPr>
        <dsp:cNvPr id="0" name=""/>
        <dsp:cNvSpPr/>
      </dsp:nvSpPr>
      <dsp:spPr>
        <a:xfrm>
          <a:off x="102599" y="2630170"/>
          <a:ext cx="4320000" cy="67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CC/Transcripts for better understanding.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Excuse me for the longer duration… wanted to explain the features designed.</a:t>
          </a:r>
        </a:p>
      </dsp:txBody>
      <dsp:txXfrm>
        <a:off x="102599" y="2630170"/>
        <a:ext cx="4320000" cy="671432"/>
      </dsp:txXfrm>
    </dsp:sp>
    <dsp:sp modelId="{41F7AC0E-A502-4E08-8AA0-FCD26BC1CDCE}">
      <dsp:nvSpPr>
        <dsp:cNvPr id="0" name=""/>
        <dsp:cNvSpPr/>
      </dsp:nvSpPr>
      <dsp:spPr>
        <a:xfrm>
          <a:off x="5178600" y="279796"/>
          <a:ext cx="1512000" cy="1512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59AFE-64EB-4D1E-9954-A558DA70F999}">
      <dsp:nvSpPr>
        <dsp:cNvPr id="0" name=""/>
        <dsp:cNvSpPr/>
      </dsp:nvSpPr>
      <dsp:spPr>
        <a:xfrm>
          <a:off x="5178600" y="19217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GitHub</a:t>
          </a:r>
          <a:r>
            <a:rPr lang="en-US" sz="2000" kern="1200"/>
            <a:t>: </a:t>
          </a:r>
          <a:r>
            <a:rPr lang="en-US" sz="2000" kern="1200">
              <a:hlinkClick xmlns:r="http://schemas.openxmlformats.org/officeDocument/2006/relationships" r:id="rId6"/>
            </a:rPr>
            <a:t>https://github.com/Bhagavan-K/my_study_session_tracker</a:t>
          </a:r>
          <a:endParaRPr lang="en-US" sz="2000" kern="1200"/>
        </a:p>
      </dsp:txBody>
      <dsp:txXfrm>
        <a:off x="5178600" y="1921734"/>
        <a:ext cx="4320000" cy="648000"/>
      </dsp:txXfrm>
    </dsp:sp>
    <dsp:sp modelId="{07E9C877-C6A4-497A-93F6-D3965D621402}">
      <dsp:nvSpPr>
        <dsp:cNvPr id="0" name=""/>
        <dsp:cNvSpPr/>
      </dsp:nvSpPr>
      <dsp:spPr>
        <a:xfrm>
          <a:off x="5178600" y="2630170"/>
          <a:ext cx="4320000" cy="6714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Uploaded all the files and tried my best for the Readme desc.</a:t>
          </a:r>
        </a:p>
      </dsp:txBody>
      <dsp:txXfrm>
        <a:off x="5178600" y="2630170"/>
        <a:ext cx="4320000" cy="671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631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29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7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FA1846-DA80-1C48-A609-854EA85C59AD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1903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0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2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3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4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DF5E60-9974-AC48-9591-99C2BB44B7CF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06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89380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13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FA4C-52AE-132A-E1D6-A698D3C71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330774"/>
            <a:ext cx="8361229" cy="2098226"/>
          </a:xfrm>
        </p:spPr>
        <p:txBody>
          <a:bodyPr/>
          <a:lstStyle/>
          <a:p>
            <a:r>
              <a:rPr lang="en-US" dirty="0"/>
              <a:t>Study Session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FCEF-F454-64F2-7652-41A111244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999" y="4155626"/>
            <a:ext cx="10572000" cy="1371600"/>
          </a:xfrm>
        </p:spPr>
        <p:txBody>
          <a:bodyPr>
            <a:norm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 Bhagavan K.</a:t>
            </a:r>
            <a:br>
              <a:rPr lang="en-US" dirty="0"/>
            </a:br>
            <a:r>
              <a:rPr lang="en-US" b="1" dirty="0"/>
              <a:t>BITS ID</a:t>
            </a:r>
            <a:r>
              <a:rPr lang="en-US" dirty="0"/>
              <a:t>: 2023TM93657</a:t>
            </a:r>
            <a:br>
              <a:rPr lang="en-US" dirty="0"/>
            </a:br>
            <a:r>
              <a:rPr lang="en-US" dirty="0"/>
              <a:t>CPAD Assignment (SEZG585)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06FC7-E59A-F4C9-8FFA-774B617B9DFE}"/>
              </a:ext>
            </a:extLst>
          </p:cNvPr>
          <p:cNvSpPr txBox="1"/>
          <p:nvPr/>
        </p:nvSpPr>
        <p:spPr>
          <a:xfrm>
            <a:off x="6095999" y="3429000"/>
            <a:ext cx="491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 Flutter Application with Back4App Integration </a:t>
            </a:r>
          </a:p>
        </p:txBody>
      </p:sp>
    </p:spTree>
    <p:extLst>
      <p:ext uri="{BB962C8B-B14F-4D97-AF65-F5344CB8AC3E}">
        <p14:creationId xmlns:p14="http://schemas.microsoft.com/office/powerpoint/2010/main" val="2175581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2B5-38C4-F999-C3F1-364FFA8E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DCEB1-AEB0-EA7E-F65B-DBDFCDED7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4047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544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FBBF-9C3E-7018-5ECA-BC3104EFF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DD5E0E-9D5C-9EF0-CCD0-F571E61E8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70425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19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2A02-1E77-242A-107C-6DA6325E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2516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Authentication Flow &amp; Database Schema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7D54E7-68C5-2E18-7793-5E797D4367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786065"/>
              </p:ext>
            </p:extLst>
          </p:nvPr>
        </p:nvGraphicFramePr>
        <p:xfrm>
          <a:off x="1371600" y="1788927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5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77DF0-83C5-8513-BA4F-822636D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Development Tools &amp; Technologies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369729-2C1C-4D2B-5C69-B1E16B2EE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128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06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A11-AB1C-AA0F-9115-AA4E1D12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Implementation 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9DB14-B656-8023-67E3-3DECDB493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00641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65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01D4-7F9A-2FBD-87FA-2800A202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Links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B77D1A-48A3-2227-FA8D-720E9C38E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77822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7842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37</TotalTime>
  <Words>474</Words>
  <Application>Microsoft Macintosh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Study Session Tracker</vt:lpstr>
      <vt:lpstr>Overview</vt:lpstr>
      <vt:lpstr>Architecture</vt:lpstr>
      <vt:lpstr>Authentication Flow &amp; Database Schema</vt:lpstr>
      <vt:lpstr>Development Tools &amp; Technologies</vt:lpstr>
      <vt:lpstr>Implementation Challenges &amp; Solutions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BHAGAVAN NAGASAI RADHAKRISHNA K .</dc:creator>
  <cp:lastModifiedBy>BHAGAVAN NAGASAI RADHAKRISHNA K .</cp:lastModifiedBy>
  <cp:revision>1</cp:revision>
  <dcterms:created xsi:type="dcterms:W3CDTF">2025-05-14T08:28:25Z</dcterms:created>
  <dcterms:modified xsi:type="dcterms:W3CDTF">2025-05-14T09:05:46Z</dcterms:modified>
</cp:coreProperties>
</file>