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6BD-2A99-2698-ED91-DD9DDFE52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Jack(A Virtual  Assistant)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AC567-A20E-004F-3CE4-CE69D6DA5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AI Voice Assistant </a:t>
            </a:r>
          </a:p>
        </p:txBody>
      </p:sp>
    </p:spTree>
    <p:extLst>
      <p:ext uri="{BB962C8B-B14F-4D97-AF65-F5344CB8AC3E}">
        <p14:creationId xmlns:p14="http://schemas.microsoft.com/office/powerpoint/2010/main" val="14800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228E-FEB4-4BF3-92D0-D7278A0F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C83C-6979-F4C7-8D40-39317B71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3560"/>
            <a:ext cx="10058400" cy="4358640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pyttsx3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#pip install pyttsx3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speech_recognition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#pip install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speechRecognition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#pip install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wikipedia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webbrowser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smtplib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 = pyttsx3.init(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'sapi5'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voices =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engine.getProperty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'voices'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print(voices[1].id)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engine.setProperty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'voice'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voices[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].id)</a:t>
            </a:r>
          </a:p>
        </p:txBody>
      </p:sp>
    </p:spTree>
    <p:extLst>
      <p:ext uri="{BB962C8B-B14F-4D97-AF65-F5344CB8AC3E}">
        <p14:creationId xmlns:p14="http://schemas.microsoft.com/office/powerpoint/2010/main" val="161025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206-9564-1360-1245-0E7CD12C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43BF-28BF-4382-5910-EA154F72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3560"/>
            <a:ext cx="10058400" cy="4358640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runAndWait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wishMe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Morning!"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Afternoon!"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"Good Evening!"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Jarvis Sir. Please tell me how may I help you"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</a:t>
            </a:r>
          </a:p>
        </p:txBody>
      </p:sp>
    </p:spTree>
    <p:extLst>
      <p:ext uri="{BB962C8B-B14F-4D97-AF65-F5344CB8AC3E}">
        <p14:creationId xmlns:p14="http://schemas.microsoft.com/office/powerpoint/2010/main" val="355626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512-A357-E341-2B03-BEC0161E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E6D6-DF02-25FF-C1E9-18EA7914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#It takes microphone input from the user and returns string output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Recognizer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Microphone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"Listening..."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pause_threshold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"Recognizing..."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recognize_google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said: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786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94C6-D994-FB4F-5B2A-E2D9FCB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7B39-97DE-9858-5F42-D258D821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9760"/>
            <a:ext cx="10058400" cy="4282440"/>
          </a:xfrm>
        </p:spPr>
        <p:txBody>
          <a:bodyPr>
            <a:normAutofit fontScale="850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print(e)    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"Say that again please..."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sendEmail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smtplib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SMTP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'smtp.gmail.com'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ehlo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starttls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'bhagavandheeravath0@gmail.com'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'Bhaggu@01'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sendmail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'bhagavandheeravath4@gmail.com'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693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6A57-C651-0575-AB3F-3F24D819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BB23-D349-596A-077D-EFC3536C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wishMe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1: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Logic for executing tasks based on query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'Searching Wikipedia...'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"According to Wikipedia"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199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5F7F-AC9C-1B9B-D211-E6FD960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9234-5227-FD75-C6A1-3A6459FD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6400"/>
            <a:ext cx="10058400" cy="4495800"/>
          </a:xfrm>
        </p:spPr>
        <p:txBody>
          <a:bodyPr>
            <a:normAutofit fontScale="85000" lnSpcReduction="20000"/>
          </a:bodyPr>
          <a:lstStyle/>
          <a:p>
            <a:r>
              <a:rPr lang="en-I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youtube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webbrowser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"youtube.com"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 google'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webbrowser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"google.com"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stackoverflow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webbrowser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"stackoverflow.com"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'play music'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music_dir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'D:\music'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listdir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music_dir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music_dir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83580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D663-0918-65EF-81FF-17E231C8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1248"/>
          </a:xfrm>
        </p:spPr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EB69-D4B7-E57C-0BCC-DB43220D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25880"/>
            <a:ext cx="10058400" cy="4846320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time'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the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 code'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"Code.exe"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 to harry'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should I say?"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"dheeravathbhagavan4@gmail.com"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sendEmail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has been sent!"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"Sorry my friend harry bhai. I am not able to send this email"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27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55B5-98DC-BAD8-B11B-F1D1A2C5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8863-B5DD-1812-113F-50501702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working on the code and adding extra features to the Jack(A Virtual </a:t>
            </a:r>
            <a:r>
              <a:rPr lang="en-IN" dirty="0" err="1"/>
              <a:t>Assisstant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802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AD4-B139-7AF3-414B-BD4BC3C6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3168"/>
          </a:xfrm>
        </p:spPr>
        <p:txBody>
          <a:bodyPr/>
          <a:lstStyle/>
          <a:p>
            <a:r>
              <a:rPr lang="en-IN" dirty="0"/>
              <a:t>Input of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D4457-FA18-2D42-64C0-581C8A39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447801"/>
            <a:ext cx="9066515" cy="4724400"/>
          </a:xfrm>
        </p:spPr>
      </p:pic>
    </p:spTree>
    <p:extLst>
      <p:ext uri="{BB962C8B-B14F-4D97-AF65-F5344CB8AC3E}">
        <p14:creationId xmlns:p14="http://schemas.microsoft.com/office/powerpoint/2010/main" val="85728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444F-4787-F576-929C-E842A474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4608"/>
          </a:xfrm>
        </p:spPr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73705-7758-A2C3-E2BB-594245B90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539241"/>
            <a:ext cx="8864670" cy="4632960"/>
          </a:xfrm>
        </p:spPr>
      </p:pic>
    </p:spTree>
    <p:extLst>
      <p:ext uri="{BB962C8B-B14F-4D97-AF65-F5344CB8AC3E}">
        <p14:creationId xmlns:p14="http://schemas.microsoft.com/office/powerpoint/2010/main" val="75423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6813-C64B-2C8E-2062-4BB1AFAD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EC88-597C-F251-2507-8F6C81B5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D. Bhagavan</a:t>
            </a:r>
          </a:p>
          <a:p>
            <a:r>
              <a:rPr lang="en-IN" dirty="0"/>
              <a:t>Anjali</a:t>
            </a:r>
          </a:p>
          <a:p>
            <a:r>
              <a:rPr lang="en-IN" dirty="0" err="1"/>
              <a:t>Vennela</a:t>
            </a:r>
            <a:endParaRPr lang="en-IN" dirty="0"/>
          </a:p>
          <a:p>
            <a:r>
              <a:rPr lang="en-IN" dirty="0"/>
              <a:t>Naresh</a:t>
            </a:r>
          </a:p>
          <a:p>
            <a:r>
              <a:rPr lang="en-IN"/>
              <a:t>Raju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65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55C9-D311-924D-67DF-699AD86F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4608"/>
          </a:xfrm>
        </p:spPr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153AF-F117-FE87-67ED-C49A672D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539240"/>
            <a:ext cx="9052404" cy="4632960"/>
          </a:xfrm>
        </p:spPr>
      </p:pic>
    </p:spTree>
    <p:extLst>
      <p:ext uri="{BB962C8B-B14F-4D97-AF65-F5344CB8AC3E}">
        <p14:creationId xmlns:p14="http://schemas.microsoft.com/office/powerpoint/2010/main" val="33269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5C5-9A18-685B-0975-29CB0797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984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78128-F572-AC29-2255-BDE9CFC9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386841"/>
            <a:ext cx="8707528" cy="4986528"/>
          </a:xfrm>
        </p:spPr>
      </p:pic>
    </p:spTree>
    <p:extLst>
      <p:ext uri="{BB962C8B-B14F-4D97-AF65-F5344CB8AC3E}">
        <p14:creationId xmlns:p14="http://schemas.microsoft.com/office/powerpoint/2010/main" val="307945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5BB-BE75-04F2-6B85-1CD14A0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EAE2-B8D2-AD2B-8E2B-1BD5F102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7239000"/>
            <a:ext cx="9052560" cy="35204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6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DD3A-833F-9268-C508-DCE23DFF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AAA0-059B-ACFA-2799-40CA6C98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/>
              <a:t>This is the era of Artificial Intelligence. In this period intelligent toys were born.</a:t>
            </a:r>
          </a:p>
          <a:p>
            <a:r>
              <a:rPr lang="en-US"/>
              <a:t> They are started learning, reacting according to the situation and understanding human emotions.</a:t>
            </a:r>
          </a:p>
          <a:p>
            <a:r>
              <a:rPr lang="en-US"/>
              <a:t>As we know Python is an emerging language so it becomes easy to write a script for VoiceAssistant in Python. </a:t>
            </a:r>
          </a:p>
          <a:p>
            <a:r>
              <a:rPr lang="en-US"/>
              <a:t>The instructions for the assistant can be handled as per the requirementof user.</a:t>
            </a:r>
          </a:p>
          <a:p>
            <a:r>
              <a:rPr lang="en-US"/>
              <a:t> Speech recognition is the process of converting speech into text. This is commonly used   in   voice   assistants   like   Alexa,   Siri,   etc. </a:t>
            </a:r>
          </a:p>
          <a:p>
            <a:r>
              <a:rPr lang="en-US"/>
              <a:t>By using Natural Language Processing algorithm helps computer machines to engage in communication using natural human language in many forms.</a:t>
            </a:r>
          </a:p>
        </p:txBody>
      </p:sp>
    </p:spTree>
    <p:extLst>
      <p:ext uri="{BB962C8B-B14F-4D97-AF65-F5344CB8AC3E}">
        <p14:creationId xmlns:p14="http://schemas.microsoft.com/office/powerpoint/2010/main" val="187518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870-E111-827D-F5E5-745A71A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AEE-3D41-A8A9-3287-205D3970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the development of artificial intelligence (AI) systems that can organize a natural human-machine interaction (through voice, communication, gestures, facial expressions, etc.) are gaining in popularity.</a:t>
            </a:r>
          </a:p>
          <a:p>
            <a:r>
              <a:rPr lang="en-US"/>
              <a:t>Virtual assistants are software programs that help you ease your day to day tasks, such as showing weather reports, creating remainders, making shopping lists etc.</a:t>
            </a:r>
          </a:p>
          <a:p>
            <a:r>
              <a:rPr lang="en-US"/>
              <a:t>They can take commands via text (online chatbots) or by voice.</a:t>
            </a:r>
          </a:p>
          <a:p>
            <a:r>
              <a:rPr lang="en-US"/>
              <a:t> Voice-based intelligent assistants need an invoking word or wake word to activate the listener, followed by the command.</a:t>
            </a:r>
          </a:p>
          <a:p>
            <a:r>
              <a:rPr lang="en-US"/>
              <a:t> We have so many virtual assistants, such as Apple’s Siri, Amazon’s Alexa and Microsoft’s Cortana.</a:t>
            </a:r>
          </a:p>
        </p:txBody>
      </p:sp>
    </p:spTree>
    <p:extLst>
      <p:ext uri="{BB962C8B-B14F-4D97-AF65-F5344CB8AC3E}">
        <p14:creationId xmlns:p14="http://schemas.microsoft.com/office/powerpoint/2010/main" val="74737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F466-F40A-283C-61D8-72F62E28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29E4-FF31-FF50-9F01-63378D46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system is designed to be used efficiently by voice commands.</a:t>
            </a:r>
          </a:p>
          <a:p>
            <a:r>
              <a:rPr lang="en-US"/>
              <a:t> Personal assistants software improves user productivity by managing routine tasks of the user and by providing information from an online source to the user.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8AA-9206-421D-877E-3800A140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AI Virtual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4070-0659-C02F-950E-EE383903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several different types of AI virtual assistants: </a:t>
            </a:r>
          </a:p>
          <a:p>
            <a:r>
              <a:rPr lang="en-US"/>
              <a:t>Chatbots,</a:t>
            </a:r>
          </a:p>
          <a:p>
            <a:r>
              <a:rPr lang="en-US"/>
              <a:t>Voice assistants,</a:t>
            </a:r>
          </a:p>
          <a:p>
            <a:r>
              <a:rPr lang="en-US"/>
              <a:t>AI avatars, </a:t>
            </a:r>
          </a:p>
          <a:p>
            <a:r>
              <a:rPr lang="en-US"/>
              <a:t>Domain-specific virtual assistants</a:t>
            </a:r>
          </a:p>
        </p:txBody>
      </p:sp>
    </p:spTree>
    <p:extLst>
      <p:ext uri="{BB962C8B-B14F-4D97-AF65-F5344CB8AC3E}">
        <p14:creationId xmlns:p14="http://schemas.microsoft.com/office/powerpoint/2010/main" val="32310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DA4-B3FA-6660-F5A6-468BAC03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B97E-BE1A-EA15-5BDE-FDAD03EF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some existing systems from which the idea of creating an application of chatbot (virtual personal assistant) was inspired.</a:t>
            </a:r>
          </a:p>
          <a:p>
            <a:r>
              <a:rPr lang="en-US"/>
              <a:t>They are Alexa, Siri, Google Assistant, Microsoft Cortana etc.</a:t>
            </a:r>
          </a:p>
          <a:p>
            <a:r>
              <a:rPr lang="en-US"/>
              <a:t>They have limited features to explore</a:t>
            </a:r>
          </a:p>
          <a:p>
            <a:r>
              <a:rPr lang="en-US"/>
              <a:t>New features may to Those Virtual Assistants </a:t>
            </a:r>
          </a:p>
        </p:txBody>
      </p:sp>
    </p:spTree>
    <p:extLst>
      <p:ext uri="{BB962C8B-B14F-4D97-AF65-F5344CB8AC3E}">
        <p14:creationId xmlns:p14="http://schemas.microsoft.com/office/powerpoint/2010/main" val="58234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0EE8-808D-47B2-C293-36764B9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6641-D507-8FA4-4391-8623CC4C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made a AI Virtual Assistant  that will change the way you look at them. </a:t>
            </a:r>
          </a:p>
          <a:p>
            <a:r>
              <a:rPr lang="en-US"/>
              <a:t>Our Virtual Assistant had more features than existing systems!</a:t>
            </a:r>
          </a:p>
          <a:p>
            <a:r>
              <a:rPr lang="en-US"/>
              <a:t>FEATURES OF OUR JACK(A VIRTUAL  ASSISTANT)</a:t>
            </a:r>
          </a:p>
          <a:p>
            <a:r>
              <a:rPr lang="en-US"/>
              <a:t> Greetings</a:t>
            </a:r>
          </a:p>
          <a:p>
            <a:r>
              <a:rPr lang="en-US"/>
              <a:t>Opens the YouTube</a:t>
            </a:r>
          </a:p>
          <a:p>
            <a:r>
              <a:rPr lang="en-US"/>
              <a:t>Opens the Google</a:t>
            </a:r>
          </a:p>
          <a:p>
            <a:r>
              <a:rPr lang="en-US"/>
              <a:t>Search in Wikipedia </a:t>
            </a:r>
          </a:p>
        </p:txBody>
      </p:sp>
    </p:spTree>
    <p:extLst>
      <p:ext uri="{BB962C8B-B14F-4D97-AF65-F5344CB8AC3E}">
        <p14:creationId xmlns:p14="http://schemas.microsoft.com/office/powerpoint/2010/main" val="18206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E926-FBB7-F5B0-6A4E-C13C6976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3DD9-24D2-18C7-1F89-2ABED23F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can’t communicate personalization like a human!</a:t>
            </a:r>
          </a:p>
          <a:p>
            <a:r>
              <a:rPr lang="en-US"/>
              <a:t>It has limited features to explore with Voice Commands!</a:t>
            </a:r>
          </a:p>
          <a:p>
            <a:r>
              <a:rPr lang="en-US"/>
              <a:t>Lack of accuracy and personalization.</a:t>
            </a:r>
          </a:p>
          <a:p>
            <a:r>
              <a:rPr lang="en-US"/>
              <a:t>When a VA is not able to answer questions accurately, it’s because it lacks the proper context or doesn’t understand the intent of the question. </a:t>
            </a:r>
          </a:p>
          <a:p>
            <a:r>
              <a:rPr lang="en-US"/>
              <a:t>Adding Emotions to the virtual Assistant is a very different task!!</a:t>
            </a:r>
          </a:p>
        </p:txBody>
      </p:sp>
    </p:spTree>
    <p:extLst>
      <p:ext uri="{BB962C8B-B14F-4D97-AF65-F5344CB8AC3E}">
        <p14:creationId xmlns:p14="http://schemas.microsoft.com/office/powerpoint/2010/main" val="2748280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1215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Consolas</vt:lpstr>
      <vt:lpstr>Rockwell</vt:lpstr>
      <vt:lpstr>Rockwell Condensed</vt:lpstr>
      <vt:lpstr>Wingdings</vt:lpstr>
      <vt:lpstr>Wood Type</vt:lpstr>
      <vt:lpstr>Jack(A Virtual  Assistant)  </vt:lpstr>
      <vt:lpstr>TEAM MEMBERS</vt:lpstr>
      <vt:lpstr>Abstract </vt:lpstr>
      <vt:lpstr>Introduction </vt:lpstr>
      <vt:lpstr>ConTd…..</vt:lpstr>
      <vt:lpstr>Types of AI Virtual Assistants</vt:lpstr>
      <vt:lpstr>Existing System</vt:lpstr>
      <vt:lpstr>Proposed system </vt:lpstr>
      <vt:lpstr>Problem statement </vt:lpstr>
      <vt:lpstr>Program code</vt:lpstr>
      <vt:lpstr>Contd….</vt:lpstr>
      <vt:lpstr>Contd……</vt:lpstr>
      <vt:lpstr>Contd…….</vt:lpstr>
      <vt:lpstr>Contd…….</vt:lpstr>
      <vt:lpstr>Contd……</vt:lpstr>
      <vt:lpstr>Contd………</vt:lpstr>
      <vt:lpstr>conclusion</vt:lpstr>
      <vt:lpstr>Input of the program</vt:lpstr>
      <vt:lpstr>Contd…..</vt:lpstr>
      <vt:lpstr>Contd…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Jack(A Virtual  Assistant)</dc:title>
  <dc:creator>dheeravathbhagavan4@gmail.com</dc:creator>
  <cp:lastModifiedBy>Bhagavan Dheeravath</cp:lastModifiedBy>
  <cp:revision>9</cp:revision>
  <dcterms:created xsi:type="dcterms:W3CDTF">2022-05-12T18:06:58Z</dcterms:created>
  <dcterms:modified xsi:type="dcterms:W3CDTF">2022-05-31T17:50:30Z</dcterms:modified>
</cp:coreProperties>
</file>