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60" r:id="rId5"/>
    <p:sldId id="261" r:id="rId6"/>
    <p:sldId id="262" r:id="rId7"/>
    <p:sldId id="263" r:id="rId8"/>
    <p:sldId id="267" r:id="rId9"/>
    <p:sldId id="265" r:id="rId10"/>
    <p:sldId id="269" r:id="rId11"/>
    <p:sldId id="268" r:id="rId12"/>
    <p:sldId id="266"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01FA86-411A-49B6-B66F-0F9A295E089E}" v="38" dt="2024-07-15T15:51:50.8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995" autoAdjust="0"/>
    <p:restoredTop sz="94660"/>
  </p:normalViewPr>
  <p:slideViewPr>
    <p:cSldViewPr snapToGrid="0">
      <p:cViewPr varScale="1">
        <p:scale>
          <a:sx n="82" d="100"/>
          <a:sy n="82" d="100"/>
        </p:scale>
        <p:origin x="-720" y="-91"/>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nupatil25112004@gmail.com" userId="c2ac9150c24df521" providerId="LiveId" clId="{2B01FA86-411A-49B6-B66F-0F9A295E089E}"/>
    <pc:docChg chg="undo custSel addSld delSld modSld sldOrd">
      <pc:chgData name="sonupatil25112004@gmail.com" userId="c2ac9150c24df521" providerId="LiveId" clId="{2B01FA86-411A-49B6-B66F-0F9A295E089E}" dt="2024-07-15T15:52:17.665" v="1275" actId="14100"/>
      <pc:docMkLst>
        <pc:docMk/>
      </pc:docMkLst>
      <pc:sldChg chg="modSp mod">
        <pc:chgData name="sonupatil25112004@gmail.com" userId="c2ac9150c24df521" providerId="LiveId" clId="{2B01FA86-411A-49B6-B66F-0F9A295E089E}" dt="2024-07-15T15:47:37.193" v="1227" actId="27636"/>
        <pc:sldMkLst>
          <pc:docMk/>
          <pc:sldMk cId="2021928935" sldId="256"/>
        </pc:sldMkLst>
        <pc:spChg chg="mod">
          <ac:chgData name="sonupatil25112004@gmail.com" userId="c2ac9150c24df521" providerId="LiveId" clId="{2B01FA86-411A-49B6-B66F-0F9A295E089E}" dt="2024-07-15T15:47:37.193" v="1227" actId="27636"/>
          <ac:spMkLst>
            <pc:docMk/>
            <pc:sldMk cId="2021928935" sldId="256"/>
            <ac:spMk id="2" creationId="{E31A22B8-DC07-D7AC-E620-0ABEB2D4EC88}"/>
          </ac:spMkLst>
        </pc:spChg>
        <pc:spChg chg="mod">
          <ac:chgData name="sonupatil25112004@gmail.com" userId="c2ac9150c24df521" providerId="LiveId" clId="{2B01FA86-411A-49B6-B66F-0F9A295E089E}" dt="2024-07-15T15:11:47.026" v="834" actId="123"/>
          <ac:spMkLst>
            <pc:docMk/>
            <pc:sldMk cId="2021928935" sldId="256"/>
            <ac:spMk id="3" creationId="{FF5D3A7C-9DEF-EE47-299A-886E71B010A1}"/>
          </ac:spMkLst>
        </pc:spChg>
      </pc:sldChg>
      <pc:sldChg chg="modSp mod">
        <pc:chgData name="sonupatil25112004@gmail.com" userId="c2ac9150c24df521" providerId="LiveId" clId="{2B01FA86-411A-49B6-B66F-0F9A295E089E}" dt="2024-07-15T15:51:50.882" v="1270"/>
        <pc:sldMkLst>
          <pc:docMk/>
          <pc:sldMk cId="76385267" sldId="257"/>
        </pc:sldMkLst>
        <pc:spChg chg="mod">
          <ac:chgData name="sonupatil25112004@gmail.com" userId="c2ac9150c24df521" providerId="LiveId" clId="{2B01FA86-411A-49B6-B66F-0F9A295E089E}" dt="2024-07-15T15:51:50.882" v="1270"/>
          <ac:spMkLst>
            <pc:docMk/>
            <pc:sldMk cId="76385267" sldId="257"/>
            <ac:spMk id="2" creationId="{DB2E8CE6-0715-5CFA-125A-0C802C0C106E}"/>
          </ac:spMkLst>
        </pc:spChg>
        <pc:spChg chg="mod">
          <ac:chgData name="sonupatil25112004@gmail.com" userId="c2ac9150c24df521" providerId="LiveId" clId="{2B01FA86-411A-49B6-B66F-0F9A295E089E}" dt="2024-07-15T15:51:50.882" v="1270"/>
          <ac:spMkLst>
            <pc:docMk/>
            <pc:sldMk cId="76385267" sldId="257"/>
            <ac:spMk id="3" creationId="{F4F99F16-6250-8241-FE18-C397B571437D}"/>
          </ac:spMkLst>
        </pc:spChg>
      </pc:sldChg>
      <pc:sldChg chg="modSp new mod">
        <pc:chgData name="sonupatil25112004@gmail.com" userId="c2ac9150c24df521" providerId="LiveId" clId="{2B01FA86-411A-49B6-B66F-0F9A295E089E}" dt="2024-07-15T15:51:48.226" v="1267" actId="27636"/>
        <pc:sldMkLst>
          <pc:docMk/>
          <pc:sldMk cId="1600200053" sldId="258"/>
        </pc:sldMkLst>
        <pc:spChg chg="mod">
          <ac:chgData name="sonupatil25112004@gmail.com" userId="c2ac9150c24df521" providerId="LiveId" clId="{2B01FA86-411A-49B6-B66F-0F9A295E089E}" dt="2024-07-15T15:51:48.211" v="1266" actId="27636"/>
          <ac:spMkLst>
            <pc:docMk/>
            <pc:sldMk cId="1600200053" sldId="258"/>
            <ac:spMk id="2" creationId="{964171C0-5C3A-1D8A-C18B-94CEF40EBD20}"/>
          </ac:spMkLst>
        </pc:spChg>
        <pc:spChg chg="mod">
          <ac:chgData name="sonupatil25112004@gmail.com" userId="c2ac9150c24df521" providerId="LiveId" clId="{2B01FA86-411A-49B6-B66F-0F9A295E089E}" dt="2024-07-15T15:51:48.226" v="1267" actId="27636"/>
          <ac:spMkLst>
            <pc:docMk/>
            <pc:sldMk cId="1600200053" sldId="258"/>
            <ac:spMk id="3" creationId="{FDEC246E-3401-90F3-7734-82FC895C6F29}"/>
          </ac:spMkLst>
        </pc:spChg>
      </pc:sldChg>
      <pc:sldChg chg="delSp modSp new del mod modClrScheme chgLayout">
        <pc:chgData name="sonupatil25112004@gmail.com" userId="c2ac9150c24df521" providerId="LiveId" clId="{2B01FA86-411A-49B6-B66F-0F9A295E089E}" dt="2024-07-15T15:14:50.523" v="847" actId="2696"/>
        <pc:sldMkLst>
          <pc:docMk/>
          <pc:sldMk cId="1209150454" sldId="259"/>
        </pc:sldMkLst>
        <pc:spChg chg="del mod">
          <ac:chgData name="sonupatil25112004@gmail.com" userId="c2ac9150c24df521" providerId="LiveId" clId="{2B01FA86-411A-49B6-B66F-0F9A295E089E}" dt="2024-07-15T13:40:56.973" v="47" actId="700"/>
          <ac:spMkLst>
            <pc:docMk/>
            <pc:sldMk cId="1209150454" sldId="259"/>
            <ac:spMk id="2" creationId="{B1AAC955-6D54-54DE-8D83-87671016E662}"/>
          </ac:spMkLst>
        </pc:spChg>
        <pc:spChg chg="mod ord">
          <ac:chgData name="sonupatil25112004@gmail.com" userId="c2ac9150c24df521" providerId="LiveId" clId="{2B01FA86-411A-49B6-B66F-0F9A295E089E}" dt="2024-07-15T13:41:04.254" v="49" actId="14100"/>
          <ac:spMkLst>
            <pc:docMk/>
            <pc:sldMk cId="1209150454" sldId="259"/>
            <ac:spMk id="3" creationId="{8A9A48AE-8C8D-8D22-62D0-CA6581ABD2ED}"/>
          </ac:spMkLst>
        </pc:spChg>
      </pc:sldChg>
      <pc:sldChg chg="modSp new mod ord">
        <pc:chgData name="sonupatil25112004@gmail.com" userId="c2ac9150c24df521" providerId="LiveId" clId="{2B01FA86-411A-49B6-B66F-0F9A295E089E}" dt="2024-07-15T15:47:37.225" v="1230" actId="27636"/>
        <pc:sldMkLst>
          <pc:docMk/>
          <pc:sldMk cId="2081170441" sldId="260"/>
        </pc:sldMkLst>
        <pc:spChg chg="mod">
          <ac:chgData name="sonupatil25112004@gmail.com" userId="c2ac9150c24df521" providerId="LiveId" clId="{2B01FA86-411A-49B6-B66F-0F9A295E089E}" dt="2024-07-15T15:19:12.706" v="885" actId="255"/>
          <ac:spMkLst>
            <pc:docMk/>
            <pc:sldMk cId="2081170441" sldId="260"/>
            <ac:spMk id="2" creationId="{A2CCFC84-3253-57DC-236D-86B391B09752}"/>
          </ac:spMkLst>
        </pc:spChg>
        <pc:spChg chg="mod">
          <ac:chgData name="sonupatil25112004@gmail.com" userId="c2ac9150c24df521" providerId="LiveId" clId="{2B01FA86-411A-49B6-B66F-0F9A295E089E}" dt="2024-07-15T15:47:37.225" v="1230" actId="27636"/>
          <ac:spMkLst>
            <pc:docMk/>
            <pc:sldMk cId="2081170441" sldId="260"/>
            <ac:spMk id="3" creationId="{F4FA5D40-660A-9B2E-150B-80C70A6F9014}"/>
          </ac:spMkLst>
        </pc:spChg>
      </pc:sldChg>
      <pc:sldChg chg="addSp delSp modSp new mod ord modClrScheme chgLayout">
        <pc:chgData name="sonupatil25112004@gmail.com" userId="c2ac9150c24df521" providerId="LiveId" clId="{2B01FA86-411A-49B6-B66F-0F9A295E089E}" dt="2024-07-15T15:52:17.665" v="1275" actId="14100"/>
        <pc:sldMkLst>
          <pc:docMk/>
          <pc:sldMk cId="3248805310" sldId="261"/>
        </pc:sldMkLst>
        <pc:spChg chg="del">
          <ac:chgData name="sonupatil25112004@gmail.com" userId="c2ac9150c24df521" providerId="LiveId" clId="{2B01FA86-411A-49B6-B66F-0F9A295E089E}" dt="2024-07-15T14:00:40.159" v="100" actId="700"/>
          <ac:spMkLst>
            <pc:docMk/>
            <pc:sldMk cId="3248805310" sldId="261"/>
            <ac:spMk id="2" creationId="{6FA6414D-CB5D-D2B7-18CE-C10D2609356F}"/>
          </ac:spMkLst>
        </pc:spChg>
        <pc:spChg chg="del">
          <ac:chgData name="sonupatil25112004@gmail.com" userId="c2ac9150c24df521" providerId="LiveId" clId="{2B01FA86-411A-49B6-B66F-0F9A295E089E}" dt="2024-07-15T14:00:40.159" v="100" actId="700"/>
          <ac:spMkLst>
            <pc:docMk/>
            <pc:sldMk cId="3248805310" sldId="261"/>
            <ac:spMk id="3" creationId="{635BE48C-7568-EC7A-6D17-5A74EEB1C9C6}"/>
          </ac:spMkLst>
        </pc:spChg>
        <pc:spChg chg="add del mod">
          <ac:chgData name="sonupatil25112004@gmail.com" userId="c2ac9150c24df521" providerId="LiveId" clId="{2B01FA86-411A-49B6-B66F-0F9A295E089E}" dt="2024-07-15T14:00:53.906" v="103" actId="700"/>
          <ac:spMkLst>
            <pc:docMk/>
            <pc:sldMk cId="3248805310" sldId="261"/>
            <ac:spMk id="4" creationId="{99AB5ECD-B177-EBB4-519B-B44F69A47208}"/>
          </ac:spMkLst>
        </pc:spChg>
        <pc:spChg chg="add mod ord">
          <ac:chgData name="sonupatil25112004@gmail.com" userId="c2ac9150c24df521" providerId="LiveId" clId="{2B01FA86-411A-49B6-B66F-0F9A295E089E}" dt="2024-07-15T15:52:17.665" v="1275" actId="14100"/>
          <ac:spMkLst>
            <pc:docMk/>
            <pc:sldMk cId="3248805310" sldId="261"/>
            <ac:spMk id="5" creationId="{8B9AF0B3-505C-1271-CDF5-967CC5EFC144}"/>
          </ac:spMkLst>
        </pc:spChg>
      </pc:sldChg>
      <pc:sldChg chg="addSp delSp modSp new mod modClrScheme chgLayout">
        <pc:chgData name="sonupatil25112004@gmail.com" userId="c2ac9150c24df521" providerId="LiveId" clId="{2B01FA86-411A-49B6-B66F-0F9A295E089E}" dt="2024-07-15T15:52:05.210" v="1272" actId="14100"/>
        <pc:sldMkLst>
          <pc:docMk/>
          <pc:sldMk cId="387614957" sldId="262"/>
        </pc:sldMkLst>
        <pc:spChg chg="add del mod">
          <ac:chgData name="sonupatil25112004@gmail.com" userId="c2ac9150c24df521" providerId="LiveId" clId="{2B01FA86-411A-49B6-B66F-0F9A295E089E}" dt="2024-07-15T14:02:18.043" v="115" actId="700"/>
          <ac:spMkLst>
            <pc:docMk/>
            <pc:sldMk cId="387614957" sldId="262"/>
            <ac:spMk id="2" creationId="{C422AC1C-0B68-C8AB-D46B-5F38287D0A46}"/>
          </ac:spMkLst>
        </pc:spChg>
        <pc:spChg chg="add mod ord">
          <ac:chgData name="sonupatil25112004@gmail.com" userId="c2ac9150c24df521" providerId="LiveId" clId="{2B01FA86-411A-49B6-B66F-0F9A295E089E}" dt="2024-07-15T15:52:05.210" v="1272" actId="14100"/>
          <ac:spMkLst>
            <pc:docMk/>
            <pc:sldMk cId="387614957" sldId="262"/>
            <ac:spMk id="3" creationId="{0674A591-EDE9-2181-CB84-191D5651C8CB}"/>
          </ac:spMkLst>
        </pc:spChg>
        <pc:spChg chg="add del mod ord">
          <ac:chgData name="sonupatil25112004@gmail.com" userId="c2ac9150c24df521" providerId="LiveId" clId="{2B01FA86-411A-49B6-B66F-0F9A295E089E}" dt="2024-07-15T15:09:11.199" v="807" actId="700"/>
          <ac:spMkLst>
            <pc:docMk/>
            <pc:sldMk cId="387614957" sldId="262"/>
            <ac:spMk id="4" creationId="{32EA68A3-052A-7997-D8C7-E1D4F3396DF9}"/>
          </ac:spMkLst>
        </pc:spChg>
      </pc:sldChg>
      <pc:sldChg chg="addSp delSp modSp new mod modClrScheme chgLayout">
        <pc:chgData name="sonupatil25112004@gmail.com" userId="c2ac9150c24df521" providerId="LiveId" clId="{2B01FA86-411A-49B6-B66F-0F9A295E089E}" dt="2024-07-15T15:51:50.882" v="1270"/>
        <pc:sldMkLst>
          <pc:docMk/>
          <pc:sldMk cId="3416389443" sldId="263"/>
        </pc:sldMkLst>
        <pc:spChg chg="add mod">
          <ac:chgData name="sonupatil25112004@gmail.com" userId="c2ac9150c24df521" providerId="LiveId" clId="{2B01FA86-411A-49B6-B66F-0F9A295E089E}" dt="2024-07-15T15:51:50.882" v="1270"/>
          <ac:spMkLst>
            <pc:docMk/>
            <pc:sldMk cId="3416389443" sldId="263"/>
            <ac:spMk id="2" creationId="{1962D12E-A607-0E20-9A67-75C11140F390}"/>
          </ac:spMkLst>
        </pc:spChg>
        <pc:spChg chg="add del mod">
          <ac:chgData name="sonupatil25112004@gmail.com" userId="c2ac9150c24df521" providerId="LiveId" clId="{2B01FA86-411A-49B6-B66F-0F9A295E089E}" dt="2024-07-15T14:19:51.496" v="151" actId="931"/>
          <ac:spMkLst>
            <pc:docMk/>
            <pc:sldMk cId="3416389443" sldId="263"/>
            <ac:spMk id="3" creationId="{FF2B64B6-05E7-7EB1-5E61-F7175614BB7B}"/>
          </ac:spMkLst>
        </pc:spChg>
        <pc:picChg chg="add mod">
          <ac:chgData name="sonupatil25112004@gmail.com" userId="c2ac9150c24df521" providerId="LiveId" clId="{2B01FA86-411A-49B6-B66F-0F9A295E089E}" dt="2024-07-15T15:51:12.858" v="1264" actId="14100"/>
          <ac:picMkLst>
            <pc:docMk/>
            <pc:sldMk cId="3416389443" sldId="263"/>
            <ac:picMk id="5" creationId="{21752F99-596B-0449-D5A2-DE508D6419AF}"/>
          </ac:picMkLst>
        </pc:picChg>
      </pc:sldChg>
      <pc:sldChg chg="addSp delSp modSp new del mod chgLayout">
        <pc:chgData name="sonupatil25112004@gmail.com" userId="c2ac9150c24df521" providerId="LiveId" clId="{2B01FA86-411A-49B6-B66F-0F9A295E089E}" dt="2024-07-15T14:35:41.839" v="377" actId="2696"/>
        <pc:sldMkLst>
          <pc:docMk/>
          <pc:sldMk cId="2862086162" sldId="264"/>
        </pc:sldMkLst>
        <pc:spChg chg="mod ord">
          <ac:chgData name="sonupatil25112004@gmail.com" userId="c2ac9150c24df521" providerId="LiveId" clId="{2B01FA86-411A-49B6-B66F-0F9A295E089E}" dt="2024-07-15T14:34:49.641" v="368" actId="27636"/>
          <ac:spMkLst>
            <pc:docMk/>
            <pc:sldMk cId="2862086162" sldId="264"/>
            <ac:spMk id="2" creationId="{872670B3-F8E0-DED6-7513-60AB4F99E636}"/>
          </ac:spMkLst>
        </pc:spChg>
        <pc:spChg chg="del mod">
          <ac:chgData name="sonupatil25112004@gmail.com" userId="c2ac9150c24df521" providerId="LiveId" clId="{2B01FA86-411A-49B6-B66F-0F9A295E089E}" dt="2024-07-15T14:31:57.835" v="336"/>
          <ac:spMkLst>
            <pc:docMk/>
            <pc:sldMk cId="2862086162" sldId="264"/>
            <ac:spMk id="3" creationId="{08D3E686-19B6-ADAB-1B8C-F1DB93C80418}"/>
          </ac:spMkLst>
        </pc:spChg>
        <pc:spChg chg="add mod ord">
          <ac:chgData name="sonupatil25112004@gmail.com" userId="c2ac9150c24df521" providerId="LiveId" clId="{2B01FA86-411A-49B6-B66F-0F9A295E089E}" dt="2024-07-15T14:35:01.452" v="369" actId="20577"/>
          <ac:spMkLst>
            <pc:docMk/>
            <pc:sldMk cId="2862086162" sldId="264"/>
            <ac:spMk id="4" creationId="{73C9D461-140A-5D3D-6536-E18DA29F48D6}"/>
          </ac:spMkLst>
        </pc:spChg>
        <pc:spChg chg="add del mod">
          <ac:chgData name="sonupatil25112004@gmail.com" userId="c2ac9150c24df521" providerId="LiveId" clId="{2B01FA86-411A-49B6-B66F-0F9A295E089E}" dt="2024-07-15T14:33:10.799" v="343" actId="6264"/>
          <ac:spMkLst>
            <pc:docMk/>
            <pc:sldMk cId="2862086162" sldId="264"/>
            <ac:spMk id="5" creationId="{43C09290-DE89-BDF1-9191-4F58F92F4782}"/>
          </ac:spMkLst>
        </pc:spChg>
        <pc:spChg chg="add del mod">
          <ac:chgData name="sonupatil25112004@gmail.com" userId="c2ac9150c24df521" providerId="LiveId" clId="{2B01FA86-411A-49B6-B66F-0F9A295E089E}" dt="2024-07-15T14:33:10.799" v="343" actId="6264"/>
          <ac:spMkLst>
            <pc:docMk/>
            <pc:sldMk cId="2862086162" sldId="264"/>
            <ac:spMk id="6" creationId="{F4AB8D2A-7355-D314-F1B9-8E97F9D0F6E0}"/>
          </ac:spMkLst>
        </pc:spChg>
        <pc:spChg chg="add del mod">
          <ac:chgData name="sonupatil25112004@gmail.com" userId="c2ac9150c24df521" providerId="LiveId" clId="{2B01FA86-411A-49B6-B66F-0F9A295E089E}" dt="2024-07-15T14:35:04.530" v="372"/>
          <ac:spMkLst>
            <pc:docMk/>
            <pc:sldMk cId="2862086162" sldId="264"/>
            <ac:spMk id="7" creationId="{B4038A35-45A1-32EB-A519-3CF3DA38EF03}"/>
          </ac:spMkLst>
        </pc:spChg>
        <pc:spChg chg="add del mod">
          <ac:chgData name="sonupatil25112004@gmail.com" userId="c2ac9150c24df521" providerId="LiveId" clId="{2B01FA86-411A-49B6-B66F-0F9A295E089E}" dt="2024-07-15T14:35:39.010" v="376"/>
          <ac:spMkLst>
            <pc:docMk/>
            <pc:sldMk cId="2862086162" sldId="264"/>
            <ac:spMk id="8" creationId="{65B102A8-0168-C05A-0090-F3804C127157}"/>
          </ac:spMkLst>
        </pc:spChg>
      </pc:sldChg>
      <pc:sldChg chg="modSp new del mod">
        <pc:chgData name="sonupatil25112004@gmail.com" userId="c2ac9150c24df521" providerId="LiveId" clId="{2B01FA86-411A-49B6-B66F-0F9A295E089E}" dt="2024-07-15T14:36:44.483" v="403" actId="2696"/>
        <pc:sldMkLst>
          <pc:docMk/>
          <pc:sldMk cId="4082665884" sldId="264"/>
        </pc:sldMkLst>
        <pc:spChg chg="mod">
          <ac:chgData name="sonupatil25112004@gmail.com" userId="c2ac9150c24df521" providerId="LiveId" clId="{2B01FA86-411A-49B6-B66F-0F9A295E089E}" dt="2024-07-15T14:36:04.613" v="398" actId="14100"/>
          <ac:spMkLst>
            <pc:docMk/>
            <pc:sldMk cId="4082665884" sldId="264"/>
            <ac:spMk id="2" creationId="{05019DDC-24AF-3759-09D3-BC59EF1387D3}"/>
          </ac:spMkLst>
        </pc:spChg>
        <pc:spChg chg="mod">
          <ac:chgData name="sonupatil25112004@gmail.com" userId="c2ac9150c24df521" providerId="LiveId" clId="{2B01FA86-411A-49B6-B66F-0F9A295E089E}" dt="2024-07-15T14:36:15.518" v="399" actId="14100"/>
          <ac:spMkLst>
            <pc:docMk/>
            <pc:sldMk cId="4082665884" sldId="264"/>
            <ac:spMk id="3" creationId="{6257F6F7-F0EC-6246-924E-7F3A62C8966C}"/>
          </ac:spMkLst>
        </pc:spChg>
      </pc:sldChg>
      <pc:sldChg chg="addSp delSp modSp add mod chgLayout">
        <pc:chgData name="sonupatil25112004@gmail.com" userId="c2ac9150c24df521" providerId="LiveId" clId="{2B01FA86-411A-49B6-B66F-0F9A295E089E}" dt="2024-07-15T15:51:50.882" v="1270"/>
        <pc:sldMkLst>
          <pc:docMk/>
          <pc:sldMk cId="56842513" sldId="265"/>
        </pc:sldMkLst>
        <pc:spChg chg="mod ord">
          <ac:chgData name="sonupatil25112004@gmail.com" userId="c2ac9150c24df521" providerId="LiveId" clId="{2B01FA86-411A-49B6-B66F-0F9A295E089E}" dt="2024-07-15T15:51:50.882" v="1270"/>
          <ac:spMkLst>
            <pc:docMk/>
            <pc:sldMk cId="56842513" sldId="265"/>
            <ac:spMk id="2" creationId="{872670B3-F8E0-DED6-7513-60AB4F99E636}"/>
          </ac:spMkLst>
        </pc:spChg>
        <pc:spChg chg="add del mod">
          <ac:chgData name="sonupatil25112004@gmail.com" userId="c2ac9150c24df521" providerId="LiveId" clId="{2B01FA86-411A-49B6-B66F-0F9A295E089E}" dt="2024-07-15T14:37:32.281" v="409"/>
          <ac:spMkLst>
            <pc:docMk/>
            <pc:sldMk cId="56842513" sldId="265"/>
            <ac:spMk id="3" creationId="{3FBA4D37-3DCD-FEB3-591E-BDE515598970}"/>
          </ac:spMkLst>
        </pc:spChg>
        <pc:spChg chg="mod ord">
          <ac:chgData name="sonupatil25112004@gmail.com" userId="c2ac9150c24df521" providerId="LiveId" clId="{2B01FA86-411A-49B6-B66F-0F9A295E089E}" dt="2024-07-15T15:36:45.752" v="1112" actId="20577"/>
          <ac:spMkLst>
            <pc:docMk/>
            <pc:sldMk cId="56842513" sldId="265"/>
            <ac:spMk id="4" creationId="{73C9D461-140A-5D3D-6536-E18DA29F48D6}"/>
          </ac:spMkLst>
        </pc:spChg>
      </pc:sldChg>
      <pc:sldChg chg="add del">
        <pc:chgData name="sonupatil25112004@gmail.com" userId="c2ac9150c24df521" providerId="LiveId" clId="{2B01FA86-411A-49B6-B66F-0F9A295E089E}" dt="2024-07-15T14:36:39.186" v="402" actId="2696"/>
        <pc:sldMkLst>
          <pc:docMk/>
          <pc:sldMk cId="1127118642" sldId="266"/>
        </pc:sldMkLst>
      </pc:sldChg>
      <pc:sldChg chg="addSp delSp modSp new mod">
        <pc:chgData name="sonupatil25112004@gmail.com" userId="c2ac9150c24df521" providerId="LiveId" clId="{2B01FA86-411A-49B6-B66F-0F9A295E089E}" dt="2024-07-15T15:51:48.242" v="1269" actId="27636"/>
        <pc:sldMkLst>
          <pc:docMk/>
          <pc:sldMk cId="1291018974" sldId="266"/>
        </pc:sldMkLst>
        <pc:spChg chg="mod">
          <ac:chgData name="sonupatil25112004@gmail.com" userId="c2ac9150c24df521" providerId="LiveId" clId="{2B01FA86-411A-49B6-B66F-0F9A295E089E}" dt="2024-07-15T15:37:14.544" v="1114" actId="255"/>
          <ac:spMkLst>
            <pc:docMk/>
            <pc:sldMk cId="1291018974" sldId="266"/>
            <ac:spMk id="2" creationId="{67150B45-26A2-081C-F480-23424F7A9EC3}"/>
          </ac:spMkLst>
        </pc:spChg>
        <pc:spChg chg="mod">
          <ac:chgData name="sonupatil25112004@gmail.com" userId="c2ac9150c24df521" providerId="LiveId" clId="{2B01FA86-411A-49B6-B66F-0F9A295E089E}" dt="2024-07-15T15:51:48.242" v="1269" actId="27636"/>
          <ac:spMkLst>
            <pc:docMk/>
            <pc:sldMk cId="1291018974" sldId="266"/>
            <ac:spMk id="3" creationId="{79D8FD6E-690A-3B33-A41F-7B2E57D6262B}"/>
          </ac:spMkLst>
        </pc:spChg>
        <pc:spChg chg="add del mod">
          <ac:chgData name="sonupatil25112004@gmail.com" userId="c2ac9150c24df521" providerId="LiveId" clId="{2B01FA86-411A-49B6-B66F-0F9A295E089E}" dt="2024-07-15T14:53:30.793" v="552"/>
          <ac:spMkLst>
            <pc:docMk/>
            <pc:sldMk cId="1291018974" sldId="266"/>
            <ac:spMk id="4" creationId="{8D1745BF-8800-4FF0-62BB-0DF9470CA28A}"/>
          </ac:spMkLst>
        </pc:spChg>
        <pc:spChg chg="add del mod">
          <ac:chgData name="sonupatil25112004@gmail.com" userId="c2ac9150c24df521" providerId="LiveId" clId="{2B01FA86-411A-49B6-B66F-0F9A295E089E}" dt="2024-07-15T14:56:21.656" v="570"/>
          <ac:spMkLst>
            <pc:docMk/>
            <pc:sldMk cId="1291018974" sldId="266"/>
            <ac:spMk id="5" creationId="{8683D580-D599-F646-90DD-E819CE0086F0}"/>
          </ac:spMkLst>
        </pc:spChg>
      </pc:sldChg>
      <pc:sldChg chg="modSp new mod">
        <pc:chgData name="sonupatil25112004@gmail.com" userId="c2ac9150c24df521" providerId="LiveId" clId="{2B01FA86-411A-49B6-B66F-0F9A295E089E}" dt="2024-07-15T15:51:50.882" v="1270"/>
        <pc:sldMkLst>
          <pc:docMk/>
          <pc:sldMk cId="4013835840" sldId="267"/>
        </pc:sldMkLst>
        <pc:spChg chg="mod">
          <ac:chgData name="sonupatil25112004@gmail.com" userId="c2ac9150c24df521" providerId="LiveId" clId="{2B01FA86-411A-49B6-B66F-0F9A295E089E}" dt="2024-07-15T15:51:50.882" v="1270"/>
          <ac:spMkLst>
            <pc:docMk/>
            <pc:sldMk cId="4013835840" sldId="267"/>
            <ac:spMk id="2" creationId="{81DA4E19-AFA1-4884-2ADE-0C84876CBA0F}"/>
          </ac:spMkLst>
        </pc:spChg>
        <pc:spChg chg="mod">
          <ac:chgData name="sonupatil25112004@gmail.com" userId="c2ac9150c24df521" providerId="LiveId" clId="{2B01FA86-411A-49B6-B66F-0F9A295E089E}" dt="2024-07-15T15:51:50.882" v="1270"/>
          <ac:spMkLst>
            <pc:docMk/>
            <pc:sldMk cId="4013835840" sldId="267"/>
            <ac:spMk id="3" creationId="{B917258C-AE3C-C173-836F-8C3A3911FA75}"/>
          </ac:spMkLst>
        </pc:spChg>
      </pc:sldChg>
      <pc:sldChg chg="addSp delSp modSp new mod modClrScheme chgLayout">
        <pc:chgData name="sonupatil25112004@gmail.com" userId="c2ac9150c24df521" providerId="LiveId" clId="{2B01FA86-411A-49B6-B66F-0F9A295E089E}" dt="2024-07-15T15:51:48.133" v="1265"/>
        <pc:sldMkLst>
          <pc:docMk/>
          <pc:sldMk cId="172643955" sldId="268"/>
        </pc:sldMkLst>
        <pc:spChg chg="del">
          <ac:chgData name="sonupatil25112004@gmail.com" userId="c2ac9150c24df521" providerId="LiveId" clId="{2B01FA86-411A-49B6-B66F-0F9A295E089E}" dt="2024-07-15T14:59:02.609" v="618" actId="700"/>
          <ac:spMkLst>
            <pc:docMk/>
            <pc:sldMk cId="172643955" sldId="268"/>
            <ac:spMk id="2" creationId="{75FE43A3-A720-FB50-F1AA-734ABC1E0841}"/>
          </ac:spMkLst>
        </pc:spChg>
        <pc:spChg chg="mod ord">
          <ac:chgData name="sonupatil25112004@gmail.com" userId="c2ac9150c24df521" providerId="LiveId" clId="{2B01FA86-411A-49B6-B66F-0F9A295E089E}" dt="2024-07-15T15:51:48.133" v="1265"/>
          <ac:spMkLst>
            <pc:docMk/>
            <pc:sldMk cId="172643955" sldId="268"/>
            <ac:spMk id="3" creationId="{B2103C95-A96D-4B90-8432-5434EA08AFD0}"/>
          </ac:spMkLst>
        </pc:spChg>
        <pc:spChg chg="add del mod">
          <ac:chgData name="sonupatil25112004@gmail.com" userId="c2ac9150c24df521" providerId="LiveId" clId="{2B01FA86-411A-49B6-B66F-0F9A295E089E}" dt="2024-07-15T14:59:16.515" v="623"/>
          <ac:spMkLst>
            <pc:docMk/>
            <pc:sldMk cId="172643955" sldId="268"/>
            <ac:spMk id="4" creationId="{9A497E87-8FD8-88D1-F54F-0E8230F7EDCB}"/>
          </ac:spMkLst>
        </pc:spChg>
        <pc:spChg chg="add del mod">
          <ac:chgData name="sonupatil25112004@gmail.com" userId="c2ac9150c24df521" providerId="LiveId" clId="{2B01FA86-411A-49B6-B66F-0F9A295E089E}" dt="2024-07-15T14:59:16.515" v="625"/>
          <ac:spMkLst>
            <pc:docMk/>
            <pc:sldMk cId="172643955" sldId="268"/>
            <ac:spMk id="5" creationId="{64BB2455-318B-0A4D-7A6C-48EBAC1278BB}"/>
          </ac:spMkLst>
        </pc:spChg>
        <pc:spChg chg="add del mod">
          <ac:chgData name="sonupatil25112004@gmail.com" userId="c2ac9150c24df521" providerId="LiveId" clId="{2B01FA86-411A-49B6-B66F-0F9A295E089E}" dt="2024-07-15T14:59:16.530" v="627"/>
          <ac:spMkLst>
            <pc:docMk/>
            <pc:sldMk cId="172643955" sldId="268"/>
            <ac:spMk id="6" creationId="{60C41A61-5517-D11A-6038-07BF6810281F}"/>
          </ac:spMkLst>
        </pc:spChg>
      </pc:sldChg>
      <pc:sldChg chg="addSp delSp modSp new mod modClrScheme chgLayout">
        <pc:chgData name="sonupatil25112004@gmail.com" userId="c2ac9150c24df521" providerId="LiveId" clId="{2B01FA86-411A-49B6-B66F-0F9A295E089E}" dt="2024-07-15T15:51:48.133" v="1265"/>
        <pc:sldMkLst>
          <pc:docMk/>
          <pc:sldMk cId="1141350617" sldId="269"/>
        </pc:sldMkLst>
        <pc:spChg chg="add del mod">
          <ac:chgData name="sonupatil25112004@gmail.com" userId="c2ac9150c24df521" providerId="LiveId" clId="{2B01FA86-411A-49B6-B66F-0F9A295E089E}" dt="2024-07-15T15:05:04.908" v="769" actId="700"/>
          <ac:spMkLst>
            <pc:docMk/>
            <pc:sldMk cId="1141350617" sldId="269"/>
            <ac:spMk id="2" creationId="{E27379F9-609E-DAC8-8F89-38244893A2EA}"/>
          </ac:spMkLst>
        </pc:spChg>
        <pc:spChg chg="add mod ord">
          <ac:chgData name="sonupatil25112004@gmail.com" userId="c2ac9150c24df521" providerId="LiveId" clId="{2B01FA86-411A-49B6-B66F-0F9A295E089E}" dt="2024-07-15T15:51:48.133" v="1265"/>
          <ac:spMkLst>
            <pc:docMk/>
            <pc:sldMk cId="1141350617" sldId="269"/>
            <ac:spMk id="3" creationId="{7DC96795-706E-2D14-48E1-EC049BCCE28F}"/>
          </ac:spMkLst>
        </pc:spChg>
        <pc:spChg chg="add del mod">
          <ac:chgData name="sonupatil25112004@gmail.com" userId="c2ac9150c24df521" providerId="LiveId" clId="{2B01FA86-411A-49B6-B66F-0F9A295E089E}" dt="2024-07-15T15:04:01.789" v="757"/>
          <ac:spMkLst>
            <pc:docMk/>
            <pc:sldMk cId="1141350617" sldId="269"/>
            <ac:spMk id="4" creationId="{5C9570E0-3478-1EB3-2F11-1D6AD59CC799}"/>
          </ac:spMkLst>
        </pc:spChg>
        <pc:spChg chg="add mod">
          <ac:chgData name="sonupatil25112004@gmail.com" userId="c2ac9150c24df521" providerId="LiveId" clId="{2B01FA86-411A-49B6-B66F-0F9A295E089E}" dt="2024-07-15T15:02:25.990" v="718" actId="5793"/>
          <ac:spMkLst>
            <pc:docMk/>
            <pc:sldMk cId="1141350617" sldId="269"/>
            <ac:spMk id="5" creationId="{0D6A45B1-6045-9721-300E-B88AC61D9C18}"/>
          </ac:spMkLst>
        </pc:spChg>
        <pc:spChg chg="add del mod">
          <ac:chgData name="sonupatil25112004@gmail.com" userId="c2ac9150c24df521" providerId="LiveId" clId="{2B01FA86-411A-49B6-B66F-0F9A295E089E}" dt="2024-07-15T15:04:01.789" v="759"/>
          <ac:spMkLst>
            <pc:docMk/>
            <pc:sldMk cId="1141350617" sldId="269"/>
            <ac:spMk id="6" creationId="{0CA92988-EC56-3E1A-064B-3CD1337BBF2F}"/>
          </ac:spMkLst>
        </pc:spChg>
        <pc:spChg chg="add del mod">
          <ac:chgData name="sonupatil25112004@gmail.com" userId="c2ac9150c24df521" providerId="LiveId" clId="{2B01FA86-411A-49B6-B66F-0F9A295E089E}" dt="2024-07-15T15:05:20.969" v="773"/>
          <ac:spMkLst>
            <pc:docMk/>
            <pc:sldMk cId="1141350617" sldId="269"/>
            <ac:spMk id="7" creationId="{BA956EC2-59E2-9F54-1289-66A268867808}"/>
          </ac:spMkLst>
        </pc:spChg>
      </pc:sldChg>
      <pc:sldChg chg="addSp delSp modSp new mod modClrScheme chgLayout">
        <pc:chgData name="sonupatil25112004@gmail.com" userId="c2ac9150c24df521" providerId="LiveId" clId="{2B01FA86-411A-49B6-B66F-0F9A295E089E}" dt="2024-07-15T15:50:45.549" v="1259" actId="14100"/>
        <pc:sldMkLst>
          <pc:docMk/>
          <pc:sldMk cId="2051497395" sldId="270"/>
        </pc:sldMkLst>
        <pc:spChg chg="add mod">
          <ac:chgData name="sonupatil25112004@gmail.com" userId="c2ac9150c24df521" providerId="LiveId" clId="{2B01FA86-411A-49B6-B66F-0F9A295E089E}" dt="2024-07-15T15:44:06.841" v="1194" actId="2711"/>
          <ac:spMkLst>
            <pc:docMk/>
            <pc:sldMk cId="2051497395" sldId="270"/>
            <ac:spMk id="2" creationId="{EC89C346-A374-22C5-BCA1-59A09D6976CE}"/>
          </ac:spMkLst>
        </pc:spChg>
        <pc:spChg chg="add del mod">
          <ac:chgData name="sonupatil25112004@gmail.com" userId="c2ac9150c24df521" providerId="LiveId" clId="{2B01FA86-411A-49B6-B66F-0F9A295E089E}" dt="2024-07-15T15:07:07.412" v="789"/>
          <ac:spMkLst>
            <pc:docMk/>
            <pc:sldMk cId="2051497395" sldId="270"/>
            <ac:spMk id="3" creationId="{6FA348B6-F39F-07C4-CF1A-863671682E2D}"/>
          </ac:spMkLst>
        </pc:spChg>
        <pc:spChg chg="add mod">
          <ac:chgData name="sonupatil25112004@gmail.com" userId="c2ac9150c24df521" providerId="LiveId" clId="{2B01FA86-411A-49B6-B66F-0F9A295E089E}" dt="2024-07-15T15:50:45.549" v="1259" actId="14100"/>
          <ac:spMkLst>
            <pc:docMk/>
            <pc:sldMk cId="2051497395" sldId="270"/>
            <ac:spMk id="4" creationId="{67E22561-1064-24B9-F65A-F5978872DD3A}"/>
          </ac:spMkLst>
        </pc:spChg>
      </pc:sldChg>
      <pc:sldChg chg="modSp new del mod">
        <pc:chgData name="sonupatil25112004@gmail.com" userId="c2ac9150c24df521" providerId="LiveId" clId="{2B01FA86-411A-49B6-B66F-0F9A295E089E}" dt="2024-07-15T15:10:53.934" v="830" actId="2696"/>
        <pc:sldMkLst>
          <pc:docMk/>
          <pc:sldMk cId="685574727" sldId="271"/>
        </pc:sldMkLst>
        <pc:spChg chg="mod">
          <ac:chgData name="sonupatil25112004@gmail.com" userId="c2ac9150c24df521" providerId="LiveId" clId="{2B01FA86-411A-49B6-B66F-0F9A295E089E}" dt="2024-07-15T15:09:36.834" v="829" actId="20577"/>
          <ac:spMkLst>
            <pc:docMk/>
            <pc:sldMk cId="685574727" sldId="271"/>
            <ac:spMk id="2" creationId="{554F6D55-809C-3CC6-A711-A2B33A80B03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52F32F-D5BF-B36E-8AAA-BCB7A5642E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EAF9EF5B-FE5A-9495-B3CA-7E21C7F2AA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DDAAED0C-9B1E-E47B-B710-E8723F6967FD}"/>
              </a:ext>
            </a:extLst>
          </p:cNvPr>
          <p:cNvSpPr>
            <a:spLocks noGrp="1"/>
          </p:cNvSpPr>
          <p:nvPr>
            <p:ph type="dt" sz="half" idx="10"/>
          </p:nvPr>
        </p:nvSpPr>
        <p:spPr/>
        <p:txBody>
          <a:bodyPr/>
          <a:lstStyle/>
          <a:p>
            <a:fld id="{FFD02A61-F3F8-4C1C-8FBA-BACA9E68DBE1}" type="datetimeFigureOut">
              <a:rPr lang="en-US" smtClean="0"/>
              <a:pPr/>
              <a:t>7/15/2024</a:t>
            </a:fld>
            <a:endParaRPr lang="en-US"/>
          </a:p>
        </p:txBody>
      </p:sp>
      <p:sp>
        <p:nvSpPr>
          <p:cNvPr id="5" name="Footer Placeholder 4">
            <a:extLst>
              <a:ext uri="{FF2B5EF4-FFF2-40B4-BE49-F238E27FC236}">
                <a16:creationId xmlns:a16="http://schemas.microsoft.com/office/drawing/2014/main" xmlns="" id="{F89E71FB-748C-DFB4-BDD7-54CD55E149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8C22361-E16A-60C9-000E-C29F4E35B4C5}"/>
              </a:ext>
            </a:extLst>
          </p:cNvPr>
          <p:cNvSpPr>
            <a:spLocks noGrp="1"/>
          </p:cNvSpPr>
          <p:nvPr>
            <p:ph type="sldNum" sz="quarter" idx="12"/>
          </p:nvPr>
        </p:nvSpPr>
        <p:spPr/>
        <p:txBody>
          <a:bodyPr/>
          <a:lstStyle/>
          <a:p>
            <a:fld id="{6DCE0627-729C-4087-9037-D692C7C78625}" type="slidenum">
              <a:rPr lang="en-US" smtClean="0"/>
              <a:pPr/>
              <a:t>‹#›</a:t>
            </a:fld>
            <a:endParaRPr lang="en-US"/>
          </a:p>
        </p:txBody>
      </p:sp>
    </p:spTree>
    <p:extLst>
      <p:ext uri="{BB962C8B-B14F-4D97-AF65-F5344CB8AC3E}">
        <p14:creationId xmlns:p14="http://schemas.microsoft.com/office/powerpoint/2010/main" xmlns="" val="3295252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48B070-4944-D5B9-D895-49892AE92B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134E7D7F-A190-0A9C-115E-E9D8074B6F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D0F501A-B668-5514-2FF4-A7A0E9AF3253}"/>
              </a:ext>
            </a:extLst>
          </p:cNvPr>
          <p:cNvSpPr>
            <a:spLocks noGrp="1"/>
          </p:cNvSpPr>
          <p:nvPr>
            <p:ph type="dt" sz="half" idx="10"/>
          </p:nvPr>
        </p:nvSpPr>
        <p:spPr/>
        <p:txBody>
          <a:bodyPr/>
          <a:lstStyle/>
          <a:p>
            <a:fld id="{FFD02A61-F3F8-4C1C-8FBA-BACA9E68DBE1}" type="datetimeFigureOut">
              <a:rPr lang="en-US" smtClean="0"/>
              <a:pPr/>
              <a:t>7/15/2024</a:t>
            </a:fld>
            <a:endParaRPr lang="en-US"/>
          </a:p>
        </p:txBody>
      </p:sp>
      <p:sp>
        <p:nvSpPr>
          <p:cNvPr id="5" name="Footer Placeholder 4">
            <a:extLst>
              <a:ext uri="{FF2B5EF4-FFF2-40B4-BE49-F238E27FC236}">
                <a16:creationId xmlns:a16="http://schemas.microsoft.com/office/drawing/2014/main" xmlns="" id="{2A78BE16-7C4A-72D3-0DDD-AFBCFC6E70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15EC18E-A33D-18E1-A761-56B01FF7EFF8}"/>
              </a:ext>
            </a:extLst>
          </p:cNvPr>
          <p:cNvSpPr>
            <a:spLocks noGrp="1"/>
          </p:cNvSpPr>
          <p:nvPr>
            <p:ph type="sldNum" sz="quarter" idx="12"/>
          </p:nvPr>
        </p:nvSpPr>
        <p:spPr/>
        <p:txBody>
          <a:bodyPr/>
          <a:lstStyle/>
          <a:p>
            <a:fld id="{6DCE0627-729C-4087-9037-D692C7C78625}" type="slidenum">
              <a:rPr lang="en-US" smtClean="0"/>
              <a:pPr/>
              <a:t>‹#›</a:t>
            </a:fld>
            <a:endParaRPr lang="en-US"/>
          </a:p>
        </p:txBody>
      </p:sp>
    </p:spTree>
    <p:extLst>
      <p:ext uri="{BB962C8B-B14F-4D97-AF65-F5344CB8AC3E}">
        <p14:creationId xmlns:p14="http://schemas.microsoft.com/office/powerpoint/2010/main" xmlns="" val="3351333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61CDACB-D808-72D8-06DE-292DBA5B8C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EC1D04CA-3A83-6787-9E04-A2C0DE31EF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FBD6C97-ED7F-5C6A-BCF5-0971D7D971A0}"/>
              </a:ext>
            </a:extLst>
          </p:cNvPr>
          <p:cNvSpPr>
            <a:spLocks noGrp="1"/>
          </p:cNvSpPr>
          <p:nvPr>
            <p:ph type="dt" sz="half" idx="10"/>
          </p:nvPr>
        </p:nvSpPr>
        <p:spPr/>
        <p:txBody>
          <a:bodyPr/>
          <a:lstStyle/>
          <a:p>
            <a:fld id="{FFD02A61-F3F8-4C1C-8FBA-BACA9E68DBE1}" type="datetimeFigureOut">
              <a:rPr lang="en-US" smtClean="0"/>
              <a:pPr/>
              <a:t>7/15/2024</a:t>
            </a:fld>
            <a:endParaRPr lang="en-US"/>
          </a:p>
        </p:txBody>
      </p:sp>
      <p:sp>
        <p:nvSpPr>
          <p:cNvPr id="5" name="Footer Placeholder 4">
            <a:extLst>
              <a:ext uri="{FF2B5EF4-FFF2-40B4-BE49-F238E27FC236}">
                <a16:creationId xmlns:a16="http://schemas.microsoft.com/office/drawing/2014/main" xmlns="" id="{EB2DA383-E1AE-6948-F9AB-EBB852508D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7A1D6F6-8C0D-2899-0E97-8CE407FA1FE5}"/>
              </a:ext>
            </a:extLst>
          </p:cNvPr>
          <p:cNvSpPr>
            <a:spLocks noGrp="1"/>
          </p:cNvSpPr>
          <p:nvPr>
            <p:ph type="sldNum" sz="quarter" idx="12"/>
          </p:nvPr>
        </p:nvSpPr>
        <p:spPr/>
        <p:txBody>
          <a:bodyPr/>
          <a:lstStyle/>
          <a:p>
            <a:fld id="{6DCE0627-729C-4087-9037-D692C7C78625}" type="slidenum">
              <a:rPr lang="en-US" smtClean="0"/>
              <a:pPr/>
              <a:t>‹#›</a:t>
            </a:fld>
            <a:endParaRPr lang="en-US"/>
          </a:p>
        </p:txBody>
      </p:sp>
    </p:spTree>
    <p:extLst>
      <p:ext uri="{BB962C8B-B14F-4D97-AF65-F5344CB8AC3E}">
        <p14:creationId xmlns:p14="http://schemas.microsoft.com/office/powerpoint/2010/main" xmlns="" val="3972103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759E3D-8949-C635-FCB0-A29230B0BD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FF7A959-2946-1AF5-BDB6-69BE01CF7F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12F68C3-B0C4-3A84-146B-26A2CF98B0A1}"/>
              </a:ext>
            </a:extLst>
          </p:cNvPr>
          <p:cNvSpPr>
            <a:spLocks noGrp="1"/>
          </p:cNvSpPr>
          <p:nvPr>
            <p:ph type="dt" sz="half" idx="10"/>
          </p:nvPr>
        </p:nvSpPr>
        <p:spPr/>
        <p:txBody>
          <a:bodyPr/>
          <a:lstStyle/>
          <a:p>
            <a:fld id="{FFD02A61-F3F8-4C1C-8FBA-BACA9E68DBE1}" type="datetimeFigureOut">
              <a:rPr lang="en-US" smtClean="0"/>
              <a:pPr/>
              <a:t>7/15/2024</a:t>
            </a:fld>
            <a:endParaRPr lang="en-US"/>
          </a:p>
        </p:txBody>
      </p:sp>
      <p:sp>
        <p:nvSpPr>
          <p:cNvPr id="5" name="Footer Placeholder 4">
            <a:extLst>
              <a:ext uri="{FF2B5EF4-FFF2-40B4-BE49-F238E27FC236}">
                <a16:creationId xmlns:a16="http://schemas.microsoft.com/office/drawing/2014/main" xmlns="" id="{A16DEAC0-6340-2824-FE87-C53DBD4EC3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11F62B5-971D-10AF-93BC-B00425CEF5D5}"/>
              </a:ext>
            </a:extLst>
          </p:cNvPr>
          <p:cNvSpPr>
            <a:spLocks noGrp="1"/>
          </p:cNvSpPr>
          <p:nvPr>
            <p:ph type="sldNum" sz="quarter" idx="12"/>
          </p:nvPr>
        </p:nvSpPr>
        <p:spPr/>
        <p:txBody>
          <a:bodyPr/>
          <a:lstStyle/>
          <a:p>
            <a:fld id="{6DCE0627-729C-4087-9037-D692C7C78625}" type="slidenum">
              <a:rPr lang="en-US" smtClean="0"/>
              <a:pPr/>
              <a:t>‹#›</a:t>
            </a:fld>
            <a:endParaRPr lang="en-US"/>
          </a:p>
        </p:txBody>
      </p:sp>
    </p:spTree>
    <p:extLst>
      <p:ext uri="{BB962C8B-B14F-4D97-AF65-F5344CB8AC3E}">
        <p14:creationId xmlns:p14="http://schemas.microsoft.com/office/powerpoint/2010/main" xmlns="" val="189328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59ACCB-60D3-CC59-5458-66C559843A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1BA506B5-9BC5-9FAA-CE7F-A4BDC9AA641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80AEABA9-5412-60C3-E297-D59FDB48C00F}"/>
              </a:ext>
            </a:extLst>
          </p:cNvPr>
          <p:cNvSpPr>
            <a:spLocks noGrp="1"/>
          </p:cNvSpPr>
          <p:nvPr>
            <p:ph type="dt" sz="half" idx="10"/>
          </p:nvPr>
        </p:nvSpPr>
        <p:spPr/>
        <p:txBody>
          <a:bodyPr/>
          <a:lstStyle/>
          <a:p>
            <a:fld id="{FFD02A61-F3F8-4C1C-8FBA-BACA9E68DBE1}" type="datetimeFigureOut">
              <a:rPr lang="en-US" smtClean="0"/>
              <a:pPr/>
              <a:t>7/15/2024</a:t>
            </a:fld>
            <a:endParaRPr lang="en-US"/>
          </a:p>
        </p:txBody>
      </p:sp>
      <p:sp>
        <p:nvSpPr>
          <p:cNvPr id="5" name="Footer Placeholder 4">
            <a:extLst>
              <a:ext uri="{FF2B5EF4-FFF2-40B4-BE49-F238E27FC236}">
                <a16:creationId xmlns:a16="http://schemas.microsoft.com/office/drawing/2014/main" xmlns="" id="{ED3AB10C-9672-6D08-1219-EE5002761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BECF1EE-F1B5-B1E9-0211-810130541395}"/>
              </a:ext>
            </a:extLst>
          </p:cNvPr>
          <p:cNvSpPr>
            <a:spLocks noGrp="1"/>
          </p:cNvSpPr>
          <p:nvPr>
            <p:ph type="sldNum" sz="quarter" idx="12"/>
          </p:nvPr>
        </p:nvSpPr>
        <p:spPr/>
        <p:txBody>
          <a:bodyPr/>
          <a:lstStyle/>
          <a:p>
            <a:fld id="{6DCE0627-729C-4087-9037-D692C7C78625}" type="slidenum">
              <a:rPr lang="en-US" smtClean="0"/>
              <a:pPr/>
              <a:t>‹#›</a:t>
            </a:fld>
            <a:endParaRPr lang="en-US"/>
          </a:p>
        </p:txBody>
      </p:sp>
    </p:spTree>
    <p:extLst>
      <p:ext uri="{BB962C8B-B14F-4D97-AF65-F5344CB8AC3E}">
        <p14:creationId xmlns:p14="http://schemas.microsoft.com/office/powerpoint/2010/main" xmlns="" val="1450009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856724-90D5-2FD3-2EC7-FBC3B056E2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36AA4FD-57BF-50FF-7585-314F444D17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1C6E6703-44E7-FD95-D18F-FE450605FE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5E30BB43-7D11-BC52-DAEF-770128977E20}"/>
              </a:ext>
            </a:extLst>
          </p:cNvPr>
          <p:cNvSpPr>
            <a:spLocks noGrp="1"/>
          </p:cNvSpPr>
          <p:nvPr>
            <p:ph type="dt" sz="half" idx="10"/>
          </p:nvPr>
        </p:nvSpPr>
        <p:spPr/>
        <p:txBody>
          <a:bodyPr/>
          <a:lstStyle/>
          <a:p>
            <a:fld id="{FFD02A61-F3F8-4C1C-8FBA-BACA9E68DBE1}" type="datetimeFigureOut">
              <a:rPr lang="en-US" smtClean="0"/>
              <a:pPr/>
              <a:t>7/15/2024</a:t>
            </a:fld>
            <a:endParaRPr lang="en-US"/>
          </a:p>
        </p:txBody>
      </p:sp>
      <p:sp>
        <p:nvSpPr>
          <p:cNvPr id="6" name="Footer Placeholder 5">
            <a:extLst>
              <a:ext uri="{FF2B5EF4-FFF2-40B4-BE49-F238E27FC236}">
                <a16:creationId xmlns:a16="http://schemas.microsoft.com/office/drawing/2014/main" xmlns="" id="{B1725ED2-233E-4611-154E-ED82A4B51C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27689A2-B457-0CCF-42B1-58A90D78EA07}"/>
              </a:ext>
            </a:extLst>
          </p:cNvPr>
          <p:cNvSpPr>
            <a:spLocks noGrp="1"/>
          </p:cNvSpPr>
          <p:nvPr>
            <p:ph type="sldNum" sz="quarter" idx="12"/>
          </p:nvPr>
        </p:nvSpPr>
        <p:spPr/>
        <p:txBody>
          <a:bodyPr/>
          <a:lstStyle/>
          <a:p>
            <a:fld id="{6DCE0627-729C-4087-9037-D692C7C78625}" type="slidenum">
              <a:rPr lang="en-US" smtClean="0"/>
              <a:pPr/>
              <a:t>‹#›</a:t>
            </a:fld>
            <a:endParaRPr lang="en-US"/>
          </a:p>
        </p:txBody>
      </p:sp>
    </p:spTree>
    <p:extLst>
      <p:ext uri="{BB962C8B-B14F-4D97-AF65-F5344CB8AC3E}">
        <p14:creationId xmlns:p14="http://schemas.microsoft.com/office/powerpoint/2010/main" xmlns="" val="3537240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E080EF-320A-DB3C-D4BD-9A84D25737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C4F61FBA-F286-B7FD-C56E-6948198E36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FB69D203-2AA0-CE32-D7D9-2B4AA308F2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F8CDA5D0-D34B-AC9F-3E0D-A81EADE4E9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74BA8F3D-7992-B269-5C88-CECDD34326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0F49845B-6526-06AC-AC18-AD26FBB0AC91}"/>
              </a:ext>
            </a:extLst>
          </p:cNvPr>
          <p:cNvSpPr>
            <a:spLocks noGrp="1"/>
          </p:cNvSpPr>
          <p:nvPr>
            <p:ph type="dt" sz="half" idx="10"/>
          </p:nvPr>
        </p:nvSpPr>
        <p:spPr/>
        <p:txBody>
          <a:bodyPr/>
          <a:lstStyle/>
          <a:p>
            <a:fld id="{FFD02A61-F3F8-4C1C-8FBA-BACA9E68DBE1}" type="datetimeFigureOut">
              <a:rPr lang="en-US" smtClean="0"/>
              <a:pPr/>
              <a:t>7/15/2024</a:t>
            </a:fld>
            <a:endParaRPr lang="en-US"/>
          </a:p>
        </p:txBody>
      </p:sp>
      <p:sp>
        <p:nvSpPr>
          <p:cNvPr id="8" name="Footer Placeholder 7">
            <a:extLst>
              <a:ext uri="{FF2B5EF4-FFF2-40B4-BE49-F238E27FC236}">
                <a16:creationId xmlns:a16="http://schemas.microsoft.com/office/drawing/2014/main" xmlns="" id="{759C5B8F-7452-D94B-F2FF-64E12B6EF3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6E58890E-843B-164C-FA43-AD7C3AE9B709}"/>
              </a:ext>
            </a:extLst>
          </p:cNvPr>
          <p:cNvSpPr>
            <a:spLocks noGrp="1"/>
          </p:cNvSpPr>
          <p:nvPr>
            <p:ph type="sldNum" sz="quarter" idx="12"/>
          </p:nvPr>
        </p:nvSpPr>
        <p:spPr/>
        <p:txBody>
          <a:bodyPr/>
          <a:lstStyle/>
          <a:p>
            <a:fld id="{6DCE0627-729C-4087-9037-D692C7C78625}" type="slidenum">
              <a:rPr lang="en-US" smtClean="0"/>
              <a:pPr/>
              <a:t>‹#›</a:t>
            </a:fld>
            <a:endParaRPr lang="en-US"/>
          </a:p>
        </p:txBody>
      </p:sp>
    </p:spTree>
    <p:extLst>
      <p:ext uri="{BB962C8B-B14F-4D97-AF65-F5344CB8AC3E}">
        <p14:creationId xmlns:p14="http://schemas.microsoft.com/office/powerpoint/2010/main" xmlns="" val="3339683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89A7C2-BE86-E448-6538-F8BD67F238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3C545CE6-4BB1-CB49-CED1-745220843FE8}"/>
              </a:ext>
            </a:extLst>
          </p:cNvPr>
          <p:cNvSpPr>
            <a:spLocks noGrp="1"/>
          </p:cNvSpPr>
          <p:nvPr>
            <p:ph type="dt" sz="half" idx="10"/>
          </p:nvPr>
        </p:nvSpPr>
        <p:spPr/>
        <p:txBody>
          <a:bodyPr/>
          <a:lstStyle/>
          <a:p>
            <a:fld id="{FFD02A61-F3F8-4C1C-8FBA-BACA9E68DBE1}" type="datetimeFigureOut">
              <a:rPr lang="en-US" smtClean="0"/>
              <a:pPr/>
              <a:t>7/15/2024</a:t>
            </a:fld>
            <a:endParaRPr lang="en-US"/>
          </a:p>
        </p:txBody>
      </p:sp>
      <p:sp>
        <p:nvSpPr>
          <p:cNvPr id="4" name="Footer Placeholder 3">
            <a:extLst>
              <a:ext uri="{FF2B5EF4-FFF2-40B4-BE49-F238E27FC236}">
                <a16:creationId xmlns:a16="http://schemas.microsoft.com/office/drawing/2014/main" xmlns="" id="{6442A392-0246-DAF4-C234-1E598F3723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343075F6-7B48-A222-438E-4EBB09029FB3}"/>
              </a:ext>
            </a:extLst>
          </p:cNvPr>
          <p:cNvSpPr>
            <a:spLocks noGrp="1"/>
          </p:cNvSpPr>
          <p:nvPr>
            <p:ph type="sldNum" sz="quarter" idx="12"/>
          </p:nvPr>
        </p:nvSpPr>
        <p:spPr/>
        <p:txBody>
          <a:bodyPr/>
          <a:lstStyle/>
          <a:p>
            <a:fld id="{6DCE0627-729C-4087-9037-D692C7C78625}" type="slidenum">
              <a:rPr lang="en-US" smtClean="0"/>
              <a:pPr/>
              <a:t>‹#›</a:t>
            </a:fld>
            <a:endParaRPr lang="en-US"/>
          </a:p>
        </p:txBody>
      </p:sp>
    </p:spTree>
    <p:extLst>
      <p:ext uri="{BB962C8B-B14F-4D97-AF65-F5344CB8AC3E}">
        <p14:creationId xmlns:p14="http://schemas.microsoft.com/office/powerpoint/2010/main" xmlns="" val="2152929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09C816D-4EF8-6F44-F84C-D9066C062C32}"/>
              </a:ext>
            </a:extLst>
          </p:cNvPr>
          <p:cNvSpPr>
            <a:spLocks noGrp="1"/>
          </p:cNvSpPr>
          <p:nvPr>
            <p:ph type="dt" sz="half" idx="10"/>
          </p:nvPr>
        </p:nvSpPr>
        <p:spPr/>
        <p:txBody>
          <a:bodyPr/>
          <a:lstStyle/>
          <a:p>
            <a:fld id="{FFD02A61-F3F8-4C1C-8FBA-BACA9E68DBE1}" type="datetimeFigureOut">
              <a:rPr lang="en-US" smtClean="0"/>
              <a:pPr/>
              <a:t>7/15/2024</a:t>
            </a:fld>
            <a:endParaRPr lang="en-US"/>
          </a:p>
        </p:txBody>
      </p:sp>
      <p:sp>
        <p:nvSpPr>
          <p:cNvPr id="3" name="Footer Placeholder 2">
            <a:extLst>
              <a:ext uri="{FF2B5EF4-FFF2-40B4-BE49-F238E27FC236}">
                <a16:creationId xmlns:a16="http://schemas.microsoft.com/office/drawing/2014/main" xmlns="" id="{E833A83E-BC48-9E1E-8DD9-8127153050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54FF2D04-1A80-A037-9C82-EB2D7B54FEF0}"/>
              </a:ext>
            </a:extLst>
          </p:cNvPr>
          <p:cNvSpPr>
            <a:spLocks noGrp="1"/>
          </p:cNvSpPr>
          <p:nvPr>
            <p:ph type="sldNum" sz="quarter" idx="12"/>
          </p:nvPr>
        </p:nvSpPr>
        <p:spPr/>
        <p:txBody>
          <a:bodyPr/>
          <a:lstStyle/>
          <a:p>
            <a:fld id="{6DCE0627-729C-4087-9037-D692C7C78625}" type="slidenum">
              <a:rPr lang="en-US" smtClean="0"/>
              <a:pPr/>
              <a:t>‹#›</a:t>
            </a:fld>
            <a:endParaRPr lang="en-US"/>
          </a:p>
        </p:txBody>
      </p:sp>
    </p:spTree>
    <p:extLst>
      <p:ext uri="{BB962C8B-B14F-4D97-AF65-F5344CB8AC3E}">
        <p14:creationId xmlns:p14="http://schemas.microsoft.com/office/powerpoint/2010/main" xmlns="" val="1058404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B538E5-5866-7D0B-06F8-B766305F6F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F666FE85-E7A6-1395-3717-AD679F85F7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274BF304-53AC-3F4C-DF95-EDFD11FFBA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262FDC1-5514-E907-6F3C-B6FCB454F3E0}"/>
              </a:ext>
            </a:extLst>
          </p:cNvPr>
          <p:cNvSpPr>
            <a:spLocks noGrp="1"/>
          </p:cNvSpPr>
          <p:nvPr>
            <p:ph type="dt" sz="half" idx="10"/>
          </p:nvPr>
        </p:nvSpPr>
        <p:spPr/>
        <p:txBody>
          <a:bodyPr/>
          <a:lstStyle/>
          <a:p>
            <a:fld id="{FFD02A61-F3F8-4C1C-8FBA-BACA9E68DBE1}" type="datetimeFigureOut">
              <a:rPr lang="en-US" smtClean="0"/>
              <a:pPr/>
              <a:t>7/15/2024</a:t>
            </a:fld>
            <a:endParaRPr lang="en-US"/>
          </a:p>
        </p:txBody>
      </p:sp>
      <p:sp>
        <p:nvSpPr>
          <p:cNvPr id="6" name="Footer Placeholder 5">
            <a:extLst>
              <a:ext uri="{FF2B5EF4-FFF2-40B4-BE49-F238E27FC236}">
                <a16:creationId xmlns:a16="http://schemas.microsoft.com/office/drawing/2014/main" xmlns="" id="{2BAA14C1-EB5F-FED0-ACE3-73FFF89389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745E525-57E0-7B7B-3C5F-5689720008BC}"/>
              </a:ext>
            </a:extLst>
          </p:cNvPr>
          <p:cNvSpPr>
            <a:spLocks noGrp="1"/>
          </p:cNvSpPr>
          <p:nvPr>
            <p:ph type="sldNum" sz="quarter" idx="12"/>
          </p:nvPr>
        </p:nvSpPr>
        <p:spPr/>
        <p:txBody>
          <a:bodyPr/>
          <a:lstStyle/>
          <a:p>
            <a:fld id="{6DCE0627-729C-4087-9037-D692C7C78625}" type="slidenum">
              <a:rPr lang="en-US" smtClean="0"/>
              <a:pPr/>
              <a:t>‹#›</a:t>
            </a:fld>
            <a:endParaRPr lang="en-US"/>
          </a:p>
        </p:txBody>
      </p:sp>
    </p:spTree>
    <p:extLst>
      <p:ext uri="{BB962C8B-B14F-4D97-AF65-F5344CB8AC3E}">
        <p14:creationId xmlns:p14="http://schemas.microsoft.com/office/powerpoint/2010/main" xmlns="" val="3025344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4E5920-11E2-1AC8-60A8-436679D91C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D719C34A-1D05-3EE1-C435-9171143E38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F2557BAA-5C47-6954-209E-03E0FB9FC3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6638D7D-ECF8-4B11-5323-498B86B07067}"/>
              </a:ext>
            </a:extLst>
          </p:cNvPr>
          <p:cNvSpPr>
            <a:spLocks noGrp="1"/>
          </p:cNvSpPr>
          <p:nvPr>
            <p:ph type="dt" sz="half" idx="10"/>
          </p:nvPr>
        </p:nvSpPr>
        <p:spPr/>
        <p:txBody>
          <a:bodyPr/>
          <a:lstStyle/>
          <a:p>
            <a:fld id="{FFD02A61-F3F8-4C1C-8FBA-BACA9E68DBE1}" type="datetimeFigureOut">
              <a:rPr lang="en-US" smtClean="0"/>
              <a:pPr/>
              <a:t>7/15/2024</a:t>
            </a:fld>
            <a:endParaRPr lang="en-US"/>
          </a:p>
        </p:txBody>
      </p:sp>
      <p:sp>
        <p:nvSpPr>
          <p:cNvPr id="6" name="Footer Placeholder 5">
            <a:extLst>
              <a:ext uri="{FF2B5EF4-FFF2-40B4-BE49-F238E27FC236}">
                <a16:creationId xmlns:a16="http://schemas.microsoft.com/office/drawing/2014/main" xmlns="" id="{E7D2357B-2CCD-594B-766B-1569B54E08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49CBD63-3C86-A741-B59D-08B911F8DA76}"/>
              </a:ext>
            </a:extLst>
          </p:cNvPr>
          <p:cNvSpPr>
            <a:spLocks noGrp="1"/>
          </p:cNvSpPr>
          <p:nvPr>
            <p:ph type="sldNum" sz="quarter" idx="12"/>
          </p:nvPr>
        </p:nvSpPr>
        <p:spPr/>
        <p:txBody>
          <a:bodyPr/>
          <a:lstStyle/>
          <a:p>
            <a:fld id="{6DCE0627-729C-4087-9037-D692C7C78625}" type="slidenum">
              <a:rPr lang="en-US" smtClean="0"/>
              <a:pPr/>
              <a:t>‹#›</a:t>
            </a:fld>
            <a:endParaRPr lang="en-US"/>
          </a:p>
        </p:txBody>
      </p:sp>
    </p:spTree>
    <p:extLst>
      <p:ext uri="{BB962C8B-B14F-4D97-AF65-F5344CB8AC3E}">
        <p14:creationId xmlns:p14="http://schemas.microsoft.com/office/powerpoint/2010/main" xmlns="" val="49868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7008CCF-966A-C2D2-3F2E-F47EDA1156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5FAAFB91-7B22-581F-80D7-514992122A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50CA2CE-BEF5-7796-1212-72E087F771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FD02A61-F3F8-4C1C-8FBA-BACA9E68DBE1}" type="datetimeFigureOut">
              <a:rPr lang="en-US" smtClean="0"/>
              <a:pPr/>
              <a:t>7/15/2024</a:t>
            </a:fld>
            <a:endParaRPr lang="en-US"/>
          </a:p>
        </p:txBody>
      </p:sp>
      <p:sp>
        <p:nvSpPr>
          <p:cNvPr id="5" name="Footer Placeholder 4">
            <a:extLst>
              <a:ext uri="{FF2B5EF4-FFF2-40B4-BE49-F238E27FC236}">
                <a16:creationId xmlns:a16="http://schemas.microsoft.com/office/drawing/2014/main" xmlns="" id="{E9886E81-5E3B-FF47-299E-B020F5D275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xmlns="" id="{42FDB54B-586A-E758-05C0-A972421343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DCE0627-729C-4087-9037-D692C7C78625}" type="slidenum">
              <a:rPr lang="en-US" smtClean="0"/>
              <a:pPr/>
              <a:t>‹#›</a:t>
            </a:fld>
            <a:endParaRPr lang="en-US"/>
          </a:p>
        </p:txBody>
      </p:sp>
    </p:spTree>
    <p:extLst>
      <p:ext uri="{BB962C8B-B14F-4D97-AF65-F5344CB8AC3E}">
        <p14:creationId xmlns:p14="http://schemas.microsoft.com/office/powerpoint/2010/main" xmlns="" val="1960658927"/>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1A22B8-DC07-D7AC-E620-0ABEB2D4EC88}"/>
              </a:ext>
            </a:extLst>
          </p:cNvPr>
          <p:cNvSpPr>
            <a:spLocks noGrp="1"/>
          </p:cNvSpPr>
          <p:nvPr>
            <p:ph type="ctrTitle"/>
          </p:nvPr>
        </p:nvSpPr>
        <p:spPr>
          <a:xfrm>
            <a:off x="1524000" y="506897"/>
            <a:ext cx="9144000" cy="1093303"/>
          </a:xfrm>
        </p:spPr>
        <p:txBody>
          <a:bodyPr>
            <a:normAutofit/>
          </a:bodyPr>
          <a:lstStyle/>
          <a:p>
            <a:r>
              <a:rPr lang="en-US" dirty="0">
                <a:latin typeface="Times New Roman" panose="02020603050405020304" pitchFamily="18" charset="0"/>
                <a:cs typeface="Times New Roman" panose="02020603050405020304" pitchFamily="18" charset="0"/>
              </a:rPr>
              <a:t>Problem Statement</a:t>
            </a:r>
          </a:p>
        </p:txBody>
      </p:sp>
      <p:sp>
        <p:nvSpPr>
          <p:cNvPr id="3" name="Subtitle 2">
            <a:extLst>
              <a:ext uri="{FF2B5EF4-FFF2-40B4-BE49-F238E27FC236}">
                <a16:creationId xmlns:a16="http://schemas.microsoft.com/office/drawing/2014/main" xmlns="" id="{FF5D3A7C-9DEF-EE47-299A-886E71B010A1}"/>
              </a:ext>
            </a:extLst>
          </p:cNvPr>
          <p:cNvSpPr>
            <a:spLocks noGrp="1"/>
          </p:cNvSpPr>
          <p:nvPr>
            <p:ph type="subTitle" idx="1"/>
          </p:nvPr>
        </p:nvSpPr>
        <p:spPr>
          <a:xfrm>
            <a:off x="1524000" y="1918252"/>
            <a:ext cx="9144000" cy="3339548"/>
          </a:xfrm>
        </p:spPr>
        <p:txBody>
          <a:bodyPr/>
          <a:lstStyle/>
          <a:p>
            <a:pPr algn="just"/>
            <a:r>
              <a:rPr lang="en-US" sz="2800" dirty="0">
                <a:effectLst/>
                <a:latin typeface="Times New Roman" panose="02020603050405020304" pitchFamily="18" charset="0"/>
                <a:ea typeface="Calibri" panose="020F0502020204030204" pitchFamily="34" charset="0"/>
                <a:cs typeface="Times New Roman" panose="02020603050405020304" pitchFamily="18" charset="0"/>
              </a:rPr>
              <a:t>Running GenAI on Intel AI laptops and Simple LLM Inference on CPU and fine-tuning of LLM Models using Intel OpenVINO</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xmlns="" val="2021928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Times New Roman" pitchFamily="18" charset="0"/>
                <a:cs typeface="Times New Roman" pitchFamily="18" charset="0"/>
              </a:rPr>
              <a:t>Team members contribution</a:t>
            </a:r>
            <a:endParaRPr lang="en-US"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7DC96795-706E-2D14-48E1-EC049BCCE28F}"/>
              </a:ext>
            </a:extLst>
          </p:cNvPr>
          <p:cNvSpPr>
            <a:spLocks noGrp="1"/>
          </p:cNvSpPr>
          <p:nvPr>
            <p:ph idx="1"/>
          </p:nvPr>
        </p:nvSpPr>
        <p:spPr/>
        <p:txBody>
          <a:bodyPr>
            <a:normAutofit/>
          </a:bodyPr>
          <a:lstStyle/>
          <a:p>
            <a:pPr marL="0" indent="0">
              <a:buNone/>
            </a:pPr>
            <a:r>
              <a:rPr lang="en-US" sz="2400" b="1" i="1" u="sng" dirty="0">
                <a:latin typeface="Times New Roman" panose="02020603050405020304" pitchFamily="18" charset="0"/>
                <a:cs typeface="Times New Roman" panose="02020603050405020304" pitchFamily="18" charset="0"/>
              </a:rPr>
              <a:t>Team member </a:t>
            </a:r>
            <a:r>
              <a:rPr lang="en-US" sz="2400" b="1" i="1" u="sng" dirty="0" smtClean="0">
                <a:latin typeface="Times New Roman" panose="02020603050405020304" pitchFamily="18" charset="0"/>
                <a:cs typeface="Times New Roman" panose="02020603050405020304" pitchFamily="18" charset="0"/>
              </a:rPr>
              <a:t>1-BHAGHYASHREE </a:t>
            </a:r>
            <a:r>
              <a:rPr lang="en-US" sz="2400" b="1" i="1" u="sng" dirty="0">
                <a:latin typeface="Times New Roman" panose="02020603050405020304" pitchFamily="18" charset="0"/>
                <a:cs typeface="Times New Roman" panose="02020603050405020304" pitchFamily="18" charset="0"/>
              </a:rPr>
              <a:t>S PATIL</a:t>
            </a:r>
          </a:p>
          <a:p>
            <a:pPr marL="0" indent="0">
              <a:buNone/>
            </a:pPr>
            <a:r>
              <a:rPr lang="en-US" sz="2400" b="1" dirty="0">
                <a:latin typeface="Times New Roman" panose="02020603050405020304" pitchFamily="18" charset="0"/>
                <a:cs typeface="Times New Roman" panose="02020603050405020304" pitchFamily="18" charset="0"/>
              </a:rPr>
              <a:t>Project Management / Team Leader</a:t>
            </a:r>
            <a:r>
              <a:rPr lang="en-US" sz="2400" dirty="0">
                <a:latin typeface="Times New Roman" panose="02020603050405020304" pitchFamily="18" charset="0"/>
                <a:cs typeface="Times New Roman" panose="02020603050405020304" pitchFamily="18" charset="0"/>
              </a:rPr>
              <a:t>:</a:t>
            </a:r>
          </a:p>
          <a:p>
            <a:r>
              <a:rPr lang="en-US" sz="2400" i="1" dirty="0">
                <a:latin typeface="Times New Roman" panose="02020603050405020304" pitchFamily="18" charset="0"/>
                <a:cs typeface="Times New Roman" panose="02020603050405020304" pitchFamily="18" charset="0"/>
              </a:rPr>
              <a:t>Overall Coordination</a:t>
            </a:r>
            <a:r>
              <a:rPr lang="en-US" sz="2400" dirty="0">
                <a:latin typeface="Times New Roman" panose="02020603050405020304" pitchFamily="18" charset="0"/>
                <a:cs typeface="Times New Roman" panose="02020603050405020304" pitchFamily="18" charset="0"/>
              </a:rPr>
              <a:t>: Oversees the project from inception to completion.</a:t>
            </a:r>
          </a:p>
          <a:p>
            <a:r>
              <a:rPr lang="en-US" sz="2400" i="1" dirty="0">
                <a:latin typeface="Times New Roman" panose="02020603050405020304" pitchFamily="18" charset="0"/>
                <a:cs typeface="Times New Roman" panose="02020603050405020304" pitchFamily="18" charset="0"/>
              </a:rPr>
              <a:t>Resource Allocation</a:t>
            </a:r>
            <a:r>
              <a:rPr lang="en-US" sz="2400" dirty="0">
                <a:latin typeface="Times New Roman" panose="02020603050405020304" pitchFamily="18" charset="0"/>
                <a:cs typeface="Times New Roman" panose="02020603050405020304" pitchFamily="18" charset="0"/>
              </a:rPr>
              <a:t>: Ensures the team has the necessary resources and support.</a:t>
            </a:r>
          </a:p>
          <a:p>
            <a:pPr marL="0" indent="0">
              <a:buNone/>
            </a:pPr>
            <a:r>
              <a:rPr lang="en-US" sz="2400" b="1" dirty="0">
                <a:latin typeface="Times New Roman" panose="02020603050405020304" pitchFamily="18" charset="0"/>
                <a:cs typeface="Times New Roman" panose="02020603050405020304" pitchFamily="18" charset="0"/>
              </a:rPr>
              <a:t>Software Development</a:t>
            </a:r>
            <a:r>
              <a:rPr lang="en-US" sz="2400" dirty="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Programming</a:t>
            </a:r>
            <a:r>
              <a:rPr lang="en-US" sz="2400" dirty="0">
                <a:latin typeface="Times New Roman" panose="02020603050405020304" pitchFamily="18" charset="0"/>
                <a:cs typeface="Times New Roman" panose="02020603050405020304" pitchFamily="18" charset="0"/>
              </a:rPr>
              <a:t>: Write code for the bot's functionality.</a:t>
            </a:r>
          </a:p>
          <a:p>
            <a:r>
              <a:rPr lang="en-US" sz="2400" b="1"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Integration</a:t>
            </a:r>
            <a:r>
              <a:rPr lang="en-US" sz="2400" dirty="0">
                <a:latin typeface="Times New Roman" panose="02020603050405020304" pitchFamily="18" charset="0"/>
                <a:cs typeface="Times New Roman" panose="02020603050405020304" pitchFamily="18" charset="0"/>
              </a:rPr>
              <a:t>: Integrate the bot with various platforms or APIs.</a:t>
            </a:r>
          </a:p>
          <a:p>
            <a:r>
              <a:rPr lang="en-US" sz="2400" i="1" dirty="0">
                <a:latin typeface="Times New Roman" panose="02020603050405020304" pitchFamily="18" charset="0"/>
                <a:cs typeface="Times New Roman" panose="02020603050405020304" pitchFamily="18" charset="0"/>
              </a:rPr>
              <a:t>Testing and Debugging</a:t>
            </a:r>
            <a:r>
              <a:rPr lang="en-US" sz="2400" dirty="0">
                <a:latin typeface="Times New Roman" panose="02020603050405020304" pitchFamily="18" charset="0"/>
                <a:cs typeface="Times New Roman" panose="02020603050405020304" pitchFamily="18" charset="0"/>
              </a:rPr>
              <a:t>: Ensure the bot functions correctly and fix any issues.</a:t>
            </a:r>
          </a:p>
          <a:p>
            <a:endParaRPr lang="en-US" sz="2000" dirty="0"/>
          </a:p>
        </p:txBody>
      </p:sp>
      <p:sp>
        <p:nvSpPr>
          <p:cNvPr id="5" name="Rectangle 2">
            <a:extLst>
              <a:ext uri="{FF2B5EF4-FFF2-40B4-BE49-F238E27FC236}">
                <a16:creationId xmlns:a16="http://schemas.microsoft.com/office/drawing/2014/main" xmlns="" id="{0D6A45B1-6045-9721-300E-B88AC61D9C18}"/>
              </a:ext>
            </a:extLst>
          </p:cNvPr>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xmlns="" val="1141350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2103C95-A96D-4B90-8432-5434EA08AFD0}"/>
              </a:ext>
            </a:extLst>
          </p:cNvPr>
          <p:cNvSpPr>
            <a:spLocks noGrp="1"/>
          </p:cNvSpPr>
          <p:nvPr>
            <p:ph idx="4294967295"/>
          </p:nvPr>
        </p:nvSpPr>
        <p:spPr>
          <a:xfrm>
            <a:off x="737118" y="1023938"/>
            <a:ext cx="9788007" cy="5153025"/>
          </a:xfrm>
        </p:spPr>
        <p:txBody>
          <a:bodyPr>
            <a:normAutofit/>
          </a:bodyPr>
          <a:lstStyle/>
          <a:p>
            <a:pPr marL="0" indent="0">
              <a:buNone/>
            </a:pPr>
            <a:r>
              <a:rPr lang="en-US" sz="2400" b="1" i="1" u="sng" dirty="0">
                <a:latin typeface="Times New Roman" panose="02020603050405020304" pitchFamily="18" charset="0"/>
                <a:cs typeface="Times New Roman" panose="02020603050405020304" pitchFamily="18" charset="0"/>
              </a:rPr>
              <a:t>Team member 2-Arpita A M</a:t>
            </a:r>
          </a:p>
          <a:p>
            <a:pPr marL="0" indent="0">
              <a:buNone/>
            </a:pPr>
            <a:r>
              <a:rPr lang="en-US" sz="2400" b="1" dirty="0">
                <a:latin typeface="Times New Roman" panose="02020603050405020304" pitchFamily="18" charset="0"/>
                <a:cs typeface="Times New Roman" panose="02020603050405020304" pitchFamily="18" charset="0"/>
              </a:rPr>
              <a:t>Content Creators / Subject Matter Experts</a:t>
            </a:r>
            <a:r>
              <a:rPr lang="en-US" sz="2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400" i="1" dirty="0">
                <a:latin typeface="Times New Roman" panose="02020603050405020304" pitchFamily="18" charset="0"/>
                <a:cs typeface="Times New Roman" panose="02020603050405020304" pitchFamily="18" charset="0"/>
              </a:rPr>
              <a:t>Content Creation</a:t>
            </a:r>
            <a:r>
              <a:rPr lang="en-US" sz="2400" dirty="0">
                <a:latin typeface="Times New Roman" panose="02020603050405020304" pitchFamily="18" charset="0"/>
                <a:cs typeface="Times New Roman" panose="02020603050405020304" pitchFamily="18" charset="0"/>
              </a:rPr>
              <a:t>: Generate and curate the knowledge base or FAQs that the bot will use to respond to queries.</a:t>
            </a:r>
          </a:p>
          <a:p>
            <a:pPr>
              <a:buFont typeface="Arial" panose="020B0604020202020204" pitchFamily="34" charset="0"/>
              <a:buChar char="•"/>
            </a:pPr>
            <a:r>
              <a:rPr lang="en-US" sz="2400" i="1" dirty="0">
                <a:latin typeface="Times New Roman" panose="02020603050405020304" pitchFamily="18" charset="0"/>
                <a:cs typeface="Times New Roman" panose="02020603050405020304" pitchFamily="18" charset="0"/>
              </a:rPr>
              <a:t>Quality Assurance</a:t>
            </a:r>
            <a:r>
              <a:rPr lang="en-US" sz="2400" dirty="0">
                <a:latin typeface="Times New Roman" panose="02020603050405020304" pitchFamily="18" charset="0"/>
                <a:cs typeface="Times New Roman" panose="02020603050405020304" pitchFamily="18" charset="0"/>
              </a:rPr>
              <a:t>: Ensure that the information provided by the bot is accurate and up-to-date.</a:t>
            </a:r>
          </a:p>
          <a:p>
            <a:pPr marL="0" indent="0">
              <a:buNone/>
            </a:pPr>
            <a:r>
              <a:rPr lang="en-US" sz="2400" b="1" dirty="0">
                <a:latin typeface="Times New Roman" panose="02020603050405020304" pitchFamily="18" charset="0"/>
                <a:cs typeface="Times New Roman" panose="02020603050405020304" pitchFamily="18" charset="0"/>
              </a:rPr>
              <a:t>Data Analysts / Researchers</a:t>
            </a:r>
            <a:r>
              <a:rPr lang="en-US" sz="2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400" i="1" dirty="0">
                <a:latin typeface="Times New Roman" panose="02020603050405020304" pitchFamily="18" charset="0"/>
                <a:cs typeface="Times New Roman" panose="02020603050405020304" pitchFamily="18" charset="0"/>
              </a:rPr>
              <a:t>Data Collection</a:t>
            </a:r>
            <a:r>
              <a:rPr lang="en-US" sz="2400" dirty="0">
                <a:latin typeface="Times New Roman" panose="02020603050405020304" pitchFamily="18" charset="0"/>
                <a:cs typeface="Times New Roman" panose="02020603050405020304" pitchFamily="18" charset="0"/>
              </a:rPr>
              <a:t>: Gather relevant data and information needed for the bot's knowledge base.</a:t>
            </a:r>
          </a:p>
          <a:p>
            <a:pPr>
              <a:buFont typeface="Arial" panose="020B0604020202020204" pitchFamily="34" charset="0"/>
              <a:buChar char="•"/>
            </a:pPr>
            <a:r>
              <a:rPr lang="en-US" sz="2400" i="1" dirty="0">
                <a:latin typeface="Times New Roman" panose="02020603050405020304" pitchFamily="18" charset="0"/>
                <a:cs typeface="Times New Roman" panose="02020603050405020304" pitchFamily="18" charset="0"/>
              </a:rPr>
              <a:t>Analytics</a:t>
            </a:r>
            <a:r>
              <a:rPr lang="en-US" sz="2400" dirty="0">
                <a:latin typeface="Times New Roman" panose="02020603050405020304" pitchFamily="18" charset="0"/>
                <a:cs typeface="Times New Roman" panose="02020603050405020304" pitchFamily="18" charset="0"/>
              </a:rPr>
              <a:t>: Analyze user interactions and feedback to improve the bot's performance over time.</a:t>
            </a:r>
          </a:p>
          <a:p>
            <a:pPr marL="0" indent="0">
              <a:buNone/>
            </a:pPr>
            <a:endParaRPr lang="en-US" dirty="0"/>
          </a:p>
        </p:txBody>
      </p:sp>
    </p:spTree>
    <p:extLst>
      <p:ext uri="{BB962C8B-B14F-4D97-AF65-F5344CB8AC3E}">
        <p14:creationId xmlns:p14="http://schemas.microsoft.com/office/powerpoint/2010/main" xmlns="" val="172643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9D8FD6E-690A-3B33-A41F-7B2E57D6262B}"/>
              </a:ext>
            </a:extLst>
          </p:cNvPr>
          <p:cNvSpPr>
            <a:spLocks noGrp="1"/>
          </p:cNvSpPr>
          <p:nvPr>
            <p:ph idx="4294967295"/>
          </p:nvPr>
        </p:nvSpPr>
        <p:spPr>
          <a:xfrm>
            <a:off x="671804" y="1143000"/>
            <a:ext cx="9843796" cy="4483100"/>
          </a:xfrm>
        </p:spPr>
        <p:txBody>
          <a:bodyPr>
            <a:normAutofit lnSpcReduction="10000"/>
          </a:bodyPr>
          <a:lstStyle/>
          <a:p>
            <a:pPr marL="0" indent="0">
              <a:buNone/>
            </a:pPr>
            <a:r>
              <a:rPr lang="en-US" dirty="0"/>
              <a:t> </a:t>
            </a:r>
            <a:r>
              <a:rPr lang="en-US" sz="2400" b="1" i="1" u="sng" dirty="0">
                <a:latin typeface="Times New Roman" panose="02020603050405020304" pitchFamily="18" charset="0"/>
                <a:cs typeface="Times New Roman" panose="02020603050405020304" pitchFamily="18" charset="0"/>
              </a:rPr>
              <a:t>Team member </a:t>
            </a:r>
            <a:r>
              <a:rPr lang="en-US" sz="2400" b="1" i="1" u="sng" dirty="0" smtClean="0">
                <a:latin typeface="Times New Roman" panose="02020603050405020304" pitchFamily="18" charset="0"/>
                <a:cs typeface="Times New Roman" panose="02020603050405020304" pitchFamily="18" charset="0"/>
              </a:rPr>
              <a:t>3-BHAGYASHREE </a:t>
            </a:r>
            <a:r>
              <a:rPr lang="en-US" sz="2400" b="1" i="1" u="sng" dirty="0">
                <a:latin typeface="Times New Roman" panose="02020603050405020304" pitchFamily="18" charset="0"/>
                <a:cs typeface="Times New Roman" panose="02020603050405020304" pitchFamily="18" charset="0"/>
              </a:rPr>
              <a:t>B PATIL</a:t>
            </a:r>
          </a:p>
          <a:p>
            <a:pPr marL="0" indent="0">
              <a:buNone/>
            </a:pPr>
            <a:r>
              <a:rPr lang="en-US" sz="2400" b="1" dirty="0">
                <a:latin typeface="Times New Roman" panose="02020603050405020304" pitchFamily="18" charset="0"/>
                <a:cs typeface="Times New Roman" panose="02020603050405020304" pitchFamily="18" charset="0"/>
              </a:rPr>
              <a:t>Natural Language Processing (NLP) Specialists</a:t>
            </a:r>
            <a:r>
              <a:rPr lang="en-US" sz="2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400" i="1" dirty="0">
                <a:latin typeface="Times New Roman" panose="02020603050405020304" pitchFamily="18" charset="0"/>
                <a:cs typeface="Times New Roman" panose="02020603050405020304" pitchFamily="18" charset="0"/>
              </a:rPr>
              <a:t>NLP Model Development</a:t>
            </a:r>
            <a:r>
              <a:rPr lang="en-US" sz="2400" dirty="0">
                <a:latin typeface="Times New Roman" panose="02020603050405020304" pitchFamily="18" charset="0"/>
                <a:cs typeface="Times New Roman" panose="02020603050405020304" pitchFamily="18" charset="0"/>
              </a:rPr>
              <a:t>: Design and develop algorithms for understanding and generating natural language responses.</a:t>
            </a:r>
          </a:p>
          <a:p>
            <a:pPr>
              <a:buFont typeface="Arial" panose="020B0604020202020204" pitchFamily="34" charset="0"/>
              <a:buChar char="•"/>
            </a:pPr>
            <a:r>
              <a:rPr lang="en-US" sz="2400" i="1" dirty="0">
                <a:latin typeface="Times New Roman" panose="02020603050405020304" pitchFamily="18" charset="0"/>
                <a:cs typeface="Times New Roman" panose="02020603050405020304" pitchFamily="18" charset="0"/>
              </a:rPr>
              <a:t>Training Models</a:t>
            </a:r>
            <a:r>
              <a:rPr lang="en-US" sz="2400" dirty="0">
                <a:latin typeface="Times New Roman" panose="02020603050405020304" pitchFamily="18" charset="0"/>
                <a:cs typeface="Times New Roman" panose="02020603050405020304" pitchFamily="18" charset="0"/>
              </a:rPr>
              <a:t>: Train machine learning models on relevant datasets to improve bot performance.</a:t>
            </a:r>
          </a:p>
          <a:p>
            <a:pPr>
              <a:buFont typeface="Arial" panose="020B0604020202020204" pitchFamily="34" charset="0"/>
              <a:buChar char="•"/>
            </a:pPr>
            <a:r>
              <a:rPr lang="en-US" sz="2400" i="1" dirty="0">
                <a:latin typeface="Times New Roman" panose="02020603050405020304" pitchFamily="18" charset="0"/>
                <a:cs typeface="Times New Roman" panose="02020603050405020304" pitchFamily="18" charset="0"/>
              </a:rPr>
              <a:t>Optimization</a:t>
            </a:r>
            <a:r>
              <a:rPr lang="en-US" sz="2400" dirty="0">
                <a:latin typeface="Times New Roman" panose="02020603050405020304" pitchFamily="18" charset="0"/>
                <a:cs typeface="Times New Roman" panose="02020603050405020304" pitchFamily="18" charset="0"/>
              </a:rPr>
              <a:t>: Optimize NLP algorithms for speed and accuracy.</a:t>
            </a:r>
          </a:p>
          <a:p>
            <a:pPr marL="0" indent="0">
              <a:buNone/>
            </a:pPr>
            <a:r>
              <a:rPr lang="en-US" sz="2400" b="1" dirty="0">
                <a:latin typeface="Times New Roman" panose="02020603050405020304" pitchFamily="18" charset="0"/>
                <a:cs typeface="Times New Roman" panose="02020603050405020304" pitchFamily="18" charset="0"/>
              </a:rPr>
              <a:t>User Experience (UX) / User Interface (UI) Designers</a:t>
            </a:r>
            <a:r>
              <a:rPr lang="en-US" sz="2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400" i="1" dirty="0">
                <a:latin typeface="Times New Roman" panose="02020603050405020304" pitchFamily="18" charset="0"/>
                <a:cs typeface="Times New Roman" panose="02020603050405020304" pitchFamily="18" charset="0"/>
              </a:rPr>
              <a:t>Interface Design</a:t>
            </a:r>
            <a:r>
              <a:rPr lang="en-US" sz="2400" dirty="0">
                <a:latin typeface="Times New Roman" panose="02020603050405020304" pitchFamily="18" charset="0"/>
                <a:cs typeface="Times New Roman" panose="02020603050405020304" pitchFamily="18" charset="0"/>
              </a:rPr>
              <a:t>: Design the bot's interface to be user-friendly and intuitive.</a:t>
            </a:r>
          </a:p>
          <a:p>
            <a:pPr>
              <a:buFont typeface="Arial" panose="020B0604020202020204" pitchFamily="34" charset="0"/>
              <a:buChar char="•"/>
            </a:pPr>
            <a:r>
              <a:rPr lang="en-US" sz="2400" i="1" dirty="0">
                <a:latin typeface="Times New Roman" panose="02020603050405020304" pitchFamily="18" charset="0"/>
                <a:cs typeface="Times New Roman" panose="02020603050405020304" pitchFamily="18" charset="0"/>
              </a:rPr>
              <a:t>User Testing: </a:t>
            </a:r>
            <a:r>
              <a:rPr lang="en-US" sz="2400" dirty="0">
                <a:latin typeface="Times New Roman" panose="02020603050405020304" pitchFamily="18" charset="0"/>
                <a:cs typeface="Times New Roman" panose="02020603050405020304" pitchFamily="18" charset="0"/>
              </a:rPr>
              <a:t>Conduct usability tests to gather feedback for interface improvements.</a:t>
            </a:r>
          </a:p>
          <a:p>
            <a:endParaRPr lang="en-US" dirty="0"/>
          </a:p>
        </p:txBody>
      </p:sp>
    </p:spTree>
    <p:extLst>
      <p:ext uri="{BB962C8B-B14F-4D97-AF65-F5344CB8AC3E}">
        <p14:creationId xmlns:p14="http://schemas.microsoft.com/office/powerpoint/2010/main" xmlns="" val="1291018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89C346-A374-22C5-BCA1-59A09D6976CE}"/>
              </a:ext>
            </a:extLst>
          </p:cNvPr>
          <p:cNvSpPr>
            <a:spLocks noGrp="1"/>
          </p:cNvSpPr>
          <p:nvPr>
            <p:ph type="title"/>
          </p:nvPr>
        </p:nvSpPr>
        <p:spPr>
          <a:xfrm>
            <a:off x="944216" y="268357"/>
            <a:ext cx="10187609" cy="1192695"/>
          </a:xfrm>
        </p:spPr>
        <p:txBody>
          <a:bodyPr>
            <a:normAutofit/>
          </a:bodyPr>
          <a:lstStyle/>
          <a:p>
            <a:r>
              <a:rPr lang="en-US" dirty="0">
                <a:latin typeface="Times New Roman" panose="02020603050405020304" pitchFamily="18" charset="0"/>
                <a:cs typeface="Times New Roman" panose="02020603050405020304" pitchFamily="18" charset="0"/>
              </a:rPr>
              <a:t>Conclusion</a:t>
            </a:r>
          </a:p>
        </p:txBody>
      </p:sp>
      <p:sp>
        <p:nvSpPr>
          <p:cNvPr id="4" name="Rectangle 1">
            <a:extLst>
              <a:ext uri="{FF2B5EF4-FFF2-40B4-BE49-F238E27FC236}">
                <a16:creationId xmlns:a16="http://schemas.microsoft.com/office/drawing/2014/main" xmlns="" id="{67E22561-1064-24B9-F65A-F5978872DD3A}"/>
              </a:ext>
            </a:extLst>
          </p:cNvPr>
          <p:cNvSpPr>
            <a:spLocks noGrp="1" noChangeArrowheads="1"/>
          </p:cNvSpPr>
          <p:nvPr>
            <p:ph idx="1"/>
          </p:nvPr>
        </p:nvSpPr>
        <p:spPr bwMode="auto">
          <a:xfrm>
            <a:off x="785192" y="1775938"/>
            <a:ext cx="10346634" cy="3323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latin typeface="Times New Roman" panose="02020603050405020304" pitchFamily="18" charset="0"/>
                <a:cs typeface="Times New Roman" panose="02020603050405020304" pitchFamily="18" charset="0"/>
              </a:rPr>
              <a:t>A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Q&amp;A bot represents a sophisticated tool designed to efficiently respond to user queries by leveraging</a:t>
            </a:r>
            <a:r>
              <a:rPr lang="en-US" altLang="en-US" sz="2400" dirty="0">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natural language processing and a well-curated knowledge base. Its success depends on seamless functionality, intuitive user experience, continuous improvement through feedback, and ongoing maintenance to ensure accuracy and relevance.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Deploying a Q&amp;A bot involves integrating it into appropriate platforms and channels, monitoring its</a:t>
            </a:r>
            <a:r>
              <a:rPr lang="en-US" altLang="en-US" sz="2400" dirty="0">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and refining its capabilities over time to enhance user satisfaction and utility.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051497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2E8CE6-0715-5CFA-125A-0C802C0C106E}"/>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Unique Idea Brief(solution) </a:t>
            </a:r>
          </a:p>
        </p:txBody>
      </p:sp>
      <p:sp>
        <p:nvSpPr>
          <p:cNvPr id="3" name="Content Placeholder 2">
            <a:extLst>
              <a:ext uri="{FF2B5EF4-FFF2-40B4-BE49-F238E27FC236}">
                <a16:creationId xmlns:a16="http://schemas.microsoft.com/office/drawing/2014/main" xmlns="" id="{F4F99F16-6250-8241-FE18-C397B571437D}"/>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A Question and Answer (Q&amp;A) chatbot is a type of artificial intelligence (AI) system designed to automatically respond to user inquiries. </a:t>
            </a:r>
          </a:p>
          <a:p>
            <a:r>
              <a:rPr lang="en-US" sz="2400" dirty="0">
                <a:latin typeface="Times New Roman" panose="02020603050405020304" pitchFamily="18" charset="0"/>
                <a:cs typeface="Times New Roman" panose="02020603050405020304" pitchFamily="18" charset="0"/>
              </a:rPr>
              <a:t>A Q&amp;A chatbot enhances user experience by providing instant, accurate responses, reducing the workload on human agents, and improving efficiency in various domains.</a:t>
            </a:r>
          </a:p>
        </p:txBody>
      </p:sp>
    </p:spTree>
    <p:extLst>
      <p:ext uri="{BB962C8B-B14F-4D97-AF65-F5344CB8AC3E}">
        <p14:creationId xmlns:p14="http://schemas.microsoft.com/office/powerpoint/2010/main" xmlns="" val="76385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4171C0-5C3A-1D8A-C18B-94CEF40EBD20}"/>
              </a:ext>
            </a:extLst>
          </p:cNvPr>
          <p:cNvSpPr>
            <a:spLocks noGrp="1"/>
          </p:cNvSpPr>
          <p:nvPr>
            <p:ph type="title"/>
          </p:nvPr>
        </p:nvSpPr>
        <p:spPr>
          <a:xfrm>
            <a:off x="838200" y="109330"/>
            <a:ext cx="10515600" cy="675861"/>
          </a:xfrm>
        </p:spPr>
        <p:txBody>
          <a:bodyPr>
            <a:normAutofit fontScale="90000"/>
          </a:bodyPr>
          <a:lstStyle/>
          <a:p>
            <a:r>
              <a:rPr lang="en-US" dirty="0">
                <a:latin typeface="Times New Roman" panose="02020603050405020304" pitchFamily="18" charset="0"/>
                <a:cs typeface="Times New Roman" panose="02020603050405020304" pitchFamily="18" charset="0"/>
              </a:rPr>
              <a:t>Features</a:t>
            </a:r>
          </a:p>
        </p:txBody>
      </p:sp>
      <p:sp>
        <p:nvSpPr>
          <p:cNvPr id="3" name="Content Placeholder 2">
            <a:extLst>
              <a:ext uri="{FF2B5EF4-FFF2-40B4-BE49-F238E27FC236}">
                <a16:creationId xmlns:a16="http://schemas.microsoft.com/office/drawing/2014/main" xmlns="" id="{FDEC246E-3401-90F3-7734-82FC895C6F29}"/>
              </a:ext>
            </a:extLst>
          </p:cNvPr>
          <p:cNvSpPr>
            <a:spLocks noGrp="1"/>
          </p:cNvSpPr>
          <p:nvPr>
            <p:ph idx="1"/>
          </p:nvPr>
        </p:nvSpPr>
        <p:spPr>
          <a:xfrm>
            <a:off x="838200" y="954158"/>
            <a:ext cx="10515600" cy="5222805"/>
          </a:xfrm>
        </p:spPr>
        <p:txBody>
          <a:bodyPr>
            <a:normAutofit fontScale="85000" lnSpcReduction="20000"/>
          </a:bodyPr>
          <a:lstStyle/>
          <a:p>
            <a:pPr marL="0" indent="0">
              <a:buNone/>
            </a:pPr>
            <a:r>
              <a:rPr lang="en-US" sz="2600" dirty="0">
                <a:latin typeface="Times New Roman" panose="02020603050405020304" pitchFamily="18" charset="0"/>
                <a:cs typeface="Times New Roman" panose="02020603050405020304" pitchFamily="18" charset="0"/>
              </a:rPr>
              <a:t>Key features of a question and answer chatbot include:</a:t>
            </a:r>
          </a:p>
          <a:p>
            <a:r>
              <a:rPr lang="en-US" sz="2600" b="1" i="1" u="sng" dirty="0">
                <a:latin typeface="Times New Roman" panose="02020603050405020304" pitchFamily="18" charset="0"/>
                <a:cs typeface="Times New Roman" panose="02020603050405020304" pitchFamily="18" charset="0"/>
              </a:rPr>
              <a:t>Natural Language Understanding (NLU): </a:t>
            </a:r>
            <a:r>
              <a:rPr lang="en-US" sz="2600" dirty="0">
                <a:latin typeface="Times New Roman" panose="02020603050405020304" pitchFamily="18" charset="0"/>
                <a:cs typeface="Times New Roman" panose="02020603050405020304" pitchFamily="18" charset="0"/>
              </a:rPr>
              <a:t>Ability to comprehend the meaning behind user queries, considering context and intent.</a:t>
            </a:r>
          </a:p>
          <a:p>
            <a:r>
              <a:rPr lang="en-US" sz="2600" b="1" i="1" u="sng" dirty="0">
                <a:latin typeface="Times New Roman" panose="02020603050405020304" pitchFamily="18" charset="0"/>
                <a:cs typeface="Times New Roman" panose="02020603050405020304" pitchFamily="18" charset="0"/>
              </a:rPr>
              <a:t>Knowledge Base</a:t>
            </a:r>
            <a:r>
              <a:rPr lang="en-US" sz="2600" dirty="0">
                <a:latin typeface="Times New Roman" panose="02020603050405020304" pitchFamily="18" charset="0"/>
                <a:cs typeface="Times New Roman" panose="02020603050405020304" pitchFamily="18" charset="0"/>
              </a:rPr>
              <a:t>: A repository of information from which the chatbot retrieves answers. This could be a structured database, documents, or a collection of pre-defined responses.</a:t>
            </a:r>
          </a:p>
          <a:p>
            <a:r>
              <a:rPr lang="en-US" sz="2600" b="1" i="1" u="sng" dirty="0">
                <a:latin typeface="Times New Roman" panose="02020603050405020304" pitchFamily="18" charset="0"/>
                <a:cs typeface="Times New Roman" panose="02020603050405020304" pitchFamily="18" charset="0"/>
              </a:rPr>
              <a:t>Conversational Flow</a:t>
            </a:r>
            <a:r>
              <a:rPr lang="en-US" sz="2600" dirty="0">
                <a:latin typeface="Times New Roman" panose="02020603050405020304" pitchFamily="18" charset="0"/>
                <a:cs typeface="Times New Roman" panose="02020603050405020304" pitchFamily="18" charset="0"/>
              </a:rPr>
              <a:t>: Capable of maintaining a coherent conversation by following up on previous exchanges and responding appropriately.</a:t>
            </a:r>
          </a:p>
          <a:p>
            <a:r>
              <a:rPr lang="en-US" sz="2600" b="1" i="1" u="sng" dirty="0">
                <a:latin typeface="Times New Roman" panose="02020603050405020304" pitchFamily="18" charset="0"/>
                <a:cs typeface="Times New Roman" panose="02020603050405020304" pitchFamily="18" charset="0"/>
              </a:rPr>
              <a:t>Accuracy and Relevance</a:t>
            </a:r>
            <a:r>
              <a:rPr lang="en-US" sz="2600" dirty="0">
                <a:latin typeface="Times New Roman" panose="02020603050405020304" pitchFamily="18" charset="0"/>
                <a:cs typeface="Times New Roman" panose="02020603050405020304" pitchFamily="18" charset="0"/>
              </a:rPr>
              <a:t>: Provides accurate and relevant answers based on the user's query, leveraging algorithms to prioritize the most fitting responses.</a:t>
            </a:r>
          </a:p>
          <a:p>
            <a:r>
              <a:rPr lang="en-US" sz="2600" b="1" i="1" u="sng" dirty="0">
                <a:latin typeface="Times New Roman" panose="02020603050405020304" pitchFamily="18" charset="0"/>
                <a:cs typeface="Times New Roman" panose="02020603050405020304" pitchFamily="18" charset="0"/>
              </a:rPr>
              <a:t>Scalability</a:t>
            </a:r>
            <a:r>
              <a:rPr lang="en-US" sz="2600" dirty="0">
                <a:latin typeface="Times New Roman" panose="02020603050405020304" pitchFamily="18" charset="0"/>
                <a:cs typeface="Times New Roman" panose="02020603050405020304" pitchFamily="18" charset="0"/>
              </a:rPr>
              <a:t>: Can handle a large volume of queries simultaneously and adapt to varying levels of complexity in questions.</a:t>
            </a:r>
          </a:p>
          <a:p>
            <a:r>
              <a:rPr lang="en-US" sz="2600" b="1" i="1" u="sng" dirty="0">
                <a:latin typeface="Times New Roman" panose="02020603050405020304" pitchFamily="18" charset="0"/>
                <a:cs typeface="Times New Roman" panose="02020603050405020304" pitchFamily="18" charset="0"/>
              </a:rPr>
              <a:t>Feedback Mechanism</a:t>
            </a:r>
            <a:r>
              <a:rPr lang="en-US" sz="2600" dirty="0">
                <a:latin typeface="Times New Roman" panose="02020603050405020304" pitchFamily="18" charset="0"/>
                <a:cs typeface="Times New Roman" panose="02020603050405020304" pitchFamily="18" charset="0"/>
              </a:rPr>
              <a:t>: Often includes a mechanism to learn from user interactions, improving its responses over time through machine learning or rule-based adjustments.</a:t>
            </a:r>
          </a:p>
          <a:p>
            <a:r>
              <a:rPr lang="en-US" sz="2600" b="1" i="1" u="sng" dirty="0">
                <a:latin typeface="Times New Roman" panose="02020603050405020304" pitchFamily="18" charset="0"/>
                <a:cs typeface="Times New Roman" panose="02020603050405020304" pitchFamily="18" charset="0"/>
              </a:rPr>
              <a:t>Integration</a:t>
            </a:r>
            <a:r>
              <a:rPr lang="en-US" sz="2600" dirty="0">
                <a:latin typeface="Times New Roman" panose="02020603050405020304" pitchFamily="18" charset="0"/>
                <a:cs typeface="Times New Roman" panose="02020603050405020304" pitchFamily="18" charset="0"/>
              </a:rPr>
              <a:t>: Can be integrated into various platforms such as websites, messaging apps, or voice assistants, enhancing user accessibility. Applications of question and answer chatbots span customer service, e-commerce, education, healthcare, and more, offering efficient and immediate access to information without human intervention.</a:t>
            </a:r>
          </a:p>
          <a:p>
            <a:endParaRPr lang="en-US" dirty="0"/>
          </a:p>
        </p:txBody>
      </p:sp>
    </p:spTree>
    <p:extLst>
      <p:ext uri="{BB962C8B-B14F-4D97-AF65-F5344CB8AC3E}">
        <p14:creationId xmlns:p14="http://schemas.microsoft.com/office/powerpoint/2010/main" xmlns="" val="1600200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CCFC84-3253-57DC-236D-86B391B09752}"/>
              </a:ext>
            </a:extLst>
          </p:cNvPr>
          <p:cNvSpPr>
            <a:spLocks noGrp="1"/>
          </p:cNvSpPr>
          <p:nvPr>
            <p:ph type="title"/>
          </p:nvPr>
        </p:nvSpPr>
        <p:spPr>
          <a:xfrm>
            <a:off x="838200" y="327991"/>
            <a:ext cx="10515600" cy="904461"/>
          </a:xfrm>
        </p:spPr>
        <p:txBody>
          <a:bodyPr>
            <a:normAutofit/>
          </a:bodyPr>
          <a:lstStyle/>
          <a:p>
            <a:r>
              <a:rPr lang="en-US" dirty="0">
                <a:latin typeface="Times New Roman" panose="02020603050405020304" pitchFamily="18" charset="0"/>
                <a:cs typeface="Times New Roman" panose="02020603050405020304" pitchFamily="18" charset="0"/>
              </a:rPr>
              <a:t>Process flow</a:t>
            </a:r>
          </a:p>
        </p:txBody>
      </p:sp>
      <p:sp>
        <p:nvSpPr>
          <p:cNvPr id="3" name="Content Placeholder 2">
            <a:extLst>
              <a:ext uri="{FF2B5EF4-FFF2-40B4-BE49-F238E27FC236}">
                <a16:creationId xmlns:a16="http://schemas.microsoft.com/office/drawing/2014/main" xmlns="" id="{F4FA5D40-660A-9B2E-150B-80C70A6F9014}"/>
              </a:ext>
            </a:extLst>
          </p:cNvPr>
          <p:cNvSpPr>
            <a:spLocks noGrp="1"/>
          </p:cNvSpPr>
          <p:nvPr>
            <p:ph idx="1"/>
          </p:nvPr>
        </p:nvSpPr>
        <p:spPr>
          <a:xfrm>
            <a:off x="838200" y="974036"/>
            <a:ext cx="10515600" cy="520292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process flow of a question and answer chatbot typically involves several stages, from receiving the user's query to providing a response. It involves:</a:t>
            </a:r>
          </a:p>
          <a:p>
            <a:pPr marL="0" indent="0">
              <a:buNone/>
            </a:pPr>
            <a:r>
              <a:rPr lang="en-US" sz="2400" b="1" i="1" u="sng" dirty="0">
                <a:latin typeface="Times New Roman" panose="02020603050405020304" pitchFamily="18" charset="0"/>
                <a:cs typeface="Times New Roman" panose="02020603050405020304" pitchFamily="18" charset="0"/>
              </a:rPr>
              <a:t>1. User Interaction</a:t>
            </a:r>
          </a:p>
          <a:p>
            <a:r>
              <a:rPr lang="en-US" sz="2400" b="1"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User Input</a:t>
            </a:r>
            <a:r>
              <a:rPr lang="en-US" sz="2400" b="1" i="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"What's the weather like in New York today?"</a:t>
            </a:r>
          </a:p>
          <a:p>
            <a:pPr marL="0" indent="0">
              <a:buNone/>
            </a:pPr>
            <a:r>
              <a:rPr lang="en-US" sz="2400" b="1" i="1" u="sng" dirty="0">
                <a:latin typeface="Times New Roman" panose="02020603050405020304" pitchFamily="18" charset="0"/>
                <a:cs typeface="Times New Roman" panose="02020603050405020304" pitchFamily="18" charset="0"/>
              </a:rPr>
              <a:t>2. Pre-processing</a:t>
            </a:r>
          </a:p>
          <a:p>
            <a:r>
              <a:rPr lang="en-US" sz="2400" b="1"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Text Normalization</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"what's the weather like in new york today"</a:t>
            </a:r>
          </a:p>
          <a:p>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Tokenization:["what's", "the", "weather", "like", "in", "new york", "today"]</a:t>
            </a:r>
          </a:p>
          <a:p>
            <a:pPr marL="0" indent="0">
              <a:buNone/>
            </a:pPr>
            <a:r>
              <a:rPr lang="en-US" sz="2400" b="1" i="1" u="sng" dirty="0">
                <a:latin typeface="Times New Roman" panose="02020603050405020304" pitchFamily="18" charset="0"/>
                <a:cs typeface="Times New Roman" panose="02020603050405020304" pitchFamily="18" charset="0"/>
              </a:rPr>
              <a:t>3. Intent Recognition</a:t>
            </a:r>
          </a:p>
          <a:p>
            <a:r>
              <a:rPr lang="en-US" sz="2400" b="1"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Intent Detection: </a:t>
            </a:r>
            <a:r>
              <a:rPr lang="en-US" sz="2400" dirty="0">
                <a:latin typeface="Times New Roman" panose="02020603050405020304" pitchFamily="18" charset="0"/>
                <a:cs typeface="Times New Roman" panose="02020603050405020304" pitchFamily="18" charset="0"/>
              </a:rPr>
              <a:t>The intent is identified as "get_weather".</a:t>
            </a:r>
          </a:p>
          <a:p>
            <a:r>
              <a:rPr lang="en-US" sz="2400" b="1"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Entity Recognition</a:t>
            </a:r>
            <a:r>
              <a:rPr lang="en-US" sz="2400" dirty="0">
                <a:latin typeface="Times New Roman" panose="02020603050405020304" pitchFamily="18" charset="0"/>
                <a:cs typeface="Times New Roman" panose="02020603050405020304" pitchFamily="18" charset="0"/>
              </a:rPr>
              <a:t>: The entities identified are "New York" (location) and   "today" (date).</a:t>
            </a:r>
          </a:p>
          <a:p>
            <a:pPr marL="0" indent="0">
              <a:buNone/>
            </a:pPr>
            <a:endParaRPr lang="en-US" dirty="0"/>
          </a:p>
        </p:txBody>
      </p:sp>
    </p:spTree>
    <p:extLst>
      <p:ext uri="{BB962C8B-B14F-4D97-AF65-F5344CB8AC3E}">
        <p14:creationId xmlns:p14="http://schemas.microsoft.com/office/powerpoint/2010/main" xmlns="" val="2081170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8B9AF0B3-505C-1271-CDF5-967CC5EFC144}"/>
              </a:ext>
            </a:extLst>
          </p:cNvPr>
          <p:cNvSpPr>
            <a:spLocks noGrp="1"/>
          </p:cNvSpPr>
          <p:nvPr>
            <p:ph idx="4294967295"/>
          </p:nvPr>
        </p:nvSpPr>
        <p:spPr>
          <a:xfrm>
            <a:off x="477078" y="585788"/>
            <a:ext cx="10952922" cy="5591175"/>
          </a:xfrm>
        </p:spPr>
        <p:txBody>
          <a:bodyPr>
            <a:normAutofit lnSpcReduction="10000"/>
          </a:bodyPr>
          <a:lstStyle/>
          <a:p>
            <a:pPr marL="0" indent="0">
              <a:buNone/>
            </a:pPr>
            <a:r>
              <a:rPr lang="en-US" sz="2600" b="1" i="1" u="sng" dirty="0">
                <a:latin typeface="Times New Roman" panose="02020603050405020304" pitchFamily="18" charset="0"/>
                <a:cs typeface="Times New Roman" panose="02020603050405020304" pitchFamily="18" charset="0"/>
              </a:rPr>
              <a:t>4. Context Management</a:t>
            </a:r>
          </a:p>
          <a:p>
            <a:r>
              <a:rPr lang="en-US" sz="2600" b="1" dirty="0">
                <a:latin typeface="Times New Roman" panose="02020603050405020304" pitchFamily="18" charset="0"/>
                <a:cs typeface="Times New Roman" panose="02020603050405020304" pitchFamily="18" charset="0"/>
              </a:rPr>
              <a:t>  </a:t>
            </a:r>
            <a:r>
              <a:rPr lang="en-US" sz="2600" i="1" dirty="0">
                <a:latin typeface="Times New Roman" panose="02020603050405020304" pitchFamily="18" charset="0"/>
                <a:cs typeface="Times New Roman" panose="02020603050405020304" pitchFamily="18" charset="0"/>
              </a:rPr>
              <a:t>Context Tracking</a:t>
            </a:r>
            <a:r>
              <a:rPr lang="en-US" sz="2600" dirty="0">
                <a:latin typeface="Times New Roman" panose="02020603050405020304" pitchFamily="18" charset="0"/>
                <a:cs typeface="Times New Roman" panose="02020603050405020304" pitchFamily="18" charset="0"/>
              </a:rPr>
              <a:t>: The chatbot notes that the user is asking about the weather and that the location is New York and the time frame is today.</a:t>
            </a:r>
          </a:p>
          <a:p>
            <a:pPr marL="0" indent="0">
              <a:buNone/>
            </a:pPr>
            <a:r>
              <a:rPr lang="en-US" sz="2600" b="1" i="1" u="sng" dirty="0">
                <a:latin typeface="Times New Roman" panose="02020603050405020304" pitchFamily="18" charset="0"/>
                <a:cs typeface="Times New Roman" panose="02020603050405020304" pitchFamily="18" charset="0"/>
              </a:rPr>
              <a:t>5. Query Handling</a:t>
            </a:r>
          </a:p>
          <a:p>
            <a:r>
              <a:rPr lang="en-US" sz="2600" b="1" dirty="0">
                <a:latin typeface="Times New Roman" panose="02020603050405020304" pitchFamily="18" charset="0"/>
                <a:cs typeface="Times New Roman" panose="02020603050405020304" pitchFamily="18" charset="0"/>
              </a:rPr>
              <a:t>  </a:t>
            </a:r>
            <a:r>
              <a:rPr lang="en-US" sz="2600" i="1" dirty="0">
                <a:latin typeface="Times New Roman" panose="02020603050405020304" pitchFamily="18" charset="0"/>
                <a:cs typeface="Times New Roman" panose="02020603050405020304" pitchFamily="18" charset="0"/>
              </a:rPr>
              <a:t>Knowledge Base Query</a:t>
            </a:r>
            <a:r>
              <a:rPr lang="en-US" sz="2600" b="1" dirty="0">
                <a:latin typeface="Times New Roman" panose="02020603050405020304" pitchFamily="18" charset="0"/>
                <a:cs typeface="Times New Roman" panose="02020603050405020304" pitchFamily="18" charset="0"/>
              </a:rPr>
              <a:t>:</a:t>
            </a:r>
            <a:r>
              <a:rPr lang="en-US" sz="2600" dirty="0">
                <a:latin typeface="Times New Roman" panose="02020603050405020304" pitchFamily="18" charset="0"/>
                <a:cs typeface="Times New Roman" panose="02020603050405020304" pitchFamily="18" charset="0"/>
              </a:rPr>
              <a:t> The chatbot does not have the weather data, so it needs to call an external weather API.</a:t>
            </a:r>
          </a:p>
          <a:p>
            <a:r>
              <a:rPr lang="en-US" sz="2600" b="1" dirty="0">
                <a:latin typeface="Times New Roman" panose="02020603050405020304" pitchFamily="18" charset="0"/>
                <a:cs typeface="Times New Roman" panose="02020603050405020304" pitchFamily="18" charset="0"/>
              </a:rPr>
              <a:t>  </a:t>
            </a:r>
            <a:r>
              <a:rPr lang="en-US" sz="2600" i="1" dirty="0">
                <a:latin typeface="Times New Roman" panose="02020603050405020304" pitchFamily="18" charset="0"/>
                <a:cs typeface="Times New Roman" panose="02020603050405020304" pitchFamily="18" charset="0"/>
              </a:rPr>
              <a:t>External API Call: </a:t>
            </a:r>
            <a:r>
              <a:rPr lang="en-US" sz="2600" dirty="0">
                <a:latin typeface="Times New Roman" panose="02020603050405020304" pitchFamily="18" charset="0"/>
                <a:cs typeface="Times New Roman" panose="02020603050405020304" pitchFamily="18" charset="0"/>
              </a:rPr>
              <a:t>The chatbot calls a weather API with the parameters "New York" and "today".</a:t>
            </a:r>
          </a:p>
          <a:p>
            <a:pPr marL="0" indent="0">
              <a:buNone/>
            </a:pPr>
            <a:r>
              <a:rPr lang="en-US" sz="2600" b="1" i="1" u="sng" dirty="0">
                <a:latin typeface="Times New Roman" panose="02020603050405020304" pitchFamily="18" charset="0"/>
                <a:cs typeface="Times New Roman" panose="02020603050405020304" pitchFamily="18" charset="0"/>
              </a:rPr>
              <a:t>6. Response Generation</a:t>
            </a:r>
          </a:p>
          <a:p>
            <a:r>
              <a:rPr lang="en-US" sz="2600" b="1" dirty="0">
                <a:latin typeface="Times New Roman" panose="02020603050405020304" pitchFamily="18" charset="0"/>
                <a:cs typeface="Times New Roman" panose="02020603050405020304" pitchFamily="18" charset="0"/>
              </a:rPr>
              <a:t>  </a:t>
            </a:r>
            <a:r>
              <a:rPr lang="en-US" sz="2600" i="1" dirty="0">
                <a:latin typeface="Times New Roman" panose="02020603050405020304" pitchFamily="18" charset="0"/>
                <a:cs typeface="Times New Roman" panose="02020603050405020304" pitchFamily="18" charset="0"/>
              </a:rPr>
              <a:t>Answer Generation: </a:t>
            </a:r>
            <a:r>
              <a:rPr lang="en-US" sz="2600" dirty="0">
                <a:latin typeface="Times New Roman" panose="02020603050405020304" pitchFamily="18" charset="0"/>
                <a:cs typeface="Times New Roman" panose="02020603050405020304" pitchFamily="18" charset="0"/>
              </a:rPr>
              <a:t>The API returns the weather information: "The weather in New York today is sunny with a high of 75°F and a low of 60°F."</a:t>
            </a:r>
          </a:p>
          <a:p>
            <a:r>
              <a:rPr lang="en-US" sz="2600" b="1" dirty="0">
                <a:latin typeface="Times New Roman" panose="02020603050405020304" pitchFamily="18" charset="0"/>
                <a:cs typeface="Times New Roman" panose="02020603050405020304" pitchFamily="18" charset="0"/>
              </a:rPr>
              <a:t>  </a:t>
            </a:r>
            <a:r>
              <a:rPr lang="en-US" sz="2600" i="1" dirty="0">
                <a:latin typeface="Times New Roman" panose="02020603050405020304" pitchFamily="18" charset="0"/>
                <a:cs typeface="Times New Roman" panose="02020603050405020304" pitchFamily="18" charset="0"/>
              </a:rPr>
              <a:t>Natural Language Generation (NLG): </a:t>
            </a:r>
            <a:r>
              <a:rPr lang="en-US" sz="2600" dirty="0">
                <a:latin typeface="Times New Roman" panose="02020603050405020304" pitchFamily="18" charset="0"/>
                <a:cs typeface="Times New Roman" panose="02020603050405020304" pitchFamily="18" charset="0"/>
              </a:rPr>
              <a:t>The response is formulated: "The weather in New York today is sunny with a high of 75°F and a low of 60°F."</a:t>
            </a:r>
          </a:p>
          <a:p>
            <a:pPr>
              <a:buFont typeface="Arial" panose="020B0604020202020204" pitchFamily="34" charset="0"/>
              <a:buChar char="•"/>
            </a:pPr>
            <a:endParaRPr lang="en-US" sz="26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xmlns="" val="3248805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674A591-EDE9-2181-CB84-191D5651C8CB}"/>
              </a:ext>
            </a:extLst>
          </p:cNvPr>
          <p:cNvSpPr>
            <a:spLocks noGrp="1"/>
          </p:cNvSpPr>
          <p:nvPr>
            <p:ph idx="4294967295"/>
          </p:nvPr>
        </p:nvSpPr>
        <p:spPr>
          <a:xfrm>
            <a:off x="675861" y="636588"/>
            <a:ext cx="10833652" cy="5540375"/>
          </a:xfrm>
        </p:spPr>
        <p:txBody>
          <a:bodyPr>
            <a:normAutofit/>
          </a:bodyPr>
          <a:lstStyle/>
          <a:p>
            <a:pPr marL="0" indent="0">
              <a:buNone/>
            </a:pPr>
            <a:r>
              <a:rPr lang="en-US" sz="2400" b="1" i="1" u="sng" dirty="0">
                <a:latin typeface="Times New Roman" panose="02020603050405020304" pitchFamily="18" charset="0"/>
                <a:cs typeface="Times New Roman" panose="02020603050405020304" pitchFamily="18" charset="0"/>
              </a:rPr>
              <a:t>7. Post-processing</a:t>
            </a:r>
          </a:p>
          <a:p>
            <a:pPr>
              <a:buFont typeface="Arial" panose="020B0604020202020204" pitchFamily="34" charset="0"/>
              <a:buChar char="•"/>
            </a:pPr>
            <a:r>
              <a:rPr lang="en-US" sz="2400" i="1" dirty="0">
                <a:latin typeface="Times New Roman" panose="02020603050405020304" pitchFamily="18" charset="0"/>
                <a:cs typeface="Times New Roman" panose="02020603050405020304" pitchFamily="18" charset="0"/>
              </a:rPr>
              <a:t>Response Formatting: </a:t>
            </a:r>
            <a:r>
              <a:rPr lang="en-US" sz="2400" dirty="0">
                <a:latin typeface="Times New Roman" panose="02020603050405020304" pitchFamily="18" charset="0"/>
                <a:cs typeface="Times New Roman" panose="02020603050405020304" pitchFamily="18" charset="0"/>
              </a:rPr>
              <a:t>Ensure the response is clear and formatted correctly.</a:t>
            </a:r>
          </a:p>
          <a:p>
            <a:pPr>
              <a:buFont typeface="Arial" panose="020B0604020202020204" pitchFamily="34" charset="0"/>
              <a:buChar char="•"/>
            </a:pPr>
            <a:r>
              <a:rPr lang="en-US" sz="2400" i="1" dirty="0">
                <a:latin typeface="Times New Roman" panose="02020603050405020304" pitchFamily="18" charset="0"/>
                <a:cs typeface="Times New Roman" panose="02020603050405020304" pitchFamily="18" charset="0"/>
              </a:rPr>
              <a:t>Personalization: </a:t>
            </a:r>
            <a:r>
              <a:rPr lang="en-US" sz="2400" dirty="0">
                <a:latin typeface="Times New Roman" panose="02020603050405020304" pitchFamily="18" charset="0"/>
                <a:cs typeface="Times New Roman" panose="02020603050405020304" pitchFamily="18" charset="0"/>
              </a:rPr>
              <a:t>If the user has interacted with the chatbot before, it might add, "Hope you enjoy your day in New York!"</a:t>
            </a:r>
          </a:p>
          <a:p>
            <a:pPr marL="0" indent="0">
              <a:buNone/>
            </a:pPr>
            <a:r>
              <a:rPr lang="en-US" sz="2400" b="1" i="1" u="sng" dirty="0">
                <a:latin typeface="Times New Roman" panose="02020603050405020304" pitchFamily="18" charset="0"/>
                <a:cs typeface="Times New Roman" panose="02020603050405020304" pitchFamily="18" charset="0"/>
              </a:rPr>
              <a:t>8. User Feedback</a:t>
            </a:r>
          </a:p>
          <a:p>
            <a:pPr>
              <a:buFont typeface="Arial" panose="020B0604020202020204" pitchFamily="34" charset="0"/>
              <a:buChar char="•"/>
            </a:pPr>
            <a:r>
              <a:rPr lang="en-US" sz="2400" i="1" dirty="0">
                <a:latin typeface="Times New Roman" panose="02020603050405020304" pitchFamily="18" charset="0"/>
                <a:cs typeface="Times New Roman" panose="02020603050405020304" pitchFamily="18" charset="0"/>
              </a:rPr>
              <a:t>Response Delivery</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The chatbot sends the response back to the user.</a:t>
            </a:r>
          </a:p>
          <a:p>
            <a:pPr>
              <a:buFont typeface="Arial" panose="020B0604020202020204" pitchFamily="34" charset="0"/>
              <a:buChar char="•"/>
            </a:pPr>
            <a:r>
              <a:rPr lang="en-US" sz="2400" i="1" dirty="0">
                <a:latin typeface="Times New Roman" panose="02020603050405020304" pitchFamily="18" charset="0"/>
                <a:cs typeface="Times New Roman" panose="02020603050405020304" pitchFamily="18" charset="0"/>
              </a:rPr>
              <a:t>Feedback Collection: </a:t>
            </a:r>
            <a:r>
              <a:rPr lang="en-US" sz="2400" dirty="0">
                <a:latin typeface="Times New Roman" panose="02020603050405020304" pitchFamily="18" charset="0"/>
                <a:cs typeface="Times New Roman" panose="02020603050405020304" pitchFamily="18" charset="0"/>
              </a:rPr>
              <a:t>"Was this information helpful?"</a:t>
            </a:r>
          </a:p>
          <a:p>
            <a:pPr marL="0" indent="0">
              <a:buNone/>
            </a:pPr>
            <a:r>
              <a:rPr lang="en-US" sz="2400" b="1" i="1" u="sng" dirty="0">
                <a:latin typeface="Times New Roman" panose="02020603050405020304" pitchFamily="18" charset="0"/>
                <a:cs typeface="Times New Roman" panose="02020603050405020304" pitchFamily="18" charset="0"/>
              </a:rPr>
              <a:t>9. Learning and Improvement</a:t>
            </a:r>
          </a:p>
          <a:p>
            <a:pPr>
              <a:buFont typeface="Arial" panose="020B0604020202020204" pitchFamily="34" charset="0"/>
              <a:buChar char="•"/>
            </a:pPr>
            <a:r>
              <a:rPr lang="en-US" sz="2400" i="1" dirty="0">
                <a:latin typeface="Times New Roman" panose="02020603050405020304" pitchFamily="18" charset="0"/>
                <a:cs typeface="Times New Roman" panose="02020603050405020304" pitchFamily="18" charset="0"/>
              </a:rPr>
              <a:t>Logging and Analytics: </a:t>
            </a:r>
            <a:r>
              <a:rPr lang="en-US" sz="2400" dirty="0">
                <a:latin typeface="Times New Roman" panose="02020603050405020304" pitchFamily="18" charset="0"/>
                <a:cs typeface="Times New Roman" panose="02020603050405020304" pitchFamily="18" charset="0"/>
              </a:rPr>
              <a:t>The interaction is logged for future analysis.</a:t>
            </a:r>
          </a:p>
          <a:p>
            <a:pPr>
              <a:buFont typeface="Arial" panose="020B0604020202020204" pitchFamily="34" charset="0"/>
              <a:buChar char="•"/>
            </a:pPr>
            <a:r>
              <a:rPr lang="en-US" sz="2400" i="1" dirty="0">
                <a:latin typeface="Times New Roman" panose="02020603050405020304" pitchFamily="18" charset="0"/>
                <a:cs typeface="Times New Roman" panose="02020603050405020304" pitchFamily="18" charset="0"/>
              </a:rPr>
              <a:t>Model Training</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If the feedback is collected, it is used to improve the model's performance.</a:t>
            </a:r>
          </a:p>
          <a:p>
            <a:pPr marL="0" indent="0">
              <a:buNone/>
            </a:pPr>
            <a:endParaRPr lang="en-US" dirty="0"/>
          </a:p>
        </p:txBody>
      </p:sp>
    </p:spTree>
    <p:extLst>
      <p:ext uri="{BB962C8B-B14F-4D97-AF65-F5344CB8AC3E}">
        <p14:creationId xmlns:p14="http://schemas.microsoft.com/office/powerpoint/2010/main" xmlns="" val="387614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62D12E-A607-0E20-9A67-75C11140F39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Diagram</a:t>
            </a:r>
          </a:p>
        </p:txBody>
      </p:sp>
      <p:pic>
        <p:nvPicPr>
          <p:cNvPr id="5" name="Content Placeholder 4" descr="A diagram of a user message analysis component&#10;&#10;Description automatically generated">
            <a:extLst>
              <a:ext uri="{FF2B5EF4-FFF2-40B4-BE49-F238E27FC236}">
                <a16:creationId xmlns:a16="http://schemas.microsoft.com/office/drawing/2014/main" xmlns="" id="{21752F99-596B-0449-D5A2-DE508D6419AF}"/>
              </a:ext>
              <a:ext uri="{C183D7F6-B498-43B3-948B-1728B52AA6E4}">
                <adec:decorative xmlns:adec="http://schemas.microsoft.com/office/drawing/2017/decorative" xmlns="" val="0"/>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592925" y="1371600"/>
            <a:ext cx="7415779" cy="4862290"/>
          </a:xfrm>
        </p:spPr>
      </p:pic>
    </p:spTree>
    <p:extLst>
      <p:ext uri="{BB962C8B-B14F-4D97-AF65-F5344CB8AC3E}">
        <p14:creationId xmlns:p14="http://schemas.microsoft.com/office/powerpoint/2010/main" xmlns="" val="3416389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DA4E19-AFA1-4884-2ADE-0C84876CBA0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Use case</a:t>
            </a:r>
          </a:p>
        </p:txBody>
      </p:sp>
      <p:sp>
        <p:nvSpPr>
          <p:cNvPr id="3" name="Content Placeholder 2">
            <a:extLst>
              <a:ext uri="{FF2B5EF4-FFF2-40B4-BE49-F238E27FC236}">
                <a16:creationId xmlns:a16="http://schemas.microsoft.com/office/drawing/2014/main" xmlns="" id="{B917258C-AE3C-C173-836F-8C3A3911FA75}"/>
              </a:ext>
            </a:extLst>
          </p:cNvPr>
          <p:cNvSpPr>
            <a:spLocks noGrp="1"/>
          </p:cNvSpPr>
          <p:nvPr>
            <p:ph idx="1"/>
          </p:nvPr>
        </p:nvSpPr>
        <p:spPr/>
        <p:txBody>
          <a:bodyPr>
            <a:normAutofit/>
          </a:bodyPr>
          <a:lstStyle/>
          <a:p>
            <a:pPr>
              <a:buFont typeface="Wingdings" panose="05000000000000000000" pitchFamily="2" charset="2"/>
              <a:buChar char="Ø"/>
            </a:pPr>
            <a:r>
              <a:rPr lang="en-US" sz="2400" b="1" i="1" dirty="0">
                <a:latin typeface="Times New Roman" panose="02020603050405020304" pitchFamily="18" charset="0"/>
                <a:cs typeface="Times New Roman" panose="02020603050405020304" pitchFamily="18" charset="0"/>
              </a:rPr>
              <a:t>Customer Support </a:t>
            </a:r>
            <a:r>
              <a:rPr lang="en-US" sz="2400" dirty="0">
                <a:latin typeface="Times New Roman" panose="02020603050405020304" pitchFamily="18" charset="0"/>
                <a:cs typeface="Times New Roman" panose="02020603050405020304" pitchFamily="18" charset="0"/>
              </a:rPr>
              <a:t>: Automated assistance for answering frequently asked questions, handling basic customer service tasks, and escalating issues to human agents when necessary.</a:t>
            </a:r>
          </a:p>
          <a:p>
            <a:pPr>
              <a:buFont typeface="Wingdings" panose="05000000000000000000" pitchFamily="2" charset="2"/>
              <a:buChar char="Ø"/>
            </a:pPr>
            <a:r>
              <a:rPr lang="en-US" sz="2400" b="1" i="1" dirty="0">
                <a:latin typeface="Times New Roman" panose="02020603050405020304" pitchFamily="18" charset="0"/>
                <a:cs typeface="Times New Roman" panose="02020603050405020304" pitchFamily="18" charset="0"/>
              </a:rPr>
              <a:t>Educational Tools</a:t>
            </a:r>
            <a:r>
              <a:rPr lang="en-US" sz="2400" dirty="0">
                <a:latin typeface="Times New Roman" panose="02020603050405020304" pitchFamily="18" charset="0"/>
                <a:cs typeface="Times New Roman" panose="02020603050405020304" pitchFamily="18" charset="0"/>
              </a:rPr>
              <a:t>: Assisting students with homework, providing explanations of concepts, and offering additional learning resources.</a:t>
            </a:r>
          </a:p>
          <a:p>
            <a:pPr>
              <a:buFont typeface="Wingdings" panose="05000000000000000000" pitchFamily="2" charset="2"/>
              <a:buChar char="Ø"/>
            </a:pPr>
            <a:r>
              <a:rPr lang="en-US" sz="2400" b="1" i="1" dirty="0">
                <a:latin typeface="Times New Roman" panose="02020603050405020304" pitchFamily="18" charset="0"/>
                <a:cs typeface="Times New Roman" panose="02020603050405020304" pitchFamily="18" charset="0"/>
              </a:rPr>
              <a:t>Internal Helpdesks: </a:t>
            </a:r>
            <a:r>
              <a:rPr lang="en-US" sz="2400" dirty="0">
                <a:latin typeface="Times New Roman" panose="02020603050405020304" pitchFamily="18" charset="0"/>
                <a:cs typeface="Times New Roman" panose="02020603050405020304" pitchFamily="18" charset="0"/>
              </a:rPr>
              <a:t>Assisting employees with HR-related questions, IT support, and company policies.</a:t>
            </a:r>
          </a:p>
          <a:p>
            <a:pPr>
              <a:buFont typeface="Wingdings" panose="05000000000000000000" pitchFamily="2" charset="2"/>
              <a:buChar char="Ø"/>
            </a:pPr>
            <a:r>
              <a:rPr lang="en-US" sz="2400" b="1" i="1" dirty="0">
                <a:latin typeface="Times New Roman" panose="02020603050405020304" pitchFamily="18" charset="0"/>
                <a:cs typeface="Times New Roman" panose="02020603050405020304" pitchFamily="18" charset="0"/>
              </a:rPr>
              <a:t>E-commerce: </a:t>
            </a:r>
            <a:r>
              <a:rPr lang="en-US" sz="2400" dirty="0">
                <a:latin typeface="Times New Roman" panose="02020603050405020304" pitchFamily="18" charset="0"/>
                <a:cs typeface="Times New Roman" panose="02020603050405020304" pitchFamily="18" charset="0"/>
              </a:rPr>
              <a:t>Helping customers find products, answering questions about orders, and providing information on returns and shipping.</a:t>
            </a:r>
          </a:p>
        </p:txBody>
      </p:sp>
    </p:spTree>
    <p:extLst>
      <p:ext uri="{BB962C8B-B14F-4D97-AF65-F5344CB8AC3E}">
        <p14:creationId xmlns:p14="http://schemas.microsoft.com/office/powerpoint/2010/main" xmlns="" val="4013835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2670B3-F8E0-DED6-7513-60AB4F99E636}"/>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Technologies used</a:t>
            </a:r>
          </a:p>
        </p:txBody>
      </p:sp>
      <p:sp>
        <p:nvSpPr>
          <p:cNvPr id="4" name="Rectangle 1">
            <a:extLst>
              <a:ext uri="{FF2B5EF4-FFF2-40B4-BE49-F238E27FC236}">
                <a16:creationId xmlns:a16="http://schemas.microsoft.com/office/drawing/2014/main" xmlns="" id="{73C9D461-140A-5D3D-6536-E18DA29F48D6}"/>
              </a:ext>
            </a:extLst>
          </p:cNvPr>
          <p:cNvSpPr>
            <a:spLocks noGrp="1" noChangeArrowheads="1"/>
          </p:cNvSpPr>
          <p:nvPr>
            <p:ph idx="1"/>
          </p:nvPr>
        </p:nvSpPr>
        <p:spPr bwMode="auto">
          <a:xfrm>
            <a:off x="838200" y="1289045"/>
            <a:ext cx="10515600" cy="5424498"/>
          </a:xfr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buNone/>
            </a:pPr>
            <a:r>
              <a:rPr lang="en-US" altLang="en-US" sz="2400" dirty="0">
                <a:latin typeface="Times New Roman" panose="02020603050405020304" pitchFamily="18" charset="0"/>
                <a:cs typeface="Times New Roman" panose="02020603050405020304" pitchFamily="18" charset="0"/>
              </a:rPr>
              <a:t>Streamlit is an open-source app framework for Machine Learning and Data Science projects. Streamlit makes it easy to build custom web apps for machine learning and data science projects with simple Python scripts. When combined with requests for making HTTP requests and streamlit-chat for creating a chatbot interface, you can quickly build and deploy a question and answer chatbot. </a:t>
            </a:r>
          </a:p>
          <a:p>
            <a:pPr lvl="0"/>
            <a:r>
              <a:rPr lang="en-US" altLang="en-US" sz="2400" i="1" dirty="0">
                <a:latin typeface="Times New Roman" panose="02020603050405020304" pitchFamily="18" charset="0"/>
                <a:cs typeface="Times New Roman" panose="02020603050405020304" pitchFamily="18" charset="0"/>
              </a:rPr>
              <a:t>Streamlit</a:t>
            </a:r>
            <a:r>
              <a:rPr lang="en-US"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For building the web application interface.</a:t>
            </a:r>
          </a:p>
          <a:p>
            <a:pPr lvl="0"/>
            <a:r>
              <a:rPr lang="en-US" altLang="en-US" sz="2400" i="1" dirty="0">
                <a:latin typeface="Times New Roman" panose="02020603050405020304" pitchFamily="18" charset="0"/>
                <a:cs typeface="Times New Roman" panose="02020603050405020304" pitchFamily="18" charset="0"/>
              </a:rPr>
              <a:t>Streamlit-chat</a:t>
            </a:r>
            <a:r>
              <a:rPr lang="en-US"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For creating a chatbot interface within Streamlit.</a:t>
            </a:r>
          </a:p>
          <a:p>
            <a:pPr lvl="0"/>
            <a:r>
              <a:rPr lang="en-US" altLang="en-US" sz="2400" i="1" dirty="0">
                <a:latin typeface="Times New Roman" panose="02020603050405020304" pitchFamily="18" charset="0"/>
                <a:cs typeface="Times New Roman" panose="02020603050405020304" pitchFamily="18" charset="0"/>
              </a:rPr>
              <a:t>Requests</a:t>
            </a:r>
            <a:r>
              <a:rPr lang="en-US"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For making HTTP requests to external APIs (e.g., NLP API, weather API).</a:t>
            </a:r>
            <a:endParaRPr lang="en-US" altLang="en-US" sz="2400" dirty="0">
              <a:latin typeface="Times New Roman" panose="02020603050405020304" pitchFamily="18" charset="0"/>
              <a:cs typeface="Times New Roman" panose="02020603050405020304" pitchFamily="18" charset="0"/>
            </a:endParaRPr>
          </a:p>
          <a:p>
            <a:pPr lvl="0"/>
            <a:endParaRPr lang="en-US" altLang="en-US" sz="2400" dirty="0">
              <a:latin typeface="Times New Roman" panose="02020603050405020304" pitchFamily="18" charset="0"/>
              <a:cs typeface="Times New Roman" panose="02020603050405020304" pitchFamily="18" charset="0"/>
            </a:endParaRPr>
          </a:p>
          <a:p>
            <a:pPr lvl="0"/>
            <a:endParaRPr lang="en-US" altLang="en-US" sz="2400" dirty="0">
              <a:latin typeface="Times New Roman" panose="02020603050405020304" pitchFamily="18" charset="0"/>
              <a:cs typeface="Times New Roman" panose="02020603050405020304" pitchFamily="18" charset="0"/>
            </a:endParaRPr>
          </a:p>
          <a:p>
            <a:pPr lvl="0"/>
            <a:endParaRPr lang="en-US" altLang="en-US" dirty="0"/>
          </a:p>
          <a:p>
            <a:pPr marL="0" lvl="0" indent="0">
              <a:buNone/>
            </a:pPr>
            <a:endParaRPr lang="en-US" altLang="en-US" dirty="0"/>
          </a:p>
        </p:txBody>
      </p:sp>
    </p:spTree>
    <p:extLst>
      <p:ext uri="{BB962C8B-B14F-4D97-AF65-F5344CB8AC3E}">
        <p14:creationId xmlns:p14="http://schemas.microsoft.com/office/powerpoint/2010/main" xmlns="" val="568425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229</TotalTime>
  <Words>1179</Words>
  <Application>Microsoft Office PowerPoint</Application>
  <PresentationFormat>Custom</PresentationFormat>
  <Paragraphs>82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Problem Statement</vt:lpstr>
      <vt:lpstr>Unique Idea Brief(solution) </vt:lpstr>
      <vt:lpstr>Features</vt:lpstr>
      <vt:lpstr>Process flow</vt:lpstr>
      <vt:lpstr>Slide 5</vt:lpstr>
      <vt:lpstr>Slide 6</vt:lpstr>
      <vt:lpstr>Architecture Diagram</vt:lpstr>
      <vt:lpstr>Use case</vt:lpstr>
      <vt:lpstr>Technologies used</vt:lpstr>
      <vt:lpstr>Team members contribution</vt:lpstr>
      <vt:lpstr>Slide 11</vt:lpstr>
      <vt:lpstr>Slide 12</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sonupatil25112004@gmail.com</dc:creator>
  <cp:lastModifiedBy>hello</cp:lastModifiedBy>
  <cp:revision>2</cp:revision>
  <dcterms:created xsi:type="dcterms:W3CDTF">2024-07-15T05:52:06Z</dcterms:created>
  <dcterms:modified xsi:type="dcterms:W3CDTF">2024-07-15T16:09:12Z</dcterms:modified>
</cp:coreProperties>
</file>