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161bcd7f130f028c5e.gradio.live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4BBA93-8358-FFDF-D1EF-EE3270E1A5D0}"/>
              </a:ext>
            </a:extLst>
          </p:cNvPr>
          <p:cNvSpPr txBox="1"/>
          <p:nvPr/>
        </p:nvSpPr>
        <p:spPr>
          <a:xfrm>
            <a:off x="5990904" y="4358415"/>
            <a:ext cx="58161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E-Waste Generation Classification using EfficienNetV2B0</a:t>
            </a:r>
            <a:endParaRPr lang="en-IN" sz="29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13FEB-77CC-B5F4-A64C-82A622AD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799" y="924448"/>
            <a:ext cx="8204117" cy="58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B5566-ED5A-BC69-839D-E797CAA96CAB}"/>
              </a:ext>
            </a:extLst>
          </p:cNvPr>
          <p:cNvSpPr txBox="1"/>
          <p:nvPr/>
        </p:nvSpPr>
        <p:spPr>
          <a:xfrm>
            <a:off x="846392" y="1508708"/>
            <a:ext cx="89849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Achieved accurate E-Waste classification with a robust, pretrained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performance metrics support strong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Fully functional web interface for real-time predictions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a website where you can do live classification of objects and the model is fully trained and tested under several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HTML and CSS code is also added to make the website look more formal way and also created a login page before going for the image classification to capture  the user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Future scope: Expand dataset, integrate feedback loop, optimize for mobile.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Website link :</a:t>
            </a:r>
            <a:r>
              <a:rPr lang="en-IN" dirty="0">
                <a:hlinkClick r:id="rId2"/>
              </a:rPr>
              <a:t>https://161bcd7f130f028c5e.gradio.live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69FE6-D39E-E499-CA06-B763CD17E9EB}"/>
              </a:ext>
            </a:extLst>
          </p:cNvPr>
          <p:cNvSpPr txBox="1"/>
          <p:nvPr/>
        </p:nvSpPr>
        <p:spPr>
          <a:xfrm>
            <a:off x="3828421" y="3195375"/>
            <a:ext cx="56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THANK YOU</a:t>
            </a:r>
            <a:endParaRPr lang="en-IN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C5E32-C8DF-EA39-1907-72ABE45027A7}"/>
              </a:ext>
            </a:extLst>
          </p:cNvPr>
          <p:cNvSpPr txBox="1"/>
          <p:nvPr/>
        </p:nvSpPr>
        <p:spPr>
          <a:xfrm>
            <a:off x="583096" y="1775791"/>
            <a:ext cx="5976730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application of CNNs in image classification of e-waste.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Explore the architecture and benefits of the EfficientNetV2B0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Evaluate model performance using accuracy metrics and confusion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Deploy the trained model as a web app using </a:t>
            </a:r>
            <a:r>
              <a:rPr lang="en-IN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5F331-ACC1-ED3C-D48E-A6A9D63F03A1}"/>
              </a:ext>
            </a:extLst>
          </p:cNvPr>
          <p:cNvSpPr txBox="1"/>
          <p:nvPr/>
        </p:nvSpPr>
        <p:spPr>
          <a:xfrm>
            <a:off x="384313" y="1467774"/>
            <a:ext cx="11423374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Imported the dataset from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Explored and worked with the Deep Learning libraries like TensorFlow and </a:t>
            </a:r>
            <a:r>
              <a:rPr lang="en-US" dirty="0" err="1"/>
              <a:t>Keras</a:t>
            </a:r>
            <a:r>
              <a:rPr lang="en-US" dirty="0"/>
              <a:t> for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data handling we used the Python libraries NumPy and Pandas.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Visualized the data using the Matplotlib and Seaborn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scikit-learn for model evaluation (used for accuracy prediction, confusion matrix and metrics).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Explored the architecture and benefits of the EfficientNetV2B0(a pretrained model good at recognizing images).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Deployed the trained model as a user-friendly web app using </a:t>
            </a:r>
            <a:r>
              <a:rPr lang="en-US" dirty="0" err="1"/>
              <a:t>Gradio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PIL for opening and working with the image files themselves.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OS to navigate and interact with the folders and files on the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8C3690-935B-5FD0-B3FA-11CC34493BF5}"/>
              </a:ext>
            </a:extLst>
          </p:cNvPr>
          <p:cNvSpPr/>
          <p:nvPr/>
        </p:nvSpPr>
        <p:spPr>
          <a:xfrm>
            <a:off x="3548269" y="1014656"/>
            <a:ext cx="2822713" cy="5035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Data Acquisition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B66540-0996-8DAF-31DC-5FAB541C2193}"/>
              </a:ext>
            </a:extLst>
          </p:cNvPr>
          <p:cNvSpPr/>
          <p:nvPr/>
        </p:nvSpPr>
        <p:spPr>
          <a:xfrm>
            <a:off x="6511787" y="1213461"/>
            <a:ext cx="586409" cy="1761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F6E21-7CF5-67DF-7496-C8F0AC02BC45}"/>
              </a:ext>
            </a:extLst>
          </p:cNvPr>
          <p:cNvSpPr/>
          <p:nvPr/>
        </p:nvSpPr>
        <p:spPr>
          <a:xfrm>
            <a:off x="7239001" y="950459"/>
            <a:ext cx="2050774" cy="8783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E-Waste Image Dataset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EBABDD-80A6-F0D1-65ED-412E8D367A27}"/>
              </a:ext>
            </a:extLst>
          </p:cNvPr>
          <p:cNvSpPr/>
          <p:nvPr/>
        </p:nvSpPr>
        <p:spPr>
          <a:xfrm>
            <a:off x="3548269" y="2100623"/>
            <a:ext cx="2822713" cy="5035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Data Preprocessing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098B26-478F-DE15-5185-CD22945A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48" y="2693848"/>
            <a:ext cx="419100" cy="409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97C3C5-65CC-0E7F-D453-F4933BBA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74" y="1607881"/>
            <a:ext cx="412474" cy="4031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FFFA46-142F-C334-32CB-27E4EFCB0457}"/>
              </a:ext>
            </a:extLst>
          </p:cNvPr>
          <p:cNvSpPr/>
          <p:nvPr/>
        </p:nvSpPr>
        <p:spPr>
          <a:xfrm>
            <a:off x="3567320" y="3115966"/>
            <a:ext cx="2822713" cy="5035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Data Augmentation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486AD4-2E95-1AEF-3B3F-3E6BDA6F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74" y="3721734"/>
            <a:ext cx="419100" cy="409575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C6B8D0-FB5B-E65E-CBF1-DFB72B092673}"/>
              </a:ext>
            </a:extLst>
          </p:cNvPr>
          <p:cNvSpPr/>
          <p:nvPr/>
        </p:nvSpPr>
        <p:spPr>
          <a:xfrm>
            <a:off x="3548269" y="4167366"/>
            <a:ext cx="2822713" cy="891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Transfer Learning(EfficientNetV2B0)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BCA254-33D8-8957-1E3A-AF787753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74" y="5115961"/>
            <a:ext cx="419100" cy="4095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8F951F-F95B-2229-6FD2-AFA0F2D5C178}"/>
              </a:ext>
            </a:extLst>
          </p:cNvPr>
          <p:cNvSpPr/>
          <p:nvPr/>
        </p:nvSpPr>
        <p:spPr>
          <a:xfrm>
            <a:off x="3567321" y="5618922"/>
            <a:ext cx="2803662" cy="891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Model Training and Evaluation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A0F9003-976D-7959-0EDC-1EABFE5F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87" y="5924027"/>
            <a:ext cx="586409" cy="28105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D87E78-73F1-8061-686A-6615AC22B9C6}"/>
              </a:ext>
            </a:extLst>
          </p:cNvPr>
          <p:cNvSpPr/>
          <p:nvPr/>
        </p:nvSpPr>
        <p:spPr>
          <a:xfrm>
            <a:off x="7239000" y="5618922"/>
            <a:ext cx="2050774" cy="891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Deployment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5306F-7EC6-AC9B-0FD0-6B5C65FBC3FB}"/>
              </a:ext>
            </a:extLst>
          </p:cNvPr>
          <p:cNvSpPr txBox="1"/>
          <p:nvPr/>
        </p:nvSpPr>
        <p:spPr>
          <a:xfrm>
            <a:off x="344556" y="1961321"/>
            <a:ext cx="11502887" cy="354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E-Waste Generation Classification using EfficientNetV2B0(Transfer learning)</a:t>
            </a:r>
          </a:p>
          <a:p>
            <a:endParaRPr lang="en-US" sz="3200" b="1" dirty="0"/>
          </a:p>
          <a:p>
            <a:r>
              <a:rPr lang="en-US" dirty="0"/>
              <a:t>E-Waste is growing rapidly and causing a significant environmental challenge. Manual categorization is inefficient and often inaccurate. Proper sorting and categorization of e-waste is essential for efficient recycling and disposal, but manual classification is error-prone and labor-intensive.</a:t>
            </a:r>
          </a:p>
          <a:p>
            <a:br>
              <a:rPr lang="en-US" dirty="0"/>
            </a:br>
            <a:r>
              <a:rPr lang="en-US" dirty="0"/>
              <a:t>This project aims to build an automated e-waste classification system using artificial intelligence and machine learning. By training a deep learning model on images of different types of e-waste, we can identify and categorize them accurately. We categorize it using a pretrained model(EfficientNetV2B0) for object classification.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2582" y="7496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288EB-C50B-480D-E46E-7EC9C20C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0" y="1527936"/>
            <a:ext cx="1073426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 a labeled dataset of 10 E-Waste categories, e</a:t>
            </a:r>
            <a:r>
              <a:rPr lang="en-US" sz="2000" dirty="0"/>
              <a:t>ach directory contains 10 subfolders, each representing one class of e-waste: [ PCB (Printed Circuit Board), Player, Battery, Microwave, Mobile, Mouse, Printer ,Television, Washing Machine ,Keyboard ].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 Employ a Convolutional Neural Network (CNN) built on EfficientNetV2B0.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 Perform training and evaluation with accuracy tracking and confusion matrix.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 Visualize the training vs validation accuracy and training vs validation loss.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 Display few sample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 Host the model with an </a:t>
            </a:r>
            <a:r>
              <a:rPr lang="en-US" sz="2000" dirty="0" err="1"/>
              <a:t>intitutive</a:t>
            </a:r>
            <a:r>
              <a:rPr lang="en-US" sz="2000" dirty="0"/>
              <a:t> web interface using </a:t>
            </a:r>
            <a:r>
              <a:rPr lang="en-US" sz="2000" dirty="0" err="1"/>
              <a:t>Gradio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F37C73-B93E-74BA-99E7-3EDF0AE6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51" y="1454522"/>
            <a:ext cx="10078497" cy="53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DC63C-6D48-AA0F-643D-7D911F4A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65" y="862282"/>
            <a:ext cx="9596470" cy="58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5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8F142-0063-2C0B-A38D-E56EAA96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14" y="813917"/>
            <a:ext cx="8082499" cy="59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276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189</TotalTime>
  <Words>531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Bhagya sri Korubilli</cp:lastModifiedBy>
  <cp:revision>5</cp:revision>
  <dcterms:created xsi:type="dcterms:W3CDTF">2024-12-31T09:40:01Z</dcterms:created>
  <dcterms:modified xsi:type="dcterms:W3CDTF">2025-07-07T20:14:34Z</dcterms:modified>
</cp:coreProperties>
</file>