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912" r:id="rId2"/>
  </p:sldMasterIdLst>
  <p:sldIdLst>
    <p:sldId id="256" r:id="rId3"/>
    <p:sldId id="262" r:id="rId4"/>
    <p:sldId id="257" r:id="rId5"/>
    <p:sldId id="264" r:id="rId6"/>
    <p:sldId id="279" r:id="rId7"/>
    <p:sldId id="260" r:id="rId8"/>
    <p:sldId id="283" r:id="rId9"/>
    <p:sldId id="284" r:id="rId10"/>
    <p:sldId id="285" r:id="rId11"/>
    <p:sldId id="286" r:id="rId12"/>
    <p:sldId id="282" r:id="rId13"/>
    <p:sldId id="289" r:id="rId14"/>
    <p:sldId id="267" r:id="rId15"/>
    <p:sldId id="291" r:id="rId16"/>
    <p:sldId id="268" r:id="rId17"/>
    <p:sldId id="292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5" r:id="rId27"/>
    <p:sldId id="287" r:id="rId28"/>
    <p:sldId id="293" r:id="rId29"/>
    <p:sldId id="265" r:id="rId30"/>
    <p:sldId id="269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8DDF2-9348-47D8-A1C1-A2FD59DDF626}" v="69" dt="2024-08-23T14:10:1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cat" userId="2479900176f6595d" providerId="LiveId" clId="{A5E8DDF2-9348-47D8-A1C1-A2FD59DDF626}"/>
    <pc:docChg chg="undo custSel addSld delSld modSld sldOrd">
      <pc:chgData name="jay cat" userId="2479900176f6595d" providerId="LiveId" clId="{A5E8DDF2-9348-47D8-A1C1-A2FD59DDF626}" dt="2024-08-23T14:13:49.722" v="2667"/>
      <pc:docMkLst>
        <pc:docMk/>
      </pc:docMkLst>
      <pc:sldChg chg="addSp delSp modSp mod delDesignElem">
        <pc:chgData name="jay cat" userId="2479900176f6595d" providerId="LiveId" clId="{A5E8DDF2-9348-47D8-A1C1-A2FD59DDF626}" dt="2024-08-23T14:11:38.944" v="2640" actId="2711"/>
        <pc:sldMkLst>
          <pc:docMk/>
          <pc:sldMk cId="1795242944" sldId="256"/>
        </pc:sldMkLst>
        <pc:spChg chg="mod">
          <ac:chgData name="jay cat" userId="2479900176f6595d" providerId="LiveId" clId="{A5E8DDF2-9348-47D8-A1C1-A2FD59DDF626}" dt="2024-08-23T14:11:32.406" v="2639" actId="14100"/>
          <ac:spMkLst>
            <pc:docMk/>
            <pc:sldMk cId="1795242944" sldId="256"/>
            <ac:spMk id="2" creationId="{4A7248F4-AD64-2A4F-B36B-D8D776C58A73}"/>
          </ac:spMkLst>
        </pc:spChg>
        <pc:spChg chg="mod">
          <ac:chgData name="jay cat" userId="2479900176f6595d" providerId="LiveId" clId="{A5E8DDF2-9348-47D8-A1C1-A2FD59DDF626}" dt="2024-08-23T14:11:38.944" v="2640" actId="2711"/>
          <ac:spMkLst>
            <pc:docMk/>
            <pc:sldMk cId="1795242944" sldId="256"/>
            <ac:spMk id="3" creationId="{B77D2D9E-B096-34AA-506F-4EC0ECF34946}"/>
          </ac:spMkLst>
        </pc:spChg>
        <pc:spChg chg="add mod">
          <ac:chgData name="jay cat" userId="2479900176f6595d" providerId="LiveId" clId="{A5E8DDF2-9348-47D8-A1C1-A2FD59DDF626}" dt="2024-08-23T14:10:32.398" v="2548" actId="1076"/>
          <ac:spMkLst>
            <pc:docMk/>
            <pc:sldMk cId="1795242944" sldId="256"/>
            <ac:spMk id="6" creationId="{441A62DB-464F-A722-5B54-D708D98D584A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795242944" sldId="256"/>
            <ac:spMk id="10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795242944" sldId="256"/>
            <ac:spMk id="12" creationId="{70A48D59-8581-41F7-B529-F4617FE07A9A}"/>
          </ac:spMkLst>
        </pc:spChg>
        <pc:picChg chg="add mod ord">
          <ac:chgData name="jay cat" userId="2479900176f6595d" providerId="LiveId" clId="{A5E8DDF2-9348-47D8-A1C1-A2FD59DDF626}" dt="2024-08-23T14:10:26.604" v="2547" actId="1076"/>
          <ac:picMkLst>
            <pc:docMk/>
            <pc:sldMk cId="1795242944" sldId="256"/>
            <ac:picMk id="4" creationId="{0438D147-0E7B-DD45-8A01-CE3D35EB7363}"/>
          </ac:picMkLst>
        </pc:picChg>
        <pc:picChg chg="mod">
          <ac:chgData name="jay cat" userId="2479900176f6595d" providerId="LiveId" clId="{A5E8DDF2-9348-47D8-A1C1-A2FD59DDF626}" dt="2024-08-23T00:50:54.069" v="2" actId="26606"/>
          <ac:picMkLst>
            <pc:docMk/>
            <pc:sldMk cId="1795242944" sldId="256"/>
            <ac:picMk id="5" creationId="{0508BC66-F460-FC1A-B2B6-0F2456928834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1795242944" sldId="256"/>
            <ac:cxnSpMk id="14" creationId="{967F2066-0253-4771-A5F6-68111E1FE832}"/>
          </ac:cxnSpMkLst>
        </pc:cxnChg>
      </pc:sldChg>
      <pc:sldChg chg="addSp delSp modSp mod setBg delDesignElem">
        <pc:chgData name="jay cat" userId="2479900176f6595d" providerId="LiveId" clId="{A5E8DDF2-9348-47D8-A1C1-A2FD59DDF626}" dt="2024-08-23T04:13:37.177" v="2461" actId="1076"/>
        <pc:sldMkLst>
          <pc:docMk/>
          <pc:sldMk cId="585510842" sldId="257"/>
        </pc:sldMkLst>
        <pc:spChg chg="mod">
          <ac:chgData name="jay cat" userId="2479900176f6595d" providerId="LiveId" clId="{A5E8DDF2-9348-47D8-A1C1-A2FD59DDF626}" dt="2024-08-23T04:11:33.789" v="2449" actId="1076"/>
          <ac:spMkLst>
            <pc:docMk/>
            <pc:sldMk cId="585510842" sldId="257"/>
            <ac:spMk id="2" creationId="{CADE952D-F4CB-FB60-9548-F2F5B8C7F6DE}"/>
          </ac:spMkLst>
        </pc:spChg>
        <pc:spChg chg="mod">
          <ac:chgData name="jay cat" userId="2479900176f6595d" providerId="LiveId" clId="{A5E8DDF2-9348-47D8-A1C1-A2FD59DDF626}" dt="2024-08-23T04:13:37.177" v="2461" actId="1076"/>
          <ac:spMkLst>
            <pc:docMk/>
            <pc:sldMk cId="585510842" sldId="257"/>
            <ac:spMk id="3" creationId="{CE49EDA4-2686-6B71-485F-D13804A921C2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585510842" sldId="257"/>
            <ac:spMk id="9" creationId="{9AA72BD9-2C5A-4EDC-931F-5AA08EACA0F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585510842" sldId="257"/>
            <ac:spMk id="11" creationId="{DD3981AC-7B61-4947-BCF3-F7AA7FA385B9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585510842" sldId="257"/>
            <ac:spMk id="13" creationId="{55D4142C-5077-457F-A6AD-3FECFDB39685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585510842" sldId="257"/>
            <ac:spMk id="15" creationId="{7A5F0580-5EE9-419F-96EE-B6529EF6E7D0}"/>
          </ac:spMkLst>
        </pc:spChg>
      </pc:sldChg>
      <pc:sldChg chg="del">
        <pc:chgData name="jay cat" userId="2479900176f6595d" providerId="LiveId" clId="{A5E8DDF2-9348-47D8-A1C1-A2FD59DDF626}" dt="2024-08-23T00:57:14.954" v="28" actId="2696"/>
        <pc:sldMkLst>
          <pc:docMk/>
          <pc:sldMk cId="2783148226" sldId="258"/>
        </pc:sldMkLst>
      </pc:sldChg>
      <pc:sldChg chg="addSp delSp modSp mod delDesignElem">
        <pc:chgData name="jay cat" userId="2479900176f6595d" providerId="LiveId" clId="{A5E8DDF2-9348-47D8-A1C1-A2FD59DDF626}" dt="2024-08-23T04:54:03.072" v="2524" actId="1076"/>
        <pc:sldMkLst>
          <pc:docMk/>
          <pc:sldMk cId="1517197142" sldId="260"/>
        </pc:sldMkLst>
        <pc:spChg chg="mod ord">
          <ac:chgData name="jay cat" userId="2479900176f6595d" providerId="LiveId" clId="{A5E8DDF2-9348-47D8-A1C1-A2FD59DDF626}" dt="2024-08-23T04:54:03.072" v="2524" actId="1076"/>
          <ac:spMkLst>
            <pc:docMk/>
            <pc:sldMk cId="1517197142" sldId="260"/>
            <ac:spMk id="2" creationId="{E1A381FB-9469-6A42-2934-B7ED7C153E2D}"/>
          </ac:spMkLst>
        </pc:spChg>
        <pc:spChg chg="del">
          <ac:chgData name="jay cat" userId="2479900176f6595d" providerId="LiveId" clId="{A5E8DDF2-9348-47D8-A1C1-A2FD59DDF626}" dt="2024-08-23T00:55:59.832" v="14"/>
          <ac:spMkLst>
            <pc:docMk/>
            <pc:sldMk cId="1517197142" sldId="260"/>
            <ac:spMk id="3" creationId="{6E7C5EE0-FD06-8BA0-1F98-20A8F29DAC08}"/>
          </ac:spMkLst>
        </pc:spChg>
        <pc:spChg chg="add del">
          <ac:chgData name="jay cat" userId="2479900176f6595d" providerId="LiveId" clId="{A5E8DDF2-9348-47D8-A1C1-A2FD59DDF626}" dt="2024-08-23T00:56:52.072" v="27" actId="26606"/>
          <ac:spMkLst>
            <pc:docMk/>
            <pc:sldMk cId="1517197142" sldId="260"/>
            <ac:spMk id="8" creationId="{99F1FFA9-D672-408C-9220-ADEEC6ABDD09}"/>
          </ac:spMkLst>
        </pc:spChg>
        <pc:spChg chg="add mod">
          <ac:chgData name="jay cat" userId="2479900176f6595d" providerId="LiveId" clId="{A5E8DDF2-9348-47D8-A1C1-A2FD59DDF626}" dt="2024-08-23T01:41:10.077" v="413" actId="1076"/>
          <ac:spMkLst>
            <pc:docMk/>
            <pc:sldMk cId="1517197142" sldId="260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17197142" sldId="260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17197142" sldId="260"/>
            <ac:spMk id="18" creationId="{70A48D59-8581-41F7-B529-F4617FE07A9A}"/>
          </ac:spMkLst>
        </pc:spChg>
        <pc:picChg chg="del">
          <ac:chgData name="jay cat" userId="2479900176f6595d" providerId="LiveId" clId="{A5E8DDF2-9348-47D8-A1C1-A2FD59DDF626}" dt="2024-08-23T00:55:36.053" v="13" actId="21"/>
          <ac:picMkLst>
            <pc:docMk/>
            <pc:sldMk cId="1517197142" sldId="260"/>
            <ac:picMk id="4" creationId="{680C83F2-E6BB-5E38-9F6F-C67F0C68F072}"/>
          </ac:picMkLst>
        </pc:picChg>
        <pc:picChg chg="add mod">
          <ac:chgData name="jay cat" userId="2479900176f6595d" providerId="LiveId" clId="{A5E8DDF2-9348-47D8-A1C1-A2FD59DDF626}" dt="2024-08-23T00:56:52.072" v="27" actId="26606"/>
          <ac:picMkLst>
            <pc:docMk/>
            <pc:sldMk cId="1517197142" sldId="260"/>
            <ac:picMk id="5" creationId="{58D2A3E5-776E-A033-C8F6-21C64F959527}"/>
          </ac:picMkLst>
        </pc:picChg>
        <pc:picChg chg="del">
          <ac:chgData name="jay cat" userId="2479900176f6595d" providerId="LiveId" clId="{A5E8DDF2-9348-47D8-A1C1-A2FD59DDF626}" dt="2024-08-23T00:54:48.625" v="9" actId="21"/>
          <ac:picMkLst>
            <pc:docMk/>
            <pc:sldMk cId="1517197142" sldId="260"/>
            <ac:picMk id="6" creationId="{D1E75B4D-BF85-AE8F-0587-FAE07F2D08A6}"/>
          </ac:picMkLst>
        </pc:picChg>
        <pc:picChg chg="add mod">
          <ac:chgData name="jay cat" userId="2479900176f6595d" providerId="LiveId" clId="{A5E8DDF2-9348-47D8-A1C1-A2FD59DDF626}" dt="2024-08-23T00:56:52.072" v="27" actId="26606"/>
          <ac:picMkLst>
            <pc:docMk/>
            <pc:sldMk cId="1517197142" sldId="260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1517197142" sldId="260"/>
            <ac:cxnSpMk id="20" creationId="{967F2066-0253-4771-A5F6-68111E1FE832}"/>
          </ac:cxnSpMkLst>
        </pc:cxnChg>
      </pc:sldChg>
      <pc:sldChg chg="addSp delSp modSp mod delDesignElem">
        <pc:chgData name="jay cat" userId="2479900176f6595d" providerId="LiveId" clId="{A5E8DDF2-9348-47D8-A1C1-A2FD59DDF626}" dt="2024-08-23T14:09:37.761" v="2541" actId="20577"/>
        <pc:sldMkLst>
          <pc:docMk/>
          <pc:sldMk cId="1484670730" sldId="262"/>
        </pc:sldMkLst>
        <pc:spChg chg="mod">
          <ac:chgData name="jay cat" userId="2479900176f6595d" providerId="LiveId" clId="{A5E8DDF2-9348-47D8-A1C1-A2FD59DDF626}" dt="2024-08-23T04:51:32.905" v="2513" actId="1076"/>
          <ac:spMkLst>
            <pc:docMk/>
            <pc:sldMk cId="1484670730" sldId="262"/>
            <ac:spMk id="2" creationId="{C92AB13E-139A-F956-A672-5B7160573606}"/>
          </ac:spMkLst>
        </pc:spChg>
        <pc:spChg chg="mod">
          <ac:chgData name="jay cat" userId="2479900176f6595d" providerId="LiveId" clId="{A5E8DDF2-9348-47D8-A1C1-A2FD59DDF626}" dt="2024-08-23T14:09:37.761" v="2541" actId="20577"/>
          <ac:spMkLst>
            <pc:docMk/>
            <pc:sldMk cId="1484670730" sldId="262"/>
            <ac:spMk id="3" creationId="{806F2E39-4BE6-3056-A1EB-9F083DC0BF96}"/>
          </ac:spMkLst>
        </pc:spChg>
        <pc:spChg chg="add mod">
          <ac:chgData name="jay cat" userId="2479900176f6595d" providerId="LiveId" clId="{A5E8DDF2-9348-47D8-A1C1-A2FD59DDF626}" dt="2024-08-23T01:31:19.880" v="232" actId="571"/>
          <ac:spMkLst>
            <pc:docMk/>
            <pc:sldMk cId="1484670730" sldId="262"/>
            <ac:spMk id="6" creationId="{3C7D0E56-6E86-48DD-F4F3-A20BC229121B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484670730" sldId="262"/>
            <ac:spMk id="7" creationId="{27BDFED6-6E33-4606-AFE2-886ADB1C018E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484670730" sldId="262"/>
            <ac:spMk id="8" creationId="{890DEF05-784E-4B61-89E4-04C4ECF4E5A0}"/>
          </ac:spMkLst>
        </pc:sp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1484670730" sldId="262"/>
            <ac:cxnSpMk id="9" creationId="{C41BAEC7-F7B0-4224-8B18-8F74B7D87F0B}"/>
          </ac:cxnSpMkLst>
        </pc:cxnChg>
      </pc:sldChg>
      <pc:sldChg chg="addSp delSp add del setBg delDesignElem">
        <pc:chgData name="jay cat" userId="2479900176f6595d" providerId="LiveId" clId="{A5E8DDF2-9348-47D8-A1C1-A2FD59DDF626}" dt="2024-08-23T00:57:22.728" v="31"/>
        <pc:sldMkLst>
          <pc:docMk/>
          <pc:sldMk cId="1502126072" sldId="263"/>
        </pc:sldMkLst>
        <pc:spChg chg="add del">
          <ac:chgData name="jay cat" userId="2479900176f6595d" providerId="LiveId" clId="{A5E8DDF2-9348-47D8-A1C1-A2FD59DDF626}" dt="2024-08-23T00:57:22.728" v="31"/>
          <ac:spMkLst>
            <pc:docMk/>
            <pc:sldMk cId="1502126072" sldId="263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0:57:22.728" v="31"/>
          <ac:spMkLst>
            <pc:docMk/>
            <pc:sldMk cId="1502126072" sldId="263"/>
            <ac:spMk id="18" creationId="{70A48D59-8581-41F7-B529-F4617FE07A9A}"/>
          </ac:spMkLst>
        </pc:spChg>
        <pc:cxnChg chg="add del">
          <ac:chgData name="jay cat" userId="2479900176f6595d" providerId="LiveId" clId="{A5E8DDF2-9348-47D8-A1C1-A2FD59DDF626}" dt="2024-08-23T00:57:22.728" v="31"/>
          <ac:cxnSpMkLst>
            <pc:docMk/>
            <pc:sldMk cId="1502126072" sldId="263"/>
            <ac:cxnSpMk id="20" creationId="{967F2066-0253-4771-A5F6-68111E1FE832}"/>
          </ac:cxnSpMkLst>
        </pc:cxnChg>
      </pc:sldChg>
      <pc:sldChg chg="addSp delSp modSp add mod ord delDesignElem">
        <pc:chgData name="jay cat" userId="2479900176f6595d" providerId="LiveId" clId="{A5E8DDF2-9348-47D8-A1C1-A2FD59DDF626}" dt="2024-08-23T03:43:09.072" v="2115"/>
        <pc:sldMkLst>
          <pc:docMk/>
          <pc:sldMk cId="4289327573" sldId="263"/>
        </pc:sldMkLst>
        <pc:spChg chg="mod">
          <ac:chgData name="jay cat" userId="2479900176f6595d" providerId="LiveId" clId="{A5E8DDF2-9348-47D8-A1C1-A2FD59DDF626}" dt="2024-08-23T01:56:22.338" v="1306" actId="14100"/>
          <ac:spMkLst>
            <pc:docMk/>
            <pc:sldMk cId="4289327573" sldId="263"/>
            <ac:spMk id="2" creationId="{E1A381FB-9469-6A42-2934-B7ED7C153E2D}"/>
          </ac:spMkLst>
        </pc:spChg>
        <pc:spChg chg="add mod">
          <ac:chgData name="jay cat" userId="2479900176f6595d" providerId="LiveId" clId="{A5E8DDF2-9348-47D8-A1C1-A2FD59DDF626}" dt="2024-08-23T02:00:41.377" v="1631" actId="114"/>
          <ac:spMkLst>
            <pc:docMk/>
            <pc:sldMk cId="4289327573" sldId="263"/>
            <ac:spMk id="3" creationId="{476CA50A-9C64-4D18-8E32-B1C0550D2DFA}"/>
          </ac:spMkLst>
        </pc:spChg>
        <pc:spChg chg="mod">
          <ac:chgData name="jay cat" userId="2479900176f6595d" providerId="LiveId" clId="{A5E8DDF2-9348-47D8-A1C1-A2FD59DDF626}" dt="2024-08-23T02:00:29.102" v="1630" actId="115"/>
          <ac:spMkLst>
            <pc:docMk/>
            <pc:sldMk cId="4289327573" sldId="263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289327573" sldId="263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289327573" sldId="263"/>
            <ac:spMk id="18" creationId="{70A48D59-8581-41F7-B529-F4617FE07A9A}"/>
          </ac:spMkLst>
        </pc:spChg>
        <pc:picChg chg="mod">
          <ac:chgData name="jay cat" userId="2479900176f6595d" providerId="LiveId" clId="{A5E8DDF2-9348-47D8-A1C1-A2FD59DDF626}" dt="2024-08-23T01:57:27.159" v="1384" actId="1076"/>
          <ac:picMkLst>
            <pc:docMk/>
            <pc:sldMk cId="4289327573" sldId="263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4289327573" sldId="263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4:14:18.136" v="2466" actId="1076"/>
        <pc:sldMkLst>
          <pc:docMk/>
          <pc:sldMk cId="1571934775" sldId="264"/>
        </pc:sldMkLst>
        <pc:spChg chg="mod">
          <ac:chgData name="jay cat" userId="2479900176f6595d" providerId="LiveId" clId="{A5E8DDF2-9348-47D8-A1C1-A2FD59DDF626}" dt="2024-08-23T01:27:36.848" v="187" actId="20577"/>
          <ac:spMkLst>
            <pc:docMk/>
            <pc:sldMk cId="1571934775" sldId="264"/>
            <ac:spMk id="2" creationId="{CADE952D-F4CB-FB60-9548-F2F5B8C7F6DE}"/>
          </ac:spMkLst>
        </pc:spChg>
        <pc:spChg chg="mod">
          <ac:chgData name="jay cat" userId="2479900176f6595d" providerId="LiveId" clId="{A5E8DDF2-9348-47D8-A1C1-A2FD59DDF626}" dt="2024-08-23T04:14:18.136" v="2466" actId="1076"/>
          <ac:spMkLst>
            <pc:docMk/>
            <pc:sldMk cId="1571934775" sldId="264"/>
            <ac:spMk id="3" creationId="{CE49EDA4-2686-6B71-485F-D13804A921C2}"/>
          </ac:spMkLst>
        </pc:spChg>
        <pc:spChg chg="add del">
          <ac:chgData name="jay cat" userId="2479900176f6595d" providerId="LiveId" clId="{A5E8DDF2-9348-47D8-A1C1-A2FD59DDF626}" dt="2024-08-23T01:26:59.415" v="185" actId="11529"/>
          <ac:spMkLst>
            <pc:docMk/>
            <pc:sldMk cId="1571934775" sldId="264"/>
            <ac:spMk id="5" creationId="{66212B36-4ECA-E4D6-34E0-42C302571CE9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71934775" sldId="264"/>
            <ac:spMk id="9" creationId="{9AA72BD9-2C5A-4EDC-931F-5AA08EACA0F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71934775" sldId="264"/>
            <ac:spMk id="11" creationId="{DD3981AC-7B61-4947-BCF3-F7AA7FA385B9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71934775" sldId="264"/>
            <ac:spMk id="13" creationId="{55D4142C-5077-457F-A6AD-3FECFDB39685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1571934775" sldId="264"/>
            <ac:spMk id="15" creationId="{7A5F0580-5EE9-419F-96EE-B6529EF6E7D0}"/>
          </ac:spMkLst>
        </pc:spChg>
        <pc:picChg chg="mod">
          <ac:chgData name="jay cat" userId="2479900176f6595d" providerId="LiveId" clId="{A5E8DDF2-9348-47D8-A1C1-A2FD59DDF626}" dt="2024-08-23T01:26:36.368" v="182" actId="1076"/>
          <ac:picMkLst>
            <pc:docMk/>
            <pc:sldMk cId="1571934775" sldId="264"/>
            <ac:picMk id="4" creationId="{70643799-3304-EA50-3B96-18EA893636D7}"/>
          </ac:picMkLst>
        </pc:picChg>
      </pc:sldChg>
      <pc:sldChg chg="addSp delSp modSp add mod ord delDesignElem">
        <pc:chgData name="jay cat" userId="2479900176f6595d" providerId="LiveId" clId="{A5E8DDF2-9348-47D8-A1C1-A2FD59DDF626}" dt="2024-08-23T14:13:49.722" v="2667"/>
        <pc:sldMkLst>
          <pc:docMk/>
          <pc:sldMk cId="2940636667" sldId="265"/>
        </pc:sldMkLst>
        <pc:spChg chg="mod">
          <ac:chgData name="jay cat" userId="2479900176f6595d" providerId="LiveId" clId="{A5E8DDF2-9348-47D8-A1C1-A2FD59DDF626}" dt="2024-08-23T14:12:00.986" v="2647" actId="20577"/>
          <ac:spMkLst>
            <pc:docMk/>
            <pc:sldMk cId="2940636667" sldId="265"/>
            <ac:spMk id="2" creationId="{C92AB13E-139A-F956-A672-5B7160573606}"/>
          </ac:spMkLst>
        </pc:spChg>
        <pc:spChg chg="mod">
          <ac:chgData name="jay cat" userId="2479900176f6595d" providerId="LiveId" clId="{A5E8DDF2-9348-47D8-A1C1-A2FD59DDF626}" dt="2024-08-23T14:13:49.722" v="2667"/>
          <ac:spMkLst>
            <pc:docMk/>
            <pc:sldMk cId="2940636667" sldId="265"/>
            <ac:spMk id="3" creationId="{806F2E39-4BE6-3056-A1EB-9F083DC0BF96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940636667" sldId="265"/>
            <ac:spMk id="7" creationId="{27BDFED6-6E33-4606-AFE2-886ADB1C018E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940636667" sldId="265"/>
            <ac:spMk id="8" creationId="{890DEF05-784E-4B61-89E4-04C4ECF4E5A0}"/>
          </ac:spMkLst>
        </pc:sp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2940636667" sldId="265"/>
            <ac:cxnSpMk id="9" creationId="{C41BAEC7-F7B0-4224-8B18-8F74B7D87F0B}"/>
          </ac:cxnSpMkLst>
        </pc:cxnChg>
      </pc:sldChg>
      <pc:sldChg chg="addSp delSp modSp add mod ord delDesignElem">
        <pc:chgData name="jay cat" userId="2479900176f6595d" providerId="LiveId" clId="{A5E8DDF2-9348-47D8-A1C1-A2FD59DDF626}" dt="2024-08-23T04:15:01.134" v="2471" actId="27636"/>
        <pc:sldMkLst>
          <pc:docMk/>
          <pc:sldMk cId="2701339052" sldId="266"/>
        </pc:sldMkLst>
        <pc:spChg chg="mod">
          <ac:chgData name="jay cat" userId="2479900176f6595d" providerId="LiveId" clId="{A5E8DDF2-9348-47D8-A1C1-A2FD59DDF626}" dt="2024-08-23T03:41:28.842" v="2086"/>
          <ac:spMkLst>
            <pc:docMk/>
            <pc:sldMk cId="2701339052" sldId="266"/>
            <ac:spMk id="2" creationId="{E1A381FB-9469-6A42-2934-B7ED7C153E2D}"/>
          </ac:spMkLst>
        </pc:spChg>
        <pc:spChg chg="mod">
          <ac:chgData name="jay cat" userId="2479900176f6595d" providerId="LiveId" clId="{A5E8DDF2-9348-47D8-A1C1-A2FD59DDF626}" dt="2024-08-23T04:15:01.134" v="2471" actId="27636"/>
          <ac:spMkLst>
            <pc:docMk/>
            <pc:sldMk cId="2701339052" sldId="266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701339052" sldId="266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701339052" sldId="266"/>
            <ac:spMk id="18" creationId="{70A48D59-8581-41F7-B529-F4617FE07A9A}"/>
          </ac:spMkLst>
        </pc:spChg>
        <pc:picChg chg="add mod">
          <ac:chgData name="jay cat" userId="2479900176f6595d" providerId="LiveId" clId="{A5E8DDF2-9348-47D8-A1C1-A2FD59DDF626}" dt="2024-08-23T01:42:38.186" v="419"/>
          <ac:picMkLst>
            <pc:docMk/>
            <pc:sldMk cId="2701339052" sldId="266"/>
            <ac:picMk id="3" creationId="{1A1FF8B1-F02F-A1F8-493A-B1961509D9FB}"/>
          </ac:picMkLst>
        </pc:picChg>
        <pc:picChg chg="del">
          <ac:chgData name="jay cat" userId="2479900176f6595d" providerId="LiveId" clId="{A5E8DDF2-9348-47D8-A1C1-A2FD59DDF626}" dt="2024-08-23T01:43:40.651" v="420" actId="21"/>
          <ac:picMkLst>
            <pc:docMk/>
            <pc:sldMk cId="2701339052" sldId="266"/>
            <ac:picMk id="5" creationId="{58D2A3E5-776E-A033-C8F6-21C64F959527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2701339052" sldId="266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4:16:11.933" v="2473" actId="1076"/>
        <pc:sldMkLst>
          <pc:docMk/>
          <pc:sldMk cId="4044979624" sldId="267"/>
        </pc:sldMkLst>
        <pc:spChg chg="mod">
          <ac:chgData name="jay cat" userId="2479900176f6595d" providerId="LiveId" clId="{A5E8DDF2-9348-47D8-A1C1-A2FD59DDF626}" dt="2024-08-23T04:16:11.933" v="2473" actId="1076"/>
          <ac:spMkLst>
            <pc:docMk/>
            <pc:sldMk cId="4044979624" sldId="267"/>
            <ac:spMk id="2" creationId="{E1A381FB-9469-6A42-2934-B7ED7C153E2D}"/>
          </ac:spMkLst>
        </pc:spChg>
        <pc:spChg chg="del mod">
          <ac:chgData name="jay cat" userId="2479900176f6595d" providerId="LiveId" clId="{A5E8DDF2-9348-47D8-A1C1-A2FD59DDF626}" dt="2024-08-23T02:02:21.750" v="1640"/>
          <ac:spMkLst>
            <pc:docMk/>
            <pc:sldMk cId="4044979624" sldId="267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044979624" sldId="267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044979624" sldId="267"/>
            <ac:spMk id="18" creationId="{70A48D59-8581-41F7-B529-F4617FE07A9A}"/>
          </ac:spMkLst>
        </pc:spChg>
        <pc:picChg chg="add mod">
          <ac:chgData name="jay cat" userId="2479900176f6595d" providerId="LiveId" clId="{A5E8DDF2-9348-47D8-A1C1-A2FD59DDF626}" dt="2024-08-23T03:43:09.072" v="2115"/>
          <ac:picMkLst>
            <pc:docMk/>
            <pc:sldMk cId="4044979624" sldId="267"/>
            <ac:picMk id="3" creationId="{149717CA-B3CA-AF9B-8B01-3213FF57B4C9}"/>
          </ac:picMkLst>
        </pc:picChg>
        <pc:picChg chg="mod">
          <ac:chgData name="jay cat" userId="2479900176f6595d" providerId="LiveId" clId="{A5E8DDF2-9348-47D8-A1C1-A2FD59DDF626}" dt="2024-08-23T02:03:59.606" v="1719" actId="1076"/>
          <ac:picMkLst>
            <pc:docMk/>
            <pc:sldMk cId="4044979624" sldId="267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4044979624" sldId="267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4:53:09.903" v="2523" actId="20577"/>
        <pc:sldMkLst>
          <pc:docMk/>
          <pc:sldMk cId="3164961060" sldId="268"/>
        </pc:sldMkLst>
        <pc:spChg chg="mod">
          <ac:chgData name="jay cat" userId="2479900176f6595d" providerId="LiveId" clId="{A5E8DDF2-9348-47D8-A1C1-A2FD59DDF626}" dt="2024-08-23T02:05:29.668" v="1772" actId="122"/>
          <ac:spMkLst>
            <pc:docMk/>
            <pc:sldMk cId="3164961060" sldId="268"/>
            <ac:spMk id="2" creationId="{E1A381FB-9469-6A42-2934-B7ED7C153E2D}"/>
          </ac:spMkLst>
        </pc:spChg>
        <pc:spChg chg="mod">
          <ac:chgData name="jay cat" userId="2479900176f6595d" providerId="LiveId" clId="{A5E8DDF2-9348-47D8-A1C1-A2FD59DDF626}" dt="2024-08-23T04:53:09.903" v="2523" actId="20577"/>
          <ac:spMkLst>
            <pc:docMk/>
            <pc:sldMk cId="3164961060" sldId="268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164961060" sldId="268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164961060" sldId="268"/>
            <ac:spMk id="18" creationId="{70A48D59-8581-41F7-B529-F4617FE07A9A}"/>
          </ac:spMkLst>
        </pc:sp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3164961060" sldId="268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4:54:48.671" v="2535" actId="21"/>
        <pc:sldMkLst>
          <pc:docMk/>
          <pc:sldMk cId="3389174423" sldId="269"/>
        </pc:sldMkLst>
        <pc:spChg chg="mod">
          <ac:chgData name="jay cat" userId="2479900176f6595d" providerId="LiveId" clId="{A5E8DDF2-9348-47D8-A1C1-A2FD59DDF626}" dt="2024-08-23T04:54:43.620" v="2534" actId="20577"/>
          <ac:spMkLst>
            <pc:docMk/>
            <pc:sldMk cId="3389174423" sldId="269"/>
            <ac:spMk id="2" creationId="{E1A381FB-9469-6A42-2934-B7ED7C153E2D}"/>
          </ac:spMkLst>
        </pc:spChg>
        <pc:spChg chg="del">
          <ac:chgData name="jay cat" userId="2479900176f6595d" providerId="LiveId" clId="{A5E8DDF2-9348-47D8-A1C1-A2FD59DDF626}" dt="2024-08-23T04:54:48.671" v="2535" actId="21"/>
          <ac:spMkLst>
            <pc:docMk/>
            <pc:sldMk cId="3389174423" sldId="269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389174423" sldId="269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389174423" sldId="269"/>
            <ac:spMk id="18" creationId="{70A48D59-8581-41F7-B529-F4617FE07A9A}"/>
          </ac:spMkLst>
        </pc:sp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3389174423" sldId="269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3:43:09.072" v="2115"/>
        <pc:sldMkLst>
          <pc:docMk/>
          <pc:sldMk cId="326798363" sldId="270"/>
        </pc:sldMkLst>
        <pc:spChg chg="mod">
          <ac:chgData name="jay cat" userId="2479900176f6595d" providerId="LiveId" clId="{A5E8DDF2-9348-47D8-A1C1-A2FD59DDF626}" dt="2024-08-23T03:00:10.300" v="1870" actId="1076"/>
          <ac:spMkLst>
            <pc:docMk/>
            <pc:sldMk cId="326798363" sldId="270"/>
            <ac:spMk id="2" creationId="{E1A381FB-9469-6A42-2934-B7ED7C153E2D}"/>
          </ac:spMkLst>
        </pc:spChg>
        <pc:spChg chg="add mod">
          <ac:chgData name="jay cat" userId="2479900176f6595d" providerId="LiveId" clId="{A5E8DDF2-9348-47D8-A1C1-A2FD59DDF626}" dt="2024-08-23T03:43:09.072" v="2115"/>
          <ac:spMkLst>
            <pc:docMk/>
            <pc:sldMk cId="326798363" sldId="270"/>
            <ac:spMk id="4" creationId="{E0CFD68A-0BA8-53EA-C2E0-F619FAFA647A}"/>
          </ac:spMkLst>
        </pc:spChg>
        <pc:spChg chg="del">
          <ac:chgData name="jay cat" userId="2479900176f6595d" providerId="LiveId" clId="{A5E8DDF2-9348-47D8-A1C1-A2FD59DDF626}" dt="2024-08-23T02:55:49.741" v="1834" actId="21"/>
          <ac:spMkLst>
            <pc:docMk/>
            <pc:sldMk cId="326798363" sldId="270"/>
            <ac:spMk id="13" creationId="{BAD1B28A-8D2E-E7C1-F23A-1B13CEAD568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26798363" sldId="270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26798363" sldId="270"/>
            <ac:spMk id="18" creationId="{70A48D59-8581-41F7-B529-F4617FE07A9A}"/>
          </ac:spMkLst>
        </pc:spChg>
        <pc:picChg chg="add mod">
          <ac:chgData name="jay cat" userId="2479900176f6595d" providerId="LiveId" clId="{A5E8DDF2-9348-47D8-A1C1-A2FD59DDF626}" dt="2024-08-23T02:57:38.859" v="1859" actId="14100"/>
          <ac:picMkLst>
            <pc:docMk/>
            <pc:sldMk cId="326798363" sldId="270"/>
            <ac:picMk id="5" creationId="{6280FEEC-1E4E-975F-7D2E-F89BC1CA0323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326798363" sldId="270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3:43:09.072" v="2115"/>
        <pc:sldMkLst>
          <pc:docMk/>
          <pc:sldMk cId="475804803" sldId="271"/>
        </pc:sldMkLst>
        <pc:spChg chg="mod">
          <ac:chgData name="jay cat" userId="2479900176f6595d" providerId="LiveId" clId="{A5E8DDF2-9348-47D8-A1C1-A2FD59DDF626}" dt="2024-08-23T02:58:06.037" v="1860" actId="6549"/>
          <ac:spMkLst>
            <pc:docMk/>
            <pc:sldMk cId="475804803" sldId="271"/>
            <ac:spMk id="2" creationId="{E1A381FB-9469-6A42-2934-B7ED7C153E2D}"/>
          </ac:spMkLst>
        </pc:spChg>
        <pc:spChg chg="mod">
          <ac:chgData name="jay cat" userId="2479900176f6595d" providerId="LiveId" clId="{A5E8DDF2-9348-47D8-A1C1-A2FD59DDF626}" dt="2024-08-23T03:43:09.072" v="2115"/>
          <ac:spMkLst>
            <pc:docMk/>
            <pc:sldMk cId="475804803" sldId="271"/>
            <ac:spMk id="4" creationId="{E0CFD68A-0BA8-53EA-C2E0-F619FAFA647A}"/>
          </ac:spMkLst>
        </pc:spChg>
        <pc:spChg chg="add mod">
          <ac:chgData name="jay cat" userId="2479900176f6595d" providerId="LiveId" clId="{A5E8DDF2-9348-47D8-A1C1-A2FD59DDF626}" dt="2024-08-23T02:59:52.101" v="1869" actId="1076"/>
          <ac:spMkLst>
            <pc:docMk/>
            <pc:sldMk cId="475804803" sldId="271"/>
            <ac:spMk id="6" creationId="{239D5136-954C-D848-4B8D-2228F4059A05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75804803" sldId="271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475804803" sldId="271"/>
            <ac:spMk id="18" creationId="{70A48D59-8581-41F7-B529-F4617FE07A9A}"/>
          </ac:spMkLst>
        </pc:spChg>
        <pc:picChg chg="add mod">
          <ac:chgData name="jay cat" userId="2479900176f6595d" providerId="LiveId" clId="{A5E8DDF2-9348-47D8-A1C1-A2FD59DDF626}" dt="2024-08-23T02:58:17.107" v="1863" actId="14100"/>
          <ac:picMkLst>
            <pc:docMk/>
            <pc:sldMk cId="475804803" sldId="271"/>
            <ac:picMk id="3" creationId="{49C8C61B-1177-B86B-C1DD-8DA632352E1C}"/>
          </ac:picMkLst>
        </pc:picChg>
        <pc:picChg chg="add mod">
          <ac:chgData name="jay cat" userId="2479900176f6595d" providerId="LiveId" clId="{A5E8DDF2-9348-47D8-A1C1-A2FD59DDF626}" dt="2024-08-23T02:59:10.392" v="1864"/>
          <ac:picMkLst>
            <pc:docMk/>
            <pc:sldMk cId="475804803" sldId="271"/>
            <ac:picMk id="5" creationId="{A0D4F2D4-4AC7-E049-26E8-6DF36C9458F2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475804803" sldId="271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3:43:09.072" v="2115"/>
        <pc:sldMkLst>
          <pc:docMk/>
          <pc:sldMk cId="3742619241" sldId="272"/>
        </pc:sldMkLst>
        <pc:spChg chg="mod ord">
          <ac:chgData name="jay cat" userId="2479900176f6595d" providerId="LiveId" clId="{A5E8DDF2-9348-47D8-A1C1-A2FD59DDF626}" dt="2024-08-23T03:02:21.380" v="1925" actId="1076"/>
          <ac:spMkLst>
            <pc:docMk/>
            <pc:sldMk cId="3742619241" sldId="272"/>
            <ac:spMk id="2" creationId="{E1A381FB-9469-6A42-2934-B7ED7C153E2D}"/>
          </ac:spMkLst>
        </pc:spChg>
        <pc:spChg chg="mod">
          <ac:chgData name="jay cat" userId="2479900176f6595d" providerId="LiveId" clId="{A5E8DDF2-9348-47D8-A1C1-A2FD59DDF626}" dt="2024-08-23T03:43:09.072" v="2115"/>
          <ac:spMkLst>
            <pc:docMk/>
            <pc:sldMk cId="3742619241" sldId="272"/>
            <ac:spMk id="4" creationId="{E0CFD68A-0BA8-53EA-C2E0-F619FAFA647A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742619241" sldId="272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3742619241" sldId="272"/>
            <ac:spMk id="18" creationId="{70A48D59-8581-41F7-B529-F4617FE07A9A}"/>
          </ac:spMkLst>
        </pc:spChg>
        <pc:picChg chg="add mod">
          <ac:chgData name="jay cat" userId="2479900176f6595d" providerId="LiveId" clId="{A5E8DDF2-9348-47D8-A1C1-A2FD59DDF626}" dt="2024-08-23T03:02:16.882" v="1924" actId="14100"/>
          <ac:picMkLst>
            <pc:docMk/>
            <pc:sldMk cId="3742619241" sldId="272"/>
            <ac:picMk id="3" creationId="{AA0B6E57-2924-3FE8-E9D0-A32DA3351EC4}"/>
          </ac:picMkLst>
        </pc:picChg>
        <pc:picChg chg="mod">
          <ac:chgData name="jay cat" userId="2479900176f6595d" providerId="LiveId" clId="{A5E8DDF2-9348-47D8-A1C1-A2FD59DDF626}" dt="2024-08-23T03:01:45.969" v="1916" actId="1076"/>
          <ac:picMkLst>
            <pc:docMk/>
            <pc:sldMk cId="3742619241" sldId="272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43:09.072" v="2115"/>
          <ac:cxnSpMkLst>
            <pc:docMk/>
            <pc:sldMk cId="3742619241" sldId="272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4:16:54.831" v="2476" actId="115"/>
        <pc:sldMkLst>
          <pc:docMk/>
          <pc:sldMk cId="2011873971" sldId="273"/>
        </pc:sldMkLst>
        <pc:spChg chg="mod ord">
          <ac:chgData name="jay cat" userId="2479900176f6595d" providerId="LiveId" clId="{A5E8DDF2-9348-47D8-A1C1-A2FD59DDF626}" dt="2024-08-23T04:16:54.831" v="2476" actId="115"/>
          <ac:spMkLst>
            <pc:docMk/>
            <pc:sldMk cId="2011873971" sldId="273"/>
            <ac:spMk id="2" creationId="{E1A381FB-9469-6A42-2934-B7ED7C153E2D}"/>
          </ac:spMkLst>
        </pc:spChg>
        <pc:spChg chg="del">
          <ac:chgData name="jay cat" userId="2479900176f6595d" providerId="LiveId" clId="{A5E8DDF2-9348-47D8-A1C1-A2FD59DDF626}" dt="2024-08-23T03:03:39.415" v="1938"/>
          <ac:spMkLst>
            <pc:docMk/>
            <pc:sldMk cId="2011873971" sldId="273"/>
            <ac:spMk id="4" creationId="{E0CFD68A-0BA8-53EA-C2E0-F619FAFA647A}"/>
          </ac:spMkLst>
        </pc:spChg>
        <pc:spChg chg="del">
          <ac:chgData name="jay cat" userId="2479900176f6595d" providerId="LiveId" clId="{A5E8DDF2-9348-47D8-A1C1-A2FD59DDF626}" dt="2024-08-23T03:03:48.943" v="1940" actId="26606"/>
          <ac:spMkLst>
            <pc:docMk/>
            <pc:sldMk cId="2011873971" sldId="273"/>
            <ac:spMk id="16" creationId="{35C956CA-A8FB-4F91-A258-FBE459CD99FC}"/>
          </ac:spMkLst>
        </pc:spChg>
        <pc:spChg chg="del">
          <ac:chgData name="jay cat" userId="2479900176f6595d" providerId="LiveId" clId="{A5E8DDF2-9348-47D8-A1C1-A2FD59DDF626}" dt="2024-08-23T03:03:48.943" v="1940" actId="26606"/>
          <ac:spMkLst>
            <pc:docMk/>
            <pc:sldMk cId="2011873971" sldId="273"/>
            <ac:spMk id="18" creationId="{70A48D59-8581-41F7-B529-F4617FE07A9A}"/>
          </ac:spMkLst>
        </pc:spChg>
        <pc:spChg chg="add del">
          <ac:chgData name="jay cat" userId="2479900176f6595d" providerId="LiveId" clId="{A5E8DDF2-9348-47D8-A1C1-A2FD59DDF626}" dt="2024-08-23T03:04:05.784" v="1941" actId="21"/>
          <ac:spMkLst>
            <pc:docMk/>
            <pc:sldMk cId="2011873971" sldId="273"/>
            <ac:spMk id="24" creationId="{3A53BCAA-9021-70AA-4063-E2A867D6ED78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011873971" sldId="273"/>
            <ac:spMk id="27" creationId="{A3C210E6-A35A-4F68-8D60-801A019C75B8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011873971" sldId="273"/>
            <ac:spMk id="29" creationId="{AC0D06B0-F19C-459E-B221-A34B506FB5E3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011873971" sldId="273"/>
            <ac:spMk id="31" creationId="{345B26DA-1C6B-4C66-81C9-9C1877FC2DB1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011873971" sldId="273"/>
            <ac:spMk id="33" creationId="{98DE6C44-43F8-4DE4-AB81-66853FFEA09A}"/>
          </ac:spMkLst>
        </pc:spChg>
        <pc:spChg chg="add del">
          <ac:chgData name="jay cat" userId="2479900176f6595d" providerId="LiveId" clId="{A5E8DDF2-9348-47D8-A1C1-A2FD59DDF626}" dt="2024-08-23T03:43:09.072" v="2115"/>
          <ac:spMkLst>
            <pc:docMk/>
            <pc:sldMk cId="2011873971" sldId="273"/>
            <ac:spMk id="35" creationId="{2409529B-9B56-4F10-BE4D-F934DB89E57E}"/>
          </ac:spMkLst>
        </pc:spChg>
        <pc:picChg chg="add mod">
          <ac:chgData name="jay cat" userId="2479900176f6595d" providerId="LiveId" clId="{A5E8DDF2-9348-47D8-A1C1-A2FD59DDF626}" dt="2024-08-23T03:05:45.077" v="1960" actId="1076"/>
          <ac:picMkLst>
            <pc:docMk/>
            <pc:sldMk cId="2011873971" sldId="273"/>
            <ac:picMk id="3" creationId="{5E33BB91-3117-E652-C097-F2E4CFA03474}"/>
          </ac:picMkLst>
        </pc:picChg>
        <pc:picChg chg="add mod ord">
          <ac:chgData name="jay cat" userId="2479900176f6595d" providerId="LiveId" clId="{A5E8DDF2-9348-47D8-A1C1-A2FD59DDF626}" dt="2024-08-23T03:04:48.924" v="1953" actId="14100"/>
          <ac:picMkLst>
            <pc:docMk/>
            <pc:sldMk cId="2011873971" sldId="273"/>
            <ac:picMk id="5" creationId="{0B9E7079-B242-658D-CAB1-EBE19A7D0CFC}"/>
          </ac:picMkLst>
        </pc:picChg>
        <pc:picChg chg="add mod ord">
          <ac:chgData name="jay cat" userId="2479900176f6595d" providerId="LiveId" clId="{A5E8DDF2-9348-47D8-A1C1-A2FD59DDF626}" dt="2024-08-23T03:05:32.293" v="1958" actId="14100"/>
          <ac:picMkLst>
            <pc:docMk/>
            <pc:sldMk cId="2011873971" sldId="273"/>
            <ac:picMk id="6" creationId="{4DEB8259-AC62-EA0C-A818-BC66F71CF0BF}"/>
          </ac:picMkLst>
        </pc:picChg>
        <pc:picChg chg="mod">
          <ac:chgData name="jay cat" userId="2479900176f6595d" providerId="LiveId" clId="{A5E8DDF2-9348-47D8-A1C1-A2FD59DDF626}" dt="2024-08-23T03:03:48.943" v="1940" actId="26606"/>
          <ac:picMkLst>
            <pc:docMk/>
            <pc:sldMk cId="2011873971" sldId="273"/>
            <ac:picMk id="9" creationId="{E8DE7FD5-D926-0D7E-F412-55059BB1AA45}"/>
          </ac:picMkLst>
        </pc:picChg>
        <pc:cxnChg chg="del">
          <ac:chgData name="jay cat" userId="2479900176f6595d" providerId="LiveId" clId="{A5E8DDF2-9348-47D8-A1C1-A2FD59DDF626}" dt="2024-08-23T03:03:48.943" v="1940" actId="26606"/>
          <ac:cxnSpMkLst>
            <pc:docMk/>
            <pc:sldMk cId="2011873971" sldId="273"/>
            <ac:cxnSpMk id="20" creationId="{967F2066-0253-4771-A5F6-68111E1FE832}"/>
          </ac:cxnSpMkLst>
        </pc:cxnChg>
      </pc:sldChg>
      <pc:sldChg chg="addSp delSp modSp add mod setBg delDesignElem">
        <pc:chgData name="jay cat" userId="2479900176f6595d" providerId="LiveId" clId="{A5E8DDF2-9348-47D8-A1C1-A2FD59DDF626}" dt="2024-08-23T04:05:57.179" v="2373" actId="27636"/>
        <pc:sldMkLst>
          <pc:docMk/>
          <pc:sldMk cId="3577233679" sldId="274"/>
        </pc:sldMkLst>
        <pc:spChg chg="mod ord">
          <ac:chgData name="jay cat" userId="2479900176f6595d" providerId="LiveId" clId="{A5E8DDF2-9348-47D8-A1C1-A2FD59DDF626}" dt="2024-08-23T04:05:57.179" v="2373" actId="27636"/>
          <ac:spMkLst>
            <pc:docMk/>
            <pc:sldMk cId="3577233679" sldId="274"/>
            <ac:spMk id="2" creationId="{E1A381FB-9469-6A42-2934-B7ED7C153E2D}"/>
          </ac:spMkLst>
        </pc:spChg>
        <pc:spChg chg="del mod ord">
          <ac:chgData name="jay cat" userId="2479900176f6595d" providerId="LiveId" clId="{A5E8DDF2-9348-47D8-A1C1-A2FD59DDF626}" dt="2024-08-23T03:13:14.457" v="2050" actId="21"/>
          <ac:spMkLst>
            <pc:docMk/>
            <pc:sldMk cId="3577233679" sldId="274"/>
            <ac:spMk id="4" creationId="{E0CFD68A-0BA8-53EA-C2E0-F619FAFA647A}"/>
          </ac:spMkLst>
        </pc:spChg>
        <pc:spChg chg="add del">
          <ac:chgData name="jay cat" userId="2479900176f6595d" providerId="LiveId" clId="{A5E8DDF2-9348-47D8-A1C1-A2FD59DDF626}" dt="2024-08-23T03:10:39.244" v="2022" actId="26606"/>
          <ac:spMkLst>
            <pc:docMk/>
            <pc:sldMk cId="3577233679" sldId="274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10:39.244" v="2022" actId="26606"/>
          <ac:spMkLst>
            <pc:docMk/>
            <pc:sldMk cId="3577233679" sldId="274"/>
            <ac:spMk id="18" creationId="{70A48D59-8581-41F7-B529-F4617FE07A9A}"/>
          </ac:spMkLst>
        </pc:spChg>
        <pc:spChg chg="add del">
          <ac:chgData name="jay cat" userId="2479900176f6595d" providerId="LiveId" clId="{A5E8DDF2-9348-47D8-A1C1-A2FD59DDF626}" dt="2024-08-23T03:09:53.912" v="1999" actId="26606"/>
          <ac:spMkLst>
            <pc:docMk/>
            <pc:sldMk cId="3577233679" sldId="274"/>
            <ac:spMk id="22" creationId="{5DB28BC1-05A0-4AD7-B0FC-EC34DC0BF712}"/>
          </ac:spMkLst>
        </pc:spChg>
        <pc:spChg chg="add del">
          <ac:chgData name="jay cat" userId="2479900176f6595d" providerId="LiveId" clId="{A5E8DDF2-9348-47D8-A1C1-A2FD59DDF626}" dt="2024-08-23T03:09:53.912" v="1999" actId="26606"/>
          <ac:spMkLst>
            <pc:docMk/>
            <pc:sldMk cId="3577233679" sldId="274"/>
            <ac:spMk id="23" creationId="{A2CDF4EC-7B47-436E-927B-575404258573}"/>
          </ac:spMkLst>
        </pc:spChg>
        <pc:spChg chg="add del">
          <ac:chgData name="jay cat" userId="2479900176f6595d" providerId="LiveId" clId="{A5E8DDF2-9348-47D8-A1C1-A2FD59DDF626}" dt="2024-08-23T03:09:53.912" v="1999" actId="26606"/>
          <ac:spMkLst>
            <pc:docMk/>
            <pc:sldMk cId="3577233679" sldId="274"/>
            <ac:spMk id="24" creationId="{EF273D9E-5BEA-459A-918F-AF5ACA258471}"/>
          </ac:spMkLst>
        </pc:spChg>
        <pc:spChg chg="add del">
          <ac:chgData name="jay cat" userId="2479900176f6595d" providerId="LiveId" clId="{A5E8DDF2-9348-47D8-A1C1-A2FD59DDF626}" dt="2024-08-23T03:08:29.546" v="1994" actId="26606"/>
          <ac:spMkLst>
            <pc:docMk/>
            <pc:sldMk cId="3577233679" sldId="274"/>
            <ac:spMk id="25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08:29.546" v="1994" actId="26606"/>
          <ac:spMkLst>
            <pc:docMk/>
            <pc:sldMk cId="3577233679" sldId="274"/>
            <ac:spMk id="27" creationId="{70A48D59-8581-41F7-B529-F4617FE07A9A}"/>
          </ac:spMkLst>
        </pc:spChg>
        <pc:spChg chg="add del">
          <ac:chgData name="jay cat" userId="2479900176f6595d" providerId="LiveId" clId="{A5E8DDF2-9348-47D8-A1C1-A2FD59DDF626}" dt="2024-08-23T03:09:53.912" v="1999" actId="26606"/>
          <ac:spMkLst>
            <pc:docMk/>
            <pc:sldMk cId="3577233679" sldId="274"/>
            <ac:spMk id="31" creationId="{5DFA5EF5-56B1-49EE-B0BB-69B6399FAD9F}"/>
          </ac:spMkLst>
        </pc:spChg>
        <pc:spChg chg="add del">
          <ac:chgData name="jay cat" userId="2479900176f6595d" providerId="LiveId" clId="{A5E8DDF2-9348-47D8-A1C1-A2FD59DDF626}" dt="2024-08-23T03:09:53.912" v="1999" actId="26606"/>
          <ac:spMkLst>
            <pc:docMk/>
            <pc:sldMk cId="3577233679" sldId="274"/>
            <ac:spMk id="33" creationId="{083FA877-A3E9-42CF-8521-BE91395E63DA}"/>
          </ac:spMkLst>
        </pc:spChg>
        <pc:spChg chg="add del">
          <ac:chgData name="jay cat" userId="2479900176f6595d" providerId="LiveId" clId="{A5E8DDF2-9348-47D8-A1C1-A2FD59DDF626}" dt="2024-08-23T03:09:58.066" v="2001" actId="26606"/>
          <ac:spMkLst>
            <pc:docMk/>
            <pc:sldMk cId="3577233679" sldId="274"/>
            <ac:spMk id="36" creationId="{2AB11B05-5E59-5B88-D8DB-0E975DEAE49E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37" creationId="{3A8657D3-FF5C-4E4D-BF2D-FA413B67CF65}"/>
          </ac:spMkLst>
        </pc:spChg>
        <pc:spChg chg="add del">
          <ac:chgData name="jay cat" userId="2479900176f6595d" providerId="LiveId" clId="{A5E8DDF2-9348-47D8-A1C1-A2FD59DDF626}" dt="2024-08-23T03:10:05.121" v="2003" actId="26606"/>
          <ac:spMkLst>
            <pc:docMk/>
            <pc:sldMk cId="3577233679" sldId="274"/>
            <ac:spMk id="38" creationId="{C3896A03-3945-419A-B66B-4EE266EDD152}"/>
          </ac:spMkLst>
        </pc:spChg>
        <pc:spChg chg="add del">
          <ac:chgData name="jay cat" userId="2479900176f6595d" providerId="LiveId" clId="{A5E8DDF2-9348-47D8-A1C1-A2FD59DDF626}" dt="2024-08-23T03:10:05.121" v="2003" actId="26606"/>
          <ac:spMkLst>
            <pc:docMk/>
            <pc:sldMk cId="3577233679" sldId="274"/>
            <ac:spMk id="39" creationId="{B34F5AD2-EDBD-4BBD-A55C-EAFFD0C7097A}"/>
          </ac:spMkLst>
        </pc:spChg>
        <pc:spChg chg="add del">
          <ac:chgData name="jay cat" userId="2479900176f6595d" providerId="LiveId" clId="{A5E8DDF2-9348-47D8-A1C1-A2FD59DDF626}" dt="2024-08-23T03:10:05.121" v="2003" actId="26606"/>
          <ac:spMkLst>
            <pc:docMk/>
            <pc:sldMk cId="3577233679" sldId="274"/>
            <ac:spMk id="40" creationId="{450D3AD2-FA80-415F-A9CE-54D884561CD7}"/>
          </ac:spMkLst>
        </pc:spChg>
        <pc:spChg chg="add del">
          <ac:chgData name="jay cat" userId="2479900176f6595d" providerId="LiveId" clId="{A5E8DDF2-9348-47D8-A1C1-A2FD59DDF626}" dt="2024-08-23T03:10:10.054" v="2005" actId="26606"/>
          <ac:spMkLst>
            <pc:docMk/>
            <pc:sldMk cId="3577233679" sldId="274"/>
            <ac:spMk id="42" creationId="{C3896A03-3945-419A-B66B-4EE266EDD152}"/>
          </ac:spMkLst>
        </pc:spChg>
        <pc:spChg chg="add del">
          <ac:chgData name="jay cat" userId="2479900176f6595d" providerId="LiveId" clId="{A5E8DDF2-9348-47D8-A1C1-A2FD59DDF626}" dt="2024-08-23T03:10:10.054" v="2005" actId="26606"/>
          <ac:spMkLst>
            <pc:docMk/>
            <pc:sldMk cId="3577233679" sldId="274"/>
            <ac:spMk id="43" creationId="{B34F5AD2-EDBD-4BBD-A55C-EAFFD0C7097A}"/>
          </ac:spMkLst>
        </pc:spChg>
        <pc:spChg chg="add del">
          <ac:chgData name="jay cat" userId="2479900176f6595d" providerId="LiveId" clId="{A5E8DDF2-9348-47D8-A1C1-A2FD59DDF626}" dt="2024-08-23T03:10:10.054" v="2005" actId="26606"/>
          <ac:spMkLst>
            <pc:docMk/>
            <pc:sldMk cId="3577233679" sldId="274"/>
            <ac:spMk id="44" creationId="{450D3AD2-FA80-415F-A9CE-54D884561CD7}"/>
          </ac:spMkLst>
        </pc:spChg>
        <pc:spChg chg="add del">
          <ac:chgData name="jay cat" userId="2479900176f6595d" providerId="LiveId" clId="{A5E8DDF2-9348-47D8-A1C1-A2FD59DDF626}" dt="2024-08-23T03:10:13.539" v="2007" actId="26606"/>
          <ac:spMkLst>
            <pc:docMk/>
            <pc:sldMk cId="3577233679" sldId="274"/>
            <ac:spMk id="46" creationId="{A7AE9375-4664-4DB2-922D-2782A6E439AC}"/>
          </ac:spMkLst>
        </pc:spChg>
        <pc:spChg chg="add del">
          <ac:chgData name="jay cat" userId="2479900176f6595d" providerId="LiveId" clId="{A5E8DDF2-9348-47D8-A1C1-A2FD59DDF626}" dt="2024-08-23T03:10:21.593" v="2009" actId="26606"/>
          <ac:spMkLst>
            <pc:docMk/>
            <pc:sldMk cId="3577233679" sldId="274"/>
            <ac:spMk id="50" creationId="{B00278AE-C62A-3610-2127-E5F5BEDC2228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3" creationId="{CE56A029-D803-47A2-B79C-4527891BE671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4" creationId="{51D96995-5226-4718-9475-B918D16CF1EF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5" creationId="{3D7B82C1-B831-4DDE-BDF4-2C767EB4930E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6" creationId="{22EB6291-5B14-4134-B234-BE224349EF28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7" creationId="{97A57860-4E75-47A2-A2FB-36FAA8979E17}"/>
          </ac:spMkLst>
        </pc:spChg>
        <pc:spChg chg="add del">
          <ac:chgData name="jay cat" userId="2479900176f6595d" providerId="LiveId" clId="{A5E8DDF2-9348-47D8-A1C1-A2FD59DDF626}" dt="2024-08-23T03:10:25.672" v="2011" actId="26606"/>
          <ac:spMkLst>
            <pc:docMk/>
            <pc:sldMk cId="3577233679" sldId="274"/>
            <ac:spMk id="58" creationId="{FADADC7F-B4F8-4013-B67D-463D600E83A0}"/>
          </ac:spMkLst>
        </pc:spChg>
        <pc:spChg chg="add del">
          <ac:chgData name="jay cat" userId="2479900176f6595d" providerId="LiveId" clId="{A5E8DDF2-9348-47D8-A1C1-A2FD59DDF626}" dt="2024-08-23T03:10:27.616" v="2013" actId="26606"/>
          <ac:spMkLst>
            <pc:docMk/>
            <pc:sldMk cId="3577233679" sldId="274"/>
            <ac:spMk id="60" creationId="{5C8908E2-EE49-44D2-9428-A28D2312A8D5}"/>
          </ac:spMkLst>
        </pc:spChg>
        <pc:spChg chg="add del">
          <ac:chgData name="jay cat" userId="2479900176f6595d" providerId="LiveId" clId="{A5E8DDF2-9348-47D8-A1C1-A2FD59DDF626}" dt="2024-08-23T03:10:27.616" v="2013" actId="26606"/>
          <ac:spMkLst>
            <pc:docMk/>
            <pc:sldMk cId="3577233679" sldId="274"/>
            <ac:spMk id="63" creationId="{215A9370-15D3-4C30-8BA1-2059A74C9990}"/>
          </ac:spMkLst>
        </pc:spChg>
        <pc:spChg chg="add del">
          <ac:chgData name="jay cat" userId="2479900176f6595d" providerId="LiveId" clId="{A5E8DDF2-9348-47D8-A1C1-A2FD59DDF626}" dt="2024-08-23T03:10:27.616" v="2013" actId="26606"/>
          <ac:spMkLst>
            <pc:docMk/>
            <pc:sldMk cId="3577233679" sldId="274"/>
            <ac:spMk id="64" creationId="{ED888B23-07FA-482A-96DF-47E31AF1A603}"/>
          </ac:spMkLst>
        </pc:spChg>
        <pc:spChg chg="add del">
          <ac:chgData name="jay cat" userId="2479900176f6595d" providerId="LiveId" clId="{A5E8DDF2-9348-47D8-A1C1-A2FD59DDF626}" dt="2024-08-23T03:10:31.366" v="2015" actId="26606"/>
          <ac:spMkLst>
            <pc:docMk/>
            <pc:sldMk cId="3577233679" sldId="274"/>
            <ac:spMk id="66" creationId="{A7AE9375-4664-4DB2-922D-2782A6E439AC}"/>
          </ac:spMkLst>
        </pc:spChg>
        <pc:spChg chg="add del">
          <ac:chgData name="jay cat" userId="2479900176f6595d" providerId="LiveId" clId="{A5E8DDF2-9348-47D8-A1C1-A2FD59DDF626}" dt="2024-08-23T03:10:35.192" v="2017" actId="26606"/>
          <ac:spMkLst>
            <pc:docMk/>
            <pc:sldMk cId="3577233679" sldId="274"/>
            <ac:spMk id="70" creationId="{64EA8300-EB66-48D4-A196-A59DD063AA67}"/>
          </ac:spMkLst>
        </pc:spChg>
        <pc:spChg chg="add del">
          <ac:chgData name="jay cat" userId="2479900176f6595d" providerId="LiveId" clId="{A5E8DDF2-9348-47D8-A1C1-A2FD59DDF626}" dt="2024-08-23T03:10:35.192" v="2017" actId="26606"/>
          <ac:spMkLst>
            <pc:docMk/>
            <pc:sldMk cId="3577233679" sldId="274"/>
            <ac:spMk id="71" creationId="{70A48D59-8581-41F7-B529-F4617FE07A9A}"/>
          </ac:spMkLst>
        </pc:spChg>
        <pc:spChg chg="add del">
          <ac:chgData name="jay cat" userId="2479900176f6595d" providerId="LiveId" clId="{A5E8DDF2-9348-47D8-A1C1-A2FD59DDF626}" dt="2024-08-23T03:10:35.192" v="2017" actId="26606"/>
          <ac:spMkLst>
            <pc:docMk/>
            <pc:sldMk cId="3577233679" sldId="274"/>
            <ac:spMk id="72" creationId="{9DD005C1-8C51-42D6-9BEE-B9B83849743D}"/>
          </ac:spMkLst>
        </pc:spChg>
        <pc:spChg chg="add del">
          <ac:chgData name="jay cat" userId="2479900176f6595d" providerId="LiveId" clId="{A5E8DDF2-9348-47D8-A1C1-A2FD59DDF626}" dt="2024-08-23T03:15:16.958" v="2078" actId="26606"/>
          <ac:spMkLst>
            <pc:docMk/>
            <pc:sldMk cId="3577233679" sldId="274"/>
            <ac:spMk id="74" creationId="{22E2FD93-55E9-42F8-89DD-D272F113DAE6}"/>
          </ac:spMkLst>
        </pc:spChg>
        <pc:spChg chg="add del">
          <ac:chgData name="jay cat" userId="2479900176f6595d" providerId="LiveId" clId="{A5E8DDF2-9348-47D8-A1C1-A2FD59DDF626}" dt="2024-08-23T03:10:37.403" v="2019" actId="26606"/>
          <ac:spMkLst>
            <pc:docMk/>
            <pc:sldMk cId="3577233679" sldId="274"/>
            <ac:spMk id="75" creationId="{638B61BD-0EE1-4D29-B894-126CD61C5DED}"/>
          </ac:spMkLst>
        </pc:spChg>
        <pc:spChg chg="add del">
          <ac:chgData name="jay cat" userId="2479900176f6595d" providerId="LiveId" clId="{A5E8DDF2-9348-47D8-A1C1-A2FD59DDF626}" dt="2024-08-23T03:10:37.403" v="2019" actId="26606"/>
          <ac:spMkLst>
            <pc:docMk/>
            <pc:sldMk cId="3577233679" sldId="274"/>
            <ac:spMk id="76" creationId="{BBC14DD5-C584-4158-BF76-ECE3C6DB48AD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78" creationId="{CE56A029-D803-47A2-B79C-4527891BE671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79" creationId="{51D96995-5226-4718-9475-B918D16CF1EF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80" creationId="{3D7B82C1-B831-4DDE-BDF4-2C767EB4930E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81" creationId="{22EB6291-5B14-4134-B234-BE224349EF28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82" creationId="{97A57860-4E75-47A2-A2FB-36FAA8979E17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83" creationId="{FADADC7F-B4F8-4013-B67D-463D600E83A0}"/>
          </ac:spMkLst>
        </pc:spChg>
        <pc:spChg chg="add del">
          <ac:chgData name="jay cat" userId="2479900176f6595d" providerId="LiveId" clId="{A5E8DDF2-9348-47D8-A1C1-A2FD59DDF626}" dt="2024-08-23T03:10:39.234" v="2021" actId="26606"/>
          <ac:spMkLst>
            <pc:docMk/>
            <pc:sldMk cId="3577233679" sldId="274"/>
            <ac:spMk id="84" creationId="{3A8657D3-FF5C-4E4D-BF2D-FA413B67CF65}"/>
          </ac:spMkLst>
        </pc:spChg>
        <pc:spChg chg="add del">
          <ac:chgData name="jay cat" userId="2479900176f6595d" providerId="LiveId" clId="{A5E8DDF2-9348-47D8-A1C1-A2FD59DDF626}" dt="2024-08-23T03:43:40.723" v="2117"/>
          <ac:spMkLst>
            <pc:docMk/>
            <pc:sldMk cId="3577233679" sldId="274"/>
            <ac:spMk id="86" creationId="{5DB28BC1-05A0-4AD7-B0FC-EC34DC0BF712}"/>
          </ac:spMkLst>
        </pc:spChg>
        <pc:spChg chg="add del">
          <ac:chgData name="jay cat" userId="2479900176f6595d" providerId="LiveId" clId="{A5E8DDF2-9348-47D8-A1C1-A2FD59DDF626}" dt="2024-08-23T03:43:40.723" v="2117"/>
          <ac:spMkLst>
            <pc:docMk/>
            <pc:sldMk cId="3577233679" sldId="274"/>
            <ac:spMk id="87" creationId="{A2CDF4EC-7B47-436E-927B-575404258573}"/>
          </ac:spMkLst>
        </pc:spChg>
        <pc:spChg chg="add del">
          <ac:chgData name="jay cat" userId="2479900176f6595d" providerId="LiveId" clId="{A5E8DDF2-9348-47D8-A1C1-A2FD59DDF626}" dt="2024-08-23T03:43:40.723" v="2117"/>
          <ac:spMkLst>
            <pc:docMk/>
            <pc:sldMk cId="3577233679" sldId="274"/>
            <ac:spMk id="88" creationId="{EF273D9E-5BEA-459A-918F-AF5ACA258471}"/>
          </ac:spMkLst>
        </pc:spChg>
        <pc:spChg chg="add del">
          <ac:chgData name="jay cat" userId="2479900176f6595d" providerId="LiveId" clId="{A5E8DDF2-9348-47D8-A1C1-A2FD59DDF626}" dt="2024-08-23T03:43:40.723" v="2117"/>
          <ac:spMkLst>
            <pc:docMk/>
            <pc:sldMk cId="3577233679" sldId="274"/>
            <ac:spMk id="89" creationId="{5DFA5EF5-56B1-49EE-B0BB-69B6399FAD9F}"/>
          </ac:spMkLst>
        </pc:spChg>
        <pc:spChg chg="add del">
          <ac:chgData name="jay cat" userId="2479900176f6595d" providerId="LiveId" clId="{A5E8DDF2-9348-47D8-A1C1-A2FD59DDF626}" dt="2024-08-23T03:43:40.723" v="2117"/>
          <ac:spMkLst>
            <pc:docMk/>
            <pc:sldMk cId="3577233679" sldId="274"/>
            <ac:spMk id="90" creationId="{083FA877-A3E9-42CF-8521-BE91395E63DA}"/>
          </ac:spMkLst>
        </pc:spChg>
        <pc:spChg chg="add del">
          <ac:chgData name="jay cat" userId="2479900176f6595d" providerId="LiveId" clId="{A5E8DDF2-9348-47D8-A1C1-A2FD59DDF626}" dt="2024-08-23T03:15:16.958" v="2078" actId="26606"/>
          <ac:spMkLst>
            <pc:docMk/>
            <pc:sldMk cId="3577233679" sldId="274"/>
            <ac:spMk id="124" creationId="{7C323266-84FB-4382-B03F-8604B66D018A}"/>
          </ac:spMkLst>
        </pc:spChg>
        <pc:spChg chg="add del">
          <ac:chgData name="jay cat" userId="2479900176f6595d" providerId="LiveId" clId="{A5E8DDF2-9348-47D8-A1C1-A2FD59DDF626}" dt="2024-08-23T03:15:16.958" v="2078" actId="26606"/>
          <ac:spMkLst>
            <pc:docMk/>
            <pc:sldMk cId="3577233679" sldId="274"/>
            <ac:spMk id="125" creationId="{8BD70CF7-F4AD-415E-AEB0-C21E7976045D}"/>
          </ac:spMkLst>
        </pc:spChg>
        <pc:spChg chg="add del">
          <ac:chgData name="jay cat" userId="2479900176f6595d" providerId="LiveId" clId="{A5E8DDF2-9348-47D8-A1C1-A2FD59DDF626}" dt="2024-08-23T03:15:19.233" v="2080" actId="26606"/>
          <ac:spMkLst>
            <pc:docMk/>
            <pc:sldMk cId="3577233679" sldId="274"/>
            <ac:spMk id="183" creationId="{2A4362C1-4CBA-464D-98B4-208037B13219}"/>
          </ac:spMkLst>
        </pc:spChg>
        <pc:spChg chg="add del">
          <ac:chgData name="jay cat" userId="2479900176f6595d" providerId="LiveId" clId="{A5E8DDF2-9348-47D8-A1C1-A2FD59DDF626}" dt="2024-08-23T03:15:19.233" v="2080" actId="26606"/>
          <ac:spMkLst>
            <pc:docMk/>
            <pc:sldMk cId="3577233679" sldId="274"/>
            <ac:spMk id="184" creationId="{DAC8B1B5-358F-4498-A98B-80EE307C26AA}"/>
          </ac:spMkLst>
        </pc:spChg>
        <pc:spChg chg="add del">
          <ac:chgData name="jay cat" userId="2479900176f6595d" providerId="LiveId" clId="{A5E8DDF2-9348-47D8-A1C1-A2FD59DDF626}" dt="2024-08-23T03:15:19.233" v="2080" actId="26606"/>
          <ac:spMkLst>
            <pc:docMk/>
            <pc:sldMk cId="3577233679" sldId="274"/>
            <ac:spMk id="185" creationId="{AE9AA0E3-147E-4905-B268-5A9FFE34A4A5}"/>
          </ac:spMkLst>
        </pc:spChg>
        <pc:spChg chg="add del">
          <ac:chgData name="jay cat" userId="2479900176f6595d" providerId="LiveId" clId="{A5E8DDF2-9348-47D8-A1C1-A2FD59DDF626}" dt="2024-08-23T03:15:28.387" v="2082" actId="26606"/>
          <ac:spMkLst>
            <pc:docMk/>
            <pc:sldMk cId="3577233679" sldId="274"/>
            <ac:spMk id="227" creationId="{EABB84BE-0963-460C-A606-595C4DAFF9EC}"/>
          </ac:spMkLst>
        </pc:spChg>
        <pc:grpChg chg="add del">
          <ac:chgData name="jay cat" userId="2479900176f6595d" providerId="LiveId" clId="{A5E8DDF2-9348-47D8-A1C1-A2FD59DDF626}" dt="2024-08-23T03:15:16.958" v="2078" actId="26606"/>
          <ac:grpSpMkLst>
            <pc:docMk/>
            <pc:sldMk cId="3577233679" sldId="274"/>
            <ac:grpSpMk id="11" creationId="{F810FE48-5F0C-4E97-BD7F-FDE128D85371}"/>
          </ac:grpSpMkLst>
        </pc:grpChg>
        <pc:grpChg chg="add del">
          <ac:chgData name="jay cat" userId="2479900176f6595d" providerId="LiveId" clId="{A5E8DDF2-9348-47D8-A1C1-A2FD59DDF626}" dt="2024-08-23T03:10:27.616" v="2013" actId="26606"/>
          <ac:grpSpMkLst>
            <pc:docMk/>
            <pc:sldMk cId="3577233679" sldId="274"/>
            <ac:grpSpMk id="61" creationId="{514E1141-65DC-4F54-8399-7221AE6F83D4}"/>
          </ac:grpSpMkLst>
        </pc:grpChg>
        <pc:grpChg chg="add del">
          <ac:chgData name="jay cat" userId="2479900176f6595d" providerId="LiveId" clId="{A5E8DDF2-9348-47D8-A1C1-A2FD59DDF626}" dt="2024-08-23T03:15:19.233" v="2080" actId="26606"/>
          <ac:grpSpMkLst>
            <pc:docMk/>
            <pc:sldMk cId="3577233679" sldId="274"/>
            <ac:grpSpMk id="128" creationId="{F810FE48-5F0C-4E97-BD7F-FDE128D85371}"/>
          </ac:grpSpMkLst>
        </pc:grpChg>
        <pc:grpChg chg="add del">
          <ac:chgData name="jay cat" userId="2479900176f6595d" providerId="LiveId" clId="{A5E8DDF2-9348-47D8-A1C1-A2FD59DDF626}" dt="2024-08-23T03:15:28.387" v="2082" actId="26606"/>
          <ac:grpSpMkLst>
            <pc:docMk/>
            <pc:sldMk cId="3577233679" sldId="274"/>
            <ac:grpSpMk id="188" creationId="{F810FE48-5F0C-4E97-BD7F-FDE128D85371}"/>
          </ac:grpSpMkLst>
        </pc:grpChg>
        <pc:picChg chg="add mod ord">
          <ac:chgData name="jay cat" userId="2479900176f6595d" providerId="LiveId" clId="{A5E8DDF2-9348-47D8-A1C1-A2FD59DDF626}" dt="2024-08-23T03:41:26.140" v="2084" actId="14100"/>
          <ac:picMkLst>
            <pc:docMk/>
            <pc:sldMk cId="3577233679" sldId="274"/>
            <ac:picMk id="3" creationId="{20DE7ABE-1C30-C0ED-0A72-ACC81A475A57}"/>
          </ac:picMkLst>
        </pc:picChg>
        <pc:picChg chg="add mod">
          <ac:chgData name="jay cat" userId="2479900176f6595d" providerId="LiveId" clId="{A5E8DDF2-9348-47D8-A1C1-A2FD59DDF626}" dt="2024-08-23T03:08:23.690" v="1991" actId="1076"/>
          <ac:picMkLst>
            <pc:docMk/>
            <pc:sldMk cId="3577233679" sldId="274"/>
            <ac:picMk id="5" creationId="{905E8916-B200-5DFB-C9CF-9F83922446E7}"/>
          </ac:picMkLst>
        </pc:picChg>
        <pc:picChg chg="add del mod ord">
          <ac:chgData name="jay cat" userId="2479900176f6595d" providerId="LiveId" clId="{A5E8DDF2-9348-47D8-A1C1-A2FD59DDF626}" dt="2024-08-23T03:10:57.906" v="2024" actId="21"/>
          <ac:picMkLst>
            <pc:docMk/>
            <pc:sldMk cId="3577233679" sldId="274"/>
            <ac:picMk id="6" creationId="{BE60EA6F-8FD7-F38F-E369-8F23B8B35347}"/>
          </ac:picMkLst>
        </pc:picChg>
        <pc:picChg chg="add mod">
          <ac:chgData name="jay cat" userId="2479900176f6595d" providerId="LiveId" clId="{A5E8DDF2-9348-47D8-A1C1-A2FD59DDF626}" dt="2024-08-23T03:15:28.387" v="2082" actId="26606"/>
          <ac:picMkLst>
            <pc:docMk/>
            <pc:sldMk cId="3577233679" sldId="274"/>
            <ac:picMk id="7" creationId="{B70296AD-1B91-7B89-753A-CBC7D2C019D1}"/>
          </ac:picMkLst>
        </pc:picChg>
        <pc:picChg chg="mod ord">
          <ac:chgData name="jay cat" userId="2479900176f6595d" providerId="LiveId" clId="{A5E8DDF2-9348-47D8-A1C1-A2FD59DDF626}" dt="2024-08-23T03:15:28.387" v="2082" actId="26606"/>
          <ac:picMkLst>
            <pc:docMk/>
            <pc:sldMk cId="3577233679" sldId="274"/>
            <ac:picMk id="9" creationId="{E8DE7FD5-D926-0D7E-F412-55059BB1AA45}"/>
          </ac:picMkLst>
        </pc:picChg>
        <pc:picChg chg="add del">
          <ac:chgData name="jay cat" userId="2479900176f6595d" providerId="LiveId" clId="{A5E8DDF2-9348-47D8-A1C1-A2FD59DDF626}" dt="2024-08-23T03:15:16.958" v="2078" actId="26606"/>
          <ac:picMkLst>
            <pc:docMk/>
            <pc:sldMk cId="3577233679" sldId="274"/>
            <ac:picMk id="14" creationId="{5BD33659-8797-414B-BBDC-24F942329570}"/>
          </ac:picMkLst>
        </pc:picChg>
        <pc:picChg chg="add del">
          <ac:chgData name="jay cat" userId="2479900176f6595d" providerId="LiveId" clId="{A5E8DDF2-9348-47D8-A1C1-A2FD59DDF626}" dt="2024-08-23T03:15:19.233" v="2080" actId="26606"/>
          <ac:picMkLst>
            <pc:docMk/>
            <pc:sldMk cId="3577233679" sldId="274"/>
            <ac:picMk id="127" creationId="{5BD33659-8797-414B-BBDC-24F942329570}"/>
          </ac:picMkLst>
        </pc:picChg>
        <pc:picChg chg="add del">
          <ac:chgData name="jay cat" userId="2479900176f6595d" providerId="LiveId" clId="{A5E8DDF2-9348-47D8-A1C1-A2FD59DDF626}" dt="2024-08-23T03:15:28.387" v="2082" actId="26606"/>
          <ac:picMkLst>
            <pc:docMk/>
            <pc:sldMk cId="3577233679" sldId="274"/>
            <ac:picMk id="187" creationId="{5BD33659-8797-414B-BBDC-24F942329570}"/>
          </ac:picMkLst>
        </pc:picChg>
        <pc:cxnChg chg="add del">
          <ac:chgData name="jay cat" userId="2479900176f6595d" providerId="LiveId" clId="{A5E8DDF2-9348-47D8-A1C1-A2FD59DDF626}" dt="2024-08-23T03:10:39.244" v="2022" actId="26606"/>
          <ac:cxnSpMkLst>
            <pc:docMk/>
            <pc:sldMk cId="3577233679" sldId="274"/>
            <ac:cxnSpMk id="20" creationId="{967F2066-0253-4771-A5F6-68111E1FE832}"/>
          </ac:cxnSpMkLst>
        </pc:cxnChg>
        <pc:cxnChg chg="add del">
          <ac:chgData name="jay cat" userId="2479900176f6595d" providerId="LiveId" clId="{A5E8DDF2-9348-47D8-A1C1-A2FD59DDF626}" dt="2024-08-23T03:08:29.546" v="1994" actId="26606"/>
          <ac:cxnSpMkLst>
            <pc:docMk/>
            <pc:sldMk cId="3577233679" sldId="274"/>
            <ac:cxnSpMk id="29" creationId="{967F2066-0253-4771-A5F6-68111E1FE832}"/>
          </ac:cxnSpMkLst>
        </pc:cxnChg>
        <pc:cxnChg chg="add del">
          <ac:chgData name="jay cat" userId="2479900176f6595d" providerId="LiveId" clId="{A5E8DDF2-9348-47D8-A1C1-A2FD59DDF626}" dt="2024-08-23T03:09:58.066" v="2001" actId="26606"/>
          <ac:cxnSpMkLst>
            <pc:docMk/>
            <pc:sldMk cId="3577233679" sldId="274"/>
            <ac:cxnSpMk id="35" creationId="{1503BFE4-729B-D9D0-C17B-501E6AF1127A}"/>
          </ac:cxnSpMkLst>
        </pc:cxnChg>
        <pc:cxnChg chg="add del">
          <ac:chgData name="jay cat" userId="2479900176f6595d" providerId="LiveId" clId="{A5E8DDF2-9348-47D8-A1C1-A2FD59DDF626}" dt="2024-08-23T03:10:13.539" v="2007" actId="26606"/>
          <ac:cxnSpMkLst>
            <pc:docMk/>
            <pc:sldMk cId="3577233679" sldId="274"/>
            <ac:cxnSpMk id="47" creationId="{EE504C98-6397-41C1-A8D8-2D9C4ED307E0}"/>
          </ac:cxnSpMkLst>
        </pc:cxnChg>
        <pc:cxnChg chg="add del">
          <ac:chgData name="jay cat" userId="2479900176f6595d" providerId="LiveId" clId="{A5E8DDF2-9348-47D8-A1C1-A2FD59DDF626}" dt="2024-08-23T03:10:13.539" v="2007" actId="26606"/>
          <ac:cxnSpMkLst>
            <pc:docMk/>
            <pc:sldMk cId="3577233679" sldId="274"/>
            <ac:cxnSpMk id="48" creationId="{B7188D9B-1674-419B-A379-D1632A7EC3A2}"/>
          </ac:cxnSpMkLst>
        </pc:cxnChg>
        <pc:cxnChg chg="add del">
          <ac:chgData name="jay cat" userId="2479900176f6595d" providerId="LiveId" clId="{A5E8DDF2-9348-47D8-A1C1-A2FD59DDF626}" dt="2024-08-23T03:10:21.593" v="2009" actId="26606"/>
          <ac:cxnSpMkLst>
            <pc:docMk/>
            <pc:sldMk cId="3577233679" sldId="274"/>
            <ac:cxnSpMk id="51" creationId="{249EDD1B-F94D-B4E6-ACAA-566B9A26FDE3}"/>
          </ac:cxnSpMkLst>
        </pc:cxnChg>
        <pc:cxnChg chg="add del">
          <ac:chgData name="jay cat" userId="2479900176f6595d" providerId="LiveId" clId="{A5E8DDF2-9348-47D8-A1C1-A2FD59DDF626}" dt="2024-08-23T03:10:31.366" v="2015" actId="26606"/>
          <ac:cxnSpMkLst>
            <pc:docMk/>
            <pc:sldMk cId="3577233679" sldId="274"/>
            <ac:cxnSpMk id="67" creationId="{EE504C98-6397-41C1-A8D8-2D9C4ED307E0}"/>
          </ac:cxnSpMkLst>
        </pc:cxnChg>
        <pc:cxnChg chg="add del">
          <ac:chgData name="jay cat" userId="2479900176f6595d" providerId="LiveId" clId="{A5E8DDF2-9348-47D8-A1C1-A2FD59DDF626}" dt="2024-08-23T03:10:31.366" v="2015" actId="26606"/>
          <ac:cxnSpMkLst>
            <pc:docMk/>
            <pc:sldMk cId="3577233679" sldId="274"/>
            <ac:cxnSpMk id="68" creationId="{B7188D9B-1674-419B-A379-D1632A7EC3A2}"/>
          </ac:cxnSpMkLst>
        </pc:cxnChg>
        <pc:cxnChg chg="add del">
          <ac:chgData name="jay cat" userId="2479900176f6595d" providerId="LiveId" clId="{A5E8DDF2-9348-47D8-A1C1-A2FD59DDF626}" dt="2024-08-23T03:10:35.192" v="2017" actId="26606"/>
          <ac:cxnSpMkLst>
            <pc:docMk/>
            <pc:sldMk cId="3577233679" sldId="274"/>
            <ac:cxnSpMk id="73" creationId="{967F2066-0253-4771-A5F6-68111E1FE832}"/>
          </ac:cxnSpMkLst>
        </pc:cxnChg>
      </pc:sldChg>
      <pc:sldChg chg="addSp delSp modSp add mod setBg addAnim delAnim delDesignElem">
        <pc:chgData name="jay cat" userId="2479900176f6595d" providerId="LiveId" clId="{A5E8DDF2-9348-47D8-A1C1-A2FD59DDF626}" dt="2024-08-23T04:07:49.243" v="2390" actId="115"/>
        <pc:sldMkLst>
          <pc:docMk/>
          <pc:sldMk cId="545843406" sldId="275"/>
        </pc:sldMkLst>
        <pc:spChg chg="mod">
          <ac:chgData name="jay cat" userId="2479900176f6595d" providerId="LiveId" clId="{A5E8DDF2-9348-47D8-A1C1-A2FD59DDF626}" dt="2024-08-23T04:07:49.243" v="2390" actId="115"/>
          <ac:spMkLst>
            <pc:docMk/>
            <pc:sldMk cId="545843406" sldId="275"/>
            <ac:spMk id="2" creationId="{E1A381FB-9469-6A42-2934-B7ED7C153E2D}"/>
          </ac:spMkLst>
        </pc:spChg>
        <pc:spChg chg="del mod">
          <ac:chgData name="jay cat" userId="2479900176f6595d" providerId="LiveId" clId="{A5E8DDF2-9348-47D8-A1C1-A2FD59DDF626}" dt="2024-08-23T04:01:02.433" v="2291"/>
          <ac:spMkLst>
            <pc:docMk/>
            <pc:sldMk cId="545843406" sldId="275"/>
            <ac:spMk id="4" creationId="{E0CFD68A-0BA8-53EA-C2E0-F619FAFA647A}"/>
          </ac:spMkLst>
        </pc:spChg>
        <pc:spChg chg="add del mod">
          <ac:chgData name="jay cat" userId="2479900176f6595d" providerId="LiveId" clId="{A5E8DDF2-9348-47D8-A1C1-A2FD59DDF626}" dt="2024-08-23T04:02:54.780" v="2353" actId="21"/>
          <ac:spMkLst>
            <pc:docMk/>
            <pc:sldMk cId="545843406" sldId="275"/>
            <ac:spMk id="5" creationId="{C6ADE2D4-8888-1AB8-F252-37D9ED34CBAB}"/>
          </ac:spMkLst>
        </pc:spChg>
        <pc:spChg chg="add del mod">
          <ac:chgData name="jay cat" userId="2479900176f6595d" providerId="LiveId" clId="{A5E8DDF2-9348-47D8-A1C1-A2FD59DDF626}" dt="2024-08-23T04:03:04.611" v="2354" actId="21"/>
          <ac:spMkLst>
            <pc:docMk/>
            <pc:sldMk cId="545843406" sldId="275"/>
            <ac:spMk id="7" creationId="{5C18D553-5F03-2158-2B2C-ED4148360002}"/>
          </ac:spMkLst>
        </pc:spChg>
        <pc:spChg chg="add del">
          <ac:chgData name="jay cat" userId="2479900176f6595d" providerId="LiveId" clId="{A5E8DDF2-9348-47D8-A1C1-A2FD59DDF626}" dt="2024-08-23T04:00:22.100" v="2288" actId="26606"/>
          <ac:spMkLst>
            <pc:docMk/>
            <pc:sldMk cId="545843406" sldId="275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4:00:22.100" v="2288" actId="26606"/>
          <ac:spMkLst>
            <pc:docMk/>
            <pc:sldMk cId="545843406" sldId="275"/>
            <ac:spMk id="18" creationId="{70A48D59-8581-41F7-B529-F4617FE07A9A}"/>
          </ac:spMkLst>
        </pc:spChg>
        <pc:spChg chg="add del">
          <ac:chgData name="jay cat" userId="2479900176f6595d" providerId="LiveId" clId="{A5E8DDF2-9348-47D8-A1C1-A2FD59DDF626}" dt="2024-08-23T04:06:47.896" v="2376" actId="26606"/>
          <ac:spMkLst>
            <pc:docMk/>
            <pc:sldMk cId="545843406" sldId="275"/>
            <ac:spMk id="24" creationId="{9BC4794E-A4AC-42E1-A99F-469C912E07BA}"/>
          </ac:spMkLst>
        </pc:spChg>
        <pc:spChg chg="add del">
          <ac:chgData name="jay cat" userId="2479900176f6595d" providerId="LiveId" clId="{A5E8DDF2-9348-47D8-A1C1-A2FD59DDF626}" dt="2024-08-23T04:03:30.684" v="2358"/>
          <ac:spMkLst>
            <pc:docMk/>
            <pc:sldMk cId="545843406" sldId="275"/>
            <ac:spMk id="25" creationId="{9CE0A68D-28EF-49D9-B84B-5DAB38714976}"/>
          </ac:spMkLst>
        </pc:spChg>
        <pc:spChg chg="add del">
          <ac:chgData name="jay cat" userId="2479900176f6595d" providerId="LiveId" clId="{A5E8DDF2-9348-47D8-A1C1-A2FD59DDF626}" dt="2024-08-23T04:06:47.896" v="2376" actId="26606"/>
          <ac:spMkLst>
            <pc:docMk/>
            <pc:sldMk cId="545843406" sldId="275"/>
            <ac:spMk id="26" creationId="{798159DC-A6C4-4AA8-A82F-DF0678B9E458}"/>
          </ac:spMkLst>
        </pc:spChg>
        <pc:spChg chg="add del">
          <ac:chgData name="jay cat" userId="2479900176f6595d" providerId="LiveId" clId="{A5E8DDF2-9348-47D8-A1C1-A2FD59DDF626}" dt="2024-08-23T04:03:30.684" v="2358"/>
          <ac:spMkLst>
            <pc:docMk/>
            <pc:sldMk cId="545843406" sldId="275"/>
            <ac:spMk id="27" creationId="{1FA0C3DC-24DE-44E3-9D41-CAA5F3B20751}"/>
          </ac:spMkLst>
        </pc:spChg>
        <pc:spChg chg="add del">
          <ac:chgData name="jay cat" userId="2479900176f6595d" providerId="LiveId" clId="{A5E8DDF2-9348-47D8-A1C1-A2FD59DDF626}" dt="2024-08-23T04:06:58.650" v="2387" actId="26606"/>
          <ac:spMkLst>
            <pc:docMk/>
            <pc:sldMk cId="545843406" sldId="275"/>
            <ac:spMk id="30" creationId="{8D6C28F2-A53D-4790-950F-13F5F6D28ACF}"/>
          </ac:spMkLst>
        </pc:spChg>
        <pc:spChg chg="add del">
          <ac:chgData name="jay cat" userId="2479900176f6595d" providerId="LiveId" clId="{A5E8DDF2-9348-47D8-A1C1-A2FD59DDF626}" dt="2024-08-23T04:06:50.814" v="2378" actId="26606"/>
          <ac:spMkLst>
            <pc:docMk/>
            <pc:sldMk cId="545843406" sldId="275"/>
            <ac:spMk id="33" creationId="{FDAF26D5-7469-49F5-902D-571FA58A7EEE}"/>
          </ac:spMkLst>
        </pc:spChg>
        <pc:spChg chg="add del">
          <ac:chgData name="jay cat" userId="2479900176f6595d" providerId="LiveId" clId="{A5E8DDF2-9348-47D8-A1C1-A2FD59DDF626}" dt="2024-08-23T04:06:50.814" v="2378" actId="26606"/>
          <ac:spMkLst>
            <pc:docMk/>
            <pc:sldMk cId="545843406" sldId="275"/>
            <ac:spMk id="40" creationId="{0BE1027C-ABCB-4C82-91A2-F67B9A5A65A6}"/>
          </ac:spMkLst>
        </pc:spChg>
        <pc:spChg chg="add del">
          <ac:chgData name="jay cat" userId="2479900176f6595d" providerId="LiveId" clId="{A5E8DDF2-9348-47D8-A1C1-A2FD59DDF626}" dt="2024-08-23T04:06:52.830" v="2381" actId="26606"/>
          <ac:spMkLst>
            <pc:docMk/>
            <pc:sldMk cId="545843406" sldId="275"/>
            <ac:spMk id="50" creationId="{435E7948-170A-4DE1-8A31-A6D6A53D29FD}"/>
          </ac:spMkLst>
        </pc:spChg>
        <pc:spChg chg="add del">
          <ac:chgData name="jay cat" userId="2479900176f6595d" providerId="LiveId" clId="{A5E8DDF2-9348-47D8-A1C1-A2FD59DDF626}" dt="2024-08-23T04:06:56.154" v="2383" actId="26606"/>
          <ac:spMkLst>
            <pc:docMk/>
            <pc:sldMk cId="545843406" sldId="275"/>
            <ac:spMk id="60" creationId="{74AF5031-D100-43C2-A5E6-E680A0F96DD3}"/>
          </ac:spMkLst>
        </pc:spChg>
        <pc:spChg chg="add del">
          <ac:chgData name="jay cat" userId="2479900176f6595d" providerId="LiveId" clId="{A5E8DDF2-9348-47D8-A1C1-A2FD59DDF626}" dt="2024-08-23T04:06:57.494" v="2385" actId="26606"/>
          <ac:spMkLst>
            <pc:docMk/>
            <pc:sldMk cId="545843406" sldId="275"/>
            <ac:spMk id="70" creationId="{9753EEC9-11A6-4AF8-8CC6-192BB9C99B8A}"/>
          </ac:spMkLst>
        </pc:spChg>
        <pc:spChg chg="add del">
          <ac:chgData name="jay cat" userId="2479900176f6595d" providerId="LiveId" clId="{A5E8DDF2-9348-47D8-A1C1-A2FD59DDF626}" dt="2024-08-23T04:06:57.494" v="2385" actId="26606"/>
          <ac:spMkLst>
            <pc:docMk/>
            <pc:sldMk cId="545843406" sldId="275"/>
            <ac:spMk id="71" creationId="{3B19AD3C-A1FC-4D60-ACF3-207B49A9E85E}"/>
          </ac:spMkLst>
        </pc:spChg>
        <pc:spChg chg="add del">
          <ac:chgData name="jay cat" userId="2479900176f6595d" providerId="LiveId" clId="{A5E8DDF2-9348-47D8-A1C1-A2FD59DDF626}" dt="2024-08-23T04:06:58.650" v="2387" actId="26606"/>
          <ac:spMkLst>
            <pc:docMk/>
            <pc:sldMk cId="545843406" sldId="275"/>
            <ac:spMk id="80" creationId="{B286854B-B21B-48EE-829A-428BD17B8D8F}"/>
          </ac:spMkLst>
        </pc:spChg>
        <pc:spChg chg="add del">
          <ac:chgData name="jay cat" userId="2479900176f6595d" providerId="LiveId" clId="{A5E8DDF2-9348-47D8-A1C1-A2FD59DDF626}" dt="2024-08-23T04:06:58.650" v="2387" actId="26606"/>
          <ac:spMkLst>
            <pc:docMk/>
            <pc:sldMk cId="545843406" sldId="275"/>
            <ac:spMk id="81" creationId="{62D24C17-45DC-4B8B-B48E-F2A226EEDF12}"/>
          </ac:spMkLst>
        </pc:spChg>
        <pc:spChg chg="add del">
          <ac:chgData name="jay cat" userId="2479900176f6595d" providerId="LiveId" clId="{A5E8DDF2-9348-47D8-A1C1-A2FD59DDF626}" dt="2024-08-23T04:06:58.650" v="2387" actId="26606"/>
          <ac:spMkLst>
            <pc:docMk/>
            <pc:sldMk cId="545843406" sldId="275"/>
            <ac:spMk id="82" creationId="{C0B35EEF-F0B5-457B-BE6F-B61267EBBECA}"/>
          </ac:spMkLst>
        </pc:spChg>
        <pc:spChg chg="add del">
          <ac:chgData name="jay cat" userId="2479900176f6595d" providerId="LiveId" clId="{A5E8DDF2-9348-47D8-A1C1-A2FD59DDF626}" dt="2024-08-23T04:07:00.632" v="2389" actId="26606"/>
          <ac:spMkLst>
            <pc:docMk/>
            <pc:sldMk cId="545843406" sldId="275"/>
            <ac:spMk id="93" creationId="{AAAB4313-7B9C-47B5-9EA2-537DE36C745E}"/>
          </ac:spMkLst>
        </pc:spChg>
        <pc:spChg chg="add del">
          <ac:chgData name="jay cat" userId="2479900176f6595d" providerId="LiveId" clId="{A5E8DDF2-9348-47D8-A1C1-A2FD59DDF626}" dt="2024-08-23T04:07:00.632" v="2389" actId="26606"/>
          <ac:spMkLst>
            <pc:docMk/>
            <pc:sldMk cId="545843406" sldId="275"/>
            <ac:spMk id="94" creationId="{5BDFEBFF-F902-481F-BC42-83606FE4A6C2}"/>
          </ac:spMkLst>
        </pc:spChg>
        <pc:spChg chg="add del">
          <ac:chgData name="jay cat" userId="2479900176f6595d" providerId="LiveId" clId="{A5E8DDF2-9348-47D8-A1C1-A2FD59DDF626}" dt="2024-08-23T04:07:00.632" v="2389" actId="26606"/>
          <ac:spMkLst>
            <pc:docMk/>
            <pc:sldMk cId="545843406" sldId="275"/>
            <ac:spMk id="95" creationId="{116BF070-74D6-4AD2-B070-BD21BDB64A17}"/>
          </ac:spMkLst>
        </pc:spChg>
        <pc:spChg chg="add del">
          <ac:chgData name="jay cat" userId="2479900176f6595d" providerId="LiveId" clId="{A5E8DDF2-9348-47D8-A1C1-A2FD59DDF626}" dt="2024-08-23T04:07:00.632" v="2389" actId="26606"/>
          <ac:spMkLst>
            <pc:docMk/>
            <pc:sldMk cId="545843406" sldId="275"/>
            <ac:spMk id="96" creationId="{F1426C31-1067-4007-ABE1-EF944A15CBA9}"/>
          </ac:spMkLst>
        </pc:spChg>
        <pc:grpChg chg="add del">
          <ac:chgData name="jay cat" userId="2479900176f6595d" providerId="LiveId" clId="{A5E8DDF2-9348-47D8-A1C1-A2FD59DDF626}" dt="2024-08-23T04:06:47.896" v="2376" actId="26606"/>
          <ac:grpSpMkLst>
            <pc:docMk/>
            <pc:sldMk cId="545843406" sldId="275"/>
            <ac:grpSpMk id="28" creationId="{313F1EA3-2BA1-4FF3-9B83-CE9C6C8D27A1}"/>
          </ac:grpSpMkLst>
        </pc:grpChg>
        <pc:grpChg chg="add del">
          <ac:chgData name="jay cat" userId="2479900176f6595d" providerId="LiveId" clId="{A5E8DDF2-9348-47D8-A1C1-A2FD59DDF626}" dt="2024-08-23T04:06:58.650" v="2387" actId="26606"/>
          <ac:grpSpMkLst>
            <pc:docMk/>
            <pc:sldMk cId="545843406" sldId="275"/>
            <ac:grpSpMk id="32" creationId="{BD715EE1-7593-40E5-8F38-30FF7B5E5F21}"/>
          </ac:grpSpMkLst>
        </pc:grpChg>
        <pc:grpChg chg="add del">
          <ac:chgData name="jay cat" userId="2479900176f6595d" providerId="LiveId" clId="{A5E8DDF2-9348-47D8-A1C1-A2FD59DDF626}" dt="2024-08-23T04:06:50.814" v="2378" actId="26606"/>
          <ac:grpSpMkLst>
            <pc:docMk/>
            <pc:sldMk cId="545843406" sldId="275"/>
            <ac:grpSpMk id="41" creationId="{0CC57C46-4659-4AF2-9180-2DEED214CDD7}"/>
          </ac:grpSpMkLst>
        </pc:grpChg>
        <pc:grpChg chg="add del">
          <ac:chgData name="jay cat" userId="2479900176f6595d" providerId="LiveId" clId="{A5E8DDF2-9348-47D8-A1C1-A2FD59DDF626}" dt="2024-08-23T04:06:52.830" v="2381" actId="26606"/>
          <ac:grpSpMkLst>
            <pc:docMk/>
            <pc:sldMk cId="545843406" sldId="275"/>
            <ac:grpSpMk id="51" creationId="{0738C589-FA4B-4404-B651-8DF1FAE18095}"/>
          </ac:grpSpMkLst>
        </pc:grpChg>
        <pc:grpChg chg="add del">
          <ac:chgData name="jay cat" userId="2479900176f6595d" providerId="LiveId" clId="{A5E8DDF2-9348-47D8-A1C1-A2FD59DDF626}" dt="2024-08-23T04:06:56.154" v="2383" actId="26606"/>
          <ac:grpSpMkLst>
            <pc:docMk/>
            <pc:sldMk cId="545843406" sldId="275"/>
            <ac:grpSpMk id="61" creationId="{B096D047-D6C9-4CA7-A109-46B33A488F2F}"/>
          </ac:grpSpMkLst>
        </pc:grpChg>
        <pc:grpChg chg="add del">
          <ac:chgData name="jay cat" userId="2479900176f6595d" providerId="LiveId" clId="{A5E8DDF2-9348-47D8-A1C1-A2FD59DDF626}" dt="2024-08-23T04:06:57.494" v="2385" actId="26606"/>
          <ac:grpSpMkLst>
            <pc:docMk/>
            <pc:sldMk cId="545843406" sldId="275"/>
            <ac:grpSpMk id="72" creationId="{DF8C2EEE-638D-4787-8323-FEC25CABF59B}"/>
          </ac:grpSpMkLst>
        </pc:grpChg>
        <pc:grpChg chg="add del">
          <ac:chgData name="jay cat" userId="2479900176f6595d" providerId="LiveId" clId="{A5E8DDF2-9348-47D8-A1C1-A2FD59DDF626}" dt="2024-08-23T04:07:00.632" v="2389" actId="26606"/>
          <ac:grpSpMkLst>
            <pc:docMk/>
            <pc:sldMk cId="545843406" sldId="275"/>
            <ac:grpSpMk id="97" creationId="{44809623-E7D8-4059-BD9F-12956C42574F}"/>
          </ac:grpSpMkLst>
        </pc:grpChg>
        <pc:picChg chg="add mod">
          <ac:chgData name="jay cat" userId="2479900176f6595d" providerId="LiveId" clId="{A5E8DDF2-9348-47D8-A1C1-A2FD59DDF626}" dt="2024-08-23T04:07:00.632" v="2389" actId="26606"/>
          <ac:picMkLst>
            <pc:docMk/>
            <pc:sldMk cId="545843406" sldId="275"/>
            <ac:picMk id="3" creationId="{781C226F-F5C6-C2E6-F7A5-3EE14377995E}"/>
          </ac:picMkLst>
        </pc:picChg>
        <pc:picChg chg="mod ord">
          <ac:chgData name="jay cat" userId="2479900176f6595d" providerId="LiveId" clId="{A5E8DDF2-9348-47D8-A1C1-A2FD59DDF626}" dt="2024-08-23T04:07:00.632" v="2389" actId="26606"/>
          <ac:picMkLst>
            <pc:docMk/>
            <pc:sldMk cId="545843406" sldId="275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4:06:47.896" v="2376" actId="26606"/>
          <ac:cxnSpMkLst>
            <pc:docMk/>
            <pc:sldMk cId="545843406" sldId="275"/>
            <ac:cxnSpMk id="11" creationId="{C05450BA-2A87-4847-A5A0-E7D960557220}"/>
          </ac:cxnSpMkLst>
        </pc:cxnChg>
        <pc:cxnChg chg="add del">
          <ac:chgData name="jay cat" userId="2479900176f6595d" providerId="LiveId" clId="{A5E8DDF2-9348-47D8-A1C1-A2FD59DDF626}" dt="2024-08-23T04:06:47.896" v="2376" actId="26606"/>
          <ac:cxnSpMkLst>
            <pc:docMk/>
            <pc:sldMk cId="545843406" sldId="275"/>
            <ac:cxnSpMk id="12" creationId="{A16F9ADA-A824-456A-9728-D5BFFE04D3A2}"/>
          </ac:cxnSpMkLst>
        </pc:cxnChg>
        <pc:cxnChg chg="add del">
          <ac:chgData name="jay cat" userId="2479900176f6595d" providerId="LiveId" clId="{A5E8DDF2-9348-47D8-A1C1-A2FD59DDF626}" dt="2024-08-23T04:06:47.896" v="2376" actId="26606"/>
          <ac:cxnSpMkLst>
            <pc:docMk/>
            <pc:sldMk cId="545843406" sldId="275"/>
            <ac:cxnSpMk id="13" creationId="{63034157-938C-45F5-8DCA-208D22E5BBE4}"/>
          </ac:cxnSpMkLst>
        </pc:cxnChg>
        <pc:cxnChg chg="add del">
          <ac:chgData name="jay cat" userId="2479900176f6595d" providerId="LiveId" clId="{A5E8DDF2-9348-47D8-A1C1-A2FD59DDF626}" dt="2024-08-23T04:06:47.896" v="2376" actId="26606"/>
          <ac:cxnSpMkLst>
            <pc:docMk/>
            <pc:sldMk cId="545843406" sldId="275"/>
            <ac:cxnSpMk id="14" creationId="{8C152077-984A-4612-B0E1-251C62EB1528}"/>
          </ac:cxnSpMkLst>
        </pc:cxnChg>
        <pc:cxnChg chg="add del">
          <ac:chgData name="jay cat" userId="2479900176f6595d" providerId="LiveId" clId="{A5E8DDF2-9348-47D8-A1C1-A2FD59DDF626}" dt="2024-08-23T04:00:22.100" v="2288" actId="26606"/>
          <ac:cxnSpMkLst>
            <pc:docMk/>
            <pc:sldMk cId="545843406" sldId="275"/>
            <ac:cxnSpMk id="20" creationId="{967F2066-0253-4771-A5F6-68111E1FE832}"/>
          </ac:cxnSpMkLst>
        </pc:cxnChg>
        <pc:cxnChg chg="add del">
          <ac:chgData name="jay cat" userId="2479900176f6595d" providerId="LiveId" clId="{A5E8DDF2-9348-47D8-A1C1-A2FD59DDF626}" dt="2024-08-23T04:06:47.896" v="2376" actId="26606"/>
          <ac:cxnSpMkLst>
            <pc:docMk/>
            <pc:sldMk cId="545843406" sldId="275"/>
            <ac:cxnSpMk id="22" creationId="{2369327A-A6C5-4293-80D1-DECEBA3F5FF0}"/>
          </ac:cxnSpMkLst>
        </pc:cxnChg>
        <pc:cxnChg chg="add del">
          <ac:chgData name="jay cat" userId="2479900176f6595d" providerId="LiveId" clId="{A5E8DDF2-9348-47D8-A1C1-A2FD59DDF626}" dt="2024-08-23T04:06:50.814" v="2378" actId="26606"/>
          <ac:cxnSpMkLst>
            <pc:docMk/>
            <pc:sldMk cId="545843406" sldId="275"/>
            <ac:cxnSpMk id="35" creationId="{DD6CFB6C-6ECB-4250-B68E-01966297A513}"/>
          </ac:cxnSpMkLst>
        </pc:cxnChg>
        <pc:cxnChg chg="add del">
          <ac:chgData name="jay cat" userId="2479900176f6595d" providerId="LiveId" clId="{A5E8DDF2-9348-47D8-A1C1-A2FD59DDF626}" dt="2024-08-23T04:06:50.814" v="2378" actId="26606"/>
          <ac:cxnSpMkLst>
            <pc:docMk/>
            <pc:sldMk cId="545843406" sldId="275"/>
            <ac:cxnSpMk id="36" creationId="{B8359141-C085-46E4-B4EC-42F9599BA7D2}"/>
          </ac:cxnSpMkLst>
        </pc:cxnChg>
        <pc:cxnChg chg="add del">
          <ac:chgData name="jay cat" userId="2479900176f6595d" providerId="LiveId" clId="{A5E8DDF2-9348-47D8-A1C1-A2FD59DDF626}" dt="2024-08-23T04:06:50.814" v="2378" actId="26606"/>
          <ac:cxnSpMkLst>
            <pc:docMk/>
            <pc:sldMk cId="545843406" sldId="275"/>
            <ac:cxnSpMk id="37" creationId="{FA903156-0F0C-44A5-9019-0CAF51EB494A}"/>
          </ac:cxnSpMkLst>
        </pc:cxnChg>
        <pc:cxnChg chg="add del">
          <ac:chgData name="jay cat" userId="2479900176f6595d" providerId="LiveId" clId="{A5E8DDF2-9348-47D8-A1C1-A2FD59DDF626}" dt="2024-08-23T04:06:50.814" v="2378" actId="26606"/>
          <ac:cxnSpMkLst>
            <pc:docMk/>
            <pc:sldMk cId="545843406" sldId="275"/>
            <ac:cxnSpMk id="38" creationId="{66E5E851-3725-463F-9451-2FFEF5D3E089}"/>
          </ac:cxnSpMkLst>
        </pc:cxnChg>
        <pc:cxnChg chg="add del">
          <ac:chgData name="jay cat" userId="2479900176f6595d" providerId="LiveId" clId="{A5E8DDF2-9348-47D8-A1C1-A2FD59DDF626}" dt="2024-08-23T04:06:50.814" v="2378" actId="26606"/>
          <ac:cxnSpMkLst>
            <pc:docMk/>
            <pc:sldMk cId="545843406" sldId="275"/>
            <ac:cxnSpMk id="39" creationId="{94209D59-6810-40C2-B8D6-6DACF8A06143}"/>
          </ac:cxnSpMkLst>
        </pc:cxnChg>
        <pc:cxnChg chg="add del">
          <ac:chgData name="jay cat" userId="2479900176f6595d" providerId="LiveId" clId="{A5E8DDF2-9348-47D8-A1C1-A2FD59DDF626}" dt="2024-08-23T04:06:52.830" v="2381" actId="26606"/>
          <ac:cxnSpMkLst>
            <pc:docMk/>
            <pc:sldMk cId="545843406" sldId="275"/>
            <ac:cxnSpMk id="45" creationId="{8C152077-984A-4612-B0E1-251C62EB1528}"/>
          </ac:cxnSpMkLst>
        </pc:cxnChg>
        <pc:cxnChg chg="add del">
          <ac:chgData name="jay cat" userId="2479900176f6595d" providerId="LiveId" clId="{A5E8DDF2-9348-47D8-A1C1-A2FD59DDF626}" dt="2024-08-23T04:06:52.830" v="2381" actId="26606"/>
          <ac:cxnSpMkLst>
            <pc:docMk/>
            <pc:sldMk cId="545843406" sldId="275"/>
            <ac:cxnSpMk id="46" creationId="{C05450BA-2A87-4847-A5A0-E7D960557220}"/>
          </ac:cxnSpMkLst>
        </pc:cxnChg>
        <pc:cxnChg chg="add del">
          <ac:chgData name="jay cat" userId="2479900176f6595d" providerId="LiveId" clId="{A5E8DDF2-9348-47D8-A1C1-A2FD59DDF626}" dt="2024-08-23T04:06:52.830" v="2381" actId="26606"/>
          <ac:cxnSpMkLst>
            <pc:docMk/>
            <pc:sldMk cId="545843406" sldId="275"/>
            <ac:cxnSpMk id="47" creationId="{A16F9ADA-A824-456A-9728-D5BFFE04D3A2}"/>
          </ac:cxnSpMkLst>
        </pc:cxnChg>
        <pc:cxnChg chg="add del">
          <ac:chgData name="jay cat" userId="2479900176f6595d" providerId="LiveId" clId="{A5E8DDF2-9348-47D8-A1C1-A2FD59DDF626}" dt="2024-08-23T04:06:52.830" v="2381" actId="26606"/>
          <ac:cxnSpMkLst>
            <pc:docMk/>
            <pc:sldMk cId="545843406" sldId="275"/>
            <ac:cxnSpMk id="48" creationId="{63034157-938C-45F5-8DCA-208D22E5BBE4}"/>
          </ac:cxnSpMkLst>
        </pc:cxnChg>
        <pc:cxnChg chg="add del">
          <ac:chgData name="jay cat" userId="2479900176f6595d" providerId="LiveId" clId="{A5E8DDF2-9348-47D8-A1C1-A2FD59DDF626}" dt="2024-08-23T04:06:52.830" v="2381" actId="26606"/>
          <ac:cxnSpMkLst>
            <pc:docMk/>
            <pc:sldMk cId="545843406" sldId="275"/>
            <ac:cxnSpMk id="49" creationId="{2369327A-A6C5-4293-80D1-DECEBA3F5FF0}"/>
          </ac:cxnSpMkLst>
        </pc:cxnChg>
        <pc:cxnChg chg="add del">
          <ac:chgData name="jay cat" userId="2479900176f6595d" providerId="LiveId" clId="{A5E8DDF2-9348-47D8-A1C1-A2FD59DDF626}" dt="2024-08-23T04:06:56.154" v="2383" actId="26606"/>
          <ac:cxnSpMkLst>
            <pc:docMk/>
            <pc:sldMk cId="545843406" sldId="275"/>
            <ac:cxnSpMk id="55" creationId="{8C152077-984A-4612-B0E1-251C62EB1528}"/>
          </ac:cxnSpMkLst>
        </pc:cxnChg>
        <pc:cxnChg chg="add del">
          <ac:chgData name="jay cat" userId="2479900176f6595d" providerId="LiveId" clId="{A5E8DDF2-9348-47D8-A1C1-A2FD59DDF626}" dt="2024-08-23T04:06:56.154" v="2383" actId="26606"/>
          <ac:cxnSpMkLst>
            <pc:docMk/>
            <pc:sldMk cId="545843406" sldId="275"/>
            <ac:cxnSpMk id="56" creationId="{C05450BA-2A87-4847-A5A0-E7D960557220}"/>
          </ac:cxnSpMkLst>
        </pc:cxnChg>
        <pc:cxnChg chg="add del">
          <ac:chgData name="jay cat" userId="2479900176f6595d" providerId="LiveId" clId="{A5E8DDF2-9348-47D8-A1C1-A2FD59DDF626}" dt="2024-08-23T04:06:56.154" v="2383" actId="26606"/>
          <ac:cxnSpMkLst>
            <pc:docMk/>
            <pc:sldMk cId="545843406" sldId="275"/>
            <ac:cxnSpMk id="57" creationId="{A16F9ADA-A824-456A-9728-D5BFFE04D3A2}"/>
          </ac:cxnSpMkLst>
        </pc:cxnChg>
        <pc:cxnChg chg="add del">
          <ac:chgData name="jay cat" userId="2479900176f6595d" providerId="LiveId" clId="{A5E8DDF2-9348-47D8-A1C1-A2FD59DDF626}" dt="2024-08-23T04:06:56.154" v="2383" actId="26606"/>
          <ac:cxnSpMkLst>
            <pc:docMk/>
            <pc:sldMk cId="545843406" sldId="275"/>
            <ac:cxnSpMk id="58" creationId="{63034157-938C-45F5-8DCA-208D22E5BBE4}"/>
          </ac:cxnSpMkLst>
        </pc:cxnChg>
        <pc:cxnChg chg="add del">
          <ac:chgData name="jay cat" userId="2479900176f6595d" providerId="LiveId" clId="{A5E8DDF2-9348-47D8-A1C1-A2FD59DDF626}" dt="2024-08-23T04:06:56.154" v="2383" actId="26606"/>
          <ac:cxnSpMkLst>
            <pc:docMk/>
            <pc:sldMk cId="545843406" sldId="275"/>
            <ac:cxnSpMk id="59" creationId="{2369327A-A6C5-4293-80D1-DECEBA3F5FF0}"/>
          </ac:cxnSpMkLst>
        </pc:cxnChg>
        <pc:cxnChg chg="add del">
          <ac:chgData name="jay cat" userId="2479900176f6595d" providerId="LiveId" clId="{A5E8DDF2-9348-47D8-A1C1-A2FD59DDF626}" dt="2024-08-23T04:06:57.494" v="2385" actId="26606"/>
          <ac:cxnSpMkLst>
            <pc:docMk/>
            <pc:sldMk cId="545843406" sldId="275"/>
            <ac:cxnSpMk id="65" creationId="{8C152077-984A-4612-B0E1-251C62EB1528}"/>
          </ac:cxnSpMkLst>
        </pc:cxnChg>
        <pc:cxnChg chg="add del">
          <ac:chgData name="jay cat" userId="2479900176f6595d" providerId="LiveId" clId="{A5E8DDF2-9348-47D8-A1C1-A2FD59DDF626}" dt="2024-08-23T04:06:57.494" v="2385" actId="26606"/>
          <ac:cxnSpMkLst>
            <pc:docMk/>
            <pc:sldMk cId="545843406" sldId="275"/>
            <ac:cxnSpMk id="66" creationId="{C05450BA-2A87-4847-A5A0-E7D960557220}"/>
          </ac:cxnSpMkLst>
        </pc:cxnChg>
        <pc:cxnChg chg="add del">
          <ac:chgData name="jay cat" userId="2479900176f6595d" providerId="LiveId" clId="{A5E8DDF2-9348-47D8-A1C1-A2FD59DDF626}" dt="2024-08-23T04:06:57.494" v="2385" actId="26606"/>
          <ac:cxnSpMkLst>
            <pc:docMk/>
            <pc:sldMk cId="545843406" sldId="275"/>
            <ac:cxnSpMk id="67" creationId="{A16F9ADA-A824-456A-9728-D5BFFE04D3A2}"/>
          </ac:cxnSpMkLst>
        </pc:cxnChg>
        <pc:cxnChg chg="add del">
          <ac:chgData name="jay cat" userId="2479900176f6595d" providerId="LiveId" clId="{A5E8DDF2-9348-47D8-A1C1-A2FD59DDF626}" dt="2024-08-23T04:06:57.494" v="2385" actId="26606"/>
          <ac:cxnSpMkLst>
            <pc:docMk/>
            <pc:sldMk cId="545843406" sldId="275"/>
            <ac:cxnSpMk id="68" creationId="{63034157-938C-45F5-8DCA-208D22E5BBE4}"/>
          </ac:cxnSpMkLst>
        </pc:cxnChg>
        <pc:cxnChg chg="add del">
          <ac:chgData name="jay cat" userId="2479900176f6595d" providerId="LiveId" clId="{A5E8DDF2-9348-47D8-A1C1-A2FD59DDF626}" dt="2024-08-23T04:06:57.494" v="2385" actId="26606"/>
          <ac:cxnSpMkLst>
            <pc:docMk/>
            <pc:sldMk cId="545843406" sldId="275"/>
            <ac:cxnSpMk id="69" creationId="{2369327A-A6C5-4293-80D1-DECEBA3F5FF0}"/>
          </ac:cxnSpMkLst>
        </pc:cxnChg>
        <pc:cxnChg chg="add del">
          <ac:chgData name="jay cat" userId="2479900176f6595d" providerId="LiveId" clId="{A5E8DDF2-9348-47D8-A1C1-A2FD59DDF626}" dt="2024-08-23T04:06:58.650" v="2387" actId="26606"/>
          <ac:cxnSpMkLst>
            <pc:docMk/>
            <pc:sldMk cId="545843406" sldId="275"/>
            <ac:cxnSpMk id="75" creationId="{DD6CFB6C-6ECB-4250-B68E-01966297A513}"/>
          </ac:cxnSpMkLst>
        </pc:cxnChg>
        <pc:cxnChg chg="add del">
          <ac:chgData name="jay cat" userId="2479900176f6595d" providerId="LiveId" clId="{A5E8DDF2-9348-47D8-A1C1-A2FD59DDF626}" dt="2024-08-23T04:06:58.650" v="2387" actId="26606"/>
          <ac:cxnSpMkLst>
            <pc:docMk/>
            <pc:sldMk cId="545843406" sldId="275"/>
            <ac:cxnSpMk id="76" creationId="{B8359141-C085-46E4-B4EC-42F9599BA7D2}"/>
          </ac:cxnSpMkLst>
        </pc:cxnChg>
        <pc:cxnChg chg="add del">
          <ac:chgData name="jay cat" userId="2479900176f6595d" providerId="LiveId" clId="{A5E8DDF2-9348-47D8-A1C1-A2FD59DDF626}" dt="2024-08-23T04:06:58.650" v="2387" actId="26606"/>
          <ac:cxnSpMkLst>
            <pc:docMk/>
            <pc:sldMk cId="545843406" sldId="275"/>
            <ac:cxnSpMk id="77" creationId="{FA903156-0F0C-44A5-9019-0CAF51EB494A}"/>
          </ac:cxnSpMkLst>
        </pc:cxnChg>
        <pc:cxnChg chg="add del">
          <ac:chgData name="jay cat" userId="2479900176f6595d" providerId="LiveId" clId="{A5E8DDF2-9348-47D8-A1C1-A2FD59DDF626}" dt="2024-08-23T04:06:58.650" v="2387" actId="26606"/>
          <ac:cxnSpMkLst>
            <pc:docMk/>
            <pc:sldMk cId="545843406" sldId="275"/>
            <ac:cxnSpMk id="78" creationId="{66E5E851-3725-463F-9451-2FFEF5D3E089}"/>
          </ac:cxnSpMkLst>
        </pc:cxnChg>
        <pc:cxnChg chg="add del">
          <ac:chgData name="jay cat" userId="2479900176f6595d" providerId="LiveId" clId="{A5E8DDF2-9348-47D8-A1C1-A2FD59DDF626}" dt="2024-08-23T04:06:58.650" v="2387" actId="26606"/>
          <ac:cxnSpMkLst>
            <pc:docMk/>
            <pc:sldMk cId="545843406" sldId="275"/>
            <ac:cxnSpMk id="79" creationId="{94209D59-6810-40C2-B8D6-6DACF8A06143}"/>
          </ac:cxnSpMkLst>
        </pc:cxnChg>
        <pc:cxnChg chg="add del">
          <ac:chgData name="jay cat" userId="2479900176f6595d" providerId="LiveId" clId="{A5E8DDF2-9348-47D8-A1C1-A2FD59DDF626}" dt="2024-08-23T04:07:00.632" v="2389" actId="26606"/>
          <ac:cxnSpMkLst>
            <pc:docMk/>
            <pc:sldMk cId="545843406" sldId="275"/>
            <ac:cxnSpMk id="88" creationId="{8C152077-984A-4612-B0E1-251C62EB1528}"/>
          </ac:cxnSpMkLst>
        </pc:cxnChg>
        <pc:cxnChg chg="add del">
          <ac:chgData name="jay cat" userId="2479900176f6595d" providerId="LiveId" clId="{A5E8DDF2-9348-47D8-A1C1-A2FD59DDF626}" dt="2024-08-23T04:07:00.632" v="2389" actId="26606"/>
          <ac:cxnSpMkLst>
            <pc:docMk/>
            <pc:sldMk cId="545843406" sldId="275"/>
            <ac:cxnSpMk id="89" creationId="{C05450BA-2A87-4847-A5A0-E7D960557220}"/>
          </ac:cxnSpMkLst>
        </pc:cxnChg>
        <pc:cxnChg chg="add del">
          <ac:chgData name="jay cat" userId="2479900176f6595d" providerId="LiveId" clId="{A5E8DDF2-9348-47D8-A1C1-A2FD59DDF626}" dt="2024-08-23T04:07:00.632" v="2389" actId="26606"/>
          <ac:cxnSpMkLst>
            <pc:docMk/>
            <pc:sldMk cId="545843406" sldId="275"/>
            <ac:cxnSpMk id="90" creationId="{A16F9ADA-A824-456A-9728-D5BFFE04D3A2}"/>
          </ac:cxnSpMkLst>
        </pc:cxnChg>
        <pc:cxnChg chg="add del">
          <ac:chgData name="jay cat" userId="2479900176f6595d" providerId="LiveId" clId="{A5E8DDF2-9348-47D8-A1C1-A2FD59DDF626}" dt="2024-08-23T04:07:00.632" v="2389" actId="26606"/>
          <ac:cxnSpMkLst>
            <pc:docMk/>
            <pc:sldMk cId="545843406" sldId="275"/>
            <ac:cxnSpMk id="91" creationId="{63034157-938C-45F5-8DCA-208D22E5BBE4}"/>
          </ac:cxnSpMkLst>
        </pc:cxnChg>
        <pc:cxnChg chg="add del">
          <ac:chgData name="jay cat" userId="2479900176f6595d" providerId="LiveId" clId="{A5E8DDF2-9348-47D8-A1C1-A2FD59DDF626}" dt="2024-08-23T04:07:00.632" v="2389" actId="26606"/>
          <ac:cxnSpMkLst>
            <pc:docMk/>
            <pc:sldMk cId="545843406" sldId="275"/>
            <ac:cxnSpMk id="92" creationId="{2369327A-A6C5-4293-80D1-DECEBA3F5FF0}"/>
          </ac:cxnSpMkLst>
        </pc:cxnChg>
      </pc:sldChg>
      <pc:sldChg chg="addSp delSp modSp add mod delDesignElem">
        <pc:chgData name="jay cat" userId="2479900176f6595d" providerId="LiveId" clId="{A5E8DDF2-9348-47D8-A1C1-A2FD59DDF626}" dt="2024-08-23T03:55:41.559" v="2221" actId="12"/>
        <pc:sldMkLst>
          <pc:docMk/>
          <pc:sldMk cId="1343379223" sldId="276"/>
        </pc:sldMkLst>
        <pc:spChg chg="mod ord">
          <ac:chgData name="jay cat" userId="2479900176f6595d" providerId="LiveId" clId="{A5E8DDF2-9348-47D8-A1C1-A2FD59DDF626}" dt="2024-08-23T03:55:41.559" v="2221" actId="12"/>
          <ac:spMkLst>
            <pc:docMk/>
            <pc:sldMk cId="1343379223" sldId="276"/>
            <ac:spMk id="2" creationId="{E1A381FB-9469-6A42-2934-B7ED7C153E2D}"/>
          </ac:spMkLst>
        </pc:spChg>
        <pc:spChg chg="del mod">
          <ac:chgData name="jay cat" userId="2479900176f6595d" providerId="LiveId" clId="{A5E8DDF2-9348-47D8-A1C1-A2FD59DDF626}" dt="2024-08-23T03:50:38.905" v="2126" actId="931"/>
          <ac:spMkLst>
            <pc:docMk/>
            <pc:sldMk cId="1343379223" sldId="276"/>
            <ac:spMk id="4" creationId="{E0CFD68A-0BA8-53EA-C2E0-F619FAFA647A}"/>
          </ac:spMkLst>
        </pc:spChg>
        <pc:spChg chg="add mod">
          <ac:chgData name="jay cat" userId="2479900176f6595d" providerId="LiveId" clId="{A5E8DDF2-9348-47D8-A1C1-A2FD59DDF626}" dt="2024-08-23T03:55:02.958" v="2218" actId="12"/>
          <ac:spMkLst>
            <pc:docMk/>
            <pc:sldMk cId="1343379223" sldId="276"/>
            <ac:spMk id="8" creationId="{7FB64E4C-823A-0B2C-75D5-8D508896B46D}"/>
          </ac:spMkLst>
        </pc:spChg>
        <pc:spChg chg="add mod">
          <ac:chgData name="jay cat" userId="2479900176f6595d" providerId="LiveId" clId="{A5E8DDF2-9348-47D8-A1C1-A2FD59DDF626}" dt="2024-08-23T03:55:23.105" v="2220" actId="12"/>
          <ac:spMkLst>
            <pc:docMk/>
            <pc:sldMk cId="1343379223" sldId="276"/>
            <ac:spMk id="10" creationId="{667A1BF3-BE80-0EDD-77AA-D187A173A90F}"/>
          </ac:spMkLst>
        </pc:spChg>
        <pc:spChg chg="add del">
          <ac:chgData name="jay cat" userId="2479900176f6595d" providerId="LiveId" clId="{A5E8DDF2-9348-47D8-A1C1-A2FD59DDF626}" dt="2024-08-23T03:51:23.876" v="2129" actId="26606"/>
          <ac:spMkLst>
            <pc:docMk/>
            <pc:sldMk cId="1343379223" sldId="276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51:23.876" v="2129" actId="26606"/>
          <ac:spMkLst>
            <pc:docMk/>
            <pc:sldMk cId="1343379223" sldId="276"/>
            <ac:spMk id="18" creationId="{70A48D59-8581-41F7-B529-F4617FE07A9A}"/>
          </ac:spMkLst>
        </pc:spChg>
        <pc:spChg chg="add del">
          <ac:chgData name="jay cat" userId="2479900176f6595d" providerId="LiveId" clId="{A5E8DDF2-9348-47D8-A1C1-A2FD59DDF626}" dt="2024-08-23T03:52:53.477" v="2152" actId="21"/>
          <ac:spMkLst>
            <pc:docMk/>
            <pc:sldMk cId="1343379223" sldId="276"/>
            <ac:spMk id="24" creationId="{340E4900-15C7-FA9E-320F-5F172347D9E7}"/>
          </ac:spMkLst>
        </pc:spChg>
        <pc:spChg chg="add">
          <ac:chgData name="jay cat" userId="2479900176f6595d" providerId="LiveId" clId="{A5E8DDF2-9348-47D8-A1C1-A2FD59DDF626}" dt="2024-08-23T03:51:23.876" v="2129" actId="26606"/>
          <ac:spMkLst>
            <pc:docMk/>
            <pc:sldMk cId="1343379223" sldId="276"/>
            <ac:spMk id="27" creationId="{2DAA6C16-BF9B-4A3E-BC70-EE6015D4F967}"/>
          </ac:spMkLst>
        </pc:spChg>
        <pc:grpChg chg="add">
          <ac:chgData name="jay cat" userId="2479900176f6595d" providerId="LiveId" clId="{A5E8DDF2-9348-47D8-A1C1-A2FD59DDF626}" dt="2024-08-23T03:51:23.876" v="2129" actId="26606"/>
          <ac:grpSpMkLst>
            <pc:docMk/>
            <pc:sldMk cId="1343379223" sldId="276"/>
            <ac:grpSpMk id="29" creationId="{A4AE1828-51FD-4AD7-BCF6-9AF5C696CE5D}"/>
          </ac:grpSpMkLst>
        </pc:grpChg>
        <pc:picChg chg="add mod">
          <ac:chgData name="jay cat" userId="2479900176f6595d" providerId="LiveId" clId="{A5E8DDF2-9348-47D8-A1C1-A2FD59DDF626}" dt="2024-08-23T03:48:35.804" v="2125"/>
          <ac:picMkLst>
            <pc:docMk/>
            <pc:sldMk cId="1343379223" sldId="276"/>
            <ac:picMk id="3" creationId="{4FAFE9E5-3C41-760F-3DD6-B052DCB9CCB9}"/>
          </ac:picMkLst>
        </pc:picChg>
        <pc:picChg chg="add del mod ord">
          <ac:chgData name="jay cat" userId="2479900176f6595d" providerId="LiveId" clId="{A5E8DDF2-9348-47D8-A1C1-A2FD59DDF626}" dt="2024-08-23T03:52:00.930" v="2134" actId="21"/>
          <ac:picMkLst>
            <pc:docMk/>
            <pc:sldMk cId="1343379223" sldId="276"/>
            <ac:picMk id="6" creationId="{E2D4B4D4-AE78-754D-004D-EE450D256E28}"/>
          </ac:picMkLst>
        </pc:picChg>
        <pc:picChg chg="add mod">
          <ac:chgData name="jay cat" userId="2479900176f6595d" providerId="LiveId" clId="{A5E8DDF2-9348-47D8-A1C1-A2FD59DDF626}" dt="2024-08-23T03:52:19.145" v="2137" actId="14100"/>
          <ac:picMkLst>
            <pc:docMk/>
            <pc:sldMk cId="1343379223" sldId="276"/>
            <ac:picMk id="7" creationId="{D842374E-8EDB-CD7C-AF19-94CD7DE8F112}"/>
          </ac:picMkLst>
        </pc:picChg>
        <pc:picChg chg="mod ord">
          <ac:chgData name="jay cat" userId="2479900176f6595d" providerId="LiveId" clId="{A5E8DDF2-9348-47D8-A1C1-A2FD59DDF626}" dt="2024-08-23T03:53:06.960" v="2157" actId="1076"/>
          <ac:picMkLst>
            <pc:docMk/>
            <pc:sldMk cId="1343379223" sldId="276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51:23.876" v="2129" actId="26606"/>
          <ac:cxnSpMkLst>
            <pc:docMk/>
            <pc:sldMk cId="1343379223" sldId="276"/>
            <ac:cxnSpMk id="20" creationId="{967F2066-0253-4771-A5F6-68111E1FE832}"/>
          </ac:cxnSpMkLst>
        </pc:cxnChg>
      </pc:sldChg>
      <pc:sldChg chg="addSp delSp modSp add mod delDesignElem">
        <pc:chgData name="jay cat" userId="2479900176f6595d" providerId="LiveId" clId="{A5E8DDF2-9348-47D8-A1C1-A2FD59DDF626}" dt="2024-08-23T03:59:00.187" v="2267" actId="115"/>
        <pc:sldMkLst>
          <pc:docMk/>
          <pc:sldMk cId="2164173606" sldId="277"/>
        </pc:sldMkLst>
        <pc:spChg chg="mod ord">
          <ac:chgData name="jay cat" userId="2479900176f6595d" providerId="LiveId" clId="{A5E8DDF2-9348-47D8-A1C1-A2FD59DDF626}" dt="2024-08-23T03:59:00.187" v="2267" actId="115"/>
          <ac:spMkLst>
            <pc:docMk/>
            <pc:sldMk cId="2164173606" sldId="277"/>
            <ac:spMk id="2" creationId="{E1A381FB-9469-6A42-2934-B7ED7C153E2D}"/>
          </ac:spMkLst>
        </pc:spChg>
        <pc:spChg chg="del mod">
          <ac:chgData name="jay cat" userId="2479900176f6595d" providerId="LiveId" clId="{A5E8DDF2-9348-47D8-A1C1-A2FD59DDF626}" dt="2024-08-23T03:56:04.611" v="2222"/>
          <ac:spMkLst>
            <pc:docMk/>
            <pc:sldMk cId="2164173606" sldId="277"/>
            <ac:spMk id="4" creationId="{E0CFD68A-0BA8-53EA-C2E0-F619FAFA647A}"/>
          </ac:spMkLst>
        </pc:spChg>
        <pc:spChg chg="add del">
          <ac:chgData name="jay cat" userId="2479900176f6595d" providerId="LiveId" clId="{A5E8DDF2-9348-47D8-A1C1-A2FD59DDF626}" dt="2024-08-23T03:56:22.903" v="2223" actId="26606"/>
          <ac:spMkLst>
            <pc:docMk/>
            <pc:sldMk cId="2164173606" sldId="277"/>
            <ac:spMk id="16" creationId="{35C956CA-A8FB-4F91-A258-FBE459CD99FC}"/>
          </ac:spMkLst>
        </pc:spChg>
        <pc:spChg chg="add del">
          <ac:chgData name="jay cat" userId="2479900176f6595d" providerId="LiveId" clId="{A5E8DDF2-9348-47D8-A1C1-A2FD59DDF626}" dt="2024-08-23T03:56:22.903" v="2223" actId="26606"/>
          <ac:spMkLst>
            <pc:docMk/>
            <pc:sldMk cId="2164173606" sldId="277"/>
            <ac:spMk id="18" creationId="{70A48D59-8581-41F7-B529-F4617FE07A9A}"/>
          </ac:spMkLst>
        </pc:spChg>
        <pc:spChg chg="add mod ord">
          <ac:chgData name="jay cat" userId="2479900176f6595d" providerId="LiveId" clId="{A5E8DDF2-9348-47D8-A1C1-A2FD59DDF626}" dt="2024-08-23T03:56:57.341" v="2228" actId="26606"/>
          <ac:spMkLst>
            <pc:docMk/>
            <pc:sldMk cId="2164173606" sldId="277"/>
            <ac:spMk id="24" creationId="{BB5625DC-8F06-936D-54BA-90A5640DF67C}"/>
          </ac:spMkLst>
        </pc:spChg>
        <pc:spChg chg="add del">
          <ac:chgData name="jay cat" userId="2479900176f6595d" providerId="LiveId" clId="{A5E8DDF2-9348-47D8-A1C1-A2FD59DDF626}" dt="2024-08-23T03:56:57.341" v="2228" actId="26606"/>
          <ac:spMkLst>
            <pc:docMk/>
            <pc:sldMk cId="2164173606" sldId="277"/>
            <ac:spMk id="27" creationId="{B95B9BA8-1D69-4796-85F5-B6D0BD52354B}"/>
          </ac:spMkLst>
        </pc:spChg>
        <pc:spChg chg="add">
          <ac:chgData name="jay cat" userId="2479900176f6595d" providerId="LiveId" clId="{A5E8DDF2-9348-47D8-A1C1-A2FD59DDF626}" dt="2024-08-23T03:56:57.341" v="2228" actId="26606"/>
          <ac:spMkLst>
            <pc:docMk/>
            <pc:sldMk cId="2164173606" sldId="277"/>
            <ac:spMk id="36" creationId="{35C956CA-A8FB-4F91-A258-FBE459CD99FC}"/>
          </ac:spMkLst>
        </pc:spChg>
        <pc:spChg chg="add">
          <ac:chgData name="jay cat" userId="2479900176f6595d" providerId="LiveId" clId="{A5E8DDF2-9348-47D8-A1C1-A2FD59DDF626}" dt="2024-08-23T03:56:57.341" v="2228" actId="26606"/>
          <ac:spMkLst>
            <pc:docMk/>
            <pc:sldMk cId="2164173606" sldId="277"/>
            <ac:spMk id="38" creationId="{70A48D59-8581-41F7-B529-F4617FE07A9A}"/>
          </ac:spMkLst>
        </pc:spChg>
        <pc:grpChg chg="add del">
          <ac:chgData name="jay cat" userId="2479900176f6595d" providerId="LiveId" clId="{A5E8DDF2-9348-47D8-A1C1-A2FD59DDF626}" dt="2024-08-23T03:56:57.341" v="2228" actId="26606"/>
          <ac:grpSpMkLst>
            <pc:docMk/>
            <pc:sldMk cId="2164173606" sldId="277"/>
            <ac:grpSpMk id="29" creationId="{364A290D-B7BC-40B4-AB97-0C801BCCE267}"/>
          </ac:grpSpMkLst>
        </pc:grpChg>
        <pc:picChg chg="add del mod">
          <ac:chgData name="jay cat" userId="2479900176f6595d" providerId="LiveId" clId="{A5E8DDF2-9348-47D8-A1C1-A2FD59DDF626}" dt="2024-08-23T03:56:29.179" v="2224" actId="21"/>
          <ac:picMkLst>
            <pc:docMk/>
            <pc:sldMk cId="2164173606" sldId="277"/>
            <ac:picMk id="3" creationId="{6DB5BBF2-C9B7-8DBB-F4F6-E0B44B253126}"/>
          </ac:picMkLst>
        </pc:picChg>
        <pc:picChg chg="add del mod">
          <ac:chgData name="jay cat" userId="2479900176f6595d" providerId="LiveId" clId="{A5E8DDF2-9348-47D8-A1C1-A2FD59DDF626}" dt="2024-08-23T03:57:23.614" v="2229" actId="21"/>
          <ac:picMkLst>
            <pc:docMk/>
            <pc:sldMk cId="2164173606" sldId="277"/>
            <ac:picMk id="5" creationId="{120FC04A-E5CC-FEE0-48E0-7E38525BDDAA}"/>
          </ac:picMkLst>
        </pc:picChg>
        <pc:picChg chg="add del mod">
          <ac:chgData name="jay cat" userId="2479900176f6595d" providerId="LiveId" clId="{A5E8DDF2-9348-47D8-A1C1-A2FD59DDF626}" dt="2024-08-23T03:57:42.425" v="2233" actId="21"/>
          <ac:picMkLst>
            <pc:docMk/>
            <pc:sldMk cId="2164173606" sldId="277"/>
            <ac:picMk id="6" creationId="{120FC04A-E5CC-FEE0-48E0-7E38525BDDAA}"/>
          </ac:picMkLst>
        </pc:picChg>
        <pc:picChg chg="add mod">
          <ac:chgData name="jay cat" userId="2479900176f6595d" providerId="LiveId" clId="{A5E8DDF2-9348-47D8-A1C1-A2FD59DDF626}" dt="2024-08-23T03:57:55.455" v="2236" actId="14100"/>
          <ac:picMkLst>
            <pc:docMk/>
            <pc:sldMk cId="2164173606" sldId="277"/>
            <ac:picMk id="7" creationId="{5069BE79-5DBE-74D2-D441-F2FA95D3EEAB}"/>
          </ac:picMkLst>
        </pc:picChg>
        <pc:picChg chg="mod ord">
          <ac:chgData name="jay cat" userId="2479900176f6595d" providerId="LiveId" clId="{A5E8DDF2-9348-47D8-A1C1-A2FD59DDF626}" dt="2024-08-23T03:58:17.598" v="2254" actId="1076"/>
          <ac:picMkLst>
            <pc:docMk/>
            <pc:sldMk cId="2164173606" sldId="277"/>
            <ac:picMk id="9" creationId="{E8DE7FD5-D926-0D7E-F412-55059BB1AA45}"/>
          </ac:picMkLst>
        </pc:picChg>
        <pc:cxnChg chg="add del">
          <ac:chgData name="jay cat" userId="2479900176f6595d" providerId="LiveId" clId="{A5E8DDF2-9348-47D8-A1C1-A2FD59DDF626}" dt="2024-08-23T03:56:22.903" v="2223" actId="26606"/>
          <ac:cxnSpMkLst>
            <pc:docMk/>
            <pc:sldMk cId="2164173606" sldId="277"/>
            <ac:cxnSpMk id="20" creationId="{967F2066-0253-4771-A5F6-68111E1FE832}"/>
          </ac:cxnSpMkLst>
        </pc:cxnChg>
        <pc:cxnChg chg="add">
          <ac:chgData name="jay cat" userId="2479900176f6595d" providerId="LiveId" clId="{A5E8DDF2-9348-47D8-A1C1-A2FD59DDF626}" dt="2024-08-23T03:56:57.341" v="2228" actId="26606"/>
          <ac:cxnSpMkLst>
            <pc:docMk/>
            <pc:sldMk cId="2164173606" sldId="277"/>
            <ac:cxnSpMk id="40" creationId="{967F2066-0253-4771-A5F6-68111E1FE832}"/>
          </ac:cxnSpMkLst>
        </pc:cxnChg>
      </pc:sldChg>
      <pc:sldChg chg="addSp modSp add mod">
        <pc:chgData name="jay cat" userId="2479900176f6595d" providerId="LiveId" clId="{A5E8DDF2-9348-47D8-A1C1-A2FD59DDF626}" dt="2024-08-23T03:59:59.370" v="2287" actId="1076"/>
        <pc:sldMkLst>
          <pc:docMk/>
          <pc:sldMk cId="178698067" sldId="278"/>
        </pc:sldMkLst>
        <pc:spChg chg="mod">
          <ac:chgData name="jay cat" userId="2479900176f6595d" providerId="LiveId" clId="{A5E8DDF2-9348-47D8-A1C1-A2FD59DDF626}" dt="2024-08-23T03:59:59.370" v="2287" actId="1076"/>
          <ac:spMkLst>
            <pc:docMk/>
            <pc:sldMk cId="178698067" sldId="278"/>
            <ac:spMk id="2" creationId="{E1A381FB-9469-6A42-2934-B7ED7C153E2D}"/>
          </ac:spMkLst>
        </pc:spChg>
        <pc:picChg chg="add mod">
          <ac:chgData name="jay cat" userId="2479900176f6595d" providerId="LiveId" clId="{A5E8DDF2-9348-47D8-A1C1-A2FD59DDF626}" dt="2024-08-23T03:59:36.518" v="2270" actId="14100"/>
          <ac:picMkLst>
            <pc:docMk/>
            <pc:sldMk cId="178698067" sldId="278"/>
            <ac:picMk id="3" creationId="{28B13D76-67F0-877E-EF89-12F8749D58DF}"/>
          </ac:picMkLst>
        </pc:picChg>
        <pc:picChg chg="mod">
          <ac:chgData name="jay cat" userId="2479900176f6595d" providerId="LiveId" clId="{A5E8DDF2-9348-47D8-A1C1-A2FD59DDF626}" dt="2024-08-23T03:59:53.963" v="2286" actId="1076"/>
          <ac:picMkLst>
            <pc:docMk/>
            <pc:sldMk cId="178698067" sldId="278"/>
            <ac:picMk id="9" creationId="{E8DE7FD5-D926-0D7E-F412-55059BB1AA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5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64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7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5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2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1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1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05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7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28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9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8A1B0-60F5-40E5-8729-A4F96EF8A0A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A450CC-88DE-4BCB-97A8-9F560E860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akpx.com/19235/water-droplet/1440x900-wallpap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akpx.com/19235/water-droplet/1440x900-wallpap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19235/water-droplet/1440x900-wallpa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akpx.com/19235/water-droplet/1440x900-wallpap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19235/water-droplet/1440x900-wallpa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19235/water-droplet/1440x900-wallpape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akpx.com/19235/water-droplet/1440x900-wallpap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background with white spots">
            <a:extLst>
              <a:ext uri="{FF2B5EF4-FFF2-40B4-BE49-F238E27FC236}">
                <a16:creationId xmlns:a16="http://schemas.microsoft.com/office/drawing/2014/main" id="{0438D147-0E7B-DD45-8A01-CE3D35EB7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5" name="Picture 4" descr="A water droplet falling into water&#10;&#10;Description automatically generated">
            <a:extLst>
              <a:ext uri="{FF2B5EF4-FFF2-40B4-BE49-F238E27FC236}">
                <a16:creationId xmlns:a16="http://schemas.microsoft.com/office/drawing/2014/main" id="{0508BC66-F460-FC1A-B2B6-0F245692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20774" b="-1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48F4-AD64-2A4F-B36B-D8D776C5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8" y="1733798"/>
            <a:ext cx="10580779" cy="643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look at water monitoring stations and their locations</a:t>
            </a:r>
            <a:endParaRPr lang="en-US" sz="2800" b="1" i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77D2D9E-B096-34AA-506F-4EC0ECF34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668" y="2956958"/>
            <a:ext cx="3633714" cy="193567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Bhagi</a:t>
            </a: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Laksumanage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Noah </a:t>
            </a: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Woltman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Jarvis Cathey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1A62DB-464F-A722-5B54-D708D98D584A}"/>
              </a:ext>
            </a:extLst>
          </p:cNvPr>
          <p:cNvSpPr txBox="1">
            <a:spLocks/>
          </p:cNvSpPr>
          <p:nvPr/>
        </p:nvSpPr>
        <p:spPr>
          <a:xfrm>
            <a:off x="1197496" y="72314"/>
            <a:ext cx="9797007" cy="76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Stations in California</a:t>
            </a:r>
          </a:p>
        </p:txBody>
      </p:sp>
    </p:spTree>
    <p:extLst>
      <p:ext uri="{BB962C8B-B14F-4D97-AF65-F5344CB8AC3E}">
        <p14:creationId xmlns:p14="http://schemas.microsoft.com/office/powerpoint/2010/main" val="179524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B8096-9D1D-6D15-2865-BE4E85A0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40" y="822960"/>
            <a:ext cx="813816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FA729-48AA-42F3-F2C5-AC6D1AD24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381000"/>
            <a:ext cx="11010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8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2A3E5-776E-A033-C8F6-21C64F959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595" r="12179" b="-1"/>
          <a:stretch/>
        </p:blipFill>
        <p:spPr>
          <a:xfrm>
            <a:off x="5546559" y="2391343"/>
            <a:ext cx="6645441" cy="44666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E51A191-91F4-23BB-649F-93A2A96D053D}"/>
              </a:ext>
            </a:extLst>
          </p:cNvPr>
          <p:cNvSpPr txBox="1">
            <a:spLocks/>
          </p:cNvSpPr>
          <p:nvPr/>
        </p:nvSpPr>
        <p:spPr>
          <a:xfrm>
            <a:off x="1274554" y="140601"/>
            <a:ext cx="9642892" cy="82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Bar Chart Visualization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3FDB2C-4FE1-EB25-6D29-132D25F2F36C}"/>
              </a:ext>
            </a:extLst>
          </p:cNvPr>
          <p:cNvSpPr txBox="1">
            <a:spLocks/>
          </p:cNvSpPr>
          <p:nvPr/>
        </p:nvSpPr>
        <p:spPr>
          <a:xfrm>
            <a:off x="670560" y="1219053"/>
            <a:ext cx="11004330" cy="82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Created a bar chat to represent the number of stations by county.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1B97DA45-D8E9-F20C-AF07-EF85D700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998346"/>
            <a:ext cx="6187440" cy="301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Total number of counties were represented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Y-axis range from 0 to 140 stations.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Bars colored in sky blue for clarity.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X-axis labels rotated at 90 degrees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228885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44" y="575198"/>
            <a:ext cx="8710712" cy="986195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Stations by County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 descr="A graph of a number of stations">
            <a:extLst>
              <a:ext uri="{FF2B5EF4-FFF2-40B4-BE49-F238E27FC236}">
                <a16:creationId xmlns:a16="http://schemas.microsoft.com/office/drawing/2014/main" id="{149717CA-B3CA-AF9B-8B01-3213FF57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231"/>
            <a:ext cx="12191999" cy="5017770"/>
          </a:xfrm>
        </p:spPr>
      </p:pic>
    </p:spTree>
    <p:extLst>
      <p:ext uri="{BB962C8B-B14F-4D97-AF65-F5344CB8AC3E}">
        <p14:creationId xmlns:p14="http://schemas.microsoft.com/office/powerpoint/2010/main" val="4044979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85" y="1"/>
            <a:ext cx="9762272" cy="72887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Syntax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45ABE85-C659-E72F-A2DB-D19BF2D76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6" y="980663"/>
            <a:ext cx="10376452" cy="5544517"/>
          </a:xfrm>
        </p:spPr>
      </p:pic>
    </p:spTree>
    <p:extLst>
      <p:ext uri="{BB962C8B-B14F-4D97-AF65-F5344CB8AC3E}">
        <p14:creationId xmlns:p14="http://schemas.microsoft.com/office/powerpoint/2010/main" val="136184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28" y="322719"/>
            <a:ext cx="9762272" cy="146645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Bar Chart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D1B28A-8D2E-E7C1-F23A-1B13CEAD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10173752" cy="332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Observations: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Counties with the highest and lowest number of stations are identified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potential reasons for discrepancies in stations counts (e.g., population density, geographic size)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distribution can inform resource allocation and monitoring strategies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6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719564" y="152399"/>
            <a:ext cx="10752871" cy="6258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28" y="322719"/>
            <a:ext cx="9762272" cy="1466455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Bokeh and  Kmeans Insights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D1B28A-8D2E-E7C1-F23A-1B13CEAD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43" y="2803772"/>
            <a:ext cx="4994057" cy="332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Observations: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explore Bokeh, a new data visualization library, and create K means clusters to investigate clustering behaviors for station types.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DF7EA-4D02-EC9E-DFA6-1DFB3AEA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30" y="2727869"/>
            <a:ext cx="4345970" cy="34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6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863" y="-131953"/>
            <a:ext cx="3565358" cy="812990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DBFread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D68A-0BA8-53EA-C2E0-F619FAF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0FEEC-1E4E-975F-7D2E-F89BC1CA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055"/>
            <a:ext cx="12192000" cy="63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28" y="322719"/>
            <a:ext cx="9762272" cy="1466455"/>
          </a:xfrm>
        </p:spPr>
        <p:txBody>
          <a:bodyPr anchor="b">
            <a:normAutofit/>
          </a:bodyPr>
          <a:lstStyle/>
          <a:p>
            <a:pPr algn="ctr"/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D68A-0BA8-53EA-C2E0-F619FAF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8C61B-1177-B86B-C1DD-8DA63235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D5136-954C-D848-4B8D-2228F4059A05}"/>
              </a:ext>
            </a:extLst>
          </p:cNvPr>
          <p:cNvSpPr txBox="1"/>
          <p:nvPr/>
        </p:nvSpPr>
        <p:spPr>
          <a:xfrm>
            <a:off x="7372706" y="96262"/>
            <a:ext cx="4728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and Cleaning</a:t>
            </a:r>
          </a:p>
        </p:txBody>
      </p:sp>
    </p:spTree>
    <p:extLst>
      <p:ext uri="{BB962C8B-B14F-4D97-AF65-F5344CB8AC3E}">
        <p14:creationId xmlns:p14="http://schemas.microsoft.com/office/powerpoint/2010/main" val="47580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D68A-0BA8-53EA-C2E0-F619FAF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B6E57-2924-3FE8-E9D0-A32DA335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" y="0"/>
            <a:ext cx="1214005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797" y="848405"/>
            <a:ext cx="7337878" cy="70109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w/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1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B13E-139A-F956-A672-5B716057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" y="982009"/>
            <a:ext cx="5395912" cy="972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2E39-4BE6-3056-A1EB-9F083DC0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7" y="2113293"/>
            <a:ext cx="12064408" cy="482089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C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omprehensive analysis of water monitoring stations across California that are geographically dispersed.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Studied four different types of water stations. i.e.  Surface Water, Ground Water, Water Quality, and Tide stations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obtained from the water board of California which is an open source site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Limited the Data set to the State of California for convenience of data gathering purposes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Purpose and Usage of Analysis: For water supply of crops for Farmers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government entities such as the EPA(environment Protection Agency) could use this analysis for water quality measurement etc.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Used two data sets for our analysis –Data set 1 -  Consists of 1115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Our </a:t>
            </a:r>
            <a:r>
              <a:rPr lang="en-US" sz="2000" dirty="0" err="1">
                <a:solidFill>
                  <a:schemeClr val="bg1"/>
                </a:solidFill>
              </a:rPr>
              <a:t>visiualizations</a:t>
            </a:r>
            <a:r>
              <a:rPr lang="en-US" sz="2000" dirty="0">
                <a:solidFill>
                  <a:schemeClr val="bg1"/>
                </a:solidFill>
              </a:rPr>
              <a:t> include  a Geo Spatial Map(built using Java Script, Html,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 and Flask app), A bar chart using Matplotlib and an interactive map using Bokeh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 K means  clustering analysis is also </a:t>
            </a:r>
            <a:r>
              <a:rPr lang="en-US" sz="2000" dirty="0">
                <a:solidFill>
                  <a:schemeClr val="bg1"/>
                </a:solidFill>
              </a:rPr>
              <a:t>performed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using the geo coordinates.</a:t>
            </a:r>
          </a:p>
          <a:p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707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1" r="10441" b="-2"/>
          <a:stretch/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5E33BB91-3117-E652-C097-F2E4CFA034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0206"/>
          <a:stretch/>
        </p:blipFill>
        <p:spPr>
          <a:xfrm>
            <a:off x="6258296" y="3456433"/>
            <a:ext cx="5933704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4" y="71027"/>
            <a:ext cx="2368647" cy="97394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Means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aph of clustering data&#10;&#10;Description automatically generated">
            <a:extLst>
              <a:ext uri="{FF2B5EF4-FFF2-40B4-BE49-F238E27FC236}">
                <a16:creationId xmlns:a16="http://schemas.microsoft.com/office/drawing/2014/main" id="{0B9E7079-B242-658D-CAB1-EBE19A7D0C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21709"/>
          <a:stretch/>
        </p:blipFill>
        <p:spPr>
          <a:xfrm>
            <a:off x="6258296" y="10"/>
            <a:ext cx="5933704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  <p:pic>
        <p:nvPicPr>
          <p:cNvPr id="6" name="Content Placeholder 5" descr="A group of graphs with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4DEB8259-AC62-EA0C-A818-BC66F71CF0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396" r="2" b="18668"/>
          <a:stretch/>
        </p:blipFill>
        <p:spPr>
          <a:xfrm>
            <a:off x="0" y="1005840"/>
            <a:ext cx="6713619" cy="5772373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87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" r="3267" b="-4"/>
          <a:stretch/>
        </p:blipFill>
        <p:spPr>
          <a:xfrm>
            <a:off x="20" y="1"/>
            <a:ext cx="3351801" cy="1973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296AD-1B91-7B89-753A-CBC7D2C0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91" y="1453428"/>
            <a:ext cx="5018959" cy="1039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DE7ABE-1C30-C0ED-0A72-ACC81A475A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327"/>
          <a:stretch/>
        </p:blipFill>
        <p:spPr>
          <a:xfrm>
            <a:off x="1" y="-3"/>
            <a:ext cx="5511114" cy="685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851" y="290644"/>
            <a:ext cx="4990003" cy="6959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Formatting</a:t>
            </a:r>
          </a:p>
        </p:txBody>
      </p:sp>
    </p:spTree>
    <p:extLst>
      <p:ext uri="{BB962C8B-B14F-4D97-AF65-F5344CB8AC3E}">
        <p14:creationId xmlns:p14="http://schemas.microsoft.com/office/powerpoint/2010/main" val="357723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7" r="9319"/>
          <a:stretch/>
        </p:blipFill>
        <p:spPr>
          <a:xfrm>
            <a:off x="6191250" y="0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842374E-8EDB-CD7C-AF19-94CD7DE8F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891" y="0"/>
            <a:ext cx="632095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357" y="2432910"/>
            <a:ext cx="4391024" cy="1173700"/>
          </a:xfrm>
        </p:spPr>
        <p:txBody>
          <a:bodyPr anchor="t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Stations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B64E4C-823A-0B2C-75D5-8D508896B46D}"/>
              </a:ext>
            </a:extLst>
          </p:cNvPr>
          <p:cNvSpPr txBox="1">
            <a:spLocks/>
          </p:cNvSpPr>
          <p:nvPr/>
        </p:nvSpPr>
        <p:spPr>
          <a:xfrm>
            <a:off x="6473357" y="303205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Bokeh Plot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7A1BF3-BE80-0EDD-77AA-D187A173A90F}"/>
              </a:ext>
            </a:extLst>
          </p:cNvPr>
          <p:cNvSpPr txBox="1">
            <a:spLocks/>
          </p:cNvSpPr>
          <p:nvPr/>
        </p:nvSpPr>
        <p:spPr>
          <a:xfrm>
            <a:off x="6485356" y="5084110"/>
            <a:ext cx="4391024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r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Tools</a:t>
            </a:r>
          </a:p>
        </p:txBody>
      </p:sp>
    </p:spTree>
    <p:extLst>
      <p:ext uri="{BB962C8B-B14F-4D97-AF65-F5344CB8AC3E}">
        <p14:creationId xmlns:p14="http://schemas.microsoft.com/office/powerpoint/2010/main" val="134337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340" y="1047835"/>
            <a:ext cx="7481319" cy="738092"/>
          </a:xfrm>
        </p:spPr>
        <p:txBody>
          <a:bodyPr anchor="b">
            <a:normAutofit/>
          </a:bodyPr>
          <a:lstStyle/>
          <a:p>
            <a:pPr algn="ctr"/>
            <a:r>
              <a:rPr lang="en-US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i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Cenroids</a:t>
            </a:r>
            <a:endParaRPr lang="en-US" i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B5625DC-8F06-936D-54BA-90A5640D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9BE79-5DBE-74D2-D441-F2FA95D3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" y="2349742"/>
            <a:ext cx="1219200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54" y="356782"/>
            <a:ext cx="9762272" cy="1108137"/>
          </a:xfrm>
        </p:spPr>
        <p:txBody>
          <a:bodyPr anchor="b">
            <a:normAutofit/>
          </a:bodyPr>
          <a:lstStyle/>
          <a:p>
            <a:pPr algn="ctr"/>
            <a:r>
              <a:rPr lang="en-US" sz="48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Cities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FD68A-0BA8-53EA-C2E0-F619FAFA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13D76-67F0-877E-EF89-12F8749D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1060"/>
            <a:ext cx="12192000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1" y="1"/>
            <a:ext cx="12202346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969" y="0"/>
            <a:ext cx="8281443" cy="166399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3200" i="1" dirty="0">
                <a:solidFill>
                  <a:schemeClr val="tx1">
                    <a:lumMod val="95000"/>
                  </a:schemeClr>
                </a:solidFill>
                <a:uFill>
                  <a:solidFill>
                    <a:schemeClr val="tx1">
                      <a:lumMod val="95000"/>
                    </a:schemeClr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County Boundaries &amp; Final Formatting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C226F-F5C6-C2E6-F7A5-3EE14377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1277"/>
            <a:ext cx="9678389" cy="58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4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034A1-2C2C-FEEF-8EF1-14C302F4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59" y="0"/>
            <a:ext cx="857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7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F1D9C-AC9A-52CE-12C5-4410ABD6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24" y="0"/>
            <a:ext cx="851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ater droplet falling into water">
            <a:extLst>
              <a:ext uri="{FF2B5EF4-FFF2-40B4-BE49-F238E27FC236}">
                <a16:creationId xmlns:a16="http://schemas.microsoft.com/office/drawing/2014/main" id="{48DFAE26-6994-E1C7-CCBC-5CF1C0D8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58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Picture 3" descr="A blue background with white spots">
            <a:extLst>
              <a:ext uri="{FF2B5EF4-FFF2-40B4-BE49-F238E27FC236}">
                <a16:creationId xmlns:a16="http://schemas.microsoft.com/office/drawing/2014/main" id="{5A2D32A0-C8C9-B115-0043-2EDE11BF7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7" b="13920"/>
          <a:stretch/>
        </p:blipFill>
        <p:spPr>
          <a:xfrm>
            <a:off x="4547938" y="3681399"/>
            <a:ext cx="7644062" cy="3176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AB13E-139A-F956-A672-5B716057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266"/>
            <a:ext cx="5395912" cy="972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5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F2E39-4BE6-3056-A1EB-9F083DC0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02074"/>
            <a:ext cx="10388600" cy="2803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sz="20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datasets published by the WDL are instrumental in fostering a deeper understanding of water quality and groundwater dynamics. </a:t>
            </a:r>
            <a:r>
              <a:rPr lang="en-US" sz="200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merging and analyzing the data through clustering and visualizations, and offering interactive features via a web app, our project provides a comprehensive view of water monitoring stations in California, aiding in understanding distribution patterns and resource planning.</a:t>
            </a:r>
            <a:endParaRPr lang="en-US" sz="200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66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2A3E5-776E-A033-C8F6-21C64F959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595" r="12179" b="-1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ater droplet falling into water&#10;&#10;Description automatically generated">
            <a:extLst>
              <a:ext uri="{FF2B5EF4-FFF2-40B4-BE49-F238E27FC236}">
                <a16:creationId xmlns:a16="http://schemas.microsoft.com/office/drawing/2014/main" id="{70643799-3304-EA50-3B96-18EA89363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397" t="6593" r="2972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E952D-F4CB-FB60-9548-F2F5B8C7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20136"/>
            <a:ext cx="6738282" cy="112471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Extract, Transform, &amp; Load </a:t>
            </a: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“ETL”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EDA4-2686-6B71-485F-D13804A9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02653"/>
            <a:ext cx="7238746" cy="425035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extracted the data from the following open source site:</a:t>
            </a:r>
            <a:b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https://www.waterboards.ca.gov/resources/data_databases/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available on the site as csv files.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two different data sets.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data sets consisted of water station types, the county, latitude, longitude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 1 was used for the Geo Map and the Bar chart and data set 2 was used for Noah’s chart.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set 1, the data was cleaned by dropping two columns that had a large number of null values and in the remaining columns the null values were dropped and our final data count was 1115.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9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directly connect to the PostgreSQL database via ORM and the corresponding table was created the data was imported  via </a:t>
            </a:r>
            <a:r>
              <a:rPr lang="en-US" sz="19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9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1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06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ater droplet falling into water&#10;&#10;Description automatically generated">
            <a:extLst>
              <a:ext uri="{FF2B5EF4-FFF2-40B4-BE49-F238E27FC236}">
                <a16:creationId xmlns:a16="http://schemas.microsoft.com/office/drawing/2014/main" id="{70643799-3304-EA50-3B96-18EA89363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397" t="6593" r="2972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E952D-F4CB-FB60-9548-F2F5B8C7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4" y="692659"/>
            <a:ext cx="4749546" cy="112471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 cont’d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EDA4-2686-6B71-485F-D13804A9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5" y="2743338"/>
            <a:ext cx="6720586" cy="2151253"/>
          </a:xfrm>
        </p:spPr>
        <p:txBody>
          <a:bodyPr anchor="t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Integrate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PosrgreSQL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Python   - used a  PostgreSQL adapter called Psycopg2(which needed to be installed through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pipinstall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data import we had to make an adjustment to the column types as the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columns were imported as text columns via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alchemy.</a:t>
            </a: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we altered the column types we exported the cleaned data as a csv file to plot the charts.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559CF2-9465-07E3-24C7-8C0D11A2B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 descr="A blue background with white spots&#10;&#10;Description automatically generated with medium confidence">
            <a:extLst>
              <a:ext uri="{FF2B5EF4-FFF2-40B4-BE49-F238E27FC236}">
                <a16:creationId xmlns:a16="http://schemas.microsoft.com/office/drawing/2014/main" id="{E8DE7FD5-D926-0D7E-F412-55059BB1A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0" r="2" b="189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2A3E5-776E-A033-C8F6-21C64F959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595" r="12179" b="-1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381FB-9469-6A42-2934-B7ED7C15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225" y="160575"/>
            <a:ext cx="8840252" cy="87772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Creation of the 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D1B28A-8D2E-E7C1-F23A-1B13CEAD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320800"/>
            <a:ext cx="6929120" cy="481583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flask backend with interactive API routes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file  - Style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file -   To create and build website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script – To create and build website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- App.py  -  Used it to load the data by converting csv to Jason and making a call  to the html file to be rendered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drop down so we can filter the data on the map by water stations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 coded the different station types</a:t>
            </a:r>
          </a:p>
          <a:p>
            <a:pPr marL="0" indent="0">
              <a:buNone/>
            </a:pPr>
            <a:endParaRPr lang="en-US" sz="7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pop up markers with station type, station name &amp; county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Java </a:t>
            </a:r>
            <a:r>
              <a:rPr lang="en-US" sz="72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sript</a:t>
            </a:r>
            <a:r>
              <a:rPr lang="en-US" sz="72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leaflet for filtering and creating markers</a:t>
            </a:r>
          </a:p>
          <a:p>
            <a:endParaRPr lang="en-US" sz="20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9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DFF82-61F4-593A-14EF-3C2D70751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469900"/>
            <a:ext cx="968375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50A903-3268-CD79-8632-0DCEA947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589280"/>
            <a:ext cx="10556875" cy="55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329DC-56B0-62D6-94CD-671418CB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40" y="1158240"/>
            <a:ext cx="7525385" cy="42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1983</TotalTime>
  <Words>762</Words>
  <Application>Microsoft Office PowerPoint</Application>
  <PresentationFormat>Widescreen</PresentationFormat>
  <Paragraphs>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Office Theme</vt:lpstr>
      <vt:lpstr>Slice</vt:lpstr>
      <vt:lpstr>A comprehensive look at water monitoring stations and their locations</vt:lpstr>
      <vt:lpstr>Introduction</vt:lpstr>
      <vt:lpstr>Extract, Transform, &amp; Load  “ETL” Process</vt:lpstr>
      <vt:lpstr>ETL Process cont’d</vt:lpstr>
      <vt:lpstr>PowerPoint Presentation</vt:lpstr>
      <vt:lpstr>Design &amp; Creation of the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 Chart of Stations by County</vt:lpstr>
      <vt:lpstr>Bar Chart Syntax</vt:lpstr>
      <vt:lpstr>Insights from the Bar Chart</vt:lpstr>
      <vt:lpstr>Bokeh and  Kmeans Insights</vt:lpstr>
      <vt:lpstr>DBFread</vt:lpstr>
      <vt:lpstr>PowerPoint Presentation</vt:lpstr>
      <vt:lpstr>Kmeans Clustering w/Sklearn</vt:lpstr>
      <vt:lpstr>K Means</vt:lpstr>
      <vt:lpstr>Visual Formatting</vt:lpstr>
      <vt:lpstr>Plot Stations</vt:lpstr>
      <vt:lpstr>Plot Kmeans Cenroids</vt:lpstr>
      <vt:lpstr>Plot Cities</vt:lpstr>
      <vt:lpstr>County Boundaries &amp; Final Formatting</vt:lpstr>
      <vt:lpstr>PowerPoint Presentation</vt:lpstr>
      <vt:lpstr>PowerPoint Presentation</vt:lpstr>
      <vt:lpstr>Summary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xpx</dc:creator>
  <cp:lastModifiedBy>dell xpx</cp:lastModifiedBy>
  <cp:revision>29</cp:revision>
  <dcterms:created xsi:type="dcterms:W3CDTF">2024-08-22T00:10:05Z</dcterms:created>
  <dcterms:modified xsi:type="dcterms:W3CDTF">2024-08-27T01:08:32Z</dcterms:modified>
</cp:coreProperties>
</file>