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1" r:id="rId6"/>
    <p:sldId id="262" r:id="rId7"/>
    <p:sldId id="260" r:id="rId8"/>
    <p:sldId id="263" r:id="rId9"/>
    <p:sldId id="264" r:id="rId10"/>
    <p:sldId id="265" r:id="rId11"/>
    <p:sldId id="266" r:id="rId12"/>
    <p:sldId id="268" r:id="rId13"/>
    <p:sldId id="271" r:id="rId14"/>
    <p:sldId id="272" r:id="rId15"/>
    <p:sldId id="269" r:id="rId16"/>
    <p:sldId id="270"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902C7B-BB54-49A0-8F09-263AEADB08CF}" type="datetimeFigureOut">
              <a:rPr lang="en-US" smtClean="0"/>
              <a:t>1/23/2025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361427-FE5F-47A2-8843-076B1148DD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902C7B-BB54-49A0-8F09-263AEADB08C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902C7B-BB54-49A0-8F09-263AEADB08C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902C7B-BB54-49A0-8F09-263AEADB08C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902C7B-BB54-49A0-8F09-263AEADB08C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61427-FE5F-47A2-8843-076B1148DDE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902C7B-BB54-49A0-8F09-263AEADB08CF}"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902C7B-BB54-49A0-8F09-263AEADB08CF}"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902C7B-BB54-49A0-8F09-263AEADB08CF}"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02C7B-BB54-49A0-8F09-263AEADB08CF}"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902C7B-BB54-49A0-8F09-263AEADB08CF}"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61427-FE5F-47A2-8843-076B1148DD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902C7B-BB54-49A0-8F09-263AEADB08CF}"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D361427-FE5F-47A2-8843-076B1148DDE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902C7B-BB54-49A0-8F09-263AEADB08CF}" type="datetimeFigureOut">
              <a:rPr lang="en-US" smtClean="0"/>
              <a:t>1/23/2025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361427-FE5F-47A2-8843-076B1148DDE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10134600" cy="1828800"/>
          </a:xfrm>
        </p:spPr>
        <p:txBody>
          <a:bodyPr/>
          <a:lstStyle/>
          <a:p>
            <a:pPr algn="l"/>
            <a:r>
              <a:rPr lang="en-US" dirty="0" smtClean="0">
                <a:solidFill>
                  <a:srgbClr val="002060"/>
                </a:solidFill>
              </a:rPr>
              <a:t>Power BI Deskto</a:t>
            </a:r>
            <a:r>
              <a:rPr lang="en-US" dirty="0" smtClean="0">
                <a:solidFill>
                  <a:srgbClr val="002060"/>
                </a:solidFill>
              </a:rPr>
              <a:t>p</a:t>
            </a:r>
            <a:endParaRPr lang="en-US" dirty="0">
              <a:solidFill>
                <a:srgbClr val="002060"/>
              </a:solidFill>
            </a:endParaRPr>
          </a:p>
        </p:txBody>
      </p:sp>
      <p:sp>
        <p:nvSpPr>
          <p:cNvPr id="3" name="Subtitle 2"/>
          <p:cNvSpPr>
            <a:spLocks noGrp="1"/>
          </p:cNvSpPr>
          <p:nvPr>
            <p:ph type="subTitle" idx="1"/>
          </p:nvPr>
        </p:nvSpPr>
        <p:spPr>
          <a:xfrm>
            <a:off x="762000" y="2971800"/>
            <a:ext cx="7854696" cy="1905000"/>
          </a:xfrm>
        </p:spPr>
        <p:txBody>
          <a:bodyPr/>
          <a:lstStyle/>
          <a:p>
            <a:pPr algn="l"/>
            <a:r>
              <a:rPr lang="en-US" dirty="0" smtClean="0"/>
              <a:t>In this power point presentation explained that how to pull data from data source and cleaning process of data  by using power BI desktop with the help of screenshots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1085088"/>
          </a:xfrm>
        </p:spPr>
        <p:txBody>
          <a:bodyPr>
            <a:noAutofit/>
          </a:bodyPr>
          <a:lstStyle/>
          <a:p>
            <a:r>
              <a:rPr lang="en-US" sz="4000" dirty="0" smtClean="0">
                <a:solidFill>
                  <a:schemeClr val="tx1"/>
                </a:solidFill>
              </a:rPr>
              <a:t>When data is not cleaned click on transform data </a:t>
            </a:r>
            <a:endParaRPr lang="en-US" sz="4000" dirty="0">
              <a:solidFill>
                <a:schemeClr val="tx1"/>
              </a:solidFill>
            </a:endParaRPr>
          </a:p>
        </p:txBody>
      </p:sp>
      <p:pic>
        <p:nvPicPr>
          <p:cNvPr id="8" name="Content Placeholder 7" descr="Screenshot 2025-01-23 195904.jpg"/>
          <p:cNvPicPr>
            <a:picLocks noGrp="1" noChangeAspect="1"/>
          </p:cNvPicPr>
          <p:nvPr>
            <p:ph idx="1"/>
          </p:nvPr>
        </p:nvPicPr>
        <p:blipFill>
          <a:blip r:embed="rId2"/>
          <a:stretch>
            <a:fillRect/>
          </a:stretch>
        </p:blipFill>
        <p:spPr>
          <a:xfrm>
            <a:off x="0" y="1762432"/>
            <a:ext cx="9144000" cy="5095568"/>
          </a:xfrm>
        </p:spPr>
      </p:pic>
      <p:sp>
        <p:nvSpPr>
          <p:cNvPr id="9" name="Rectangle 8"/>
          <p:cNvSpPr/>
          <p:nvPr/>
        </p:nvSpPr>
        <p:spPr>
          <a:xfrm>
            <a:off x="3810000" y="2209800"/>
            <a:ext cx="457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2800" dirty="0" smtClean="0">
                <a:solidFill>
                  <a:schemeClr val="tx1"/>
                </a:solidFill>
              </a:rPr>
              <a:t>After click on transform data new window will open this is heart of any analysis. This is called as power query editor. We do all transformation using this window </a:t>
            </a:r>
            <a:endParaRPr lang="en-US" sz="2800" dirty="0">
              <a:solidFill>
                <a:schemeClr val="tx1"/>
              </a:solidFill>
            </a:endParaRPr>
          </a:p>
        </p:txBody>
      </p:sp>
      <p:pic>
        <p:nvPicPr>
          <p:cNvPr id="4" name="Content Placeholder 3" descr="Screenshot 2025-01-23 200022.jpg"/>
          <p:cNvPicPr>
            <a:picLocks noGrp="1" noChangeAspect="1"/>
          </p:cNvPicPr>
          <p:nvPr>
            <p:ph idx="1"/>
          </p:nvPr>
        </p:nvPicPr>
        <p:blipFill>
          <a:blip r:embed="rId2"/>
          <a:stretch>
            <a:fillRect/>
          </a:stretch>
        </p:blipFill>
        <p:spPr>
          <a:xfrm>
            <a:off x="-23950" y="1687369"/>
            <a:ext cx="9167949" cy="517063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Now we remove all blank column and not useful column. Now  for remove the </a:t>
            </a:r>
            <a:r>
              <a:rPr lang="en-US" sz="2400" dirty="0" err="1" smtClean="0">
                <a:solidFill>
                  <a:schemeClr val="tx1"/>
                </a:solidFill>
              </a:rPr>
              <a:t>RowID</a:t>
            </a:r>
            <a:r>
              <a:rPr lang="en-US" sz="2400" dirty="0" smtClean="0">
                <a:solidFill>
                  <a:schemeClr val="tx1"/>
                </a:solidFill>
              </a:rPr>
              <a:t> column click right click on it and then click on remove button.</a:t>
            </a:r>
            <a:endParaRPr lang="en-US" sz="2400" dirty="0">
              <a:solidFill>
                <a:schemeClr val="tx1"/>
              </a:solidFill>
            </a:endParaRPr>
          </a:p>
        </p:txBody>
      </p:sp>
      <p:pic>
        <p:nvPicPr>
          <p:cNvPr id="4" name="Content Placeholder 3" descr="Screenshot 2025-01-23 200331.jpg"/>
          <p:cNvPicPr>
            <a:picLocks noGrp="1" noChangeAspect="1"/>
          </p:cNvPicPr>
          <p:nvPr>
            <p:ph idx="1"/>
          </p:nvPr>
        </p:nvPicPr>
        <p:blipFill>
          <a:blip r:embed="rId2"/>
          <a:stretch>
            <a:fillRect/>
          </a:stretch>
        </p:blipFill>
        <p:spPr>
          <a:xfrm>
            <a:off x="0" y="1935163"/>
            <a:ext cx="9144000" cy="4922837"/>
          </a:xfrm>
        </p:spPr>
      </p:pic>
      <p:sp>
        <p:nvSpPr>
          <p:cNvPr id="5" name="Rectangle 4"/>
          <p:cNvSpPr/>
          <p:nvPr/>
        </p:nvSpPr>
        <p:spPr>
          <a:xfrm>
            <a:off x="2133600" y="32766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After click on remove button whole column is removed as shown in screenshot of this slide. If we mistakenly removed the column then click on cross </a:t>
            </a:r>
            <a:r>
              <a:rPr lang="en-US" sz="2400" dirty="0" err="1" smtClean="0">
                <a:solidFill>
                  <a:schemeClr val="tx1"/>
                </a:solidFill>
              </a:rPr>
              <a:t>botton</a:t>
            </a:r>
            <a:r>
              <a:rPr lang="en-US" sz="2400" dirty="0" smtClean="0">
                <a:solidFill>
                  <a:schemeClr val="tx1"/>
                </a:solidFill>
              </a:rPr>
              <a:t> to reappear it.</a:t>
            </a:r>
            <a:endParaRPr lang="en-US" sz="2400" dirty="0">
              <a:solidFill>
                <a:schemeClr val="tx1"/>
              </a:solidFill>
            </a:endParaRPr>
          </a:p>
        </p:txBody>
      </p:sp>
      <p:pic>
        <p:nvPicPr>
          <p:cNvPr id="10" name="Content Placeholder 9" descr="Screenshot 2025-01-23 200440.jpg"/>
          <p:cNvPicPr>
            <a:picLocks noGrp="1" noChangeAspect="1"/>
          </p:cNvPicPr>
          <p:nvPr>
            <p:ph idx="1"/>
          </p:nvPr>
        </p:nvPicPr>
        <p:blipFill>
          <a:blip r:embed="rId2"/>
          <a:stretch>
            <a:fillRect/>
          </a:stretch>
        </p:blipFill>
        <p:spPr>
          <a:xfrm>
            <a:off x="0" y="1905000"/>
            <a:ext cx="9169601" cy="4953000"/>
          </a:xfrm>
        </p:spPr>
      </p:pic>
      <p:sp>
        <p:nvSpPr>
          <p:cNvPr id="11" name="Rectangle 10"/>
          <p:cNvSpPr/>
          <p:nvPr/>
        </p:nvSpPr>
        <p:spPr>
          <a:xfrm>
            <a:off x="7467600" y="42672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2800" dirty="0" smtClean="0">
                <a:solidFill>
                  <a:schemeClr val="tx1"/>
                </a:solidFill>
              </a:rPr>
              <a:t>A</a:t>
            </a:r>
            <a:r>
              <a:rPr lang="en-US" sz="2800" dirty="0" smtClean="0">
                <a:solidFill>
                  <a:schemeClr val="tx1"/>
                </a:solidFill>
              </a:rPr>
              <a:t>fter removing of </a:t>
            </a:r>
            <a:r>
              <a:rPr lang="en-US" sz="2800" dirty="0" err="1" smtClean="0">
                <a:solidFill>
                  <a:schemeClr val="tx1"/>
                </a:solidFill>
              </a:rPr>
              <a:t>unuseful</a:t>
            </a:r>
            <a:r>
              <a:rPr lang="en-US" sz="2800" dirty="0" smtClean="0">
                <a:solidFill>
                  <a:schemeClr val="tx1"/>
                </a:solidFill>
              </a:rPr>
              <a:t> columns we will check the empty rows and error in rows so click on the view tab.</a:t>
            </a:r>
            <a:endParaRPr lang="en-US" sz="2800" dirty="0">
              <a:solidFill>
                <a:schemeClr val="tx1"/>
              </a:solidFill>
            </a:endParaRPr>
          </a:p>
        </p:txBody>
      </p:sp>
      <p:pic>
        <p:nvPicPr>
          <p:cNvPr id="14" name="Content Placeholder 9" descr="Screenshot 2025-01-23 200440.jpg"/>
          <p:cNvPicPr>
            <a:picLocks noGrp="1" noChangeAspect="1"/>
          </p:cNvPicPr>
          <p:nvPr>
            <p:ph idx="1"/>
          </p:nvPr>
        </p:nvPicPr>
        <p:blipFill>
          <a:blip r:embed="rId2"/>
          <a:stretch>
            <a:fillRect/>
          </a:stretch>
        </p:blipFill>
        <p:spPr>
          <a:xfrm>
            <a:off x="0" y="1752601"/>
            <a:ext cx="9144000" cy="5105400"/>
          </a:xfrm>
        </p:spPr>
      </p:pic>
      <p:sp>
        <p:nvSpPr>
          <p:cNvPr id="15" name="Rectangle 14"/>
          <p:cNvSpPr/>
          <p:nvPr/>
        </p:nvSpPr>
        <p:spPr>
          <a:xfrm>
            <a:off x="1905000" y="1905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r>
              <a:rPr lang="en-US" sz="2800" dirty="0" smtClean="0">
                <a:solidFill>
                  <a:schemeClr val="tx1"/>
                </a:solidFill>
              </a:rPr>
              <a:t>After click on view tab then click on column quality box then small box will open on every column top part. In this small box we can see error and empty.</a:t>
            </a:r>
            <a:endParaRPr lang="en-US" sz="2800" dirty="0">
              <a:solidFill>
                <a:schemeClr val="tx1"/>
              </a:solidFill>
            </a:endParaRPr>
          </a:p>
        </p:txBody>
      </p:sp>
      <p:pic>
        <p:nvPicPr>
          <p:cNvPr id="4" name="Content Placeholder 3" descr="Screenshot 2025-01-23 201228.jpg"/>
          <p:cNvPicPr>
            <a:picLocks noGrp="1" noChangeAspect="1"/>
          </p:cNvPicPr>
          <p:nvPr>
            <p:ph idx="1"/>
          </p:nvPr>
        </p:nvPicPr>
        <p:blipFill>
          <a:blip r:embed="rId2"/>
          <a:stretch>
            <a:fillRect/>
          </a:stretch>
        </p:blipFill>
        <p:spPr>
          <a:xfrm>
            <a:off x="0" y="1972009"/>
            <a:ext cx="9144000" cy="4885991"/>
          </a:xfrm>
        </p:spPr>
      </p:pic>
      <p:sp>
        <p:nvSpPr>
          <p:cNvPr id="5" name="Rectangle 4"/>
          <p:cNvSpPr/>
          <p:nvPr/>
        </p:nvSpPr>
        <p:spPr>
          <a:xfrm>
            <a:off x="914400" y="2590800"/>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838200" y="3505200"/>
            <a:ext cx="609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14400" y="35814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1"/>
                </a:solidFill>
              </a:rPr>
              <a:t>We can remove rows and duplicate rows by click on Remove rows .</a:t>
            </a:r>
            <a:endParaRPr lang="en-US" sz="3600" dirty="0">
              <a:solidFill>
                <a:schemeClr val="tx1"/>
              </a:solidFill>
            </a:endParaRPr>
          </a:p>
        </p:txBody>
      </p:sp>
      <p:pic>
        <p:nvPicPr>
          <p:cNvPr id="4" name="Content Placeholder 3" descr="Screenshot 2025-01-23 201615.jpg"/>
          <p:cNvPicPr>
            <a:picLocks noGrp="1" noChangeAspect="1"/>
          </p:cNvPicPr>
          <p:nvPr>
            <p:ph idx="1"/>
          </p:nvPr>
        </p:nvPicPr>
        <p:blipFill>
          <a:blip r:embed="rId2"/>
          <a:stretch>
            <a:fillRect/>
          </a:stretch>
        </p:blipFill>
        <p:spPr>
          <a:xfrm>
            <a:off x="0" y="1752600"/>
            <a:ext cx="9144000" cy="5105400"/>
          </a:xfrm>
        </p:spPr>
      </p:pic>
      <p:sp>
        <p:nvSpPr>
          <p:cNvPr id="6" name="Rectangle 5"/>
          <p:cNvSpPr/>
          <p:nvPr/>
        </p:nvSpPr>
        <p:spPr>
          <a:xfrm>
            <a:off x="4724400" y="2057400"/>
            <a:ext cx="304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86200" y="2590800"/>
            <a:ext cx="11430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tx1"/>
                </a:solidFill>
              </a:rPr>
              <a:t>After checking all errors and transforming process we will reflect it on power bi desktop so click on close &amp; apply button .</a:t>
            </a:r>
            <a:endParaRPr lang="en-US" sz="2800" dirty="0">
              <a:solidFill>
                <a:schemeClr val="tx1"/>
              </a:solidFill>
            </a:endParaRPr>
          </a:p>
        </p:txBody>
      </p:sp>
      <p:pic>
        <p:nvPicPr>
          <p:cNvPr id="6" name="Content Placeholder 5" descr="Screenshot_20250123_211826.jpg"/>
          <p:cNvPicPr>
            <a:picLocks noGrp="1" noChangeAspect="1"/>
          </p:cNvPicPr>
          <p:nvPr>
            <p:ph idx="1"/>
          </p:nvPr>
        </p:nvPicPr>
        <p:blipFill>
          <a:blip r:embed="rId2"/>
          <a:srcRect l="11715" t="1562" r="18675" b="14063"/>
          <a:stretch>
            <a:fillRect/>
          </a:stretch>
        </p:blipFill>
        <p:spPr>
          <a:xfrm>
            <a:off x="0" y="1828800"/>
            <a:ext cx="9144000" cy="5029200"/>
          </a:xfrm>
        </p:spPr>
      </p:pic>
      <p:sp>
        <p:nvSpPr>
          <p:cNvPr id="7" name="Rectangle 6"/>
          <p:cNvSpPr/>
          <p:nvPr/>
        </p:nvSpPr>
        <p:spPr>
          <a:xfrm>
            <a:off x="0" y="2133600"/>
            <a:ext cx="304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2667000"/>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US" sz="3200" dirty="0" smtClean="0">
                <a:solidFill>
                  <a:schemeClr val="tx1"/>
                </a:solidFill>
              </a:rPr>
              <a:t>Now our file is uploaded on power bi desktop . Now for overview of data we click on table view.</a:t>
            </a:r>
            <a:endParaRPr lang="en-US" sz="3200" dirty="0">
              <a:solidFill>
                <a:schemeClr val="tx1"/>
              </a:solidFill>
            </a:endParaRPr>
          </a:p>
        </p:txBody>
      </p:sp>
      <p:pic>
        <p:nvPicPr>
          <p:cNvPr id="4" name="Content Placeholder 3" descr="Screenshot_20250123_234808.jpg"/>
          <p:cNvPicPr>
            <a:picLocks noGrp="1" noChangeAspect="1"/>
          </p:cNvPicPr>
          <p:nvPr>
            <p:ph idx="1"/>
          </p:nvPr>
        </p:nvPicPr>
        <p:blipFill>
          <a:blip r:embed="rId2"/>
          <a:srcRect l="11111" t="2268" r="18519" b="15428"/>
          <a:stretch>
            <a:fillRect/>
          </a:stretch>
        </p:blipFill>
        <p:spPr>
          <a:xfrm>
            <a:off x="0" y="2362200"/>
            <a:ext cx="9144000" cy="4495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chemeClr val="tx1"/>
                </a:solidFill>
              </a:rPr>
              <a:t>Now our data is loaded in table view.</a:t>
            </a:r>
            <a:endParaRPr lang="en-US" sz="4000" dirty="0">
              <a:solidFill>
                <a:schemeClr val="tx1"/>
              </a:solidFill>
            </a:endParaRPr>
          </a:p>
        </p:txBody>
      </p:sp>
      <p:pic>
        <p:nvPicPr>
          <p:cNvPr id="4" name="Content Placeholder 3" descr="Screenshot_20250123_234824.jpg"/>
          <p:cNvPicPr>
            <a:picLocks noGrp="1" noChangeAspect="1"/>
          </p:cNvPicPr>
          <p:nvPr>
            <p:ph idx="1"/>
          </p:nvPr>
        </p:nvPicPr>
        <p:blipFill>
          <a:blip r:embed="rId2"/>
          <a:srcRect l="11111" t="4325" r="18519" b="13370"/>
          <a:stretch>
            <a:fillRect/>
          </a:stretch>
        </p:blipFill>
        <p:spPr>
          <a:xfrm>
            <a:off x="0" y="2286000"/>
            <a:ext cx="9144000" cy="4572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153400" cy="762000"/>
          </a:xfrm>
        </p:spPr>
        <p:txBody>
          <a:bodyPr>
            <a:noAutofit/>
          </a:bodyPr>
          <a:lstStyle/>
          <a:p>
            <a:r>
              <a:rPr lang="en-US" sz="2400" dirty="0" smtClean="0">
                <a:solidFill>
                  <a:schemeClr val="tx1"/>
                </a:solidFill>
              </a:rPr>
              <a:t>When we open power BI desktop then this type of  interference will open . Now click on Blank report</a:t>
            </a:r>
            <a:r>
              <a:rPr lang="en-US" sz="2400" dirty="0" smtClean="0"/>
              <a:t>.</a:t>
            </a:r>
            <a:endParaRPr lang="en-US" sz="2400" dirty="0"/>
          </a:p>
        </p:txBody>
      </p:sp>
      <p:pic>
        <p:nvPicPr>
          <p:cNvPr id="3" name="Picture 2" descr="Screenshot_20250123_211145.jpg"/>
          <p:cNvPicPr>
            <a:picLocks noChangeAspect="1"/>
          </p:cNvPicPr>
          <p:nvPr/>
        </p:nvPicPr>
        <p:blipFill>
          <a:blip r:embed="rId2"/>
          <a:srcRect l="11267" t="2000" r="17667" b="14000"/>
          <a:stretch>
            <a:fillRect/>
          </a:stretch>
        </p:blipFill>
        <p:spPr>
          <a:xfrm>
            <a:off x="457200" y="1908079"/>
            <a:ext cx="8305800" cy="4949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4" name="Elbow Connector 13"/>
          <p:cNvCxnSpPr/>
          <p:nvPr/>
        </p:nvCxnSpPr>
        <p:spPr>
          <a:xfrm>
            <a:off x="1447800" y="2819400"/>
            <a:ext cx="762000" cy="457200"/>
          </a:xfrm>
          <a:prstGeom prst="bentConnector3">
            <a:avLst>
              <a:gd name="adj1" fmla="val 50000"/>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dirty="0" smtClean="0"/>
              <a:t>After click on blank report this window is appeared. This window is called as power BI desktop.</a:t>
            </a:r>
            <a:endParaRPr lang="en-US" sz="2400" dirty="0"/>
          </a:p>
        </p:txBody>
      </p:sp>
      <p:pic>
        <p:nvPicPr>
          <p:cNvPr id="4" name="Content Placeholder 3" descr="Screenshot 2025-01-23 162938.jpg"/>
          <p:cNvPicPr>
            <a:picLocks noGrp="1" noChangeAspect="1"/>
          </p:cNvPicPr>
          <p:nvPr>
            <p:ph idx="1"/>
          </p:nvPr>
        </p:nvPicPr>
        <p:blipFill>
          <a:blip r:embed="rId2"/>
          <a:stretch>
            <a:fillRect/>
          </a:stretch>
        </p:blipFill>
        <p:spPr>
          <a:xfrm>
            <a:off x="0" y="1752600"/>
            <a:ext cx="9144000" cy="5105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sz="3200" dirty="0" smtClean="0">
                <a:solidFill>
                  <a:schemeClr val="tx1"/>
                </a:solidFill>
              </a:rPr>
              <a:t>In this slide power bi desktop tools name is given with arrows</a:t>
            </a:r>
            <a:endParaRPr lang="en-US" sz="3200" dirty="0">
              <a:solidFill>
                <a:schemeClr val="tx1"/>
              </a:solidFill>
            </a:endParaRPr>
          </a:p>
        </p:txBody>
      </p:sp>
      <p:pic>
        <p:nvPicPr>
          <p:cNvPr id="4" name="Content Placeholder 3" descr="Screenshot 2025-01-23 162938.jpg"/>
          <p:cNvPicPr>
            <a:picLocks noGrp="1" noChangeAspect="1"/>
          </p:cNvPicPr>
          <p:nvPr>
            <p:ph idx="1"/>
          </p:nvPr>
        </p:nvPicPr>
        <p:blipFill>
          <a:blip r:embed="rId2"/>
          <a:stretch>
            <a:fillRect/>
          </a:stretch>
        </p:blipFill>
        <p:spPr>
          <a:xfrm>
            <a:off x="0" y="1676400"/>
            <a:ext cx="9144000" cy="5181601"/>
          </a:xfrm>
        </p:spPr>
      </p:pic>
      <p:sp>
        <p:nvSpPr>
          <p:cNvPr id="5" name="Oval 4"/>
          <p:cNvSpPr/>
          <p:nvPr/>
        </p:nvSpPr>
        <p:spPr>
          <a:xfrm>
            <a:off x="914400" y="2819400"/>
            <a:ext cx="5943600" cy="3276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1828800" y="3276600"/>
            <a:ext cx="685800" cy="3048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4600" y="3429000"/>
            <a:ext cx="990600" cy="369332"/>
          </a:xfrm>
          <a:prstGeom prst="rect">
            <a:avLst/>
          </a:prstGeom>
          <a:noFill/>
        </p:spPr>
        <p:txBody>
          <a:bodyPr wrap="square" rtlCol="0">
            <a:spAutoFit/>
          </a:bodyPr>
          <a:lstStyle/>
          <a:p>
            <a:r>
              <a:rPr lang="en-US" dirty="0" smtClean="0"/>
              <a:t>Canvas</a:t>
            </a:r>
            <a:endParaRPr lang="en-US" dirty="0"/>
          </a:p>
        </p:txBody>
      </p:sp>
      <p:cxnSp>
        <p:nvCxnSpPr>
          <p:cNvPr id="10" name="Elbow Connector 9"/>
          <p:cNvCxnSpPr/>
          <p:nvPr/>
        </p:nvCxnSpPr>
        <p:spPr>
          <a:xfrm rot="10800000" flipV="1">
            <a:off x="7162800" y="2895600"/>
            <a:ext cx="381000" cy="2286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2895600"/>
            <a:ext cx="838200" cy="369332"/>
          </a:xfrm>
          <a:prstGeom prst="rect">
            <a:avLst/>
          </a:prstGeom>
          <a:noFill/>
        </p:spPr>
        <p:txBody>
          <a:bodyPr wrap="square" rtlCol="0">
            <a:spAutoFit/>
          </a:bodyPr>
          <a:lstStyle/>
          <a:p>
            <a:r>
              <a:rPr lang="en-US" dirty="0" smtClean="0"/>
              <a:t>Filter</a:t>
            </a:r>
            <a:endParaRPr lang="en-US" dirty="0"/>
          </a:p>
        </p:txBody>
      </p:sp>
      <p:sp>
        <p:nvSpPr>
          <p:cNvPr id="12" name="Right Brace 11"/>
          <p:cNvSpPr/>
          <p:nvPr/>
        </p:nvSpPr>
        <p:spPr>
          <a:xfrm>
            <a:off x="304800" y="2895600"/>
            <a:ext cx="533400" cy="6096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38200" y="2971800"/>
            <a:ext cx="1447800" cy="369332"/>
          </a:xfrm>
          <a:prstGeom prst="rect">
            <a:avLst/>
          </a:prstGeom>
          <a:noFill/>
        </p:spPr>
        <p:txBody>
          <a:bodyPr wrap="square" rtlCol="0">
            <a:spAutoFit/>
          </a:bodyPr>
          <a:lstStyle/>
          <a:p>
            <a:r>
              <a:rPr lang="en-US" dirty="0" smtClean="0"/>
              <a:t>All 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077200" cy="990600"/>
          </a:xfrm>
        </p:spPr>
        <p:txBody>
          <a:bodyPr>
            <a:noAutofit/>
          </a:bodyPr>
          <a:lstStyle/>
          <a:p>
            <a:r>
              <a:rPr lang="en-US" sz="2400" dirty="0" smtClean="0">
                <a:solidFill>
                  <a:schemeClr val="tx1"/>
                </a:solidFill>
              </a:rPr>
              <a:t>Now we want to extract data from data source so click on Get Data then multiple data source will </a:t>
            </a:r>
            <a:r>
              <a:rPr lang="en-US" sz="2400" dirty="0" smtClean="0">
                <a:solidFill>
                  <a:schemeClr val="tx1"/>
                </a:solidFill>
              </a:rPr>
              <a:t>appear. It is shown in screenshot with red </a:t>
            </a:r>
            <a:r>
              <a:rPr lang="en-US" sz="2400" dirty="0" err="1" smtClean="0">
                <a:solidFill>
                  <a:schemeClr val="tx1"/>
                </a:solidFill>
              </a:rPr>
              <a:t>colour</a:t>
            </a:r>
            <a:r>
              <a:rPr lang="en-US" sz="2400" dirty="0" smtClean="0">
                <a:solidFill>
                  <a:schemeClr val="tx1"/>
                </a:solidFill>
              </a:rPr>
              <a:t>.</a:t>
            </a:r>
            <a:endParaRPr lang="en-US" sz="2000" dirty="0"/>
          </a:p>
        </p:txBody>
      </p:sp>
      <p:pic>
        <p:nvPicPr>
          <p:cNvPr id="4" name="Content Placeholder 3" descr="Screenshot 2025-01-23 163156.jpg"/>
          <p:cNvPicPr>
            <a:picLocks noGrp="1" noChangeAspect="1"/>
          </p:cNvPicPr>
          <p:nvPr>
            <p:ph idx="1"/>
          </p:nvPr>
        </p:nvPicPr>
        <p:blipFill>
          <a:blip r:embed="rId2"/>
          <a:stretch>
            <a:fillRect/>
          </a:stretch>
        </p:blipFill>
        <p:spPr>
          <a:xfrm>
            <a:off x="0" y="1752600"/>
            <a:ext cx="9144000" cy="5105400"/>
          </a:xfrm>
        </p:spPr>
      </p:pic>
      <p:sp>
        <p:nvSpPr>
          <p:cNvPr id="6" name="Rectangle 5"/>
          <p:cNvSpPr/>
          <p:nvPr/>
        </p:nvSpPr>
        <p:spPr>
          <a:xfrm>
            <a:off x="1066800" y="2209800"/>
            <a:ext cx="381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685800" y="2895600"/>
            <a:ext cx="381000" cy="2667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0" y="3962400"/>
            <a:ext cx="990600" cy="400110"/>
          </a:xfrm>
          <a:prstGeom prst="rect">
            <a:avLst/>
          </a:prstGeom>
          <a:noFill/>
        </p:spPr>
        <p:txBody>
          <a:bodyPr wrap="square" rtlCol="0">
            <a:spAutoFit/>
          </a:bodyPr>
          <a:lstStyle/>
          <a:p>
            <a:r>
              <a:rPr lang="en-US" sz="1000" dirty="0" smtClean="0">
                <a:solidFill>
                  <a:srgbClr val="FF0000"/>
                </a:solidFill>
              </a:rPr>
              <a:t>Multiple data source</a:t>
            </a:r>
            <a:endParaRPr lang="en-US" sz="10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chemeClr val="tx1"/>
                </a:solidFill>
              </a:rPr>
              <a:t>Our file is CSV file so we will click on Text/CSV</a:t>
            </a:r>
            <a:endParaRPr lang="en-US" sz="4000" dirty="0">
              <a:solidFill>
                <a:schemeClr val="tx1"/>
              </a:solidFill>
            </a:endParaRPr>
          </a:p>
        </p:txBody>
      </p:sp>
      <p:pic>
        <p:nvPicPr>
          <p:cNvPr id="4" name="Content Placeholder 3" descr="Screenshot 2025-01-23 163156.jpg"/>
          <p:cNvPicPr>
            <a:picLocks noGrp="1" noChangeAspect="1"/>
          </p:cNvPicPr>
          <p:nvPr>
            <p:ph idx="1"/>
          </p:nvPr>
        </p:nvPicPr>
        <p:blipFill>
          <a:blip r:embed="rId2"/>
          <a:stretch>
            <a:fillRect/>
          </a:stretch>
        </p:blipFill>
        <p:spPr>
          <a:xfrm>
            <a:off x="0" y="1935163"/>
            <a:ext cx="9144000" cy="4922837"/>
          </a:xfrm>
        </p:spPr>
      </p:pic>
      <p:sp>
        <p:nvSpPr>
          <p:cNvPr id="5" name="Rectangle 4"/>
          <p:cNvSpPr/>
          <p:nvPr/>
        </p:nvSpPr>
        <p:spPr>
          <a:xfrm>
            <a:off x="1219200" y="4343400"/>
            <a:ext cx="990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Autofit/>
          </a:bodyPr>
          <a:lstStyle/>
          <a:p>
            <a:r>
              <a:rPr lang="en-US" sz="2800" dirty="0" smtClean="0">
                <a:solidFill>
                  <a:schemeClr val="tx1"/>
                </a:solidFill>
              </a:rPr>
              <a:t>Then a window will open select the file and click on open as below given in screenshot </a:t>
            </a:r>
            <a:endParaRPr lang="en-US" sz="2800" dirty="0">
              <a:solidFill>
                <a:schemeClr val="tx1"/>
              </a:solidFill>
            </a:endParaRPr>
          </a:p>
        </p:txBody>
      </p:sp>
      <p:pic>
        <p:nvPicPr>
          <p:cNvPr id="8" name="Content Placeholder 7" descr="Screenshot 2025-01-23 195448.jpg"/>
          <p:cNvPicPr>
            <a:picLocks noGrp="1" noChangeAspect="1"/>
          </p:cNvPicPr>
          <p:nvPr>
            <p:ph idx="1"/>
          </p:nvPr>
        </p:nvPicPr>
        <p:blipFill>
          <a:blip r:embed="rId2"/>
          <a:stretch>
            <a:fillRect/>
          </a:stretch>
        </p:blipFill>
        <p:spPr>
          <a:xfrm>
            <a:off x="0" y="1742667"/>
            <a:ext cx="9144000" cy="511533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Now a window will open and there is three button Load, transfer and cancel. This window is overview of data. Now click on load button</a:t>
            </a:r>
            <a:endParaRPr lang="en-US" sz="2400" dirty="0">
              <a:solidFill>
                <a:schemeClr val="tx1"/>
              </a:solidFill>
            </a:endParaRPr>
          </a:p>
        </p:txBody>
      </p:sp>
      <p:pic>
        <p:nvPicPr>
          <p:cNvPr id="4" name="Content Placeholder 3" descr="Screenshot 2025-01-23 164010.jpg"/>
          <p:cNvPicPr>
            <a:picLocks noGrp="1" noChangeAspect="1"/>
          </p:cNvPicPr>
          <p:nvPr>
            <p:ph idx="1"/>
          </p:nvPr>
        </p:nvPicPr>
        <p:blipFill>
          <a:blip r:embed="rId2"/>
          <a:stretch>
            <a:fillRect/>
          </a:stretch>
        </p:blipFill>
        <p:spPr>
          <a:xfrm>
            <a:off x="0" y="1935163"/>
            <a:ext cx="9143999" cy="4922837"/>
          </a:xfrm>
        </p:spPr>
      </p:pic>
      <p:cxnSp>
        <p:nvCxnSpPr>
          <p:cNvPr id="7" name="Elbow Connector 6"/>
          <p:cNvCxnSpPr/>
          <p:nvPr/>
        </p:nvCxnSpPr>
        <p:spPr>
          <a:xfrm>
            <a:off x="5181600" y="5867400"/>
            <a:ext cx="304800" cy="228600"/>
          </a:xfrm>
          <a:prstGeom prst="bentConnector3">
            <a:avLst>
              <a:gd name="adj1" fmla="val 130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3200" dirty="0" smtClean="0">
                <a:solidFill>
                  <a:schemeClr val="tx1"/>
                </a:solidFill>
              </a:rPr>
              <a:t>Now data file is appeared on right side. All the view is described for their use </a:t>
            </a:r>
            <a:endParaRPr lang="en-US" sz="3200" dirty="0">
              <a:solidFill>
                <a:schemeClr val="tx1"/>
              </a:solidFill>
            </a:endParaRPr>
          </a:p>
        </p:txBody>
      </p:sp>
      <p:pic>
        <p:nvPicPr>
          <p:cNvPr id="4" name="Content Placeholder 3" descr="Screenshot 2025-01-23 164222.jpg"/>
          <p:cNvPicPr>
            <a:picLocks noGrp="1" noChangeAspect="1"/>
          </p:cNvPicPr>
          <p:nvPr>
            <p:ph idx="1"/>
          </p:nvPr>
        </p:nvPicPr>
        <p:blipFill>
          <a:blip r:embed="rId2"/>
          <a:stretch>
            <a:fillRect/>
          </a:stretch>
        </p:blipFill>
        <p:spPr>
          <a:xfrm>
            <a:off x="0" y="1787987"/>
            <a:ext cx="9144000" cy="5070013"/>
          </a:xfrm>
        </p:spPr>
      </p:pic>
      <p:sp>
        <p:nvSpPr>
          <p:cNvPr id="5" name="Rectangle 4"/>
          <p:cNvSpPr/>
          <p:nvPr/>
        </p:nvSpPr>
        <p:spPr>
          <a:xfrm>
            <a:off x="8077200" y="3352800"/>
            <a:ext cx="1066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304800" y="2971800"/>
            <a:ext cx="1066800" cy="1524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304800" y="3505200"/>
            <a:ext cx="1066800" cy="1524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304800" y="3276600"/>
            <a:ext cx="1066800" cy="152400"/>
          </a:xfrm>
          <a:prstGeom prst="bentConnector3">
            <a:avLst>
              <a:gd name="adj1" fmla="val 5263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1600" y="3276600"/>
            <a:ext cx="3810000" cy="369332"/>
          </a:xfrm>
          <a:prstGeom prst="rect">
            <a:avLst/>
          </a:prstGeom>
          <a:noFill/>
        </p:spPr>
        <p:txBody>
          <a:bodyPr wrap="square" rtlCol="0">
            <a:spAutoFit/>
          </a:bodyPr>
          <a:lstStyle/>
          <a:p>
            <a:r>
              <a:rPr lang="en-US" dirty="0" smtClean="0">
                <a:solidFill>
                  <a:srgbClr val="FF0000"/>
                </a:solidFill>
              </a:rPr>
              <a:t>Table View –overview of data</a:t>
            </a:r>
            <a:endParaRPr lang="en-US" dirty="0">
              <a:solidFill>
                <a:srgbClr val="FF0000"/>
              </a:solidFill>
            </a:endParaRPr>
          </a:p>
        </p:txBody>
      </p:sp>
      <p:sp>
        <p:nvSpPr>
          <p:cNvPr id="17" name="TextBox 16"/>
          <p:cNvSpPr txBox="1"/>
          <p:nvPr/>
        </p:nvSpPr>
        <p:spPr>
          <a:xfrm>
            <a:off x="1295400" y="2971800"/>
            <a:ext cx="4267200" cy="369332"/>
          </a:xfrm>
          <a:prstGeom prst="rect">
            <a:avLst/>
          </a:prstGeom>
          <a:noFill/>
        </p:spPr>
        <p:txBody>
          <a:bodyPr wrap="square" rtlCol="0">
            <a:spAutoFit/>
          </a:bodyPr>
          <a:lstStyle/>
          <a:p>
            <a:r>
              <a:rPr lang="en-US" dirty="0" smtClean="0">
                <a:solidFill>
                  <a:srgbClr val="FF0000"/>
                </a:solidFill>
              </a:rPr>
              <a:t>Report view- for all visualization</a:t>
            </a:r>
            <a:endParaRPr lang="en-US" dirty="0">
              <a:solidFill>
                <a:srgbClr val="FF0000"/>
              </a:solidFill>
            </a:endParaRPr>
          </a:p>
        </p:txBody>
      </p:sp>
      <p:sp>
        <p:nvSpPr>
          <p:cNvPr id="18" name="TextBox 17"/>
          <p:cNvSpPr txBox="1"/>
          <p:nvPr/>
        </p:nvSpPr>
        <p:spPr>
          <a:xfrm>
            <a:off x="1524000" y="3581400"/>
            <a:ext cx="4038600" cy="369332"/>
          </a:xfrm>
          <a:prstGeom prst="rect">
            <a:avLst/>
          </a:prstGeom>
          <a:noFill/>
        </p:spPr>
        <p:txBody>
          <a:bodyPr wrap="square" rtlCol="0">
            <a:spAutoFit/>
          </a:bodyPr>
          <a:lstStyle/>
          <a:p>
            <a:r>
              <a:rPr lang="en-US" dirty="0" smtClean="0">
                <a:solidFill>
                  <a:srgbClr val="FF0000"/>
                </a:solidFill>
              </a:rPr>
              <a:t>Model view – joining data each other </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155</TotalTime>
  <Words>433</Words>
  <Application>Microsoft Office PowerPoint</Application>
  <PresentationFormat>On-screen Show (4:3)</PresentationFormat>
  <Paragraphs>27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Power BI Desktop</vt:lpstr>
      <vt:lpstr>When we open power BI desktop then this type of  interference will open . Now click on Blank report.</vt:lpstr>
      <vt:lpstr>After click on blank report this window is appeared. This window is called as power BI desktop.</vt:lpstr>
      <vt:lpstr>In this slide power bi desktop tools name is given with arrows</vt:lpstr>
      <vt:lpstr>Now we want to extract data from data source so click on Get Data then multiple data source will appear. It is shown in screenshot with red colour.</vt:lpstr>
      <vt:lpstr>Our file is CSV file so we will click on Text/CSV</vt:lpstr>
      <vt:lpstr>Then a window will open select the file and click on open as below given in screenshot </vt:lpstr>
      <vt:lpstr>Now a window will open and there is three button Load, transfer and cancel. This window is overview of data. Now click on load button</vt:lpstr>
      <vt:lpstr>Now data file is appeared on right side. All the view is described for their use </vt:lpstr>
      <vt:lpstr>When data is not cleaned click on transform data </vt:lpstr>
      <vt:lpstr>After click on transform data new window will open this is heart of any analysis. This is called as power query editor. We do all transformation using this window </vt:lpstr>
      <vt:lpstr>Now we remove all blank column and not useful column. Now  for remove the RowID column click right click on it and then click on remove button.</vt:lpstr>
      <vt:lpstr>After click on remove button whole column is removed as shown in screenshot of this slide. If we mistakenly removed the column then click on cross botton to reappear it.</vt:lpstr>
      <vt:lpstr>After removing of unuseful columns we will check the empty rows and error in rows so click on the view tab.</vt:lpstr>
      <vt:lpstr>After click on view tab then click on column quality box then small box will open on every column top part. In this small box we can see error and empty.</vt:lpstr>
      <vt:lpstr>We can remove rows and duplicate rows by click on Remove rows .</vt:lpstr>
      <vt:lpstr>After checking all errors and transforming process we will reflect it on power bi desktop so click on close &amp; apply button .</vt:lpstr>
      <vt:lpstr>Now our file is uploaded on power bi desktop . Now for overview of data we click on table view.</vt:lpstr>
      <vt:lpstr>Now our data is loaded in table view.</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Desktop</dc:title>
  <dc:creator>Surya Kelash</dc:creator>
  <cp:lastModifiedBy>Surya Kelash</cp:lastModifiedBy>
  <cp:revision>16</cp:revision>
  <dcterms:created xsi:type="dcterms:W3CDTF">2025-01-23T15:52:43Z</dcterms:created>
  <dcterms:modified xsi:type="dcterms:W3CDTF">2025-01-23T18:27:53Z</dcterms:modified>
</cp:coreProperties>
</file>