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su.app.box.com/v/us-accidents-june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BB52-1129-4470-8421-64113C219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IBM capstone -</a:t>
            </a:r>
            <a:br>
              <a:rPr lang="en-IN" dirty="0"/>
            </a:br>
            <a:r>
              <a:rPr lang="en-IN" dirty="0"/>
              <a:t>Accident severity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84A19-67E6-470A-BE5A-97C47602E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4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5E6F-484A-4B4F-A320-36740200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83B7-4660-48EE-8BDB-4C34C538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 US have over 37000 people die in road crashes each year in addition to 4.35 million injured or disabled.</a:t>
            </a:r>
          </a:p>
          <a:p>
            <a:r>
              <a:rPr lang="en-IN" sz="2800" dirty="0"/>
              <a:t>So, it becomes extremely important to analyse the data and take precaution models and methods to reduce the fatality.</a:t>
            </a:r>
          </a:p>
        </p:txBody>
      </p:sp>
    </p:spTree>
    <p:extLst>
      <p:ext uri="{BB962C8B-B14F-4D97-AF65-F5344CB8AC3E}">
        <p14:creationId xmlns:p14="http://schemas.microsoft.com/office/powerpoint/2010/main" val="93889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89AA-F625-483E-928F-36069FE4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28A2-B0C9-4F6F-A807-1BBF5A2EE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is obtained from </a:t>
            </a:r>
            <a:r>
              <a:rPr lang="en-IN" dirty="0">
                <a:hlinkClick r:id="rId2"/>
              </a:rPr>
              <a:t>https://osu.app.box.com/v/us-accidents-june20</a:t>
            </a:r>
            <a:r>
              <a:rPr lang="en-IN" dirty="0"/>
              <a:t>.</a:t>
            </a:r>
          </a:p>
          <a:p>
            <a:r>
              <a:rPr lang="en-IN" dirty="0"/>
              <a:t>The data contains severity as response and other many variables as predictors.</a:t>
            </a:r>
          </a:p>
          <a:p>
            <a:r>
              <a:rPr lang="en-IN" dirty="0"/>
              <a:t>The main factors are prefiltered and cleaned to be processed for the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19092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E9E5-4663-4B72-8A8D-371AD43A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6EAA-637F-4969-BAE9-05AA4422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nan are removed.</a:t>
            </a:r>
          </a:p>
          <a:p>
            <a:r>
              <a:rPr lang="en-IN" dirty="0"/>
              <a:t>The weather conditions are too broad and so they are classified into fours types for easy computation.</a:t>
            </a:r>
          </a:p>
          <a:p>
            <a:r>
              <a:rPr lang="en-IN" dirty="0" err="1"/>
              <a:t>Onehotencoding</a:t>
            </a:r>
            <a:r>
              <a:rPr lang="en-IN" dirty="0"/>
              <a:t> is done to change string into categorical variable for machine learning algorithms.</a:t>
            </a:r>
          </a:p>
          <a:p>
            <a:r>
              <a:rPr lang="en-IN" dirty="0"/>
              <a:t>Training and testing datasets are separated and they are converted to </a:t>
            </a:r>
            <a:r>
              <a:rPr lang="en-IN" dirty="0" err="1"/>
              <a:t>numpy</a:t>
            </a:r>
            <a:r>
              <a:rPr lang="en-IN" dirty="0"/>
              <a:t> array.</a:t>
            </a:r>
          </a:p>
          <a:p>
            <a:r>
              <a:rPr lang="en-IN" dirty="0"/>
              <a:t>The logistic regression is used to find the probability of </a:t>
            </a:r>
            <a:r>
              <a:rPr lang="en-IN" dirty="0" err="1"/>
              <a:t>accient</a:t>
            </a:r>
            <a:r>
              <a:rPr lang="en-IN" dirty="0"/>
              <a:t> with given data.</a:t>
            </a:r>
          </a:p>
          <a:p>
            <a:r>
              <a:rPr lang="en-IN" dirty="0"/>
              <a:t>The random forest is used to find the variable which are high influence on the severity and classify them.</a:t>
            </a:r>
          </a:p>
        </p:txBody>
      </p:sp>
    </p:spTree>
    <p:extLst>
      <p:ext uri="{BB962C8B-B14F-4D97-AF65-F5344CB8AC3E}">
        <p14:creationId xmlns:p14="http://schemas.microsoft.com/office/powerpoint/2010/main" val="389969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A00E-2121-4C57-8ADB-40F738C3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6DA8-A03D-4A72-A714-3855445D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jaccard</a:t>
            </a:r>
            <a:r>
              <a:rPr lang="en-IN" dirty="0"/>
              <a:t> similarity score for the logistic regression is 0.67, which is a pretty good model result.</a:t>
            </a:r>
          </a:p>
          <a:p>
            <a:r>
              <a:rPr lang="en-IN" dirty="0"/>
              <a:t>The random forest yields the highest </a:t>
            </a:r>
            <a:r>
              <a:rPr lang="en-IN" dirty="0" err="1"/>
              <a:t>influencial</a:t>
            </a:r>
            <a:r>
              <a:rPr lang="en-IN" dirty="0"/>
              <a:t> parameters as Traffic </a:t>
            </a:r>
            <a:r>
              <a:rPr lang="en-IN"/>
              <a:t>signal ,side </a:t>
            </a:r>
            <a:r>
              <a:rPr lang="en-IN" dirty="0"/>
              <a:t>of the road and are followed by others</a:t>
            </a:r>
          </a:p>
        </p:txBody>
      </p:sp>
    </p:spTree>
    <p:extLst>
      <p:ext uri="{BB962C8B-B14F-4D97-AF65-F5344CB8AC3E}">
        <p14:creationId xmlns:p14="http://schemas.microsoft.com/office/powerpoint/2010/main" val="111796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229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IBM capstone - Accident severity prediction</vt:lpstr>
      <vt:lpstr>Introduction:</vt:lpstr>
      <vt:lpstr>Data:</vt:lpstr>
      <vt:lpstr>Methodology: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- Accident severity prediction</dc:title>
  <dc:creator>Natarajan Muthukkannu, Bhagutharivalan</dc:creator>
  <cp:lastModifiedBy>Natarajan Muthukkannu, Bhagutharivalan</cp:lastModifiedBy>
  <cp:revision>2</cp:revision>
  <dcterms:created xsi:type="dcterms:W3CDTF">2020-10-07T11:12:22Z</dcterms:created>
  <dcterms:modified xsi:type="dcterms:W3CDTF">2020-10-07T11:26:20Z</dcterms:modified>
</cp:coreProperties>
</file>