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4BE"/>
    <a:srgbClr val="2E1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92052-15C7-4D91-A94E-26C577C5606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1582F-EB89-4354-8865-B8AF0946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1582F-EB89-4354-8865-B8AF09460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1582F-EB89-4354-8865-B8AF09460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1582F-EB89-4354-8865-B8AF09460A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1582F-EB89-4354-8865-B8AF09460A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1582F-EB89-4354-8865-B8AF09460A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37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6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83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52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42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9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03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1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hagwat.Prajapati@Mindtre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hagwat909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entaur" panose="02030504050205020304" pitchFamily="18" charset="0"/>
              </a:rPr>
              <a:t>PORTFOLIO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atin typeface="Centaur" panose="02030504050205020304" pitchFamily="18" charset="0"/>
              </a:rPr>
              <a:t>BHAGWAT PRAJAPATI</a:t>
            </a:r>
            <a:endParaRPr lang="en-US" sz="4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aur" panose="02030504050205020304" pitchFamily="18" charset="0"/>
              </a:rPr>
              <a:t>About me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Born and brought up in Bhopal, Madhya Pradesh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Date of Birth - 01/01/1994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Hobbies - Playing Cricket and Listening to music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Love to work in happy and peaceful environment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Love to interact with new people 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Want to go for a ride in </a:t>
            </a:r>
            <a:r>
              <a:rPr lang="en-US" dirty="0">
                <a:latin typeface="Garamond" panose="02020404030301010803" pitchFamily="18" charset="0"/>
              </a:rPr>
              <a:t>L</a:t>
            </a:r>
            <a:r>
              <a:rPr lang="en-US" dirty="0" smtClean="0">
                <a:latin typeface="Garamond" panose="02020404030301010803" pitchFamily="18" charset="0"/>
              </a:rPr>
              <a:t>adakh with my Dad.</a:t>
            </a:r>
          </a:p>
        </p:txBody>
      </p:sp>
    </p:spTree>
    <p:extLst>
      <p:ext uri="{BB962C8B-B14F-4D97-AF65-F5344CB8AC3E}">
        <p14:creationId xmlns:p14="http://schemas.microsoft.com/office/powerpoint/2010/main" val="56993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aur" panose="02030504050205020304" pitchFamily="18" charset="0"/>
              </a:rPr>
              <a:t>Education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Pursued High School from Bhopal Public Hr. Sec. School, Bhopal.</a:t>
            </a:r>
          </a:p>
          <a:p>
            <a:r>
              <a:rPr lang="en-US" dirty="0">
                <a:latin typeface="Garamond" panose="02020404030301010803" pitchFamily="18" charset="0"/>
              </a:rPr>
              <a:t>Pursued </a:t>
            </a:r>
            <a:r>
              <a:rPr lang="en-US" dirty="0" smtClean="0">
                <a:latin typeface="Garamond" panose="02020404030301010803" pitchFamily="18" charset="0"/>
              </a:rPr>
              <a:t>Higher Secondary </a:t>
            </a:r>
            <a:r>
              <a:rPr lang="en-US" dirty="0">
                <a:latin typeface="Garamond" panose="02020404030301010803" pitchFamily="18" charset="0"/>
              </a:rPr>
              <a:t>from Bhopal Public Hr. Sec. School, Bhopal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Pursued B.C.A. from Govt. Arts &amp; Commerce College, Bhopal.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Pursued M.C.A. from Lakshmi Narain College of Technology, Bhopal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15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aur" panose="02030504050205020304" pitchFamily="18" charset="0"/>
              </a:rPr>
              <a:t>Technologies acquired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Selenium WebDriver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TestNG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SQL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Java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C and CPP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entaur" panose="02030504050205020304" pitchFamily="18" charset="0"/>
              </a:rPr>
              <a:t>Contact </a:t>
            </a:r>
            <a:r>
              <a:rPr lang="en-US" dirty="0" smtClean="0">
                <a:latin typeface="Centaur" panose="02030504050205020304" pitchFamily="18" charset="0"/>
              </a:rPr>
              <a:t>Me at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Outlook - </a:t>
            </a:r>
            <a:r>
              <a:rPr lang="en-US" dirty="0" smtClean="0">
                <a:latin typeface="Garamond" panose="02020404030301010803" pitchFamily="18" charset="0"/>
                <a:hlinkClick r:id="rId3"/>
              </a:rPr>
              <a:t>Bhagwat.Prajapati@Mindtree.com</a:t>
            </a: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Gmail - </a:t>
            </a:r>
            <a:r>
              <a:rPr lang="en-US" dirty="0" smtClean="0">
                <a:latin typeface="Garamond" panose="02020404030301010803" pitchFamily="18" charset="0"/>
                <a:hlinkClick r:id="rId4"/>
              </a:rPr>
              <a:t>Bhagwat9094@gmail.com</a:t>
            </a: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Mobile No. - 9752509094, 7000426261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08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66</TotalTime>
  <Words>137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Centaur</vt:lpstr>
      <vt:lpstr>Century Schoolbook</vt:lpstr>
      <vt:lpstr>Corbel</vt:lpstr>
      <vt:lpstr>Garamond</vt:lpstr>
      <vt:lpstr>Wingdings</vt:lpstr>
      <vt:lpstr>Headlines</vt:lpstr>
      <vt:lpstr>PORTFOLIO</vt:lpstr>
      <vt:lpstr>About me</vt:lpstr>
      <vt:lpstr>Education</vt:lpstr>
      <vt:lpstr>Technologies acquired</vt:lpstr>
      <vt:lpstr>Contact Me at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Bhagwat Prajapati</dc:creator>
  <cp:lastModifiedBy>Bhagwat Prajapati</cp:lastModifiedBy>
  <cp:revision>8</cp:revision>
  <dcterms:created xsi:type="dcterms:W3CDTF">2018-01-26T17:27:06Z</dcterms:created>
  <dcterms:modified xsi:type="dcterms:W3CDTF">2018-01-26T18:34:28Z</dcterms:modified>
</cp:coreProperties>
</file>