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sldIdLst>
    <p:sldId id="256" r:id="rId5"/>
    <p:sldId id="257" r:id="rId6"/>
    <p:sldId id="258" r:id="rId7"/>
    <p:sldId id="259" r:id="rId8"/>
    <p:sldId id="260" r:id="rId9"/>
    <p:sldId id="271" r:id="rId10"/>
    <p:sldId id="261" r:id="rId11"/>
    <p:sldId id="263" r:id="rId12"/>
    <p:sldId id="267" r:id="rId13"/>
    <p:sldId id="268" r:id="rId14"/>
    <p:sldId id="272" r:id="rId15"/>
    <p:sldId id="273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9AA17-976E-45EC-866D-E8F78A71143D}" v="16" dt="2023-01-14T11:15:31.356"/>
    <p1510:client id="{04B64309-4657-4296-85C5-B2AD783F1753}" v="8" dt="2023-01-15T13:49:12.914"/>
    <p1510:client id="{0CBDF315-E1E3-49F4-9464-BA46599D2668}" v="13" dt="2023-01-15T06:52:59.047"/>
    <p1510:client id="{0FFDC659-763C-426C-8A15-1B970D15BD02}" v="68" dt="2023-01-15T06:06:52.700"/>
    <p1510:client id="{14FF438A-92F9-483E-87AE-28102DA777BB}" v="94" dt="2023-01-15T13:17:56.960"/>
    <p1510:client id="{15BA8B42-333A-4C0D-9A4A-E6E20FD7EC08}" v="6" dt="2023-01-15T10:17:55.041"/>
    <p1510:client id="{15C27846-99FF-4B9F-8C07-4D6370ADE0B5}" v="1" dt="2023-01-15T07:44:30.867"/>
    <p1510:client id="{1ADE7915-7B82-40B0-BD2F-F35EBBA306B3}" v="37" dt="2023-01-15T07:47:54.676"/>
    <p1510:client id="{2F3E4E6A-FA12-415C-B4DD-17EE3242A970}" v="234" dt="2023-01-15T04:41:45.721"/>
    <p1510:client id="{38C2B340-807F-4863-96FD-CF72DF0D52E6}" v="3" dt="2023-01-15T05:50:39.974"/>
    <p1510:client id="{5D447FB8-BEBC-4F64-8D5B-773B55EC9E94}" v="3" dt="2023-01-15T13:42:36.734"/>
    <p1510:client id="{69B77EAF-C893-4073-9A31-243B8221773B}" v="1" dt="2023-01-15T06:38:16.136"/>
    <p1510:client id="{6AAED63D-9294-4A51-98E6-A50ECA767732}" v="41" dt="2023-01-15T07:43:05.671"/>
    <p1510:client id="{6B05D5DE-21F6-4985-8DC6-CAA065ED47F7}" v="1" dt="2023-01-14T15:19:09.786"/>
    <p1510:client id="{96800040-89CA-4ACD-AC70-DC84361F161B}" v="6" dt="2023-01-15T07:25:39.889"/>
    <p1510:client id="{A0855F82-9D51-4EC5-9B03-A3262D1F098E}" v="1" dt="2023-01-15T13:07:57.696"/>
    <p1510:client id="{A896E838-005D-4E9E-9C0E-542ECF721F16}" v="7" dt="2023-01-15T07:45:21.590"/>
    <p1510:client id="{AB447D69-2986-445C-A659-69EA2A838730}" v="1" dt="2023-01-15T10:26:00.572"/>
    <p1510:client id="{B621EAC9-E10D-443C-BA80-FE08DAE0DF20}" v="316" dt="2023-01-15T05:45:55.886"/>
    <p1510:client id="{B8E5229B-13B0-4990-B487-3F9C3AB0FB36}" v="3" dt="2023-01-15T05:22:33.206"/>
    <p1510:client id="{CCCC0B90-429A-4759-9D05-8258D8EC0672}" v="3" dt="2023-01-15T13:59:24.775"/>
    <p1510:client id="{D44B143B-736B-4963-BAD6-179AD15F434F}" v="123" dt="2023-01-15T06:52:25.622"/>
    <p1510:client id="{DC335FC5-FF7B-4776-9C44-E6D3DB1F1310}" v="615" dt="2023-01-15T06:16:11.374"/>
    <p1510:client id="{E778CBDD-8146-4D5A-A35A-A9C003E1574D}" v="1" dt="2023-01-15T07:40:4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ka Pathiputturu[CAPG-97]" userId="S::capgb1137@manipalprolearn.co::41c215b0-187e-4e87-be2c-902427bbb850" providerId="AD" clId="Web-{A896E838-005D-4E9E-9C0E-542ECF721F16}"/>
    <pc:docChg chg="modSld">
      <pc:chgData name="Sarika Pathiputturu[CAPG-97]" userId="S::capgb1137@manipalprolearn.co::41c215b0-187e-4e87-be2c-902427bbb850" providerId="AD" clId="Web-{A896E838-005D-4E9E-9C0E-542ECF721F16}" dt="2023-01-15T07:45:21.590" v="5" actId="1076"/>
      <pc:docMkLst>
        <pc:docMk/>
      </pc:docMkLst>
      <pc:sldChg chg="addSp delSp modSp">
        <pc:chgData name="Sarika Pathiputturu[CAPG-97]" userId="S::capgb1137@manipalprolearn.co::41c215b0-187e-4e87-be2c-902427bbb850" providerId="AD" clId="Web-{A896E838-005D-4E9E-9C0E-542ECF721F16}" dt="2023-01-15T07:45:21.590" v="5" actId="1076"/>
        <pc:sldMkLst>
          <pc:docMk/>
          <pc:sldMk cId="1644585616" sldId="273"/>
        </pc:sldMkLst>
        <pc:spChg chg="del">
          <ac:chgData name="Sarika Pathiputturu[CAPG-97]" userId="S::capgb1137@manipalprolearn.co::41c215b0-187e-4e87-be2c-902427bbb850" providerId="AD" clId="Web-{A896E838-005D-4E9E-9C0E-542ECF721F16}" dt="2023-01-15T07:44:59.387" v="0"/>
          <ac:spMkLst>
            <pc:docMk/>
            <pc:sldMk cId="1644585616" sldId="273"/>
            <ac:spMk id="3" creationId="{A0716C96-FF5C-6B65-F887-8DD498D5DAB3}"/>
          </ac:spMkLst>
        </pc:spChg>
        <pc:picChg chg="add mod ord">
          <ac:chgData name="Sarika Pathiputturu[CAPG-97]" userId="S::capgb1137@manipalprolearn.co::41c215b0-187e-4e87-be2c-902427bbb850" providerId="AD" clId="Web-{A896E838-005D-4E9E-9C0E-542ECF721F16}" dt="2023-01-15T07:45:21.590" v="5" actId="1076"/>
          <ac:picMkLst>
            <pc:docMk/>
            <pc:sldMk cId="1644585616" sldId="273"/>
            <ac:picMk id="4" creationId="{DA3D09E4-B40C-5265-08E7-AD18E93593E0}"/>
          </ac:picMkLst>
        </pc:picChg>
      </pc:sldChg>
    </pc:docChg>
  </pc:docChgLst>
  <pc:docChgLst>
    <pc:chgData name="Talari Sriharshita[CAPG-97]" userId="S::capgb1134@manipalprolearn.co::c710d8d7-8f31-48fb-b520-89650efc34b5" providerId="AD" clId="Web-{A0855F82-9D51-4EC5-9B03-A3262D1F098E}"/>
    <pc:docChg chg="modSld">
      <pc:chgData name="Talari Sriharshita[CAPG-97]" userId="S::capgb1134@manipalprolearn.co::c710d8d7-8f31-48fb-b520-89650efc34b5" providerId="AD" clId="Web-{A0855F82-9D51-4EC5-9B03-A3262D1F098E}" dt="2023-01-15T13:07:57.696" v="0" actId="14100"/>
      <pc:docMkLst>
        <pc:docMk/>
      </pc:docMkLst>
      <pc:sldChg chg="modSp">
        <pc:chgData name="Talari Sriharshita[CAPG-97]" userId="S::capgb1134@manipalprolearn.co::c710d8d7-8f31-48fb-b520-89650efc34b5" providerId="AD" clId="Web-{A0855F82-9D51-4EC5-9B03-A3262D1F098E}" dt="2023-01-15T13:07:57.696" v="0" actId="14100"/>
        <pc:sldMkLst>
          <pc:docMk/>
          <pc:sldMk cId="3563719752" sldId="268"/>
        </pc:sldMkLst>
        <pc:picChg chg="mod">
          <ac:chgData name="Talari Sriharshita[CAPG-97]" userId="S::capgb1134@manipalprolearn.co::c710d8d7-8f31-48fb-b520-89650efc34b5" providerId="AD" clId="Web-{A0855F82-9D51-4EC5-9B03-A3262D1F098E}" dt="2023-01-15T13:07:57.696" v="0" actId="14100"/>
          <ac:picMkLst>
            <pc:docMk/>
            <pc:sldMk cId="3563719752" sldId="268"/>
            <ac:picMk id="3" creationId="{87BFBFCC-B6D2-8795-098B-328B216DC646}"/>
          </ac:picMkLst>
        </pc:picChg>
      </pc:sldChg>
    </pc:docChg>
  </pc:docChgLst>
  <pc:docChgLst>
    <pc:chgData name="Muskan Allabaksh Pathan[CAPG-97]" userId="S::capgb1127@manipalprolearn.co::7b035034-6c3a-4d3c-b4db-50c28adbb5a9" providerId="AD" clId="Web-{96800040-89CA-4ACD-AC70-DC84361F161B}"/>
    <pc:docChg chg="modSld">
      <pc:chgData name="Muskan Allabaksh Pathan[CAPG-97]" userId="S::capgb1127@manipalprolearn.co::7b035034-6c3a-4d3c-b4db-50c28adbb5a9" providerId="AD" clId="Web-{96800040-89CA-4ACD-AC70-DC84361F161B}" dt="2023-01-15T07:25:39.889" v="5" actId="20577"/>
      <pc:docMkLst>
        <pc:docMk/>
      </pc:docMkLst>
      <pc:sldChg chg="modSp">
        <pc:chgData name="Muskan Allabaksh Pathan[CAPG-97]" userId="S::capgb1127@manipalprolearn.co::7b035034-6c3a-4d3c-b4db-50c28adbb5a9" providerId="AD" clId="Web-{96800040-89CA-4ACD-AC70-DC84361F161B}" dt="2023-01-15T07:25:39.889" v="5" actId="20577"/>
        <pc:sldMkLst>
          <pc:docMk/>
          <pc:sldMk cId="2051824320" sldId="258"/>
        </pc:sldMkLst>
        <pc:spChg chg="mod">
          <ac:chgData name="Muskan Allabaksh Pathan[CAPG-97]" userId="S::capgb1127@manipalprolearn.co::7b035034-6c3a-4d3c-b4db-50c28adbb5a9" providerId="AD" clId="Web-{96800040-89CA-4ACD-AC70-DC84361F161B}" dt="2023-01-15T07:25:39.889" v="5" actId="20577"/>
          <ac:spMkLst>
            <pc:docMk/>
            <pc:sldMk cId="2051824320" sldId="258"/>
            <ac:spMk id="3" creationId="{8FCD6384-02C1-41C5-BEAB-16CA7DD3D098}"/>
          </ac:spMkLst>
        </pc:spChg>
      </pc:sldChg>
    </pc:docChg>
  </pc:docChgLst>
  <pc:docChgLst>
    <pc:chgData name="Daliparthi Bhagya Lakshmi[CAPG-97]" userId="S::capgb1136@manipalprolearn.co::ec7b21b0-2b83-4911-b3b7-4eae979daf05" providerId="AD" clId="Web-{CCCC0B90-429A-4759-9D05-8258D8EC0672}"/>
    <pc:docChg chg="sldOrd">
      <pc:chgData name="Daliparthi Bhagya Lakshmi[CAPG-97]" userId="S::capgb1136@manipalprolearn.co::ec7b21b0-2b83-4911-b3b7-4eae979daf05" providerId="AD" clId="Web-{CCCC0B90-429A-4759-9D05-8258D8EC0672}" dt="2023-01-15T13:59:24.775" v="2"/>
      <pc:docMkLst>
        <pc:docMk/>
      </pc:docMkLst>
      <pc:sldChg chg="ord">
        <pc:chgData name="Daliparthi Bhagya Lakshmi[CAPG-97]" userId="S::capgb1136@manipalprolearn.co::ec7b21b0-2b83-4911-b3b7-4eae979daf05" providerId="AD" clId="Web-{CCCC0B90-429A-4759-9D05-8258D8EC0672}" dt="2023-01-15T13:59:19.087" v="1"/>
        <pc:sldMkLst>
          <pc:docMk/>
          <pc:sldMk cId="741707449" sldId="267"/>
        </pc:sldMkLst>
      </pc:sldChg>
      <pc:sldChg chg="ord">
        <pc:chgData name="Daliparthi Bhagya Lakshmi[CAPG-97]" userId="S::capgb1136@manipalprolearn.co::ec7b21b0-2b83-4911-b3b7-4eae979daf05" providerId="AD" clId="Web-{CCCC0B90-429A-4759-9D05-8258D8EC0672}" dt="2023-01-15T13:59:24.775" v="2"/>
        <pc:sldMkLst>
          <pc:docMk/>
          <pc:sldMk cId="3563719752" sldId="268"/>
        </pc:sldMkLst>
      </pc:sldChg>
      <pc:sldChg chg="ord">
        <pc:chgData name="Daliparthi Bhagya Lakshmi[CAPG-97]" userId="S::capgb1136@manipalprolearn.co::ec7b21b0-2b83-4911-b3b7-4eae979daf05" providerId="AD" clId="Web-{CCCC0B90-429A-4759-9D05-8258D8EC0672}" dt="2023-01-15T13:55:01.069" v="0"/>
        <pc:sldMkLst>
          <pc:docMk/>
          <pc:sldMk cId="2023492305" sldId="271"/>
        </pc:sldMkLst>
      </pc:sldChg>
    </pc:docChg>
  </pc:docChgLst>
  <pc:docChgLst>
    <pc:chgData name="Sarika Pathiputturu[CAPG-97]" userId="S::capgb1137@manipalprolearn.co::41c215b0-187e-4e87-be2c-902427bbb850" providerId="AD" clId="Web-{38C2B340-807F-4863-96FD-CF72DF0D52E6}"/>
    <pc:docChg chg="modSld">
      <pc:chgData name="Sarika Pathiputturu[CAPG-97]" userId="S::capgb1137@manipalprolearn.co::41c215b0-187e-4e87-be2c-902427bbb850" providerId="AD" clId="Web-{38C2B340-807F-4863-96FD-CF72DF0D52E6}" dt="2023-01-15T05:50:39.974" v="0" actId="1076"/>
      <pc:docMkLst>
        <pc:docMk/>
      </pc:docMkLst>
      <pc:sldChg chg="modSp">
        <pc:chgData name="Sarika Pathiputturu[CAPG-97]" userId="S::capgb1137@manipalprolearn.co::41c215b0-187e-4e87-be2c-902427bbb850" providerId="AD" clId="Web-{38C2B340-807F-4863-96FD-CF72DF0D52E6}" dt="2023-01-15T05:50:39.974" v="0" actId="1076"/>
        <pc:sldMkLst>
          <pc:docMk/>
          <pc:sldMk cId="3563719752" sldId="268"/>
        </pc:sldMkLst>
        <pc:picChg chg="mod">
          <ac:chgData name="Sarika Pathiputturu[CAPG-97]" userId="S::capgb1137@manipalprolearn.co::41c215b0-187e-4e87-be2c-902427bbb850" providerId="AD" clId="Web-{38C2B340-807F-4863-96FD-CF72DF0D52E6}" dt="2023-01-15T05:50:39.974" v="0" actId="1076"/>
          <ac:picMkLst>
            <pc:docMk/>
            <pc:sldMk cId="3563719752" sldId="268"/>
            <ac:picMk id="8" creationId="{D10E21E4-45DA-ABB3-A537-18AA05EA285F}"/>
          </ac:picMkLst>
        </pc:picChg>
      </pc:sldChg>
    </pc:docChg>
  </pc:docChgLst>
  <pc:docChgLst>
    <pc:chgData name="Devalla, Vinitha" userId="eef36ab7-fd27-4281-9104-30ae80517ba0" providerId="ADAL" clId="{4097AAC0-A358-46EA-90BA-21C30EFECA49}"/>
    <pc:docChg chg="modSld">
      <pc:chgData name="Devalla, Vinitha" userId="eef36ab7-fd27-4281-9104-30ae80517ba0" providerId="ADAL" clId="{4097AAC0-A358-46EA-90BA-21C30EFECA49}" dt="2023-01-14T10:57:19.631" v="1" actId="207"/>
      <pc:docMkLst>
        <pc:docMk/>
      </pc:docMkLst>
      <pc:sldChg chg="modSp mod">
        <pc:chgData name="Devalla, Vinitha" userId="eef36ab7-fd27-4281-9104-30ae80517ba0" providerId="ADAL" clId="{4097AAC0-A358-46EA-90BA-21C30EFECA49}" dt="2023-01-14T10:57:19.631" v="1" actId="207"/>
        <pc:sldMkLst>
          <pc:docMk/>
          <pc:sldMk cId="3499324348" sldId="256"/>
        </pc:sldMkLst>
        <pc:spChg chg="mod">
          <ac:chgData name="Devalla, Vinitha" userId="eef36ab7-fd27-4281-9104-30ae80517ba0" providerId="ADAL" clId="{4097AAC0-A358-46EA-90BA-21C30EFECA49}" dt="2023-01-14T10:57:19.631" v="1" actId="207"/>
          <ac:spMkLst>
            <pc:docMk/>
            <pc:sldMk cId="3499324348" sldId="256"/>
            <ac:spMk id="2" creationId="{171E3D2B-AE15-44B6-984E-99A332A51ECF}"/>
          </ac:spMkLst>
        </pc:spChg>
      </pc:sldChg>
    </pc:docChg>
  </pc:docChgLst>
  <pc:docChgLst>
    <pc:chgData name="Vinitha Devalla[CAPG-97]" userId="S::capgb1138@manipalprolearn.co::60297c06-e0a2-42b7-9399-c85cbfa7f134" providerId="AD" clId="Web-{2F3E4E6A-FA12-415C-B4DD-17EE3242A970}"/>
    <pc:docChg chg="addSld delSld modSld">
      <pc:chgData name="Vinitha Devalla[CAPG-97]" userId="S::capgb1138@manipalprolearn.co::60297c06-e0a2-42b7-9399-c85cbfa7f134" providerId="AD" clId="Web-{2F3E4E6A-FA12-415C-B4DD-17EE3242A970}" dt="2023-01-15T04:41:45.721" v="236" actId="20577"/>
      <pc:docMkLst>
        <pc:docMk/>
      </pc:docMkLst>
      <pc:sldChg chg="modSp">
        <pc:chgData name="Vinitha Devalla[CAPG-97]" userId="S::capgb1138@manipalprolearn.co::60297c06-e0a2-42b7-9399-c85cbfa7f134" providerId="AD" clId="Web-{2F3E4E6A-FA12-415C-B4DD-17EE3242A970}" dt="2023-01-15T04:01:17.615" v="32" actId="20577"/>
        <pc:sldMkLst>
          <pc:docMk/>
          <pc:sldMk cId="3128282752" sldId="259"/>
        </pc:sldMkLst>
        <pc:spChg chg="mod">
          <ac:chgData name="Vinitha Devalla[CAPG-97]" userId="S::capgb1138@manipalprolearn.co::60297c06-e0a2-42b7-9399-c85cbfa7f134" providerId="AD" clId="Web-{2F3E4E6A-FA12-415C-B4DD-17EE3242A970}" dt="2023-01-15T04:01:17.615" v="32" actId="20577"/>
          <ac:spMkLst>
            <pc:docMk/>
            <pc:sldMk cId="3128282752" sldId="259"/>
            <ac:spMk id="3" creationId="{C075E5E4-EE61-40B0-8EF7-82842F6B79EF}"/>
          </ac:spMkLst>
        </pc:spChg>
      </pc:sldChg>
      <pc:sldChg chg="addSp delSp modSp">
        <pc:chgData name="Vinitha Devalla[CAPG-97]" userId="S::capgb1138@manipalprolearn.co::60297c06-e0a2-42b7-9399-c85cbfa7f134" providerId="AD" clId="Web-{2F3E4E6A-FA12-415C-B4DD-17EE3242A970}" dt="2023-01-15T04:03:15.335" v="43" actId="14100"/>
        <pc:sldMkLst>
          <pc:docMk/>
          <pc:sldMk cId="756265280" sldId="262"/>
        </pc:sldMkLst>
        <pc:picChg chg="add mod">
          <ac:chgData name="Vinitha Devalla[CAPG-97]" userId="S::capgb1138@manipalprolearn.co::60297c06-e0a2-42b7-9399-c85cbfa7f134" providerId="AD" clId="Web-{2F3E4E6A-FA12-415C-B4DD-17EE3242A970}" dt="2023-01-15T04:03:15.335" v="43" actId="14100"/>
          <ac:picMkLst>
            <pc:docMk/>
            <pc:sldMk cId="756265280" sldId="262"/>
            <ac:picMk id="4" creationId="{DCD7A3FA-8126-B89D-5063-98BA0CC8B63B}"/>
          </ac:picMkLst>
        </pc:picChg>
        <pc:picChg chg="del">
          <ac:chgData name="Vinitha Devalla[CAPG-97]" userId="S::capgb1138@manipalprolearn.co::60297c06-e0a2-42b7-9399-c85cbfa7f134" providerId="AD" clId="Web-{2F3E4E6A-FA12-415C-B4DD-17EE3242A970}" dt="2023-01-15T04:01:43.021" v="33"/>
          <ac:picMkLst>
            <pc:docMk/>
            <pc:sldMk cId="756265280" sldId="262"/>
            <ac:picMk id="5" creationId="{2E272C49-23A6-4903-B06B-A1DD0C1BD054}"/>
          </ac:picMkLst>
        </pc:picChg>
      </pc:sldChg>
      <pc:sldChg chg="addSp delSp modSp new mod modClrScheme chgLayout">
        <pc:chgData name="Vinitha Devalla[CAPG-97]" userId="S::capgb1138@manipalprolearn.co::60297c06-e0a2-42b7-9399-c85cbfa7f134" providerId="AD" clId="Web-{2F3E4E6A-FA12-415C-B4DD-17EE3242A970}" dt="2023-01-15T04:41:45.721" v="236" actId="20577"/>
        <pc:sldMkLst>
          <pc:docMk/>
          <pc:sldMk cId="741707449" sldId="267"/>
        </pc:sldMkLst>
        <pc:spChg chg="mod ord">
          <ac:chgData name="Vinitha Devalla[CAPG-97]" userId="S::capgb1138@manipalprolearn.co::60297c06-e0a2-42b7-9399-c85cbfa7f134" providerId="AD" clId="Web-{2F3E4E6A-FA12-415C-B4DD-17EE3242A970}" dt="2023-01-15T04:41:22.815" v="217" actId="20577"/>
          <ac:spMkLst>
            <pc:docMk/>
            <pc:sldMk cId="741707449" sldId="267"/>
            <ac:spMk id="2" creationId="{AB706136-0220-977A-9775-7C211FD05CD0}"/>
          </ac:spMkLst>
        </pc:spChg>
        <pc:spChg chg="del">
          <ac:chgData name="Vinitha Devalla[CAPG-97]" userId="S::capgb1138@manipalprolearn.co::60297c06-e0a2-42b7-9399-c85cbfa7f134" providerId="AD" clId="Web-{2F3E4E6A-FA12-415C-B4DD-17EE3242A970}" dt="2023-01-15T04:12:57.110" v="65"/>
          <ac:spMkLst>
            <pc:docMk/>
            <pc:sldMk cId="741707449" sldId="267"/>
            <ac:spMk id="3" creationId="{DEDCD6CB-4AFA-D175-F13E-F9957A70E55C}"/>
          </ac:spMkLst>
        </pc:spChg>
        <pc:spChg chg="del">
          <ac:chgData name="Vinitha Devalla[CAPG-97]" userId="S::capgb1138@manipalprolearn.co::60297c06-e0a2-42b7-9399-c85cbfa7f134" providerId="AD" clId="Web-{2F3E4E6A-FA12-415C-B4DD-17EE3242A970}" dt="2023-01-15T04:10:31.968" v="47"/>
          <ac:spMkLst>
            <pc:docMk/>
            <pc:sldMk cId="741707449" sldId="267"/>
            <ac:spMk id="4" creationId="{D970A5A4-FAD7-E70C-43BC-9B3563234DA7}"/>
          </ac:spMkLst>
        </pc:spChg>
        <pc:spChg chg="mod ord">
          <ac:chgData name="Vinitha Devalla[CAPG-97]" userId="S::capgb1138@manipalprolearn.co::60297c06-e0a2-42b7-9399-c85cbfa7f134" providerId="AD" clId="Web-{2F3E4E6A-FA12-415C-B4DD-17EE3242A970}" dt="2023-01-15T04:41:45.721" v="236" actId="20577"/>
          <ac:spMkLst>
            <pc:docMk/>
            <pc:sldMk cId="741707449" sldId="267"/>
            <ac:spMk id="5" creationId="{4AC4340B-DD73-529F-8005-DED231FBA9FB}"/>
          </ac:spMkLst>
        </pc:spChg>
        <pc:spChg chg="del mod">
          <ac:chgData name="Vinitha Devalla[CAPG-97]" userId="S::capgb1138@manipalprolearn.co::60297c06-e0a2-42b7-9399-c85cbfa7f134" providerId="AD" clId="Web-{2F3E4E6A-FA12-415C-B4DD-17EE3242A970}" dt="2023-01-15T04:12:10.078" v="58"/>
          <ac:spMkLst>
            <pc:docMk/>
            <pc:sldMk cId="741707449" sldId="267"/>
            <ac:spMk id="6" creationId="{C5AEF33E-FA5B-ACF1-6F06-F44007A4E72C}"/>
          </ac:spMkLst>
        </pc:spChg>
        <pc:spChg chg="add mod">
          <ac:chgData name="Vinitha Devalla[CAPG-97]" userId="S::capgb1138@manipalprolearn.co::60297c06-e0a2-42b7-9399-c85cbfa7f134" providerId="AD" clId="Web-{2F3E4E6A-FA12-415C-B4DD-17EE3242A970}" dt="2023-01-15T04:24:51.252" v="107" actId="1076"/>
          <ac:spMkLst>
            <pc:docMk/>
            <pc:sldMk cId="741707449" sldId="267"/>
            <ac:spMk id="13" creationId="{C4DB5C94-DD3E-89C2-FAD7-CE1EBB164610}"/>
          </ac:spMkLst>
        </pc:spChg>
        <pc:spChg chg="add mod">
          <ac:chgData name="Vinitha Devalla[CAPG-97]" userId="S::capgb1138@manipalprolearn.co::60297c06-e0a2-42b7-9399-c85cbfa7f134" providerId="AD" clId="Web-{2F3E4E6A-FA12-415C-B4DD-17EE3242A970}" dt="2023-01-15T04:31:40.477" v="171"/>
          <ac:spMkLst>
            <pc:docMk/>
            <pc:sldMk cId="741707449" sldId="267"/>
            <ac:spMk id="14" creationId="{D1F08EE0-693A-D7A6-7A74-7E5534FABF5C}"/>
          </ac:spMkLst>
        </pc:spChg>
        <pc:spChg chg="add del mod ord">
          <ac:chgData name="Vinitha Devalla[CAPG-97]" userId="S::capgb1138@manipalprolearn.co::60297c06-e0a2-42b7-9399-c85cbfa7f134" providerId="AD" clId="Web-{2F3E4E6A-FA12-415C-B4DD-17EE3242A970}" dt="2023-01-15T04:33:38.463" v="175"/>
          <ac:spMkLst>
            <pc:docMk/>
            <pc:sldMk cId="741707449" sldId="267"/>
            <ac:spMk id="15" creationId="{AC2DA98D-6677-6C88-F6A3-524C039D5E5C}"/>
          </ac:spMkLst>
        </pc:spChg>
        <pc:picChg chg="add del mod ord">
          <ac:chgData name="Vinitha Devalla[CAPG-97]" userId="S::capgb1138@manipalprolearn.co::60297c06-e0a2-42b7-9399-c85cbfa7f134" providerId="AD" clId="Web-{2F3E4E6A-FA12-415C-B4DD-17EE3242A970}" dt="2023-01-15T04:37:25.936" v="191"/>
          <ac:picMkLst>
            <pc:docMk/>
            <pc:sldMk cId="741707449" sldId="267"/>
            <ac:picMk id="7" creationId="{23283B02-A7DB-7850-EDBF-E87E2C575358}"/>
          </ac:picMkLst>
        </pc:picChg>
        <pc:picChg chg="add mod ord">
          <ac:chgData name="Vinitha Devalla[CAPG-97]" userId="S::capgb1138@manipalprolearn.co::60297c06-e0a2-42b7-9399-c85cbfa7f134" providerId="AD" clId="Web-{2F3E4E6A-FA12-415C-B4DD-17EE3242A970}" dt="2023-01-15T04:33:38.463" v="175"/>
          <ac:picMkLst>
            <pc:docMk/>
            <pc:sldMk cId="741707449" sldId="267"/>
            <ac:picMk id="8" creationId="{DA8E9679-D076-C901-E85A-8659BB90477B}"/>
          </ac:picMkLst>
        </pc:picChg>
        <pc:picChg chg="add mod">
          <ac:chgData name="Vinitha Devalla[CAPG-97]" userId="S::capgb1138@manipalprolearn.co::60297c06-e0a2-42b7-9399-c85cbfa7f134" providerId="AD" clId="Web-{2F3E4E6A-FA12-415C-B4DD-17EE3242A970}" dt="2023-01-15T04:41:29.096" v="219" actId="1076"/>
          <ac:picMkLst>
            <pc:docMk/>
            <pc:sldMk cId="741707449" sldId="267"/>
            <ac:picMk id="9" creationId="{6A78B702-4D59-26CA-476C-913F3BA2FE02}"/>
          </ac:picMkLst>
        </pc:picChg>
        <pc:picChg chg="add mod">
          <ac:chgData name="Vinitha Devalla[CAPG-97]" userId="S::capgb1138@manipalprolearn.co::60297c06-e0a2-42b7-9399-c85cbfa7f134" providerId="AD" clId="Web-{2F3E4E6A-FA12-415C-B4DD-17EE3242A970}" dt="2023-01-15T04:33:04.980" v="172" actId="14100"/>
          <ac:picMkLst>
            <pc:docMk/>
            <pc:sldMk cId="741707449" sldId="267"/>
            <ac:picMk id="10" creationId="{38B513B0-7ABE-AE15-9CD0-378CD8312D0B}"/>
          </ac:picMkLst>
        </pc:picChg>
        <pc:picChg chg="add mod">
          <ac:chgData name="Vinitha Devalla[CAPG-97]" userId="S::capgb1138@manipalprolearn.co::60297c06-e0a2-42b7-9399-c85cbfa7f134" providerId="AD" clId="Web-{2F3E4E6A-FA12-415C-B4DD-17EE3242A970}" dt="2023-01-15T04:22:45.937" v="92" actId="1076"/>
          <ac:picMkLst>
            <pc:docMk/>
            <pc:sldMk cId="741707449" sldId="267"/>
            <ac:picMk id="11" creationId="{1A84A858-697E-199B-411F-6A96712CCE35}"/>
          </ac:picMkLst>
        </pc:picChg>
        <pc:picChg chg="add del mod">
          <ac:chgData name="Vinitha Devalla[CAPG-97]" userId="S::capgb1138@manipalprolearn.co::60297c06-e0a2-42b7-9399-c85cbfa7f134" providerId="AD" clId="Web-{2F3E4E6A-FA12-415C-B4DD-17EE3242A970}" dt="2023-01-15T04:37:24.092" v="190"/>
          <ac:picMkLst>
            <pc:docMk/>
            <pc:sldMk cId="741707449" sldId="267"/>
            <ac:picMk id="16" creationId="{F0A1B463-B3CE-7585-5354-8E0BA12D5E8F}"/>
          </ac:picMkLst>
        </pc:picChg>
        <pc:picChg chg="add mod">
          <ac:chgData name="Vinitha Devalla[CAPG-97]" userId="S::capgb1138@manipalprolearn.co::60297c06-e0a2-42b7-9399-c85cbfa7f134" providerId="AD" clId="Web-{2F3E4E6A-FA12-415C-B4DD-17EE3242A970}" dt="2023-01-15T04:39:21.031" v="202" actId="1076"/>
          <ac:picMkLst>
            <pc:docMk/>
            <pc:sldMk cId="741707449" sldId="267"/>
            <ac:picMk id="17" creationId="{3FF76C84-0C6F-1772-EE7A-351341E537F8}"/>
          </ac:picMkLst>
        </pc:picChg>
        <pc:cxnChg chg="add del">
          <ac:chgData name="Vinitha Devalla[CAPG-97]" userId="S::capgb1138@manipalprolearn.co::60297c06-e0a2-42b7-9399-c85cbfa7f134" providerId="AD" clId="Web-{2F3E4E6A-FA12-415C-B4DD-17EE3242A970}" dt="2023-01-15T04:24:11.111" v="102"/>
          <ac:cxnSpMkLst>
            <pc:docMk/>
            <pc:sldMk cId="741707449" sldId="267"/>
            <ac:cxnSpMk id="12" creationId="{88025A0C-23E0-8BF3-52FF-FB1734084F5B}"/>
          </ac:cxnSpMkLst>
        </pc:cxnChg>
      </pc:sldChg>
      <pc:sldChg chg="new del">
        <pc:chgData name="Vinitha Devalla[CAPG-97]" userId="S::capgb1138@manipalprolearn.co::60297c06-e0a2-42b7-9399-c85cbfa7f134" providerId="AD" clId="Web-{2F3E4E6A-FA12-415C-B4DD-17EE3242A970}" dt="2023-01-15T04:04:13.789" v="45"/>
        <pc:sldMkLst>
          <pc:docMk/>
          <pc:sldMk cId="4055556003" sldId="267"/>
        </pc:sldMkLst>
      </pc:sldChg>
    </pc:docChg>
  </pc:docChgLst>
  <pc:docChgLst>
    <pc:chgData name="Sarika Pathiputturu[CAPG-97]" userId="S::capgb1137@manipalprolearn.co::41c215b0-187e-4e87-be2c-902427bbb850" providerId="AD" clId="Web-{69B77EAF-C893-4073-9A31-243B8221773B}"/>
    <pc:docChg chg="addSld">
      <pc:chgData name="Sarika Pathiputturu[CAPG-97]" userId="S::capgb1137@manipalprolearn.co::41c215b0-187e-4e87-be2c-902427bbb850" providerId="AD" clId="Web-{69B77EAF-C893-4073-9A31-243B8221773B}" dt="2023-01-15T06:38:16.136" v="0"/>
      <pc:docMkLst>
        <pc:docMk/>
      </pc:docMkLst>
      <pc:sldChg chg="new">
        <pc:chgData name="Sarika Pathiputturu[CAPG-97]" userId="S::capgb1137@manipalprolearn.co::41c215b0-187e-4e87-be2c-902427bbb850" providerId="AD" clId="Web-{69B77EAF-C893-4073-9A31-243B8221773B}" dt="2023-01-15T06:38:16.136" v="0"/>
        <pc:sldMkLst>
          <pc:docMk/>
          <pc:sldMk cId="3961352604" sldId="272"/>
        </pc:sldMkLst>
      </pc:sldChg>
    </pc:docChg>
  </pc:docChgLst>
  <pc:docChgLst>
    <pc:chgData name="Vinitha Devalla[CAPG-97]" userId="S::capgb1138@manipalprolearn.co::60297c06-e0a2-42b7-9399-c85cbfa7f134" providerId="AD" clId="Web-{04B64309-4657-4296-85C5-B2AD783F1753}"/>
    <pc:docChg chg="modSld">
      <pc:chgData name="Vinitha Devalla[CAPG-97]" userId="S::capgb1138@manipalprolearn.co::60297c06-e0a2-42b7-9399-c85cbfa7f134" providerId="AD" clId="Web-{04B64309-4657-4296-85C5-B2AD783F1753}" dt="2023-01-15T13:49:12.914" v="6" actId="14100"/>
      <pc:docMkLst>
        <pc:docMk/>
      </pc:docMkLst>
      <pc:sldChg chg="addSp delSp modSp">
        <pc:chgData name="Vinitha Devalla[CAPG-97]" userId="S::capgb1138@manipalprolearn.co::60297c06-e0a2-42b7-9399-c85cbfa7f134" providerId="AD" clId="Web-{04B64309-4657-4296-85C5-B2AD783F1753}" dt="2023-01-15T13:49:12.914" v="6" actId="14100"/>
        <pc:sldMkLst>
          <pc:docMk/>
          <pc:sldMk cId="1394311195" sldId="263"/>
        </pc:sldMkLst>
        <pc:spChg chg="add del mod">
          <ac:chgData name="Vinitha Devalla[CAPG-97]" userId="S::capgb1138@manipalprolearn.co::60297c06-e0a2-42b7-9399-c85cbfa7f134" providerId="AD" clId="Web-{04B64309-4657-4296-85C5-B2AD783F1753}" dt="2023-01-15T13:48:47.242" v="1"/>
          <ac:spMkLst>
            <pc:docMk/>
            <pc:sldMk cId="1394311195" sldId="263"/>
            <ac:spMk id="4" creationId="{443B1780-FAD3-64F6-ABF8-F80EBC5B2E4C}"/>
          </ac:spMkLst>
        </pc:spChg>
        <pc:picChg chg="del">
          <ac:chgData name="Vinitha Devalla[CAPG-97]" userId="S::capgb1138@manipalprolearn.co::60297c06-e0a2-42b7-9399-c85cbfa7f134" providerId="AD" clId="Web-{04B64309-4657-4296-85C5-B2AD783F1753}" dt="2023-01-15T13:48:45.273" v="0"/>
          <ac:picMkLst>
            <pc:docMk/>
            <pc:sldMk cId="1394311195" sldId="263"/>
            <ac:picMk id="5" creationId="{460E5276-4146-9C03-7CFD-509E631CB6ED}"/>
          </ac:picMkLst>
        </pc:picChg>
        <pc:picChg chg="add mod ord">
          <ac:chgData name="Vinitha Devalla[CAPG-97]" userId="S::capgb1138@manipalprolearn.co::60297c06-e0a2-42b7-9399-c85cbfa7f134" providerId="AD" clId="Web-{04B64309-4657-4296-85C5-B2AD783F1753}" dt="2023-01-15T13:49:12.914" v="6" actId="14100"/>
          <ac:picMkLst>
            <pc:docMk/>
            <pc:sldMk cId="1394311195" sldId="263"/>
            <ac:picMk id="6" creationId="{B5A3EB88-10E3-F097-99A0-D717E0893A78}"/>
          </ac:picMkLst>
        </pc:picChg>
      </pc:sldChg>
    </pc:docChg>
  </pc:docChgLst>
  <pc:docChgLst>
    <pc:chgData name="Muskan Allabaksh Pathan[CAPG-97]" userId="S::capgb1127@manipalprolearn.co::7b035034-6c3a-4d3c-b4db-50c28adbb5a9" providerId="AD" clId="Web-{D44B143B-736B-4963-BAD6-179AD15F434F}"/>
    <pc:docChg chg="modSld">
      <pc:chgData name="Muskan Allabaksh Pathan[CAPG-97]" userId="S::capgb1127@manipalprolearn.co::7b035034-6c3a-4d3c-b4db-50c28adbb5a9" providerId="AD" clId="Web-{D44B143B-736B-4963-BAD6-179AD15F434F}" dt="2023-01-15T06:52:25.622" v="106" actId="1076"/>
      <pc:docMkLst>
        <pc:docMk/>
      </pc:docMkLst>
      <pc:sldChg chg="modSp">
        <pc:chgData name="Muskan Allabaksh Pathan[CAPG-97]" userId="S::capgb1127@manipalprolearn.co::7b035034-6c3a-4d3c-b4db-50c28adbb5a9" providerId="AD" clId="Web-{D44B143B-736B-4963-BAD6-179AD15F434F}" dt="2023-01-15T06:52:25.622" v="106" actId="1076"/>
        <pc:sldMkLst>
          <pc:docMk/>
          <pc:sldMk cId="2770706813" sldId="257"/>
        </pc:sldMkLst>
        <pc:spChg chg="mod">
          <ac:chgData name="Muskan Allabaksh Pathan[CAPG-97]" userId="S::capgb1127@manipalprolearn.co::7b035034-6c3a-4d3c-b4db-50c28adbb5a9" providerId="AD" clId="Web-{D44B143B-736B-4963-BAD6-179AD15F434F}" dt="2023-01-15T06:52:25.622" v="106" actId="1076"/>
          <ac:spMkLst>
            <pc:docMk/>
            <pc:sldMk cId="2770706813" sldId="257"/>
            <ac:spMk id="3" creationId="{7A86A543-4C68-4E3E-9653-EF01FD9D4EC2}"/>
          </ac:spMkLst>
        </pc:spChg>
      </pc:sldChg>
      <pc:sldChg chg="modSp">
        <pc:chgData name="Muskan Allabaksh Pathan[CAPG-97]" userId="S::capgb1127@manipalprolearn.co::7b035034-6c3a-4d3c-b4db-50c28adbb5a9" providerId="AD" clId="Web-{D44B143B-736B-4963-BAD6-179AD15F434F}" dt="2023-01-15T06:29:16.176" v="58" actId="20577"/>
        <pc:sldMkLst>
          <pc:docMk/>
          <pc:sldMk cId="2051824320" sldId="258"/>
        </pc:sldMkLst>
        <pc:spChg chg="mod">
          <ac:chgData name="Muskan Allabaksh Pathan[CAPG-97]" userId="S::capgb1127@manipalprolearn.co::7b035034-6c3a-4d3c-b4db-50c28adbb5a9" providerId="AD" clId="Web-{D44B143B-736B-4963-BAD6-179AD15F434F}" dt="2023-01-15T06:29:16.176" v="58" actId="20577"/>
          <ac:spMkLst>
            <pc:docMk/>
            <pc:sldMk cId="2051824320" sldId="258"/>
            <ac:spMk id="2" creationId="{4CB17E08-076D-43A3-BE06-3481CB68F461}"/>
          </ac:spMkLst>
        </pc:spChg>
        <pc:spChg chg="mod">
          <ac:chgData name="Muskan Allabaksh Pathan[CAPG-97]" userId="S::capgb1127@manipalprolearn.co::7b035034-6c3a-4d3c-b4db-50c28adbb5a9" providerId="AD" clId="Web-{D44B143B-736B-4963-BAD6-179AD15F434F}" dt="2023-01-15T06:26:20.939" v="41" actId="20577"/>
          <ac:spMkLst>
            <pc:docMk/>
            <pc:sldMk cId="2051824320" sldId="258"/>
            <ac:spMk id="3" creationId="{8FCD6384-02C1-41C5-BEAB-16CA7DD3D098}"/>
          </ac:spMkLst>
        </pc:spChg>
      </pc:sldChg>
      <pc:sldChg chg="modSp">
        <pc:chgData name="Muskan Allabaksh Pathan[CAPG-97]" userId="S::capgb1127@manipalprolearn.co::7b035034-6c3a-4d3c-b4db-50c28adbb5a9" providerId="AD" clId="Web-{D44B143B-736B-4963-BAD6-179AD15F434F}" dt="2023-01-15T06:26:44.142" v="42" actId="1076"/>
        <pc:sldMkLst>
          <pc:docMk/>
          <pc:sldMk cId="3128282752" sldId="259"/>
        </pc:sldMkLst>
        <pc:spChg chg="mod">
          <ac:chgData name="Muskan Allabaksh Pathan[CAPG-97]" userId="S::capgb1127@manipalprolearn.co::7b035034-6c3a-4d3c-b4db-50c28adbb5a9" providerId="AD" clId="Web-{D44B143B-736B-4963-BAD6-179AD15F434F}" dt="2023-01-15T06:24:36.749" v="24" actId="20577"/>
          <ac:spMkLst>
            <pc:docMk/>
            <pc:sldMk cId="3128282752" sldId="259"/>
            <ac:spMk id="2" creationId="{AEEBFAB7-BF03-4390-930A-739BE1918521}"/>
          </ac:spMkLst>
        </pc:spChg>
        <pc:spChg chg="mod">
          <ac:chgData name="Muskan Allabaksh Pathan[CAPG-97]" userId="S::capgb1127@manipalprolearn.co::7b035034-6c3a-4d3c-b4db-50c28adbb5a9" providerId="AD" clId="Web-{D44B143B-736B-4963-BAD6-179AD15F434F}" dt="2023-01-15T06:26:44.142" v="42" actId="1076"/>
          <ac:spMkLst>
            <pc:docMk/>
            <pc:sldMk cId="3128282752" sldId="259"/>
            <ac:spMk id="3" creationId="{C075E5E4-EE61-40B0-8EF7-82842F6B79EF}"/>
          </ac:spMkLst>
        </pc:spChg>
        <pc:picChg chg="mod">
          <ac:chgData name="Muskan Allabaksh Pathan[CAPG-97]" userId="S::capgb1127@manipalprolearn.co::7b035034-6c3a-4d3c-b4db-50c28adbb5a9" providerId="AD" clId="Web-{D44B143B-736B-4963-BAD6-179AD15F434F}" dt="2023-01-15T06:24:57.687" v="29" actId="1076"/>
          <ac:picMkLst>
            <pc:docMk/>
            <pc:sldMk cId="3128282752" sldId="259"/>
            <ac:picMk id="6" creationId="{835DF454-C306-4BB0-A0EE-0C8827CE4373}"/>
          </ac:picMkLst>
        </pc:picChg>
      </pc:sldChg>
      <pc:sldChg chg="modSp">
        <pc:chgData name="Muskan Allabaksh Pathan[CAPG-97]" userId="S::capgb1127@manipalprolearn.co::7b035034-6c3a-4d3c-b4db-50c28adbb5a9" providerId="AD" clId="Web-{D44B143B-736B-4963-BAD6-179AD15F434F}" dt="2023-01-15T06:30:26.677" v="70" actId="1076"/>
        <pc:sldMkLst>
          <pc:docMk/>
          <pc:sldMk cId="1055877050" sldId="260"/>
        </pc:sldMkLst>
        <pc:spChg chg="mod">
          <ac:chgData name="Muskan Allabaksh Pathan[CAPG-97]" userId="S::capgb1127@manipalprolearn.co::7b035034-6c3a-4d3c-b4db-50c28adbb5a9" providerId="AD" clId="Web-{D44B143B-736B-4963-BAD6-179AD15F434F}" dt="2023-01-15T06:29:28.161" v="59" actId="20577"/>
          <ac:spMkLst>
            <pc:docMk/>
            <pc:sldMk cId="1055877050" sldId="260"/>
            <ac:spMk id="2" creationId="{9C868D6E-CB78-4D08-A868-18829ACD3B4C}"/>
          </ac:spMkLst>
        </pc:spChg>
        <pc:spChg chg="mod">
          <ac:chgData name="Muskan Allabaksh Pathan[CAPG-97]" userId="S::capgb1127@manipalprolearn.co::7b035034-6c3a-4d3c-b4db-50c28adbb5a9" providerId="AD" clId="Web-{D44B143B-736B-4963-BAD6-179AD15F434F}" dt="2023-01-15T06:29:46.114" v="61" actId="1076"/>
          <ac:spMkLst>
            <pc:docMk/>
            <pc:sldMk cId="1055877050" sldId="260"/>
            <ac:spMk id="3" creationId="{3EEDCF26-9CD8-4218-A99F-0ACF5C725C96}"/>
          </ac:spMkLst>
        </pc:spChg>
        <pc:picChg chg="mod">
          <ac:chgData name="Muskan Allabaksh Pathan[CAPG-97]" userId="S::capgb1127@manipalprolearn.co::7b035034-6c3a-4d3c-b4db-50c28adbb5a9" providerId="AD" clId="Web-{D44B143B-736B-4963-BAD6-179AD15F434F}" dt="2023-01-15T06:30:26.677" v="70" actId="1076"/>
          <ac:picMkLst>
            <pc:docMk/>
            <pc:sldMk cId="1055877050" sldId="260"/>
            <ac:picMk id="6" creationId="{F97A0CD2-5927-4FB5-AE07-79820B976113}"/>
          </ac:picMkLst>
        </pc:picChg>
      </pc:sldChg>
      <pc:sldChg chg="modSp">
        <pc:chgData name="Muskan Allabaksh Pathan[CAPG-97]" userId="S::capgb1127@manipalprolearn.co::7b035034-6c3a-4d3c-b4db-50c28adbb5a9" providerId="AD" clId="Web-{D44B143B-736B-4963-BAD6-179AD15F434F}" dt="2023-01-15T06:29:38.301" v="60" actId="20577"/>
        <pc:sldMkLst>
          <pc:docMk/>
          <pc:sldMk cId="2124257834" sldId="261"/>
        </pc:sldMkLst>
        <pc:spChg chg="mod">
          <ac:chgData name="Muskan Allabaksh Pathan[CAPG-97]" userId="S::capgb1127@manipalprolearn.co::7b035034-6c3a-4d3c-b4db-50c28adbb5a9" providerId="AD" clId="Web-{D44B143B-736B-4963-BAD6-179AD15F434F}" dt="2023-01-15T06:29:38.301" v="60" actId="20577"/>
          <ac:spMkLst>
            <pc:docMk/>
            <pc:sldMk cId="2124257834" sldId="261"/>
            <ac:spMk id="2" creationId="{ED15827B-C3C1-48D6-B22F-E645EBA13518}"/>
          </ac:spMkLst>
        </pc:spChg>
      </pc:sldChg>
      <pc:sldChg chg="modSp">
        <pc:chgData name="Muskan Allabaksh Pathan[CAPG-97]" userId="S::capgb1127@manipalprolearn.co::7b035034-6c3a-4d3c-b4db-50c28adbb5a9" providerId="AD" clId="Web-{D44B143B-736B-4963-BAD6-179AD15F434F}" dt="2023-01-15T06:31:13.162" v="75" actId="20577"/>
        <pc:sldMkLst>
          <pc:docMk/>
          <pc:sldMk cId="1394311195" sldId="263"/>
        </pc:sldMkLst>
        <pc:spChg chg="mod">
          <ac:chgData name="Muskan Allabaksh Pathan[CAPG-97]" userId="S::capgb1127@manipalprolearn.co::7b035034-6c3a-4d3c-b4db-50c28adbb5a9" providerId="AD" clId="Web-{D44B143B-736B-4963-BAD6-179AD15F434F}" dt="2023-01-15T06:31:13.162" v="75" actId="20577"/>
          <ac:spMkLst>
            <pc:docMk/>
            <pc:sldMk cId="1394311195" sldId="263"/>
            <ac:spMk id="2" creationId="{433E62AB-D59C-4A46-BC60-B70561A004A2}"/>
          </ac:spMkLst>
        </pc:spChg>
      </pc:sldChg>
      <pc:sldChg chg="modSp">
        <pc:chgData name="Muskan Allabaksh Pathan[CAPG-97]" userId="S::capgb1127@manipalprolearn.co::7b035034-6c3a-4d3c-b4db-50c28adbb5a9" providerId="AD" clId="Web-{D44B143B-736B-4963-BAD6-179AD15F434F}" dt="2023-01-15T06:32:55.836" v="81" actId="20577"/>
        <pc:sldMkLst>
          <pc:docMk/>
          <pc:sldMk cId="2614291010" sldId="265"/>
        </pc:sldMkLst>
        <pc:spChg chg="mod">
          <ac:chgData name="Muskan Allabaksh Pathan[CAPG-97]" userId="S::capgb1127@manipalprolearn.co::7b035034-6c3a-4d3c-b4db-50c28adbb5a9" providerId="AD" clId="Web-{D44B143B-736B-4963-BAD6-179AD15F434F}" dt="2023-01-15T06:32:55.836" v="81" actId="20577"/>
          <ac:spMkLst>
            <pc:docMk/>
            <pc:sldMk cId="2614291010" sldId="265"/>
            <ac:spMk id="3" creationId="{F9A816F8-6967-4D8C-B983-D5423F44E4CF}"/>
          </ac:spMkLst>
        </pc:spChg>
      </pc:sldChg>
      <pc:sldChg chg="modSp">
        <pc:chgData name="Muskan Allabaksh Pathan[CAPG-97]" userId="S::capgb1127@manipalprolearn.co::7b035034-6c3a-4d3c-b4db-50c28adbb5a9" providerId="AD" clId="Web-{D44B143B-736B-4963-BAD6-179AD15F434F}" dt="2023-01-15T06:37:01.840" v="98" actId="1076"/>
        <pc:sldMkLst>
          <pc:docMk/>
          <pc:sldMk cId="741707449" sldId="267"/>
        </pc:sldMkLst>
        <pc:spChg chg="mod">
          <ac:chgData name="Muskan Allabaksh Pathan[CAPG-97]" userId="S::capgb1127@manipalprolearn.co::7b035034-6c3a-4d3c-b4db-50c28adbb5a9" providerId="AD" clId="Web-{D44B143B-736B-4963-BAD6-179AD15F434F}" dt="2023-01-15T06:36:13.574" v="89" actId="20577"/>
          <ac:spMkLst>
            <pc:docMk/>
            <pc:sldMk cId="741707449" sldId="267"/>
            <ac:spMk id="2" creationId="{AB706136-0220-977A-9775-7C211FD05CD0}"/>
          </ac:spMkLst>
        </pc:spChg>
        <pc:spChg chg="mod">
          <ac:chgData name="Muskan Allabaksh Pathan[CAPG-97]" userId="S::capgb1127@manipalprolearn.co::7b035034-6c3a-4d3c-b4db-50c28adbb5a9" providerId="AD" clId="Web-{D44B143B-736B-4963-BAD6-179AD15F434F}" dt="2023-01-15T06:36:26.387" v="90" actId="1076"/>
          <ac:spMkLst>
            <pc:docMk/>
            <pc:sldMk cId="741707449" sldId="267"/>
            <ac:spMk id="7" creationId="{350EBFCC-5AB4-A6EF-E1CA-F3A332CF148E}"/>
          </ac:spMkLst>
        </pc:spChg>
        <pc:spChg chg="mod">
          <ac:chgData name="Muskan Allabaksh Pathan[CAPG-97]" userId="S::capgb1127@manipalprolearn.co::7b035034-6c3a-4d3c-b4db-50c28adbb5a9" providerId="AD" clId="Web-{D44B143B-736B-4963-BAD6-179AD15F434F}" dt="2023-01-15T06:36:32.449" v="91" actId="1076"/>
          <ac:spMkLst>
            <pc:docMk/>
            <pc:sldMk cId="741707449" sldId="267"/>
            <ac:spMk id="15" creationId="{BD3A8B62-B241-4A19-02D5-4B8DE51A33C9}"/>
          </ac:spMkLst>
        </pc:spChg>
        <pc:picChg chg="mod">
          <ac:chgData name="Muskan Allabaksh Pathan[CAPG-97]" userId="S::capgb1127@manipalprolearn.co::7b035034-6c3a-4d3c-b4db-50c28adbb5a9" providerId="AD" clId="Web-{D44B143B-736B-4963-BAD6-179AD15F434F}" dt="2023-01-15T06:36:45.715" v="94" actId="1076"/>
          <ac:picMkLst>
            <pc:docMk/>
            <pc:sldMk cId="741707449" sldId="267"/>
            <ac:picMk id="3" creationId="{D546765B-B889-F6D4-F57A-09B52EE41B1E}"/>
          </ac:picMkLst>
        </pc:picChg>
        <pc:picChg chg="mod">
          <ac:chgData name="Muskan Allabaksh Pathan[CAPG-97]" userId="S::capgb1127@manipalprolearn.co::7b035034-6c3a-4d3c-b4db-50c28adbb5a9" providerId="AD" clId="Web-{D44B143B-736B-4963-BAD6-179AD15F434F}" dt="2023-01-15T06:37:01.840" v="98" actId="1076"/>
          <ac:picMkLst>
            <pc:docMk/>
            <pc:sldMk cId="741707449" sldId="267"/>
            <ac:picMk id="6" creationId="{C7AB1101-A77C-FAC8-E250-DA99E5B5C26B}"/>
          </ac:picMkLst>
        </pc:picChg>
        <pc:picChg chg="mod">
          <ac:chgData name="Muskan Allabaksh Pathan[CAPG-97]" userId="S::capgb1127@manipalprolearn.co::7b035034-6c3a-4d3c-b4db-50c28adbb5a9" providerId="AD" clId="Web-{D44B143B-736B-4963-BAD6-179AD15F434F}" dt="2023-01-15T06:37:00.121" v="97" actId="1076"/>
          <ac:picMkLst>
            <pc:docMk/>
            <pc:sldMk cId="741707449" sldId="267"/>
            <ac:picMk id="12" creationId="{B03B1780-48D4-626B-A2F8-B12FCA1B470B}"/>
          </ac:picMkLst>
        </pc:picChg>
      </pc:sldChg>
      <pc:sldChg chg="modSp">
        <pc:chgData name="Muskan Allabaksh Pathan[CAPG-97]" userId="S::capgb1127@manipalprolearn.co::7b035034-6c3a-4d3c-b4db-50c28adbb5a9" providerId="AD" clId="Web-{D44B143B-736B-4963-BAD6-179AD15F434F}" dt="2023-01-15T06:30:46.131" v="74" actId="1076"/>
        <pc:sldMkLst>
          <pc:docMk/>
          <pc:sldMk cId="2023492305" sldId="271"/>
        </pc:sldMkLst>
        <pc:spChg chg="mod">
          <ac:chgData name="Muskan Allabaksh Pathan[CAPG-97]" userId="S::capgb1127@manipalprolearn.co::7b035034-6c3a-4d3c-b4db-50c28adbb5a9" providerId="AD" clId="Web-{D44B143B-736B-4963-BAD6-179AD15F434F}" dt="2023-01-15T06:30:42.115" v="73" actId="1076"/>
          <ac:spMkLst>
            <pc:docMk/>
            <pc:sldMk cId="2023492305" sldId="271"/>
            <ac:spMk id="2" creationId="{73D895BF-81CA-EDEB-25B9-BAD37CF43474}"/>
          </ac:spMkLst>
        </pc:spChg>
        <pc:picChg chg="mod">
          <ac:chgData name="Muskan Allabaksh Pathan[CAPG-97]" userId="S::capgb1127@manipalprolearn.co::7b035034-6c3a-4d3c-b4db-50c28adbb5a9" providerId="AD" clId="Web-{D44B143B-736B-4963-BAD6-179AD15F434F}" dt="2023-01-15T06:30:46.131" v="74" actId="1076"/>
          <ac:picMkLst>
            <pc:docMk/>
            <pc:sldMk cId="2023492305" sldId="271"/>
            <ac:picMk id="4" creationId="{08F52AC1-AEB8-8402-B5B0-42A0FFC33BE2}"/>
          </ac:picMkLst>
        </pc:picChg>
      </pc:sldChg>
    </pc:docChg>
  </pc:docChgLst>
  <pc:docChgLst>
    <pc:chgData name="Sarika Pathiputturu[CAPG-97]" userId="S::capgb1137@manipalprolearn.co::41c215b0-187e-4e87-be2c-902427bbb850" providerId="AD" clId="Web-{0CBDF315-E1E3-49F4-9464-BA46599D2668}"/>
    <pc:docChg chg="delSld modSld">
      <pc:chgData name="Sarika Pathiputturu[CAPG-97]" userId="S::capgb1137@manipalprolearn.co::41c215b0-187e-4e87-be2c-902427bbb850" providerId="AD" clId="Web-{0CBDF315-E1E3-49F4-9464-BA46599D2668}" dt="2023-01-15T06:52:59.047" v="11"/>
      <pc:docMkLst>
        <pc:docMk/>
      </pc:docMkLst>
      <pc:sldChg chg="addSp delSp modSp del">
        <pc:chgData name="Sarika Pathiputturu[CAPG-97]" userId="S::capgb1137@manipalprolearn.co::41c215b0-187e-4e87-be2c-902427bbb850" providerId="AD" clId="Web-{0CBDF315-E1E3-49F4-9464-BA46599D2668}" dt="2023-01-15T06:52:59.047" v="11"/>
        <pc:sldMkLst>
          <pc:docMk/>
          <pc:sldMk cId="3961352604" sldId="272"/>
        </pc:sldMkLst>
        <pc:spChg chg="del">
          <ac:chgData name="Sarika Pathiputturu[CAPG-97]" userId="S::capgb1137@manipalprolearn.co::41c215b0-187e-4e87-be2c-902427bbb850" providerId="AD" clId="Web-{0CBDF315-E1E3-49F4-9464-BA46599D2668}" dt="2023-01-15T06:40:16.802" v="0"/>
          <ac:spMkLst>
            <pc:docMk/>
            <pc:sldMk cId="3961352604" sldId="272"/>
            <ac:spMk id="3" creationId="{C3CC5982-0159-7AA9-A1E1-5E467AC3F727}"/>
          </ac:spMkLst>
        </pc:spChg>
        <pc:picChg chg="add mod ord">
          <ac:chgData name="Sarika Pathiputturu[CAPG-97]" userId="S::capgb1137@manipalprolearn.co::41c215b0-187e-4e87-be2c-902427bbb850" providerId="AD" clId="Web-{0CBDF315-E1E3-49F4-9464-BA46599D2668}" dt="2023-01-15T06:41:03.225" v="10" actId="14100"/>
          <ac:picMkLst>
            <pc:docMk/>
            <pc:sldMk cId="3961352604" sldId="272"/>
            <ac:picMk id="4" creationId="{55ED3C5C-9D25-1233-CBDB-5C7644388E3A}"/>
          </ac:picMkLst>
        </pc:picChg>
      </pc:sldChg>
    </pc:docChg>
  </pc:docChgLst>
  <pc:docChgLst>
    <pc:chgData name="Muskan Allabaksh Pathan[CAPG-97]" userId="S::capgb1127@manipalprolearn.co::7b035034-6c3a-4d3c-b4db-50c28adbb5a9" providerId="AD" clId="Web-{15BA8B42-333A-4C0D-9A4A-E6E20FD7EC08}"/>
    <pc:docChg chg="modSld">
      <pc:chgData name="Muskan Allabaksh Pathan[CAPG-97]" userId="S::capgb1127@manipalprolearn.co::7b035034-6c3a-4d3c-b4db-50c28adbb5a9" providerId="AD" clId="Web-{15BA8B42-333A-4C0D-9A4A-E6E20FD7EC08}" dt="2023-01-15T10:17:55.041" v="4" actId="1076"/>
      <pc:docMkLst>
        <pc:docMk/>
      </pc:docMkLst>
      <pc:sldChg chg="addSp delSp modSp">
        <pc:chgData name="Muskan Allabaksh Pathan[CAPG-97]" userId="S::capgb1127@manipalprolearn.co::7b035034-6c3a-4d3c-b4db-50c28adbb5a9" providerId="AD" clId="Web-{15BA8B42-333A-4C0D-9A4A-E6E20FD7EC08}" dt="2023-01-15T10:17:55.041" v="4" actId="1076"/>
        <pc:sldMkLst>
          <pc:docMk/>
          <pc:sldMk cId="1394311195" sldId="263"/>
        </pc:sldMkLst>
        <pc:spChg chg="add del mod">
          <ac:chgData name="Muskan Allabaksh Pathan[CAPG-97]" userId="S::capgb1127@manipalprolearn.co::7b035034-6c3a-4d3c-b4db-50c28adbb5a9" providerId="AD" clId="Web-{15BA8B42-333A-4C0D-9A4A-E6E20FD7EC08}" dt="2023-01-15T10:17:42.744" v="1"/>
          <ac:spMkLst>
            <pc:docMk/>
            <pc:sldMk cId="1394311195" sldId="263"/>
            <ac:spMk id="4" creationId="{D2A6281A-F361-6D80-2CA3-BBBECFAFF872}"/>
          </ac:spMkLst>
        </pc:spChg>
        <pc:picChg chg="add mod ord">
          <ac:chgData name="Muskan Allabaksh Pathan[CAPG-97]" userId="S::capgb1127@manipalprolearn.co::7b035034-6c3a-4d3c-b4db-50c28adbb5a9" providerId="AD" clId="Web-{15BA8B42-333A-4C0D-9A4A-E6E20FD7EC08}" dt="2023-01-15T10:17:55.041" v="4" actId="1076"/>
          <ac:picMkLst>
            <pc:docMk/>
            <pc:sldMk cId="1394311195" sldId="263"/>
            <ac:picMk id="5" creationId="{460E5276-4146-9C03-7CFD-509E631CB6ED}"/>
          </ac:picMkLst>
        </pc:picChg>
        <pc:picChg chg="del">
          <ac:chgData name="Muskan Allabaksh Pathan[CAPG-97]" userId="S::capgb1127@manipalprolearn.co::7b035034-6c3a-4d3c-b4db-50c28adbb5a9" providerId="AD" clId="Web-{15BA8B42-333A-4C0D-9A4A-E6E20FD7EC08}" dt="2023-01-15T10:17:31.557" v="0"/>
          <ac:picMkLst>
            <pc:docMk/>
            <pc:sldMk cId="1394311195" sldId="263"/>
            <ac:picMk id="1026" creationId="{8744A010-958E-48A7-B0ED-9053BB2B3586}"/>
          </ac:picMkLst>
        </pc:picChg>
      </pc:sldChg>
    </pc:docChg>
  </pc:docChgLst>
  <pc:docChgLst>
    <pc:chgData name="Talari Sriharshita[CAPG-97]" userId="S::capgb1134@manipalprolearn.co::c710d8d7-8f31-48fb-b520-89650efc34b5" providerId="AD" clId="Web-{B8E5229B-13B0-4990-B487-3F9C3AB0FB36}"/>
    <pc:docChg chg="modSld">
      <pc:chgData name="Talari Sriharshita[CAPG-97]" userId="S::capgb1134@manipalprolearn.co::c710d8d7-8f31-48fb-b520-89650efc34b5" providerId="AD" clId="Web-{B8E5229B-13B0-4990-B487-3F9C3AB0FB36}" dt="2023-01-15T05:22:33.206" v="2" actId="1076"/>
      <pc:docMkLst>
        <pc:docMk/>
      </pc:docMkLst>
      <pc:sldChg chg="modSp">
        <pc:chgData name="Talari Sriharshita[CAPG-97]" userId="S::capgb1134@manipalprolearn.co::c710d8d7-8f31-48fb-b520-89650efc34b5" providerId="AD" clId="Web-{B8E5229B-13B0-4990-B487-3F9C3AB0FB36}" dt="2023-01-15T05:22:33.206" v="2" actId="1076"/>
        <pc:sldMkLst>
          <pc:docMk/>
          <pc:sldMk cId="741707449" sldId="267"/>
        </pc:sldMkLst>
        <pc:picChg chg="mod">
          <ac:chgData name="Talari Sriharshita[CAPG-97]" userId="S::capgb1134@manipalprolearn.co::c710d8d7-8f31-48fb-b520-89650efc34b5" providerId="AD" clId="Web-{B8E5229B-13B0-4990-B487-3F9C3AB0FB36}" dt="2023-01-15T05:22:33.206" v="2" actId="1076"/>
          <ac:picMkLst>
            <pc:docMk/>
            <pc:sldMk cId="741707449" sldId="267"/>
            <ac:picMk id="8" creationId="{DA8E9679-D076-C901-E85A-8659BB90477B}"/>
          </ac:picMkLst>
        </pc:picChg>
        <pc:picChg chg="mod">
          <ac:chgData name="Talari Sriharshita[CAPG-97]" userId="S::capgb1134@manipalprolearn.co::c710d8d7-8f31-48fb-b520-89650efc34b5" providerId="AD" clId="Web-{B8E5229B-13B0-4990-B487-3F9C3AB0FB36}" dt="2023-01-15T05:22:22.580" v="0" actId="1076"/>
          <ac:picMkLst>
            <pc:docMk/>
            <pc:sldMk cId="741707449" sldId="267"/>
            <ac:picMk id="10" creationId="{38B513B0-7ABE-AE15-9CD0-378CD8312D0B}"/>
          </ac:picMkLst>
        </pc:picChg>
        <pc:picChg chg="mod">
          <ac:chgData name="Talari Sriharshita[CAPG-97]" userId="S::capgb1134@manipalprolearn.co::c710d8d7-8f31-48fb-b520-89650efc34b5" providerId="AD" clId="Web-{B8E5229B-13B0-4990-B487-3F9C3AB0FB36}" dt="2023-01-15T05:22:27.956" v="1" actId="1076"/>
          <ac:picMkLst>
            <pc:docMk/>
            <pc:sldMk cId="741707449" sldId="267"/>
            <ac:picMk id="11" creationId="{1A84A858-697E-199B-411F-6A96712CCE35}"/>
          </ac:picMkLst>
        </pc:picChg>
      </pc:sldChg>
    </pc:docChg>
  </pc:docChgLst>
  <pc:docChgLst>
    <pc:chgData name="Muskan Allabaksh Pathan[CAPG-97]" userId="S::capgb1127@manipalprolearn.co::7b035034-6c3a-4d3c-b4db-50c28adbb5a9" providerId="AD" clId="Web-{14FF438A-92F9-483E-87AE-28102DA777BB}"/>
    <pc:docChg chg="modSld">
      <pc:chgData name="Muskan Allabaksh Pathan[CAPG-97]" userId="S::capgb1127@manipalprolearn.co::7b035034-6c3a-4d3c-b4db-50c28adbb5a9" providerId="AD" clId="Web-{14FF438A-92F9-483E-87AE-28102DA777BB}" dt="2023-01-15T13:17:56.960" v="89" actId="1076"/>
      <pc:docMkLst>
        <pc:docMk/>
      </pc:docMkLst>
      <pc:sldChg chg="modSp">
        <pc:chgData name="Muskan Allabaksh Pathan[CAPG-97]" userId="S::capgb1127@manipalprolearn.co::7b035034-6c3a-4d3c-b4db-50c28adbb5a9" providerId="AD" clId="Web-{14FF438A-92F9-483E-87AE-28102DA777BB}" dt="2023-01-15T13:08:35.131" v="4" actId="20577"/>
        <pc:sldMkLst>
          <pc:docMk/>
          <pc:sldMk cId="2770706813" sldId="257"/>
        </pc:sldMkLst>
        <pc:spChg chg="mod">
          <ac:chgData name="Muskan Allabaksh Pathan[CAPG-97]" userId="S::capgb1127@manipalprolearn.co::7b035034-6c3a-4d3c-b4db-50c28adbb5a9" providerId="AD" clId="Web-{14FF438A-92F9-483E-87AE-28102DA777BB}" dt="2023-01-15T13:08:35.131" v="4" actId="20577"/>
          <ac:spMkLst>
            <pc:docMk/>
            <pc:sldMk cId="2770706813" sldId="257"/>
            <ac:spMk id="3" creationId="{7A86A543-4C68-4E3E-9653-EF01FD9D4EC2}"/>
          </ac:spMkLst>
        </pc:spChg>
      </pc:sldChg>
      <pc:sldChg chg="modSp">
        <pc:chgData name="Muskan Allabaksh Pathan[CAPG-97]" userId="S::capgb1127@manipalprolearn.co::7b035034-6c3a-4d3c-b4db-50c28adbb5a9" providerId="AD" clId="Web-{14FF438A-92F9-483E-87AE-28102DA777BB}" dt="2023-01-15T13:16:23.802" v="87" actId="20577"/>
        <pc:sldMkLst>
          <pc:docMk/>
          <pc:sldMk cId="2051824320" sldId="258"/>
        </pc:sldMkLst>
        <pc:spChg chg="mod">
          <ac:chgData name="Muskan Allabaksh Pathan[CAPG-97]" userId="S::capgb1127@manipalprolearn.co::7b035034-6c3a-4d3c-b4db-50c28adbb5a9" providerId="AD" clId="Web-{14FF438A-92F9-483E-87AE-28102DA777BB}" dt="2023-01-15T13:16:23.802" v="87" actId="20577"/>
          <ac:spMkLst>
            <pc:docMk/>
            <pc:sldMk cId="2051824320" sldId="258"/>
            <ac:spMk id="3" creationId="{8FCD6384-02C1-41C5-BEAB-16CA7DD3D098}"/>
          </ac:spMkLst>
        </pc:spChg>
      </pc:sldChg>
      <pc:sldChg chg="modSp">
        <pc:chgData name="Muskan Allabaksh Pathan[CAPG-97]" userId="S::capgb1127@manipalprolearn.co::7b035034-6c3a-4d3c-b4db-50c28adbb5a9" providerId="AD" clId="Web-{14FF438A-92F9-483E-87AE-28102DA777BB}" dt="2023-01-15T13:17:56.960" v="89" actId="1076"/>
        <pc:sldMkLst>
          <pc:docMk/>
          <pc:sldMk cId="3128282752" sldId="259"/>
        </pc:sldMkLst>
        <pc:picChg chg="mod">
          <ac:chgData name="Muskan Allabaksh Pathan[CAPG-97]" userId="S::capgb1127@manipalprolearn.co::7b035034-6c3a-4d3c-b4db-50c28adbb5a9" providerId="AD" clId="Web-{14FF438A-92F9-483E-87AE-28102DA777BB}" dt="2023-01-15T13:17:56.960" v="89" actId="1076"/>
          <ac:picMkLst>
            <pc:docMk/>
            <pc:sldMk cId="3128282752" sldId="259"/>
            <ac:picMk id="6" creationId="{835DF454-C306-4BB0-A0EE-0C8827CE4373}"/>
          </ac:picMkLst>
        </pc:picChg>
      </pc:sldChg>
    </pc:docChg>
  </pc:docChgLst>
  <pc:docChgLst>
    <pc:chgData name="Vinitha Devalla[CAPG-97]" userId="S::capgb1138@manipalprolearn.co::60297c06-e0a2-42b7-9399-c85cbfa7f134" providerId="AD" clId="Web-{AB447D69-2986-445C-A659-69EA2A838730}"/>
    <pc:docChg chg="sldOrd">
      <pc:chgData name="Vinitha Devalla[CAPG-97]" userId="S::capgb1138@manipalprolearn.co::60297c06-e0a2-42b7-9399-c85cbfa7f134" providerId="AD" clId="Web-{AB447D69-2986-445C-A659-69EA2A838730}" dt="2023-01-15T10:26:00.572" v="0"/>
      <pc:docMkLst>
        <pc:docMk/>
      </pc:docMkLst>
      <pc:sldChg chg="ord">
        <pc:chgData name="Vinitha Devalla[CAPG-97]" userId="S::capgb1138@manipalprolearn.co::60297c06-e0a2-42b7-9399-c85cbfa7f134" providerId="AD" clId="Web-{AB447D69-2986-445C-A659-69EA2A838730}" dt="2023-01-15T10:26:00.572" v="0"/>
        <pc:sldMkLst>
          <pc:docMk/>
          <pc:sldMk cId="2124257834" sldId="261"/>
        </pc:sldMkLst>
      </pc:sldChg>
    </pc:docChg>
  </pc:docChgLst>
  <pc:docChgLst>
    <pc:chgData name="Muskan Allabaksh Pathan[CAPG-97]" userId="S::capgb1127@manipalprolearn.co::7b035034-6c3a-4d3c-b4db-50c28adbb5a9" providerId="AD" clId="Web-{1ADE7915-7B82-40B0-BD2F-F35EBBA306B3}"/>
    <pc:docChg chg="modSld sldOrd">
      <pc:chgData name="Muskan Allabaksh Pathan[CAPG-97]" userId="S::capgb1127@manipalprolearn.co::7b035034-6c3a-4d3c-b4db-50c28adbb5a9" providerId="AD" clId="Web-{1ADE7915-7B82-40B0-BD2F-F35EBBA306B3}" dt="2023-01-15T07:47:54.676" v="31" actId="1076"/>
      <pc:docMkLst>
        <pc:docMk/>
      </pc:docMkLst>
      <pc:sldChg chg="addSp delSp modSp">
        <pc:chgData name="Muskan Allabaksh Pathan[CAPG-97]" userId="S::capgb1127@manipalprolearn.co::7b035034-6c3a-4d3c-b4db-50c28adbb5a9" providerId="AD" clId="Web-{1ADE7915-7B82-40B0-BD2F-F35EBBA306B3}" dt="2023-01-15T07:43:24.625" v="25" actId="1076"/>
        <pc:sldMkLst>
          <pc:docMk/>
          <pc:sldMk cId="2124257834" sldId="261"/>
        </pc:sldMkLst>
        <pc:spChg chg="mod">
          <ac:chgData name="Muskan Allabaksh Pathan[CAPG-97]" userId="S::capgb1127@manipalprolearn.co::7b035034-6c3a-4d3c-b4db-50c28adbb5a9" providerId="AD" clId="Web-{1ADE7915-7B82-40B0-BD2F-F35EBBA306B3}" dt="2023-01-15T07:39:46.622" v="15" actId="20577"/>
          <ac:spMkLst>
            <pc:docMk/>
            <pc:sldMk cId="2124257834" sldId="261"/>
            <ac:spMk id="2" creationId="{ED15827B-C3C1-48D6-B22F-E645EBA13518}"/>
          </ac:spMkLst>
        </pc:spChg>
        <pc:spChg chg="mod">
          <ac:chgData name="Muskan Allabaksh Pathan[CAPG-97]" userId="S::capgb1127@manipalprolearn.co::7b035034-6c3a-4d3c-b4db-50c28adbb5a9" providerId="AD" clId="Web-{1ADE7915-7B82-40B0-BD2F-F35EBBA306B3}" dt="2023-01-15T07:37:43.386" v="7" actId="20577"/>
          <ac:spMkLst>
            <pc:docMk/>
            <pc:sldMk cId="2124257834" sldId="261"/>
            <ac:spMk id="3" creationId="{2D7807BA-FE7A-46E6-BFA9-E89F5ED1C024}"/>
          </ac:spMkLst>
        </pc:spChg>
        <pc:picChg chg="del">
          <ac:chgData name="Muskan Allabaksh Pathan[CAPG-97]" userId="S::capgb1127@manipalprolearn.co::7b035034-6c3a-4d3c-b4db-50c28adbb5a9" providerId="AD" clId="Web-{1ADE7915-7B82-40B0-BD2F-F35EBBA306B3}" dt="2023-01-15T07:37:23.667" v="0"/>
          <ac:picMkLst>
            <pc:docMk/>
            <pc:sldMk cId="2124257834" sldId="261"/>
            <ac:picMk id="4" creationId="{C4D85498-A007-D0E0-9F63-B5101971F882}"/>
          </ac:picMkLst>
        </pc:picChg>
        <pc:picChg chg="add mod">
          <ac:chgData name="Muskan Allabaksh Pathan[CAPG-97]" userId="S::capgb1127@manipalprolearn.co::7b035034-6c3a-4d3c-b4db-50c28adbb5a9" providerId="AD" clId="Web-{1ADE7915-7B82-40B0-BD2F-F35EBBA306B3}" dt="2023-01-15T07:43:24.625" v="25" actId="1076"/>
          <ac:picMkLst>
            <pc:docMk/>
            <pc:sldMk cId="2124257834" sldId="261"/>
            <ac:picMk id="5" creationId="{71E5CCFF-17DE-0586-7D7B-ED544ECA0710}"/>
          </ac:picMkLst>
        </pc:picChg>
      </pc:sldChg>
      <pc:sldChg chg="modSp">
        <pc:chgData name="Muskan Allabaksh Pathan[CAPG-97]" userId="S::capgb1127@manipalprolearn.co::7b035034-6c3a-4d3c-b4db-50c28adbb5a9" providerId="AD" clId="Web-{1ADE7915-7B82-40B0-BD2F-F35EBBA306B3}" dt="2023-01-15T07:47:54.676" v="31" actId="1076"/>
        <pc:sldMkLst>
          <pc:docMk/>
          <pc:sldMk cId="3300748815" sldId="266"/>
        </pc:sldMkLst>
        <pc:spChg chg="mod">
          <ac:chgData name="Muskan Allabaksh Pathan[CAPG-97]" userId="S::capgb1127@manipalprolearn.co::7b035034-6c3a-4d3c-b4db-50c28adbb5a9" providerId="AD" clId="Web-{1ADE7915-7B82-40B0-BD2F-F35EBBA306B3}" dt="2023-01-15T07:47:54.676" v="31" actId="1076"/>
          <ac:spMkLst>
            <pc:docMk/>
            <pc:sldMk cId="3300748815" sldId="266"/>
            <ac:spMk id="3" creationId="{71B8B1D5-BFC2-4A4D-9DE8-7EB3C4D489B5}"/>
          </ac:spMkLst>
        </pc:spChg>
        <pc:picChg chg="mod">
          <ac:chgData name="Muskan Allabaksh Pathan[CAPG-97]" userId="S::capgb1127@manipalprolearn.co::7b035034-6c3a-4d3c-b4db-50c28adbb5a9" providerId="AD" clId="Web-{1ADE7915-7B82-40B0-BD2F-F35EBBA306B3}" dt="2023-01-15T07:47:48.207" v="30" actId="1076"/>
          <ac:picMkLst>
            <pc:docMk/>
            <pc:sldMk cId="3300748815" sldId="266"/>
            <ac:picMk id="4" creationId="{A000726A-1BD7-4AC9-A07A-0C3828F0043D}"/>
          </ac:picMkLst>
        </pc:picChg>
      </pc:sldChg>
      <pc:sldChg chg="addSp delSp modSp ord">
        <pc:chgData name="Muskan Allabaksh Pathan[CAPG-97]" userId="S::capgb1127@manipalprolearn.co::7b035034-6c3a-4d3c-b4db-50c28adbb5a9" providerId="AD" clId="Web-{1ADE7915-7B82-40B0-BD2F-F35EBBA306B3}" dt="2023-01-15T07:45:54.659" v="29" actId="1076"/>
        <pc:sldMkLst>
          <pc:docMk/>
          <pc:sldMk cId="2023492305" sldId="271"/>
        </pc:sldMkLst>
        <pc:spChg chg="mod">
          <ac:chgData name="Muskan Allabaksh Pathan[CAPG-97]" userId="S::capgb1127@manipalprolearn.co::7b035034-6c3a-4d3c-b4db-50c28adbb5a9" providerId="AD" clId="Web-{1ADE7915-7B82-40B0-BD2F-F35EBBA306B3}" dt="2023-01-15T07:40:02.013" v="19" actId="20577"/>
          <ac:spMkLst>
            <pc:docMk/>
            <pc:sldMk cId="2023492305" sldId="271"/>
            <ac:spMk id="2" creationId="{73D895BF-81CA-EDEB-25B9-BAD37CF43474}"/>
          </ac:spMkLst>
        </pc:spChg>
        <pc:spChg chg="add del mod">
          <ac:chgData name="Muskan Allabaksh Pathan[CAPG-97]" userId="S::capgb1127@manipalprolearn.co::7b035034-6c3a-4d3c-b4db-50c28adbb5a9" providerId="AD" clId="Web-{1ADE7915-7B82-40B0-BD2F-F35EBBA306B3}" dt="2023-01-15T07:42:40.359" v="21"/>
          <ac:spMkLst>
            <pc:docMk/>
            <pc:sldMk cId="2023492305" sldId="271"/>
            <ac:spMk id="5" creationId="{657C5E5C-8D5E-FDC1-F039-46688E1093E8}"/>
          </ac:spMkLst>
        </pc:spChg>
        <pc:picChg chg="del">
          <ac:chgData name="Muskan Allabaksh Pathan[CAPG-97]" userId="S::capgb1127@manipalprolearn.co::7b035034-6c3a-4d3c-b4db-50c28adbb5a9" providerId="AD" clId="Web-{1ADE7915-7B82-40B0-BD2F-F35EBBA306B3}" dt="2023-01-15T07:40:02.653" v="20"/>
          <ac:picMkLst>
            <pc:docMk/>
            <pc:sldMk cId="2023492305" sldId="271"/>
            <ac:picMk id="4" creationId="{08F52AC1-AEB8-8402-B5B0-42A0FFC33BE2}"/>
          </ac:picMkLst>
        </pc:picChg>
        <pc:picChg chg="add mod ord">
          <ac:chgData name="Muskan Allabaksh Pathan[CAPG-97]" userId="S::capgb1127@manipalprolearn.co::7b035034-6c3a-4d3c-b4db-50c28adbb5a9" providerId="AD" clId="Web-{1ADE7915-7B82-40B0-BD2F-F35EBBA306B3}" dt="2023-01-15T07:45:54.659" v="29" actId="1076"/>
          <ac:picMkLst>
            <pc:docMk/>
            <pc:sldMk cId="2023492305" sldId="271"/>
            <ac:picMk id="6" creationId="{D312E45F-07CC-93B0-ADF3-A7EF7EBDFB76}"/>
          </ac:picMkLst>
        </pc:picChg>
      </pc:sldChg>
    </pc:docChg>
  </pc:docChgLst>
  <pc:docChgLst>
    <pc:chgData name="Vinitha Devalla[CAPG-97]" userId="S::capgb1138@manipalprolearn.co::60297c06-e0a2-42b7-9399-c85cbfa7f134" providerId="AD" clId="Web-{00E9AA17-976E-45EC-866D-E8F78A71143D}"/>
    <pc:docChg chg="modSld">
      <pc:chgData name="Vinitha Devalla[CAPG-97]" userId="S::capgb1138@manipalprolearn.co::60297c06-e0a2-42b7-9399-c85cbfa7f134" providerId="AD" clId="Web-{00E9AA17-976E-45EC-866D-E8F78A71143D}" dt="2023-01-14T11:15:31.356" v="14" actId="1076"/>
      <pc:docMkLst>
        <pc:docMk/>
      </pc:docMkLst>
      <pc:sldChg chg="modSp">
        <pc:chgData name="Vinitha Devalla[CAPG-97]" userId="S::capgb1138@manipalprolearn.co::60297c06-e0a2-42b7-9399-c85cbfa7f134" providerId="AD" clId="Web-{00E9AA17-976E-45EC-866D-E8F78A71143D}" dt="2023-01-14T11:12:17.087" v="5" actId="20577"/>
        <pc:sldMkLst>
          <pc:docMk/>
          <pc:sldMk cId="2770706813" sldId="257"/>
        </pc:sldMkLst>
        <pc:spChg chg="mod">
          <ac:chgData name="Vinitha Devalla[CAPG-97]" userId="S::capgb1138@manipalprolearn.co::60297c06-e0a2-42b7-9399-c85cbfa7f134" providerId="AD" clId="Web-{00E9AA17-976E-45EC-866D-E8F78A71143D}" dt="2023-01-14T11:12:17.087" v="5" actId="20577"/>
          <ac:spMkLst>
            <pc:docMk/>
            <pc:sldMk cId="2770706813" sldId="257"/>
            <ac:spMk id="3" creationId="{7A86A543-4C68-4E3E-9653-EF01FD9D4EC2}"/>
          </ac:spMkLst>
        </pc:spChg>
      </pc:sldChg>
      <pc:sldChg chg="addSp delSp modSp">
        <pc:chgData name="Vinitha Devalla[CAPG-97]" userId="S::capgb1138@manipalprolearn.co::60297c06-e0a2-42b7-9399-c85cbfa7f134" providerId="AD" clId="Web-{00E9AA17-976E-45EC-866D-E8F78A71143D}" dt="2023-01-14T11:15:31.356" v="14" actId="1076"/>
        <pc:sldMkLst>
          <pc:docMk/>
          <pc:sldMk cId="2124257834" sldId="261"/>
        </pc:sldMkLst>
        <pc:picChg chg="add mod">
          <ac:chgData name="Vinitha Devalla[CAPG-97]" userId="S::capgb1138@manipalprolearn.co::60297c06-e0a2-42b7-9399-c85cbfa7f134" providerId="AD" clId="Web-{00E9AA17-976E-45EC-866D-E8F78A71143D}" dt="2023-01-14T11:15:31.356" v="14" actId="1076"/>
          <ac:picMkLst>
            <pc:docMk/>
            <pc:sldMk cId="2124257834" sldId="261"/>
            <ac:picMk id="4" creationId="{C4D85498-A007-D0E0-9F63-B5101971F882}"/>
          </ac:picMkLst>
        </pc:picChg>
        <pc:picChg chg="del">
          <ac:chgData name="Vinitha Devalla[CAPG-97]" userId="S::capgb1138@manipalprolearn.co::60297c06-e0a2-42b7-9399-c85cbfa7f134" providerId="AD" clId="Web-{00E9AA17-976E-45EC-866D-E8F78A71143D}" dt="2023-01-14T11:15:10.590" v="6"/>
          <ac:picMkLst>
            <pc:docMk/>
            <pc:sldMk cId="2124257834" sldId="261"/>
            <ac:picMk id="5" creationId="{92790416-98F3-4FB0-9E14-6A02B3811BD3}"/>
          </ac:picMkLst>
        </pc:picChg>
      </pc:sldChg>
    </pc:docChg>
  </pc:docChgLst>
  <pc:docChgLst>
    <pc:chgData name="Sarika Pathiputturu[CAPG-97]" userId="S::capgb1137@manipalprolearn.co::41c215b0-187e-4e87-be2c-902427bbb850" providerId="AD" clId="Web-{6AAED63D-9294-4A51-98E6-A50ECA767732}"/>
    <pc:docChg chg="addSld modSld">
      <pc:chgData name="Sarika Pathiputturu[CAPG-97]" userId="S::capgb1137@manipalprolearn.co::41c215b0-187e-4e87-be2c-902427bbb850" providerId="AD" clId="Web-{6AAED63D-9294-4A51-98E6-A50ECA767732}" dt="2023-01-15T07:43:05.671" v="38"/>
      <pc:docMkLst>
        <pc:docMk/>
      </pc:docMkLst>
      <pc:sldChg chg="addSp delSp modSp">
        <pc:chgData name="Sarika Pathiputturu[CAPG-97]" userId="S::capgb1137@manipalprolearn.co::41c215b0-187e-4e87-be2c-902427bbb850" providerId="AD" clId="Web-{6AAED63D-9294-4A51-98E6-A50ECA767732}" dt="2023-01-15T07:42:50.296" v="37" actId="20577"/>
        <pc:sldMkLst>
          <pc:docMk/>
          <pc:sldMk cId="2611771498" sldId="272"/>
        </pc:sldMkLst>
        <pc:spChg chg="mod">
          <ac:chgData name="Sarika Pathiputturu[CAPG-97]" userId="S::capgb1137@manipalprolearn.co::41c215b0-187e-4e87-be2c-902427bbb850" providerId="AD" clId="Web-{6AAED63D-9294-4A51-98E6-A50ECA767732}" dt="2023-01-15T07:42:50.296" v="37" actId="20577"/>
          <ac:spMkLst>
            <pc:docMk/>
            <pc:sldMk cId="2611771498" sldId="272"/>
            <ac:spMk id="2" creationId="{2A3DCB30-7966-D60A-2D8C-6AC9FCEDDC07}"/>
          </ac:spMkLst>
        </pc:spChg>
        <pc:spChg chg="del">
          <ac:chgData name="Sarika Pathiputturu[CAPG-97]" userId="S::capgb1137@manipalprolearn.co::41c215b0-187e-4e87-be2c-902427bbb850" providerId="AD" clId="Web-{6AAED63D-9294-4A51-98E6-A50ECA767732}" dt="2023-01-15T07:41:39.982" v="0"/>
          <ac:spMkLst>
            <pc:docMk/>
            <pc:sldMk cId="2611771498" sldId="272"/>
            <ac:spMk id="3" creationId="{D6C27A77-B93A-F0F6-011B-C56B286A8C0C}"/>
          </ac:spMkLst>
        </pc:spChg>
        <pc:picChg chg="add mod ord">
          <ac:chgData name="Sarika Pathiputturu[CAPG-97]" userId="S::capgb1137@manipalprolearn.co::41c215b0-187e-4e87-be2c-902427bbb850" providerId="AD" clId="Web-{6AAED63D-9294-4A51-98E6-A50ECA767732}" dt="2023-01-15T07:42:09.467" v="6" actId="14100"/>
          <ac:picMkLst>
            <pc:docMk/>
            <pc:sldMk cId="2611771498" sldId="272"/>
            <ac:picMk id="4" creationId="{38DA6A99-8139-27B1-24AB-6B837ABFB583}"/>
          </ac:picMkLst>
        </pc:picChg>
      </pc:sldChg>
      <pc:sldChg chg="new">
        <pc:chgData name="Sarika Pathiputturu[CAPG-97]" userId="S::capgb1137@manipalprolearn.co::41c215b0-187e-4e87-be2c-902427bbb850" providerId="AD" clId="Web-{6AAED63D-9294-4A51-98E6-A50ECA767732}" dt="2023-01-15T07:43:05.671" v="38"/>
        <pc:sldMkLst>
          <pc:docMk/>
          <pc:sldMk cId="1644585616" sldId="273"/>
        </pc:sldMkLst>
      </pc:sldChg>
    </pc:docChg>
  </pc:docChgLst>
  <pc:docChgLst>
    <pc:chgData name="Muskan Allabaksh Pathan[CAPG-97]" userId="S::capgb1127@manipalprolearn.co::7b035034-6c3a-4d3c-b4db-50c28adbb5a9" providerId="AD" clId="Web-{DC335FC5-FF7B-4776-9C44-E6D3DB1F1310}"/>
    <pc:docChg chg="addSld delSld modSld sldOrd">
      <pc:chgData name="Muskan Allabaksh Pathan[CAPG-97]" userId="S::capgb1127@manipalprolearn.co::7b035034-6c3a-4d3c-b4db-50c28adbb5a9" providerId="AD" clId="Web-{DC335FC5-FF7B-4776-9C44-E6D3DB1F1310}" dt="2023-01-15T06:16:11.374" v="620" actId="1076"/>
      <pc:docMkLst>
        <pc:docMk/>
      </pc:docMkLst>
      <pc:sldChg chg="modSp">
        <pc:chgData name="Muskan Allabaksh Pathan[CAPG-97]" userId="S::capgb1127@manipalprolearn.co::7b035034-6c3a-4d3c-b4db-50c28adbb5a9" providerId="AD" clId="Web-{DC335FC5-FF7B-4776-9C44-E6D3DB1F1310}" dt="2023-01-15T06:13:15.981" v="572" actId="20577"/>
        <pc:sldMkLst>
          <pc:docMk/>
          <pc:sldMk cId="2770706813" sldId="257"/>
        </pc:sldMkLst>
        <pc:spChg chg="mod">
          <ac:chgData name="Muskan Allabaksh Pathan[CAPG-97]" userId="S::capgb1127@manipalprolearn.co::7b035034-6c3a-4d3c-b4db-50c28adbb5a9" providerId="AD" clId="Web-{DC335FC5-FF7B-4776-9C44-E6D3DB1F1310}" dt="2023-01-15T06:13:15.981" v="572" actId="20577"/>
          <ac:spMkLst>
            <pc:docMk/>
            <pc:sldMk cId="2770706813" sldId="257"/>
            <ac:spMk id="3" creationId="{7A86A543-4C68-4E3E-9653-EF01FD9D4EC2}"/>
          </ac:spMkLst>
        </pc:spChg>
      </pc:sldChg>
      <pc:sldChg chg="modSp">
        <pc:chgData name="Muskan Allabaksh Pathan[CAPG-97]" userId="S::capgb1127@manipalprolearn.co::7b035034-6c3a-4d3c-b4db-50c28adbb5a9" providerId="AD" clId="Web-{DC335FC5-FF7B-4776-9C44-E6D3DB1F1310}" dt="2023-01-15T06:11:50.855" v="545" actId="20577"/>
        <pc:sldMkLst>
          <pc:docMk/>
          <pc:sldMk cId="2051824320" sldId="258"/>
        </pc:sldMkLst>
        <pc:spChg chg="mod">
          <ac:chgData name="Muskan Allabaksh Pathan[CAPG-97]" userId="S::capgb1127@manipalprolearn.co::7b035034-6c3a-4d3c-b4db-50c28adbb5a9" providerId="AD" clId="Web-{DC335FC5-FF7B-4776-9C44-E6D3DB1F1310}" dt="2023-01-15T06:11:50.855" v="545" actId="20577"/>
          <ac:spMkLst>
            <pc:docMk/>
            <pc:sldMk cId="2051824320" sldId="258"/>
            <ac:spMk id="3" creationId="{8FCD6384-02C1-41C5-BEAB-16CA7DD3D098}"/>
          </ac:spMkLst>
        </pc:spChg>
      </pc:sldChg>
      <pc:sldChg chg="modSp">
        <pc:chgData name="Muskan Allabaksh Pathan[CAPG-97]" userId="S::capgb1127@manipalprolearn.co::7b035034-6c3a-4d3c-b4db-50c28adbb5a9" providerId="AD" clId="Web-{DC335FC5-FF7B-4776-9C44-E6D3DB1F1310}" dt="2023-01-15T06:12:35.621" v="558" actId="20577"/>
        <pc:sldMkLst>
          <pc:docMk/>
          <pc:sldMk cId="1055877050" sldId="260"/>
        </pc:sldMkLst>
        <pc:spChg chg="mod">
          <ac:chgData name="Muskan Allabaksh Pathan[CAPG-97]" userId="S::capgb1127@manipalprolearn.co::7b035034-6c3a-4d3c-b4db-50c28adbb5a9" providerId="AD" clId="Web-{DC335FC5-FF7B-4776-9C44-E6D3DB1F1310}" dt="2023-01-15T06:12:35.621" v="558" actId="20577"/>
          <ac:spMkLst>
            <pc:docMk/>
            <pc:sldMk cId="1055877050" sldId="260"/>
            <ac:spMk id="2" creationId="{9C868D6E-CB78-4D08-A868-18829ACD3B4C}"/>
          </ac:spMkLst>
        </pc:spChg>
      </pc:sldChg>
      <pc:sldChg chg="modSp">
        <pc:chgData name="Muskan Allabaksh Pathan[CAPG-97]" userId="S::capgb1127@manipalprolearn.co::7b035034-6c3a-4d3c-b4db-50c28adbb5a9" providerId="AD" clId="Web-{DC335FC5-FF7B-4776-9C44-E6D3DB1F1310}" dt="2023-01-15T06:14:51.951" v="601" actId="1076"/>
        <pc:sldMkLst>
          <pc:docMk/>
          <pc:sldMk cId="2124257834" sldId="261"/>
        </pc:sldMkLst>
        <pc:spChg chg="mod">
          <ac:chgData name="Muskan Allabaksh Pathan[CAPG-97]" userId="S::capgb1127@manipalprolearn.co::7b035034-6c3a-4d3c-b4db-50c28adbb5a9" providerId="AD" clId="Web-{DC335FC5-FF7B-4776-9C44-E6D3DB1F1310}" dt="2023-01-15T06:13:36.778" v="588" actId="20577"/>
          <ac:spMkLst>
            <pc:docMk/>
            <pc:sldMk cId="2124257834" sldId="261"/>
            <ac:spMk id="2" creationId="{ED15827B-C3C1-48D6-B22F-E645EBA13518}"/>
          </ac:spMkLst>
        </pc:spChg>
        <pc:picChg chg="mod">
          <ac:chgData name="Muskan Allabaksh Pathan[CAPG-97]" userId="S::capgb1127@manipalprolearn.co::7b035034-6c3a-4d3c-b4db-50c28adbb5a9" providerId="AD" clId="Web-{DC335FC5-FF7B-4776-9C44-E6D3DB1F1310}" dt="2023-01-15T06:14:51.951" v="601" actId="1076"/>
          <ac:picMkLst>
            <pc:docMk/>
            <pc:sldMk cId="2124257834" sldId="261"/>
            <ac:picMk id="4" creationId="{C4D85498-A007-D0E0-9F63-B5101971F882}"/>
          </ac:picMkLst>
        </pc:picChg>
      </pc:sldChg>
      <pc:sldChg chg="addSp delSp modSp del">
        <pc:chgData name="Muskan Allabaksh Pathan[CAPG-97]" userId="S::capgb1127@manipalprolearn.co::7b035034-6c3a-4d3c-b4db-50c28adbb5a9" providerId="AD" clId="Web-{DC335FC5-FF7B-4776-9C44-E6D3DB1F1310}" dt="2023-01-15T06:15:08.607" v="604"/>
        <pc:sldMkLst>
          <pc:docMk/>
          <pc:sldMk cId="756265280" sldId="262"/>
        </pc:sldMkLst>
        <pc:spChg chg="add del">
          <ac:chgData name="Muskan Allabaksh Pathan[CAPG-97]" userId="S::capgb1127@manipalprolearn.co::7b035034-6c3a-4d3c-b4db-50c28adbb5a9" providerId="AD" clId="Web-{DC335FC5-FF7B-4776-9C44-E6D3DB1F1310}" dt="2023-01-15T06:14:02.638" v="592"/>
          <ac:spMkLst>
            <pc:docMk/>
            <pc:sldMk cId="756265280" sldId="262"/>
            <ac:spMk id="2" creationId="{C06B8E82-5426-4525-A185-A56F4D3BF09A}"/>
          </ac:spMkLst>
        </pc:spChg>
        <pc:spChg chg="mod">
          <ac:chgData name="Muskan Allabaksh Pathan[CAPG-97]" userId="S::capgb1127@manipalprolearn.co::7b035034-6c3a-4d3c-b4db-50c28adbb5a9" providerId="AD" clId="Web-{DC335FC5-FF7B-4776-9C44-E6D3DB1F1310}" dt="2023-01-15T06:14:00.247" v="591" actId="14100"/>
          <ac:spMkLst>
            <pc:docMk/>
            <pc:sldMk cId="756265280" sldId="262"/>
            <ac:spMk id="3" creationId="{E0DA5F22-E699-4BBE-9851-D3874E457C8E}"/>
          </ac:spMkLst>
        </pc:spChg>
      </pc:sldChg>
      <pc:sldChg chg="modSp">
        <pc:chgData name="Muskan Allabaksh Pathan[CAPG-97]" userId="S::capgb1127@manipalprolearn.co::7b035034-6c3a-4d3c-b4db-50c28adbb5a9" providerId="AD" clId="Web-{DC335FC5-FF7B-4776-9C44-E6D3DB1F1310}" dt="2023-01-15T05:54:28.044" v="378" actId="1076"/>
        <pc:sldMkLst>
          <pc:docMk/>
          <pc:sldMk cId="741707449" sldId="267"/>
        </pc:sldMkLst>
        <pc:picChg chg="mod">
          <ac:chgData name="Muskan Allabaksh Pathan[CAPG-97]" userId="S::capgb1127@manipalprolearn.co::7b035034-6c3a-4d3c-b4db-50c28adbb5a9" providerId="AD" clId="Web-{DC335FC5-FF7B-4776-9C44-E6D3DB1F1310}" dt="2023-01-15T05:54:28.044" v="378" actId="1076"/>
          <ac:picMkLst>
            <pc:docMk/>
            <pc:sldMk cId="741707449" sldId="267"/>
            <ac:picMk id="12" creationId="{B03B1780-48D4-626B-A2F8-B12FCA1B470B}"/>
          </ac:picMkLst>
        </pc:picChg>
      </pc:sldChg>
      <pc:sldChg chg="addSp delSp modSp">
        <pc:chgData name="Muskan Allabaksh Pathan[CAPG-97]" userId="S::capgb1127@manipalprolearn.co::7b035034-6c3a-4d3c-b4db-50c28adbb5a9" providerId="AD" clId="Web-{DC335FC5-FF7B-4776-9C44-E6D3DB1F1310}" dt="2023-01-15T06:05:13.272" v="439" actId="1076"/>
        <pc:sldMkLst>
          <pc:docMk/>
          <pc:sldMk cId="3563719752" sldId="268"/>
        </pc:sldMkLst>
        <pc:spChg chg="del mod">
          <ac:chgData name="Muskan Allabaksh Pathan[CAPG-97]" userId="S::capgb1127@manipalprolearn.co::7b035034-6c3a-4d3c-b4db-50c28adbb5a9" providerId="AD" clId="Web-{DC335FC5-FF7B-4776-9C44-E6D3DB1F1310}" dt="2023-01-15T05:58:24.143" v="407"/>
          <ac:spMkLst>
            <pc:docMk/>
            <pc:sldMk cId="3563719752" sldId="268"/>
            <ac:spMk id="2" creationId="{27E927D9-8A53-C668-D850-896EA3836B50}"/>
          </ac:spMkLst>
        </pc:spChg>
        <pc:spChg chg="mod">
          <ac:chgData name="Muskan Allabaksh Pathan[CAPG-97]" userId="S::capgb1127@manipalprolearn.co::7b035034-6c3a-4d3c-b4db-50c28adbb5a9" providerId="AD" clId="Web-{DC335FC5-FF7B-4776-9C44-E6D3DB1F1310}" dt="2023-01-15T05:58:48.424" v="410" actId="1076"/>
          <ac:spMkLst>
            <pc:docMk/>
            <pc:sldMk cId="3563719752" sldId="268"/>
            <ac:spMk id="4" creationId="{3D63A5EF-ADE5-0B64-D247-5781D81831A9}"/>
          </ac:spMkLst>
        </pc:spChg>
        <pc:spChg chg="mod">
          <ac:chgData name="Muskan Allabaksh Pathan[CAPG-97]" userId="S::capgb1127@manipalprolearn.co::7b035034-6c3a-4d3c-b4db-50c28adbb5a9" providerId="AD" clId="Web-{DC335FC5-FF7B-4776-9C44-E6D3DB1F1310}" dt="2023-01-15T05:58:43.190" v="409" actId="1076"/>
          <ac:spMkLst>
            <pc:docMk/>
            <pc:sldMk cId="3563719752" sldId="268"/>
            <ac:spMk id="9" creationId="{9883088B-A286-C623-6AA5-9E95ECB2F91C}"/>
          </ac:spMkLst>
        </pc:spChg>
        <pc:spChg chg="add del mod">
          <ac:chgData name="Muskan Allabaksh Pathan[CAPG-97]" userId="S::capgb1127@manipalprolearn.co::7b035034-6c3a-4d3c-b4db-50c28adbb5a9" providerId="AD" clId="Web-{DC335FC5-FF7B-4776-9C44-E6D3DB1F1310}" dt="2023-01-15T06:04:38.256" v="429"/>
          <ac:spMkLst>
            <pc:docMk/>
            <pc:sldMk cId="3563719752" sldId="268"/>
            <ac:spMk id="10" creationId="{47F2EF27-AFAB-114F-65BA-4CB38F6C3911}"/>
          </ac:spMkLst>
        </pc:spChg>
        <pc:picChg chg="mod">
          <ac:chgData name="Muskan Allabaksh Pathan[CAPG-97]" userId="S::capgb1127@manipalprolearn.co::7b035034-6c3a-4d3c-b4db-50c28adbb5a9" providerId="AD" clId="Web-{DC335FC5-FF7B-4776-9C44-E6D3DB1F1310}" dt="2023-01-15T06:05:13.272" v="439" actId="1076"/>
          <ac:picMkLst>
            <pc:docMk/>
            <pc:sldMk cId="3563719752" sldId="268"/>
            <ac:picMk id="3" creationId="{87BFBFCC-B6D2-8795-098B-328B216DC646}"/>
          </ac:picMkLst>
        </pc:picChg>
        <pc:picChg chg="add del mod">
          <ac:chgData name="Muskan Allabaksh Pathan[CAPG-97]" userId="S::capgb1127@manipalprolearn.co::7b035034-6c3a-4d3c-b4db-50c28adbb5a9" providerId="AD" clId="Web-{DC335FC5-FF7B-4776-9C44-E6D3DB1F1310}" dt="2023-01-15T06:05:05.210" v="438" actId="14100"/>
          <ac:picMkLst>
            <pc:docMk/>
            <pc:sldMk cId="3563719752" sldId="268"/>
            <ac:picMk id="8" creationId="{D10E21E4-45DA-ABB3-A537-18AA05EA285F}"/>
          </ac:picMkLst>
        </pc:picChg>
      </pc:sldChg>
      <pc:sldChg chg="new del">
        <pc:chgData name="Muskan Allabaksh Pathan[CAPG-97]" userId="S::capgb1127@manipalprolearn.co::7b035034-6c3a-4d3c-b4db-50c28adbb5a9" providerId="AD" clId="Web-{DC335FC5-FF7B-4776-9C44-E6D3DB1F1310}" dt="2023-01-15T06:14:29.888" v="597"/>
        <pc:sldMkLst>
          <pc:docMk/>
          <pc:sldMk cId="4217411196" sldId="269"/>
        </pc:sldMkLst>
      </pc:sldChg>
      <pc:sldChg chg="new del">
        <pc:chgData name="Muskan Allabaksh Pathan[CAPG-97]" userId="S::capgb1127@manipalprolearn.co::7b035034-6c3a-4d3c-b4db-50c28adbb5a9" providerId="AD" clId="Web-{DC335FC5-FF7B-4776-9C44-E6D3DB1F1310}" dt="2023-01-15T06:14:26.450" v="596"/>
        <pc:sldMkLst>
          <pc:docMk/>
          <pc:sldMk cId="151598889" sldId="270"/>
        </pc:sldMkLst>
      </pc:sldChg>
      <pc:sldChg chg="addSp delSp modSp new mod ord setBg setClrOvrMap">
        <pc:chgData name="Muskan Allabaksh Pathan[CAPG-97]" userId="S::capgb1127@manipalprolearn.co::7b035034-6c3a-4d3c-b4db-50c28adbb5a9" providerId="AD" clId="Web-{DC335FC5-FF7B-4776-9C44-E6D3DB1F1310}" dt="2023-01-15T06:16:11.374" v="620" actId="1076"/>
        <pc:sldMkLst>
          <pc:docMk/>
          <pc:sldMk cId="2023492305" sldId="271"/>
        </pc:sldMkLst>
        <pc:spChg chg="mod">
          <ac:chgData name="Muskan Allabaksh Pathan[CAPG-97]" userId="S::capgb1127@manipalprolearn.co::7b035034-6c3a-4d3c-b4db-50c28adbb5a9" providerId="AD" clId="Web-{DC335FC5-FF7B-4776-9C44-E6D3DB1F1310}" dt="2023-01-15T06:16:11.374" v="620" actId="1076"/>
          <ac:spMkLst>
            <pc:docMk/>
            <pc:sldMk cId="2023492305" sldId="271"/>
            <ac:spMk id="2" creationId="{73D895BF-81CA-EDEB-25B9-BAD37CF43474}"/>
          </ac:spMkLst>
        </pc:spChg>
        <pc:spChg chg="del">
          <ac:chgData name="Muskan Allabaksh Pathan[CAPG-97]" userId="S::capgb1127@manipalprolearn.co::7b035034-6c3a-4d3c-b4db-50c28adbb5a9" providerId="AD" clId="Web-{DC335FC5-FF7B-4776-9C44-E6D3DB1F1310}" dt="2023-01-15T06:15:11.920" v="605"/>
          <ac:spMkLst>
            <pc:docMk/>
            <pc:sldMk cId="2023492305" sldId="271"/>
            <ac:spMk id="3" creationId="{C754BEBF-FC8B-6353-6B6A-36ABE0C942F4}"/>
          </ac:spMkLst>
        </pc:spChg>
        <pc:spChg chg="add del">
          <ac:chgData name="Muskan Allabaksh Pathan[CAPG-97]" userId="S::capgb1127@manipalprolearn.co::7b035034-6c3a-4d3c-b4db-50c28adbb5a9" providerId="AD" clId="Web-{DC335FC5-FF7B-4776-9C44-E6D3DB1F1310}" dt="2023-01-15T06:15:36.389" v="612"/>
          <ac:spMkLst>
            <pc:docMk/>
            <pc:sldMk cId="2023492305" sldId="271"/>
            <ac:spMk id="8" creationId="{F3E3AE01-0FD3-3460-3619-E2155A347C5A}"/>
          </ac:spMkLst>
        </pc:spChg>
        <pc:spChg chg="add del">
          <ac:chgData name="Muskan Allabaksh Pathan[CAPG-97]" userId="S::capgb1127@manipalprolearn.co::7b035034-6c3a-4d3c-b4db-50c28adbb5a9" providerId="AD" clId="Web-{DC335FC5-FF7B-4776-9C44-E6D3DB1F1310}" dt="2023-01-15T06:15:36.389" v="612"/>
          <ac:spMkLst>
            <pc:docMk/>
            <pc:sldMk cId="2023492305" sldId="271"/>
            <ac:spMk id="11" creationId="{6697F791-5FFA-4164-899F-EB52EA72B024}"/>
          </ac:spMkLst>
        </pc:spChg>
        <pc:spChg chg="add del">
          <ac:chgData name="Muskan Allabaksh Pathan[CAPG-97]" userId="S::capgb1127@manipalprolearn.co::7b035034-6c3a-4d3c-b4db-50c28adbb5a9" providerId="AD" clId="Web-{DC335FC5-FF7B-4776-9C44-E6D3DB1F1310}" dt="2023-01-15T06:15:36.389" v="612"/>
          <ac:spMkLst>
            <pc:docMk/>
            <pc:sldMk cId="2023492305" sldId="271"/>
            <ac:spMk id="15" creationId="{B773AB25-A422-41AA-9737-5E04C1966DE1}"/>
          </ac:spMkLst>
        </pc:spChg>
        <pc:grpChg chg="add del">
          <ac:chgData name="Muskan Allabaksh Pathan[CAPG-97]" userId="S::capgb1127@manipalprolearn.co::7b035034-6c3a-4d3c-b4db-50c28adbb5a9" providerId="AD" clId="Web-{DC335FC5-FF7B-4776-9C44-E6D3DB1F1310}" dt="2023-01-15T06:15:36.389" v="612"/>
          <ac:grpSpMkLst>
            <pc:docMk/>
            <pc:sldMk cId="2023492305" sldId="271"/>
            <ac:grpSpMk id="19" creationId="{6AD0D387-1584-4477-B5F8-52B50D4F2205}"/>
          </ac:grpSpMkLst>
        </pc:grpChg>
        <pc:picChg chg="add mod ord">
          <ac:chgData name="Muskan Allabaksh Pathan[CAPG-97]" userId="S::capgb1127@manipalprolearn.co::7b035034-6c3a-4d3c-b4db-50c28adbb5a9" providerId="AD" clId="Web-{DC335FC5-FF7B-4776-9C44-E6D3DB1F1310}" dt="2023-01-15T06:16:05.280" v="619" actId="1076"/>
          <ac:picMkLst>
            <pc:docMk/>
            <pc:sldMk cId="2023492305" sldId="271"/>
            <ac:picMk id="4" creationId="{08F52AC1-AEB8-8402-B5B0-42A0FFC33BE2}"/>
          </ac:picMkLst>
        </pc:picChg>
        <pc:picChg chg="add del">
          <ac:chgData name="Muskan Allabaksh Pathan[CAPG-97]" userId="S::capgb1127@manipalprolearn.co::7b035034-6c3a-4d3c-b4db-50c28adbb5a9" providerId="AD" clId="Web-{DC335FC5-FF7B-4776-9C44-E6D3DB1F1310}" dt="2023-01-15T06:15:36.389" v="612"/>
          <ac:picMkLst>
            <pc:docMk/>
            <pc:sldMk cId="2023492305" sldId="271"/>
            <ac:picMk id="13" creationId="{4E28A1A9-FB81-4816-AAEA-C3B430946951}"/>
          </ac:picMkLst>
        </pc:picChg>
        <pc:picChg chg="add del">
          <ac:chgData name="Muskan Allabaksh Pathan[CAPG-97]" userId="S::capgb1127@manipalprolearn.co::7b035034-6c3a-4d3c-b4db-50c28adbb5a9" providerId="AD" clId="Web-{DC335FC5-FF7B-4776-9C44-E6D3DB1F1310}" dt="2023-01-15T06:15:36.389" v="612"/>
          <ac:picMkLst>
            <pc:docMk/>
            <pc:sldMk cId="2023492305" sldId="271"/>
            <ac:picMk id="17" creationId="{AF0552B8-DE8C-40DF-B29F-1728E6A10619}"/>
          </ac:picMkLst>
        </pc:picChg>
      </pc:sldChg>
    </pc:docChg>
  </pc:docChgLst>
  <pc:docChgLst>
    <pc:chgData name="Sarika Pathiputturu[CAPG-97]" userId="S::capgb1137@manipalprolearn.co::41c215b0-187e-4e87-be2c-902427bbb850" providerId="AD" clId="Web-{E778CBDD-8146-4D5A-A35A-A9C003E1574D}"/>
    <pc:docChg chg="addSld">
      <pc:chgData name="Sarika Pathiputturu[CAPG-97]" userId="S::capgb1137@manipalprolearn.co::41c215b0-187e-4e87-be2c-902427bbb850" providerId="AD" clId="Web-{E778CBDD-8146-4D5A-A35A-A9C003E1574D}" dt="2023-01-15T07:40:41.954" v="0"/>
      <pc:docMkLst>
        <pc:docMk/>
      </pc:docMkLst>
      <pc:sldChg chg="new">
        <pc:chgData name="Sarika Pathiputturu[CAPG-97]" userId="S::capgb1137@manipalprolearn.co::41c215b0-187e-4e87-be2c-902427bbb850" providerId="AD" clId="Web-{E778CBDD-8146-4D5A-A35A-A9C003E1574D}" dt="2023-01-15T07:40:41.954" v="0"/>
        <pc:sldMkLst>
          <pc:docMk/>
          <pc:sldMk cId="2611771498" sldId="272"/>
        </pc:sldMkLst>
      </pc:sldChg>
    </pc:docChg>
  </pc:docChgLst>
  <pc:docChgLst>
    <pc:chgData name="Muskan Allabaksh Pathan[CAPG-97]" userId="S::capgb1127@manipalprolearn.co::7b035034-6c3a-4d3c-b4db-50c28adbb5a9" providerId="AD" clId="Web-{5D447FB8-BEBC-4F64-8D5B-773B55EC9E94}"/>
    <pc:docChg chg="modSld sldOrd">
      <pc:chgData name="Muskan Allabaksh Pathan[CAPG-97]" userId="S::capgb1127@manipalprolearn.co::7b035034-6c3a-4d3c-b4db-50c28adbb5a9" providerId="AD" clId="Web-{5D447FB8-BEBC-4F64-8D5B-773B55EC9E94}" dt="2023-01-15T13:42:36.734" v="2"/>
      <pc:docMkLst>
        <pc:docMk/>
      </pc:docMkLst>
      <pc:sldChg chg="ord">
        <pc:chgData name="Muskan Allabaksh Pathan[CAPG-97]" userId="S::capgb1127@manipalprolearn.co::7b035034-6c3a-4d3c-b4db-50c28adbb5a9" providerId="AD" clId="Web-{5D447FB8-BEBC-4F64-8D5B-773B55EC9E94}" dt="2023-01-15T13:35:09.085" v="0"/>
        <pc:sldMkLst>
          <pc:docMk/>
          <pc:sldMk cId="2611771498" sldId="272"/>
        </pc:sldMkLst>
      </pc:sldChg>
      <pc:sldChg chg="delSp ord">
        <pc:chgData name="Muskan Allabaksh Pathan[CAPG-97]" userId="S::capgb1127@manipalprolearn.co::7b035034-6c3a-4d3c-b4db-50c28adbb5a9" providerId="AD" clId="Web-{5D447FB8-BEBC-4F64-8D5B-773B55EC9E94}" dt="2023-01-15T13:42:36.734" v="2"/>
        <pc:sldMkLst>
          <pc:docMk/>
          <pc:sldMk cId="1644585616" sldId="273"/>
        </pc:sldMkLst>
        <pc:spChg chg="del">
          <ac:chgData name="Muskan Allabaksh Pathan[CAPG-97]" userId="S::capgb1127@manipalprolearn.co::7b035034-6c3a-4d3c-b4db-50c28adbb5a9" providerId="AD" clId="Web-{5D447FB8-BEBC-4F64-8D5B-773B55EC9E94}" dt="2023-01-15T13:35:17.538" v="1"/>
          <ac:spMkLst>
            <pc:docMk/>
            <pc:sldMk cId="1644585616" sldId="273"/>
            <ac:spMk id="2" creationId="{DF79114A-660E-4AE3-EFAE-33500BBD09BE}"/>
          </ac:spMkLst>
        </pc:spChg>
      </pc:sldChg>
    </pc:docChg>
  </pc:docChgLst>
  <pc:docChgLst>
    <pc:chgData clId="Web-{38C2B340-807F-4863-96FD-CF72DF0D52E6}"/>
    <pc:docChg chg="modSld">
      <pc:chgData name="" userId="" providerId="" clId="Web-{38C2B340-807F-4863-96FD-CF72DF0D52E6}" dt="2023-01-15T05:50:36.880" v="1" actId="14100"/>
      <pc:docMkLst>
        <pc:docMk/>
      </pc:docMkLst>
      <pc:sldChg chg="modSp">
        <pc:chgData name="" userId="" providerId="" clId="Web-{38C2B340-807F-4863-96FD-CF72DF0D52E6}" dt="2023-01-15T05:50:36.880" v="1" actId="14100"/>
        <pc:sldMkLst>
          <pc:docMk/>
          <pc:sldMk cId="3563719752" sldId="268"/>
        </pc:sldMkLst>
        <pc:picChg chg="mod">
          <ac:chgData name="" userId="" providerId="" clId="Web-{38C2B340-807F-4863-96FD-CF72DF0D52E6}" dt="2023-01-15T05:50:36.880" v="1" actId="14100"/>
          <ac:picMkLst>
            <pc:docMk/>
            <pc:sldMk cId="3563719752" sldId="268"/>
            <ac:picMk id="8" creationId="{D10E21E4-45DA-ABB3-A537-18AA05EA285F}"/>
          </ac:picMkLst>
        </pc:picChg>
      </pc:sldChg>
    </pc:docChg>
  </pc:docChgLst>
  <pc:docChgLst>
    <pc:chgData name="Sarika Pathiputturu[CAPG-97]" userId="S::capgb1137@manipalprolearn.co::41c215b0-187e-4e87-be2c-902427bbb850" providerId="AD" clId="Web-{0FFDC659-763C-426C-8A15-1B970D15BD02}"/>
    <pc:docChg chg="modSld">
      <pc:chgData name="Sarika Pathiputturu[CAPG-97]" userId="S::capgb1137@manipalprolearn.co::41c215b0-187e-4e87-be2c-902427bbb850" providerId="AD" clId="Web-{0FFDC659-763C-426C-8A15-1B970D15BD02}" dt="2023-01-15T06:06:52.700" v="66" actId="14100"/>
      <pc:docMkLst>
        <pc:docMk/>
      </pc:docMkLst>
      <pc:sldChg chg="addSp modSp">
        <pc:chgData name="Sarika Pathiputturu[CAPG-97]" userId="S::capgb1137@manipalprolearn.co::41c215b0-187e-4e87-be2c-902427bbb850" providerId="AD" clId="Web-{0FFDC659-763C-426C-8A15-1B970D15BD02}" dt="2023-01-15T06:06:52.700" v="66" actId="14100"/>
        <pc:sldMkLst>
          <pc:docMk/>
          <pc:sldMk cId="3563719752" sldId="268"/>
        </pc:sldMkLst>
        <pc:spChg chg="mod">
          <ac:chgData name="Sarika Pathiputturu[CAPG-97]" userId="S::capgb1137@manipalprolearn.co::41c215b0-187e-4e87-be2c-902427bbb850" providerId="AD" clId="Web-{0FFDC659-763C-426C-8A15-1B970D15BD02}" dt="2023-01-15T06:06:40.169" v="65" actId="1076"/>
          <ac:spMkLst>
            <pc:docMk/>
            <pc:sldMk cId="3563719752" sldId="268"/>
            <ac:spMk id="4" creationId="{3D63A5EF-ADE5-0B64-D247-5781D81831A9}"/>
          </ac:spMkLst>
        </pc:spChg>
        <pc:spChg chg="mod">
          <ac:chgData name="Sarika Pathiputturu[CAPG-97]" userId="S::capgb1137@manipalprolearn.co::41c215b0-187e-4e87-be2c-902427bbb850" providerId="AD" clId="Web-{0FFDC659-763C-426C-8A15-1B970D15BD02}" dt="2023-01-15T06:06:36.418" v="64" actId="1076"/>
          <ac:spMkLst>
            <pc:docMk/>
            <pc:sldMk cId="3563719752" sldId="268"/>
            <ac:spMk id="9" creationId="{9883088B-A286-C623-6AA5-9E95ECB2F91C}"/>
          </ac:spMkLst>
        </pc:spChg>
        <pc:picChg chg="add mod">
          <ac:chgData name="Sarika Pathiputturu[CAPG-97]" userId="S::capgb1137@manipalprolearn.co::41c215b0-187e-4e87-be2c-902427bbb850" providerId="AD" clId="Web-{0FFDC659-763C-426C-8A15-1B970D15BD02}" dt="2023-01-15T06:02:19.680" v="6" actId="1076"/>
          <ac:picMkLst>
            <pc:docMk/>
            <pc:sldMk cId="3563719752" sldId="268"/>
            <ac:picMk id="2" creationId="{D3F50DD1-D1A0-0D4D-83B2-758371948588}"/>
          </ac:picMkLst>
        </pc:picChg>
        <pc:picChg chg="add mod">
          <ac:chgData name="Sarika Pathiputturu[CAPG-97]" userId="S::capgb1137@manipalprolearn.co::41c215b0-187e-4e87-be2c-902427bbb850" providerId="AD" clId="Web-{0FFDC659-763C-426C-8A15-1B970D15BD02}" dt="2023-01-15T06:04:44.354" v="20" actId="1076"/>
          <ac:picMkLst>
            <pc:docMk/>
            <pc:sldMk cId="3563719752" sldId="268"/>
            <ac:picMk id="3" creationId="{87BFBFCC-B6D2-8795-098B-328B216DC646}"/>
          </ac:picMkLst>
        </pc:picChg>
        <pc:picChg chg="mod">
          <ac:chgData name="Sarika Pathiputturu[CAPG-97]" userId="S::capgb1137@manipalprolearn.co::41c215b0-187e-4e87-be2c-902427bbb850" providerId="AD" clId="Web-{0FFDC659-763C-426C-8A15-1B970D15BD02}" dt="2023-01-15T06:06:52.700" v="66" actId="14100"/>
          <ac:picMkLst>
            <pc:docMk/>
            <pc:sldMk cId="3563719752" sldId="268"/>
            <ac:picMk id="8" creationId="{D10E21E4-45DA-ABB3-A537-18AA05EA285F}"/>
          </ac:picMkLst>
        </pc:picChg>
      </pc:sldChg>
    </pc:docChg>
  </pc:docChgLst>
  <pc:docChgLst>
    <pc:chgData name="Sarika Pathiputturu[CAPG-97]" userId="S::capgb1137@manipalprolearn.co::41c215b0-187e-4e87-be2c-902427bbb850" providerId="AD" clId="Web-{B621EAC9-E10D-443C-BA80-FE08DAE0DF20}"/>
    <pc:docChg chg="addSld modSld">
      <pc:chgData name="Sarika Pathiputturu[CAPG-97]" userId="S::capgb1137@manipalprolearn.co::41c215b0-187e-4e87-be2c-902427bbb850" providerId="AD" clId="Web-{B621EAC9-E10D-443C-BA80-FE08DAE0DF20}" dt="2023-01-15T05:45:55.480" v="309" actId="20577"/>
      <pc:docMkLst>
        <pc:docMk/>
      </pc:docMkLst>
      <pc:sldChg chg="modSp">
        <pc:chgData name="Sarika Pathiputturu[CAPG-97]" userId="S::capgb1137@manipalprolearn.co::41c215b0-187e-4e87-be2c-902427bbb850" providerId="AD" clId="Web-{B621EAC9-E10D-443C-BA80-FE08DAE0DF20}" dt="2023-01-15T05:45:55.480" v="309" actId="20577"/>
        <pc:sldMkLst>
          <pc:docMk/>
          <pc:sldMk cId="2770706813" sldId="257"/>
        </pc:sldMkLst>
        <pc:spChg chg="mod">
          <ac:chgData name="Sarika Pathiputturu[CAPG-97]" userId="S::capgb1137@manipalprolearn.co::41c215b0-187e-4e87-be2c-902427bbb850" providerId="AD" clId="Web-{B621EAC9-E10D-443C-BA80-FE08DAE0DF20}" dt="2023-01-15T05:45:55.480" v="309" actId="20577"/>
          <ac:spMkLst>
            <pc:docMk/>
            <pc:sldMk cId="2770706813" sldId="257"/>
            <ac:spMk id="3" creationId="{7A86A543-4C68-4E3E-9653-EF01FD9D4EC2}"/>
          </ac:spMkLst>
        </pc:spChg>
      </pc:sldChg>
      <pc:sldChg chg="addSp delSp modSp mod modClrScheme chgLayout">
        <pc:chgData name="Sarika Pathiputturu[CAPG-97]" userId="S::capgb1137@manipalprolearn.co::41c215b0-187e-4e87-be2c-902427bbb850" providerId="AD" clId="Web-{B621EAC9-E10D-443C-BA80-FE08DAE0DF20}" dt="2023-01-15T05:39:09.648" v="210" actId="20577"/>
        <pc:sldMkLst>
          <pc:docMk/>
          <pc:sldMk cId="741707449" sldId="267"/>
        </pc:sldMkLst>
        <pc:spChg chg="mod ord">
          <ac:chgData name="Sarika Pathiputturu[CAPG-97]" userId="S::capgb1137@manipalprolearn.co::41c215b0-187e-4e87-be2c-902427bbb850" providerId="AD" clId="Web-{B621EAC9-E10D-443C-BA80-FE08DAE0DF20}" dt="2023-01-15T05:34:19.098" v="76" actId="14100"/>
          <ac:spMkLst>
            <pc:docMk/>
            <pc:sldMk cId="741707449" sldId="267"/>
            <ac:spMk id="2" creationId="{AB706136-0220-977A-9775-7C211FD05CD0}"/>
          </ac:spMkLst>
        </pc:spChg>
        <pc:spChg chg="add del mod ord">
          <ac:chgData name="Sarika Pathiputturu[CAPG-97]" userId="S::capgb1137@manipalprolearn.co::41c215b0-187e-4e87-be2c-902427bbb850" providerId="AD" clId="Web-{B621EAC9-E10D-443C-BA80-FE08DAE0DF20}" dt="2023-01-15T05:31:23.596" v="57"/>
          <ac:spMkLst>
            <pc:docMk/>
            <pc:sldMk cId="741707449" sldId="267"/>
            <ac:spMk id="4" creationId="{1FF80392-6E94-D29F-C113-DB780992BD44}"/>
          </ac:spMkLst>
        </pc:spChg>
        <pc:spChg chg="mod ord">
          <ac:chgData name="Sarika Pathiputturu[CAPG-97]" userId="S::capgb1137@manipalprolearn.co::41c215b0-187e-4e87-be2c-902427bbb850" providerId="AD" clId="Web-{B621EAC9-E10D-443C-BA80-FE08DAE0DF20}" dt="2023-01-15T05:31:54.799" v="61"/>
          <ac:spMkLst>
            <pc:docMk/>
            <pc:sldMk cId="741707449" sldId="267"/>
            <ac:spMk id="5" creationId="{4AC4340B-DD73-529F-8005-DED231FBA9FB}"/>
          </ac:spMkLst>
        </pc:spChg>
        <pc:spChg chg="add mod ord">
          <ac:chgData name="Sarika Pathiputturu[CAPG-97]" userId="S::capgb1137@manipalprolearn.co::41c215b0-187e-4e87-be2c-902427bbb850" providerId="AD" clId="Web-{B621EAC9-E10D-443C-BA80-FE08DAE0DF20}" dt="2023-01-15T05:39:09.648" v="210" actId="20577"/>
          <ac:spMkLst>
            <pc:docMk/>
            <pc:sldMk cId="741707449" sldId="267"/>
            <ac:spMk id="7" creationId="{350EBFCC-5AB4-A6EF-E1CA-F3A332CF148E}"/>
          </ac:spMkLst>
        </pc:spChg>
        <pc:spChg chg="del">
          <ac:chgData name="Sarika Pathiputturu[CAPG-97]" userId="S::capgb1137@manipalprolearn.co::41c215b0-187e-4e87-be2c-902427bbb850" providerId="AD" clId="Web-{B621EAC9-E10D-443C-BA80-FE08DAE0DF20}" dt="2023-01-15T05:27:12.406" v="9"/>
          <ac:spMkLst>
            <pc:docMk/>
            <pc:sldMk cId="741707449" sldId="267"/>
            <ac:spMk id="13" creationId="{C4DB5C94-DD3E-89C2-FAD7-CE1EBB164610}"/>
          </ac:spMkLst>
        </pc:spChg>
        <pc:spChg chg="del">
          <ac:chgData name="Sarika Pathiputturu[CAPG-97]" userId="S::capgb1137@manipalprolearn.co::41c215b0-187e-4e87-be2c-902427bbb850" providerId="AD" clId="Web-{B621EAC9-E10D-443C-BA80-FE08DAE0DF20}" dt="2023-01-15T05:27:21.781" v="10"/>
          <ac:spMkLst>
            <pc:docMk/>
            <pc:sldMk cId="741707449" sldId="267"/>
            <ac:spMk id="14" creationId="{D1F08EE0-693A-D7A6-7A74-7E5534FABF5C}"/>
          </ac:spMkLst>
        </pc:spChg>
        <pc:spChg chg="add mod">
          <ac:chgData name="Sarika Pathiputturu[CAPG-97]" userId="S::capgb1137@manipalprolearn.co::41c215b0-187e-4e87-be2c-902427bbb850" providerId="AD" clId="Web-{B621EAC9-E10D-443C-BA80-FE08DAE0DF20}" dt="2023-01-15T05:35:36.442" v="82" actId="1076"/>
          <ac:spMkLst>
            <pc:docMk/>
            <pc:sldMk cId="741707449" sldId="267"/>
            <ac:spMk id="15" creationId="{BD3A8B62-B241-4A19-02D5-4B8DE51A33C9}"/>
          </ac:spMkLst>
        </pc:spChg>
        <pc:picChg chg="add mod">
          <ac:chgData name="Sarika Pathiputturu[CAPG-97]" userId="S::capgb1137@manipalprolearn.co::41c215b0-187e-4e87-be2c-902427bbb850" providerId="AD" clId="Web-{B621EAC9-E10D-443C-BA80-FE08DAE0DF20}" dt="2023-01-15T05:34:00.035" v="75" actId="14100"/>
          <ac:picMkLst>
            <pc:docMk/>
            <pc:sldMk cId="741707449" sldId="267"/>
            <ac:picMk id="3" creationId="{D546765B-B889-F6D4-F57A-09B52EE41B1E}"/>
          </ac:picMkLst>
        </pc:picChg>
        <pc:picChg chg="add mod ord">
          <ac:chgData name="Sarika Pathiputturu[CAPG-97]" userId="S::capgb1137@manipalprolearn.co::41c215b0-187e-4e87-be2c-902427bbb850" providerId="AD" clId="Web-{B621EAC9-E10D-443C-BA80-FE08DAE0DF20}" dt="2023-01-15T05:32:05.846" v="62" actId="1076"/>
          <ac:picMkLst>
            <pc:docMk/>
            <pc:sldMk cId="741707449" sldId="267"/>
            <ac:picMk id="6" creationId="{C7AB1101-A77C-FAC8-E250-DA99E5B5C26B}"/>
          </ac:picMkLst>
        </pc:picChg>
        <pc:picChg chg="del">
          <ac:chgData name="Sarika Pathiputturu[CAPG-97]" userId="S::capgb1137@manipalprolearn.co::41c215b0-187e-4e87-be2c-902427bbb850" providerId="AD" clId="Web-{B621EAC9-E10D-443C-BA80-FE08DAE0DF20}" dt="2023-01-15T05:27:06.218" v="8"/>
          <ac:picMkLst>
            <pc:docMk/>
            <pc:sldMk cId="741707449" sldId="267"/>
            <ac:picMk id="8" creationId="{DA8E9679-D076-C901-E85A-8659BB90477B}"/>
          </ac:picMkLst>
        </pc:picChg>
        <pc:picChg chg="del mod">
          <ac:chgData name="Sarika Pathiputturu[CAPG-97]" userId="S::capgb1137@manipalprolearn.co::41c215b0-187e-4e87-be2c-902427bbb850" providerId="AD" clId="Web-{B621EAC9-E10D-443C-BA80-FE08DAE0DF20}" dt="2023-01-15T05:27:04.578" v="6"/>
          <ac:picMkLst>
            <pc:docMk/>
            <pc:sldMk cId="741707449" sldId="267"/>
            <ac:picMk id="9" creationId="{6A78B702-4D59-26CA-476C-913F3BA2FE02}"/>
          </ac:picMkLst>
        </pc:picChg>
        <pc:picChg chg="del">
          <ac:chgData name="Sarika Pathiputturu[CAPG-97]" userId="S::capgb1137@manipalprolearn.co::41c215b0-187e-4e87-be2c-902427bbb850" providerId="AD" clId="Web-{B621EAC9-E10D-443C-BA80-FE08DAE0DF20}" dt="2023-01-15T05:27:01.593" v="5"/>
          <ac:picMkLst>
            <pc:docMk/>
            <pc:sldMk cId="741707449" sldId="267"/>
            <ac:picMk id="10" creationId="{38B513B0-7ABE-AE15-9CD0-378CD8312D0B}"/>
          </ac:picMkLst>
        </pc:picChg>
        <pc:picChg chg="del">
          <ac:chgData name="Sarika Pathiputturu[CAPG-97]" userId="S::capgb1137@manipalprolearn.co::41c215b0-187e-4e87-be2c-902427bbb850" providerId="AD" clId="Web-{B621EAC9-E10D-443C-BA80-FE08DAE0DF20}" dt="2023-01-15T05:27:05.890" v="7"/>
          <ac:picMkLst>
            <pc:docMk/>
            <pc:sldMk cId="741707449" sldId="267"/>
            <ac:picMk id="11" creationId="{1A84A858-697E-199B-411F-6A96712CCE35}"/>
          </ac:picMkLst>
        </pc:picChg>
        <pc:picChg chg="add mod">
          <ac:chgData name="Sarika Pathiputturu[CAPG-97]" userId="S::capgb1137@manipalprolearn.co::41c215b0-187e-4e87-be2c-902427bbb850" providerId="AD" clId="Web-{B621EAC9-E10D-443C-BA80-FE08DAE0DF20}" dt="2023-01-15T05:33:52.363" v="74" actId="14100"/>
          <ac:picMkLst>
            <pc:docMk/>
            <pc:sldMk cId="741707449" sldId="267"/>
            <ac:picMk id="12" creationId="{B03B1780-48D4-626B-A2F8-B12FCA1B470B}"/>
          </ac:picMkLst>
        </pc:picChg>
        <pc:picChg chg="del mod">
          <ac:chgData name="Sarika Pathiputturu[CAPG-97]" userId="S::capgb1137@manipalprolearn.co::41c215b0-187e-4e87-be2c-902427bbb850" providerId="AD" clId="Web-{B621EAC9-E10D-443C-BA80-FE08DAE0DF20}" dt="2023-01-15T05:26:52.484" v="4"/>
          <ac:picMkLst>
            <pc:docMk/>
            <pc:sldMk cId="741707449" sldId="267"/>
            <ac:picMk id="17" creationId="{3FF76C84-0C6F-1772-EE7A-351341E537F8}"/>
          </ac:picMkLst>
        </pc:picChg>
      </pc:sldChg>
      <pc:sldChg chg="addSp delSp modSp new mod modClrScheme chgLayout">
        <pc:chgData name="Sarika Pathiputturu[CAPG-97]" userId="S::capgb1137@manipalprolearn.co::41c215b0-187e-4e87-be2c-902427bbb850" providerId="AD" clId="Web-{B621EAC9-E10D-443C-BA80-FE08DAE0DF20}" dt="2023-01-15T05:44:59.261" v="306" actId="1076"/>
        <pc:sldMkLst>
          <pc:docMk/>
          <pc:sldMk cId="3563719752" sldId="268"/>
        </pc:sldMkLst>
        <pc:spChg chg="mod ord">
          <ac:chgData name="Sarika Pathiputturu[CAPG-97]" userId="S::capgb1137@manipalprolearn.co::41c215b0-187e-4e87-be2c-902427bbb850" providerId="AD" clId="Web-{B621EAC9-E10D-443C-BA80-FE08DAE0DF20}" dt="2023-01-15T05:39:35.601" v="211"/>
          <ac:spMkLst>
            <pc:docMk/>
            <pc:sldMk cId="3563719752" sldId="268"/>
            <ac:spMk id="2" creationId="{27E927D9-8A53-C668-D850-896EA3836B50}"/>
          </ac:spMkLst>
        </pc:spChg>
        <pc:spChg chg="del mod ord">
          <ac:chgData name="Sarika Pathiputturu[CAPG-97]" userId="S::capgb1137@manipalprolearn.co::41c215b0-187e-4e87-be2c-902427bbb850" providerId="AD" clId="Web-{B621EAC9-E10D-443C-BA80-FE08DAE0DF20}" dt="2023-01-15T05:41:09.633" v="212"/>
          <ac:spMkLst>
            <pc:docMk/>
            <pc:sldMk cId="3563719752" sldId="268"/>
            <ac:spMk id="3" creationId="{B63CE61D-3018-7BF8-D815-89FE70AF4D66}"/>
          </ac:spMkLst>
        </pc:spChg>
        <pc:spChg chg="add mod ord">
          <ac:chgData name="Sarika Pathiputturu[CAPG-97]" userId="S::capgb1137@manipalprolearn.co::41c215b0-187e-4e87-be2c-902427bbb850" providerId="AD" clId="Web-{B621EAC9-E10D-443C-BA80-FE08DAE0DF20}" dt="2023-01-15T05:44:59.261" v="306" actId="1076"/>
          <ac:spMkLst>
            <pc:docMk/>
            <pc:sldMk cId="3563719752" sldId="268"/>
            <ac:spMk id="4" creationId="{3D63A5EF-ADE5-0B64-D247-5781D81831A9}"/>
          </ac:spMkLst>
        </pc:spChg>
        <pc:spChg chg="add del mod">
          <ac:chgData name="Sarika Pathiputturu[CAPG-97]" userId="S::capgb1137@manipalprolearn.co::41c215b0-187e-4e87-be2c-902427bbb850" providerId="AD" clId="Web-{B621EAC9-E10D-443C-BA80-FE08DAE0DF20}" dt="2023-01-15T05:41:48.993" v="216"/>
          <ac:spMkLst>
            <pc:docMk/>
            <pc:sldMk cId="3563719752" sldId="268"/>
            <ac:spMk id="7" creationId="{FD27D454-520A-099E-6A80-FAE123D5EADA}"/>
          </ac:spMkLst>
        </pc:spChg>
        <pc:spChg chg="add mod">
          <ac:chgData name="Sarika Pathiputturu[CAPG-97]" userId="S::capgb1137@manipalprolearn.co::41c215b0-187e-4e87-be2c-902427bbb850" providerId="AD" clId="Web-{B621EAC9-E10D-443C-BA80-FE08DAE0DF20}" dt="2023-01-15T05:43:45.244" v="227" actId="14100"/>
          <ac:spMkLst>
            <pc:docMk/>
            <pc:sldMk cId="3563719752" sldId="268"/>
            <ac:spMk id="9" creationId="{9883088B-A286-C623-6AA5-9E95ECB2F91C}"/>
          </ac:spMkLst>
        </pc:spChg>
        <pc:picChg chg="add del mod ord">
          <ac:chgData name="Sarika Pathiputturu[CAPG-97]" userId="S::capgb1137@manipalprolearn.co::41c215b0-187e-4e87-be2c-902427bbb850" providerId="AD" clId="Web-{B621EAC9-E10D-443C-BA80-FE08DAE0DF20}" dt="2023-01-15T05:41:27.071" v="215"/>
          <ac:picMkLst>
            <pc:docMk/>
            <pc:sldMk cId="3563719752" sldId="268"/>
            <ac:picMk id="5" creationId="{CA5BDE01-C245-24E7-F9B9-853D8BC28D68}"/>
          </ac:picMkLst>
        </pc:picChg>
        <pc:picChg chg="add mod ord">
          <ac:chgData name="Sarika Pathiputturu[CAPG-97]" userId="S::capgb1137@manipalprolearn.co::41c215b0-187e-4e87-be2c-902427bbb850" providerId="AD" clId="Web-{B621EAC9-E10D-443C-BA80-FE08DAE0DF20}" dt="2023-01-15T05:43:16.463" v="222" actId="1076"/>
          <ac:picMkLst>
            <pc:docMk/>
            <pc:sldMk cId="3563719752" sldId="268"/>
            <ac:picMk id="8" creationId="{D10E21E4-45DA-ABB3-A537-18AA05EA285F}"/>
          </ac:picMkLst>
        </pc:picChg>
      </pc:sldChg>
    </pc:docChg>
  </pc:docChgLst>
  <pc:docChgLst>
    <pc:chgData name="Sarika Pathiputturu[CAPG-97]" userId="S::capgb1137@manipalprolearn.co::41c215b0-187e-4e87-be2c-902427bbb850" providerId="AD" clId="Web-{15C27846-99FF-4B9F-8C07-4D6370ADE0B5}"/>
    <pc:docChg chg="modSld">
      <pc:chgData name="Sarika Pathiputturu[CAPG-97]" userId="S::capgb1137@manipalprolearn.co::41c215b0-187e-4e87-be2c-902427bbb850" providerId="AD" clId="Web-{15C27846-99FF-4B9F-8C07-4D6370ADE0B5}" dt="2023-01-15T07:44:30.867" v="0" actId="20577"/>
      <pc:docMkLst>
        <pc:docMk/>
      </pc:docMkLst>
      <pc:sldChg chg="modSp">
        <pc:chgData name="Sarika Pathiputturu[CAPG-97]" userId="S::capgb1137@manipalprolearn.co::41c215b0-187e-4e87-be2c-902427bbb850" providerId="AD" clId="Web-{15C27846-99FF-4B9F-8C07-4D6370ADE0B5}" dt="2023-01-15T07:44:30.867" v="0" actId="20577"/>
        <pc:sldMkLst>
          <pc:docMk/>
          <pc:sldMk cId="1644585616" sldId="273"/>
        </pc:sldMkLst>
        <pc:spChg chg="mod">
          <ac:chgData name="Sarika Pathiputturu[CAPG-97]" userId="S::capgb1137@manipalprolearn.co::41c215b0-187e-4e87-be2c-902427bbb850" providerId="AD" clId="Web-{15C27846-99FF-4B9F-8C07-4D6370ADE0B5}" dt="2023-01-15T07:44:30.867" v="0" actId="20577"/>
          <ac:spMkLst>
            <pc:docMk/>
            <pc:sldMk cId="1644585616" sldId="273"/>
            <ac:spMk id="3" creationId="{A0716C96-FF5C-6B65-F887-8DD498D5DAB3}"/>
          </ac:spMkLst>
        </pc:spChg>
      </pc:sldChg>
    </pc:docChg>
  </pc:docChgLst>
  <pc:docChgLst>
    <pc:chgData name="Sarika Pathiputturu[CAPG-97]" userId="S::capgb1137@manipalprolearn.co::41c215b0-187e-4e87-be2c-902427bbb850" providerId="AD" clId="Web-{6B05D5DE-21F6-4985-8DC6-CAA065ED47F7}"/>
    <pc:docChg chg="delSld">
      <pc:chgData name="Sarika Pathiputturu[CAPG-97]" userId="S::capgb1137@manipalprolearn.co::41c215b0-187e-4e87-be2c-902427bbb850" providerId="AD" clId="Web-{6B05D5DE-21F6-4985-8DC6-CAA065ED47F7}" dt="2023-01-14T15:19:09.786" v="0"/>
      <pc:docMkLst>
        <pc:docMk/>
      </pc:docMkLst>
      <pc:sldChg chg="del">
        <pc:chgData name="Sarika Pathiputturu[CAPG-97]" userId="S::capgb1137@manipalprolearn.co::41c215b0-187e-4e87-be2c-902427bbb850" providerId="AD" clId="Web-{6B05D5DE-21F6-4985-8DC6-CAA065ED47F7}" dt="2023-01-14T15:19:09.786" v="0"/>
        <pc:sldMkLst>
          <pc:docMk/>
          <pc:sldMk cId="338812481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5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4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97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65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08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3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36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7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6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1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3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7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3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72B5-C178-4AF8-A12B-0BBC2E780738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BE01-7C91-4C39-A5B3-5D223E4EF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37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D2B-AE15-44B6-984E-99A332A51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2338938"/>
            <a:ext cx="7640320" cy="143416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/>
              <a:t>Sprint2</a:t>
            </a:r>
            <a:r>
              <a:rPr lang="en-IN" sz="2800"/>
              <a:t> </a:t>
            </a:r>
            <a:br>
              <a:rPr lang="en-IN" sz="2800"/>
            </a:br>
            <a:br>
              <a:rPr lang="en-IN" sz="2800"/>
            </a:br>
            <a:r>
              <a:rPr lang="en-IN" sz="6700">
                <a:solidFill>
                  <a:srgbClr val="7030A0"/>
                </a:solidFill>
              </a:rPr>
              <a:t>DATA BASE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DB45F-E897-4946-B623-A586DCEE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1613" y="3862137"/>
            <a:ext cx="2916455" cy="2128215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4300">
                <a:solidFill>
                  <a:schemeClr val="tx1"/>
                </a:solidFill>
                <a:cs typeface="Segoe UI"/>
              </a:rPr>
              <a:t>    </a:t>
            </a:r>
            <a:r>
              <a:rPr lang="en-US" sz="5600" err="1">
                <a:solidFill>
                  <a:schemeClr val="tx1"/>
                </a:solidFill>
                <a:cs typeface="Segoe UI"/>
              </a:rPr>
              <a:t>Muskan</a:t>
            </a:r>
            <a:r>
              <a:rPr lang="en-US" sz="5600">
                <a:solidFill>
                  <a:schemeClr val="tx1"/>
                </a:solidFill>
                <a:cs typeface="Segoe UI"/>
              </a:rPr>
              <a:t> </a:t>
            </a:r>
            <a:r>
              <a:rPr lang="en-US" sz="5600" err="1">
                <a:solidFill>
                  <a:schemeClr val="tx1"/>
                </a:solidFill>
                <a:cs typeface="Segoe UI"/>
              </a:rPr>
              <a:t>Allabaksh</a:t>
            </a:r>
            <a:r>
              <a:rPr lang="en-US" sz="5600">
                <a:solidFill>
                  <a:schemeClr val="tx1"/>
                </a:solidFill>
                <a:cs typeface="Segoe UI"/>
              </a:rPr>
              <a:t> Pathan​</a:t>
            </a:r>
            <a:endParaRPr lang="en-US" sz="5600">
              <a:solidFill>
                <a:schemeClr val="tx1"/>
              </a:solidFill>
            </a:endParaRPr>
          </a:p>
          <a:p>
            <a:pPr algn="just"/>
            <a:r>
              <a:rPr lang="en-US" sz="5600">
                <a:solidFill>
                  <a:schemeClr val="tx1"/>
                </a:solidFill>
                <a:cs typeface="Segoe UI"/>
              </a:rPr>
              <a:t>    Sri Harshita Talari​</a:t>
            </a:r>
          </a:p>
          <a:p>
            <a:pPr algn="just"/>
            <a:r>
              <a:rPr lang="en-US" sz="5600">
                <a:solidFill>
                  <a:schemeClr val="tx1"/>
                </a:solidFill>
                <a:cs typeface="Segoe UI"/>
              </a:rPr>
              <a:t>    Renuka </a:t>
            </a:r>
            <a:r>
              <a:rPr lang="en-US" sz="5600" err="1">
                <a:solidFill>
                  <a:schemeClr val="tx1"/>
                </a:solidFill>
                <a:cs typeface="Segoe UI"/>
              </a:rPr>
              <a:t>Gujjala</a:t>
            </a:r>
            <a:r>
              <a:rPr lang="en-US" sz="5600">
                <a:solidFill>
                  <a:schemeClr val="tx1"/>
                </a:solidFill>
                <a:cs typeface="Segoe UI"/>
              </a:rPr>
              <a:t>​</a:t>
            </a:r>
          </a:p>
          <a:p>
            <a:pPr algn="just"/>
            <a:r>
              <a:rPr lang="en-US" sz="5600">
                <a:solidFill>
                  <a:schemeClr val="tx1"/>
                </a:solidFill>
                <a:cs typeface="Segoe UI"/>
              </a:rPr>
              <a:t>    </a:t>
            </a:r>
            <a:r>
              <a:rPr lang="en-US" sz="5600" err="1">
                <a:solidFill>
                  <a:schemeClr val="tx1"/>
                </a:solidFill>
                <a:cs typeface="Segoe UI"/>
              </a:rPr>
              <a:t>Bhagyalakshmi</a:t>
            </a:r>
            <a:r>
              <a:rPr lang="en-US" sz="5600">
                <a:solidFill>
                  <a:schemeClr val="tx1"/>
                </a:solidFill>
                <a:cs typeface="Segoe UI"/>
              </a:rPr>
              <a:t> </a:t>
            </a:r>
            <a:r>
              <a:rPr lang="en-US" sz="5600" err="1">
                <a:solidFill>
                  <a:schemeClr val="tx1"/>
                </a:solidFill>
                <a:cs typeface="Segoe UI"/>
              </a:rPr>
              <a:t>Daliparthi</a:t>
            </a:r>
            <a:r>
              <a:rPr lang="en-US" sz="5600">
                <a:solidFill>
                  <a:schemeClr val="tx1"/>
                </a:solidFill>
                <a:cs typeface="Segoe UI"/>
              </a:rPr>
              <a:t>​</a:t>
            </a:r>
          </a:p>
          <a:p>
            <a:pPr algn="just"/>
            <a:r>
              <a:rPr lang="en-US" sz="5600">
                <a:solidFill>
                  <a:schemeClr val="tx1"/>
                </a:solidFill>
                <a:cs typeface="Segoe UI"/>
              </a:rPr>
              <a:t>    Sarika </a:t>
            </a:r>
            <a:r>
              <a:rPr lang="en-US" sz="5600" err="1">
                <a:solidFill>
                  <a:schemeClr val="tx1"/>
                </a:solidFill>
                <a:cs typeface="Segoe UI"/>
              </a:rPr>
              <a:t>Pathiputturu</a:t>
            </a:r>
            <a:r>
              <a:rPr lang="en-US" sz="5600">
                <a:solidFill>
                  <a:schemeClr val="tx1"/>
                </a:solidFill>
                <a:cs typeface="Segoe UI"/>
              </a:rPr>
              <a:t>​</a:t>
            </a:r>
          </a:p>
          <a:p>
            <a:pPr algn="just"/>
            <a:r>
              <a:rPr lang="en-US" sz="5600">
                <a:solidFill>
                  <a:schemeClr val="tx1"/>
                </a:solidFill>
                <a:cs typeface="Segoe UI"/>
              </a:rPr>
              <a:t>    Vinitha Devalla​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3A5EF-ADE5-0B64-D247-5781D818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8568" y="1378847"/>
            <a:ext cx="385603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Client 1:Chooses option 3</a:t>
            </a:r>
          </a:p>
          <a:p>
            <a:r>
              <a:rPr lang="en-US" sz="2000"/>
              <a:t>Delete Success</a:t>
            </a:r>
          </a:p>
          <a:p>
            <a:r>
              <a:rPr lang="en-US" sz="2000"/>
              <a:t>Client 2: Chooses option 3</a:t>
            </a:r>
          </a:p>
          <a:p>
            <a:r>
              <a:rPr lang="en-US" sz="2000"/>
              <a:t>Delete Failed</a:t>
            </a:r>
          </a:p>
          <a:p>
            <a:r>
              <a:rPr lang="en-US" sz="2000"/>
              <a:t>Client 2: Chooses option 2</a:t>
            </a:r>
          </a:p>
          <a:p>
            <a:r>
              <a:rPr lang="en-US" sz="2000"/>
              <a:t>Get Failed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10E21E4-45DA-ABB3-A537-18AA05EA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76" y="2084674"/>
            <a:ext cx="5599408" cy="1567991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883088B-A286-C623-6AA5-9E95ECB2F91C}"/>
              </a:ext>
            </a:extLst>
          </p:cNvPr>
          <p:cNvSpPr/>
          <p:nvPr/>
        </p:nvSpPr>
        <p:spPr>
          <a:xfrm>
            <a:off x="6216840" y="2616706"/>
            <a:ext cx="619760" cy="4876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3F50DD1-D1A0-0D4D-83B2-75837194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769282"/>
            <a:ext cx="5609770" cy="1318934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87BFBFCC-B6D2-8795-098B-328B216DC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4" y="3654468"/>
            <a:ext cx="5607677" cy="17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CB30-7966-D60A-2D8C-6AC9FCED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Valgrind</a:t>
            </a:r>
            <a:r>
              <a:rPr lang="en-US" sz="3200">
                <a:latin typeface="Calibri"/>
                <a:cs typeface="Calibri"/>
              </a:rPr>
              <a:t> test report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DA6A99-8139-27B1-24AB-6B837ABFB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586" y="2410619"/>
            <a:ext cx="9666816" cy="3833283"/>
          </a:xfrm>
        </p:spPr>
      </p:pic>
    </p:spTree>
    <p:extLst>
      <p:ext uri="{BB962C8B-B14F-4D97-AF65-F5344CB8AC3E}">
        <p14:creationId xmlns:p14="http://schemas.microsoft.com/office/powerpoint/2010/main" val="261177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A3D09E4-B40C-5265-08E7-AD18E935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530" y="2371407"/>
            <a:ext cx="8892483" cy="3998914"/>
          </a:xfrm>
        </p:spPr>
      </p:pic>
    </p:spTree>
    <p:extLst>
      <p:ext uri="{BB962C8B-B14F-4D97-AF65-F5344CB8AC3E}">
        <p14:creationId xmlns:p14="http://schemas.microsoft.com/office/powerpoint/2010/main" val="164458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F5AA-6238-448E-B2CB-70FC95E1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16F8-6967-4D8C-B983-D5423F44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Successfully launched and implemented the Database server application. This application is able perform operations based on user requirements and give expected results with more efficiency and less time.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9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B1D5-BFC2-4A4D-9DE8-7EB3C4D4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273" y="2945331"/>
            <a:ext cx="6756935" cy="18155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800"/>
              <a:t>   THANK YOU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000726A-1BD7-4AC9-A07A-0C3828F0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76" y="1215697"/>
            <a:ext cx="2430379" cy="16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4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6982-8031-4BF2-B206-58131597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783" y="618518"/>
            <a:ext cx="9834628" cy="1478570"/>
          </a:xfrm>
        </p:spPr>
        <p:txBody>
          <a:bodyPr/>
          <a:lstStyle/>
          <a:p>
            <a:r>
              <a:rPr lang="en-IN"/>
              <a:t>                         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A543-4C68-4E3E-9653-EF01FD9D4E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43620" y="1653938"/>
            <a:ext cx="11243056" cy="4059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latin typeface="Calibri"/>
                <a:cs typeface="Calibri"/>
              </a:rPr>
              <a:t>I</a:t>
            </a:r>
            <a:r>
              <a:rPr lang="en-IN" cap="none">
                <a:latin typeface="Calibri"/>
                <a:cs typeface="Calibri"/>
              </a:rPr>
              <a:t>ntroduction</a:t>
            </a:r>
          </a:p>
          <a:p>
            <a:r>
              <a:rPr lang="en-IN" cap="none">
                <a:latin typeface="Calibri"/>
                <a:cs typeface="Calibri"/>
              </a:rPr>
              <a:t>Application Solution</a:t>
            </a:r>
          </a:p>
          <a:p>
            <a:r>
              <a:rPr lang="en-IN">
                <a:latin typeface="Calibri"/>
                <a:ea typeface="Calibri"/>
                <a:cs typeface="Calibri"/>
              </a:rPr>
              <a:t>Work-Flow</a:t>
            </a:r>
            <a:endParaRPr lang="en-IN" cap="none">
              <a:latin typeface="Calibri"/>
              <a:ea typeface="Calibri"/>
              <a:cs typeface="Calibri"/>
            </a:endParaRPr>
          </a:p>
          <a:p>
            <a:r>
              <a:rPr lang="en-IN" cap="none">
                <a:latin typeface="Calibri"/>
                <a:cs typeface="Calibri"/>
              </a:rPr>
              <a:t>Testing</a:t>
            </a:r>
          </a:p>
          <a:p>
            <a:r>
              <a:rPr lang="en-IN" cap="none">
                <a:latin typeface="Calibri"/>
                <a:cs typeface="Calibri"/>
              </a:rPr>
              <a:t>Conclusion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0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7E08-076D-43A3-BE06-3481CB68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6384-02C1-41C5-BEAB-16CA7DD3D0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1236" y="1820015"/>
            <a:ext cx="10363826" cy="34241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 fontAlgn="base"/>
            <a:r>
              <a:rPr lang="en-IN" sz="2000">
                <a:solidFill>
                  <a:schemeClr val="bg1"/>
                </a:solidFill>
                <a:latin typeface="Calibri"/>
                <a:cs typeface="Calibri"/>
              </a:rPr>
              <a:t>Database are used to store and manage data that are sent to the server .This server keeps the data in a format. It also allows users and applications to access the data across the network. A large databases used in every organization to store and protect data on client requests.</a:t>
            </a:r>
          </a:p>
          <a:p>
            <a:pPr marL="342900" indent="-342900" algn="just"/>
            <a:r>
              <a:rPr lang="en-IN" sz="2000">
                <a:solidFill>
                  <a:srgbClr val="000000"/>
                </a:solidFill>
                <a:latin typeface="Calibri"/>
                <a:cs typeface="Calibri"/>
              </a:rPr>
              <a:t>This application user TCP mechanism to connect User, Client and Server with each other. </a:t>
            </a:r>
          </a:p>
          <a:p>
            <a:pPr marL="342900" indent="-342900" algn="just"/>
            <a:r>
              <a:rPr lang="en-IN" sz="2000">
                <a:solidFill>
                  <a:srgbClr val="000000"/>
                </a:solidFill>
                <a:latin typeface="Calibri"/>
                <a:cs typeface="Calibri"/>
              </a:rPr>
              <a:t>Here the application store, modify or retrieve the</a:t>
            </a:r>
            <a:r>
              <a:rPr lang="en-IN" sz="2000" b="0" i="0" cap="none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2000">
                <a:solidFill>
                  <a:srgbClr val="000000"/>
                </a:solidFill>
                <a:latin typeface="Calibri"/>
                <a:cs typeface="Calibri"/>
              </a:rPr>
              <a:t>data, based on the </a:t>
            </a:r>
            <a:r>
              <a:rPr lang="en-IN" sz="2000" b="0" i="0" cap="none">
                <a:solidFill>
                  <a:srgbClr val="000000"/>
                </a:solidFill>
                <a:effectLst/>
                <a:latin typeface="Calibri"/>
                <a:cs typeface="Calibri"/>
              </a:rPr>
              <a:t>request</a:t>
            </a:r>
            <a:r>
              <a:rPr lang="en-IN" sz="2000">
                <a:solidFill>
                  <a:srgbClr val="000000"/>
                </a:solidFill>
                <a:latin typeface="Calibri"/>
                <a:cs typeface="Calibri"/>
              </a:rPr>
              <a:t> of multiple clients  to </a:t>
            </a:r>
            <a:r>
              <a:rPr lang="en-IN" sz="2000" b="0" i="0" cap="none">
                <a:solidFill>
                  <a:srgbClr val="000000"/>
                </a:solidFill>
                <a:effectLst/>
                <a:latin typeface="Calibri"/>
                <a:cs typeface="Calibri"/>
              </a:rPr>
              <a:t> Server to store the data and retrieve the data from database</a:t>
            </a:r>
            <a:r>
              <a:rPr lang="en-IN" b="0" i="0" cap="none">
                <a:solidFill>
                  <a:srgbClr val="000000"/>
                </a:solidFill>
                <a:effectLst/>
                <a:latin typeface="Calibri"/>
                <a:cs typeface="Calibri"/>
              </a:rPr>
              <a:t>.</a:t>
            </a:r>
            <a:endParaRPr lang="en-IN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82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FAB7-BF03-4390-930A-739BE191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E5E4-EE61-40B0-8EF7-82842F6B7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3948" y="1809871"/>
            <a:ext cx="487838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sz="2600" u="sng">
                <a:solidFill>
                  <a:schemeClr val="accent4">
                    <a:lumMod val="50000"/>
                  </a:schemeClr>
                </a:solidFill>
              </a:rPr>
              <a:t>Socket Programming :</a:t>
            </a:r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000" b="0" i="0">
                <a:solidFill>
                  <a:srgbClr val="273239"/>
                </a:solidFill>
                <a:effectLst/>
                <a:latin typeface="Calibri"/>
                <a:cs typeface="Calibri"/>
              </a:rPr>
              <a:t>Socket </a:t>
            </a:r>
            <a:r>
              <a:rPr lang="en-IN" sz="2200" b="0" i="0">
                <a:solidFill>
                  <a:srgbClr val="273239"/>
                </a:solidFill>
                <a:effectLst/>
                <a:latin typeface="Calibri"/>
                <a:cs typeface="Calibri"/>
              </a:rPr>
              <a:t>programming is a way of connecting two nodes on a network </a:t>
            </a:r>
            <a:r>
              <a:rPr lang="en-IN" sz="2000" b="0" i="0">
                <a:solidFill>
                  <a:srgbClr val="273239"/>
                </a:solidFill>
                <a:effectLst/>
                <a:latin typeface="Calibri"/>
                <a:cs typeface="Calibri"/>
              </a:rPr>
              <a:t>to communicate with each other. One socket(node) listens on a particular port at an IP, while the other socket reaches out to the other to form a connection.</a:t>
            </a:r>
            <a:r>
              <a:rPr lang="en-IN" sz="2000">
                <a:solidFill>
                  <a:srgbClr val="273239"/>
                </a:solidFill>
                <a:latin typeface="Calibri"/>
                <a:cs typeface="Calibri"/>
              </a:rPr>
              <a:t>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5DF454-C306-4BB0-A0EE-0C8827CE4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1926" y="813409"/>
            <a:ext cx="4983940" cy="5237652"/>
          </a:xfrm>
        </p:spPr>
      </p:pic>
    </p:spTree>
    <p:extLst>
      <p:ext uri="{BB962C8B-B14F-4D97-AF65-F5344CB8AC3E}">
        <p14:creationId xmlns:p14="http://schemas.microsoft.com/office/powerpoint/2010/main" val="312828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8D6E-CB78-4D08-A868-18829ACD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07" y="618518"/>
            <a:ext cx="9825003" cy="1478570"/>
          </a:xfrm>
        </p:spPr>
        <p:txBody>
          <a:bodyPr>
            <a:normAutofit/>
          </a:bodyPr>
          <a:lstStyle/>
          <a:p>
            <a:r>
              <a:rPr lang="en-IN" sz="4000" u="sng" cap="none">
                <a:latin typeface="Calibri"/>
                <a:cs typeface="Calibri"/>
              </a:rPr>
              <a:t>Multi-Threading </a:t>
            </a:r>
            <a:r>
              <a:rPr lang="en-IN" sz="4000" cap="none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CF26-9CD8-4218-A99F-0ACF5C725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907563"/>
            <a:ext cx="487838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00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ea typeface="+mj-lt"/>
                <a:cs typeface="+mj-lt"/>
              </a:rPr>
              <a:t>Multi-threading refers to the use of many threads inside a single process.</a:t>
            </a:r>
            <a:endParaRPr lang="en-US" sz="200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algn="just"/>
            <a:r>
              <a:rPr lang="en-IN" sz="200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ea typeface="+mj-lt"/>
                <a:cs typeface="+mj-lt"/>
              </a:rPr>
              <a:t>Each thread serves a separate function</a:t>
            </a:r>
            <a:r>
              <a:rPr lang="en-US" sz="200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ea typeface="+mj-lt"/>
                <a:cs typeface="+mj-lt"/>
              </a:rPr>
              <a:t>.</a:t>
            </a:r>
          </a:p>
          <a:p>
            <a:pPr algn="just"/>
            <a:r>
              <a:rPr lang="en-IN" sz="200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ea typeface="+mj-lt"/>
                <a:cs typeface="+mj-lt"/>
              </a:rPr>
              <a:t>It operates concurrently.</a:t>
            </a:r>
          </a:p>
          <a:p>
            <a:pPr algn="just"/>
            <a:r>
              <a:rPr lang="en-IN" sz="200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ea typeface="+mj-lt"/>
                <a:cs typeface="+mj-lt"/>
              </a:rPr>
              <a:t>It can handle multiple request from multiple of clients.</a:t>
            </a:r>
            <a:endParaRPr lang="en-IN" sz="20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7A0CD2-5927-4FB5-AE07-79820B9761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909" y="1158631"/>
            <a:ext cx="5390072" cy="4232031"/>
          </a:xfrm>
        </p:spPr>
      </p:pic>
    </p:spTree>
    <p:extLst>
      <p:ext uri="{BB962C8B-B14F-4D97-AF65-F5344CB8AC3E}">
        <p14:creationId xmlns:p14="http://schemas.microsoft.com/office/powerpoint/2010/main" val="105587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95BF-81CA-EDEB-25B9-BAD37CF4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66" y="-78832"/>
            <a:ext cx="9905998" cy="1478570"/>
          </a:xfrm>
        </p:spPr>
        <p:txBody>
          <a:bodyPr/>
          <a:lstStyle/>
          <a:p>
            <a:r>
              <a:rPr lang="en-IN" err="1">
                <a:ea typeface="+mj-lt"/>
                <a:cs typeface="+mj-lt"/>
              </a:rPr>
              <a:t>hld</a:t>
            </a:r>
            <a:r>
              <a:rPr lang="en-IN">
                <a:ea typeface="+mj-lt"/>
                <a:cs typeface="+mj-lt"/>
              </a:rPr>
              <a:t> :</a:t>
            </a:r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312E45F-07CC-93B0-ADF3-A7EF7EBDF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821" y="659798"/>
            <a:ext cx="7481250" cy="5604369"/>
          </a:xfrm>
        </p:spPr>
      </p:pic>
    </p:spTree>
    <p:extLst>
      <p:ext uri="{BB962C8B-B14F-4D97-AF65-F5344CB8AC3E}">
        <p14:creationId xmlns:p14="http://schemas.microsoft.com/office/powerpoint/2010/main" val="202349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827B-C3C1-48D6-B22F-E645EBA1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6278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err="1"/>
              <a:t>LLd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07BA-FE7A-46E6-BFA9-E89F5ED1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840"/>
            <a:ext cx="9905999" cy="4023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1E5CCFF-17DE-0586-7D7B-ED544ECA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38450"/>
            <a:ext cx="8605902" cy="48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62AB-D59C-4A46-BC60-B70561A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3196"/>
            <a:ext cx="9905998" cy="471638"/>
          </a:xfrm>
        </p:spPr>
        <p:txBody>
          <a:bodyPr>
            <a:noAutofit/>
          </a:bodyPr>
          <a:lstStyle/>
          <a:p>
            <a:r>
              <a:rPr lang="en-IN" sz="3200" cap="none">
                <a:latin typeface="TW Cen MT"/>
                <a:cs typeface="Calibri"/>
              </a:rPr>
              <a:t>Flow chart :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5A3EB88-10E3-F097-99A0-D717E0893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256" y="711111"/>
            <a:ext cx="5517443" cy="6000240"/>
          </a:xfrm>
        </p:spPr>
      </p:pic>
    </p:spTree>
    <p:extLst>
      <p:ext uri="{BB962C8B-B14F-4D97-AF65-F5344CB8AC3E}">
        <p14:creationId xmlns:p14="http://schemas.microsoft.com/office/powerpoint/2010/main" val="139431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6136-0220-977A-9775-7C211FD0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589281"/>
            <a:ext cx="4872037" cy="593404"/>
          </a:xfrm>
        </p:spPr>
        <p:txBody>
          <a:bodyPr/>
          <a:lstStyle/>
          <a:p>
            <a:r>
              <a:rPr lang="en-US"/>
              <a:t>UT&amp; IT 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4340B-DD73-529F-8005-DED231FB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1600">
                <a:latin typeface="Calibri"/>
                <a:cs typeface="Calibri"/>
              </a:rPr>
              <a:t>                                                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EBFCC-5AB4-A6EF-E1CA-F3A332CF1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3031" y="2322560"/>
            <a:ext cx="4922837" cy="26374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/>
              <a:t>  User chooses option 1</a:t>
            </a:r>
            <a:endParaRPr lang="en-US"/>
          </a:p>
          <a:p>
            <a:r>
              <a:rPr lang="en-US" sz="2000"/>
              <a:t>PUT success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sz="2000"/>
              <a:t>User chooses option 2</a:t>
            </a:r>
          </a:p>
          <a:p>
            <a:r>
              <a:rPr lang="en-US" sz="2000"/>
              <a:t>GET Success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/>
              <a:t>  User chooses option 3</a:t>
            </a:r>
          </a:p>
          <a:p>
            <a:r>
              <a:rPr lang="en-US" sz="2000"/>
              <a:t>DELETE Success</a:t>
            </a:r>
          </a:p>
          <a:p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7AB1101-A77C-FAC8-E250-DA99E5B5C26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264529" y="3417644"/>
            <a:ext cx="5321300" cy="1368425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546765B-B889-F6D4-F57A-09B52EE4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30" y="1231809"/>
            <a:ext cx="5323840" cy="2212326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B03B1780-48D4-626B-A2F8-B12FCA1B4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068" y="4794122"/>
            <a:ext cx="5323840" cy="138533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3A8B62-B241-4A19-02D5-4B8DE51A33C9}"/>
              </a:ext>
            </a:extLst>
          </p:cNvPr>
          <p:cNvSpPr/>
          <p:nvPr/>
        </p:nvSpPr>
        <p:spPr>
          <a:xfrm>
            <a:off x="6862102" y="3404641"/>
            <a:ext cx="538480" cy="4876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15" ma:contentTypeDescription="Create a new document." ma:contentTypeScope="" ma:versionID="e35b880c32a40a0511a96274c85fa871">
  <xsd:schema xmlns:xsd="http://www.w3.org/2001/XMLSchema" xmlns:xs="http://www.w3.org/2001/XMLSchema" xmlns:p="http://schemas.microsoft.com/office/2006/metadata/properties" xmlns:ns2="195b1728-e40a-4b73-8d35-ba2418e57bd1" xmlns:ns3="ef049ff0-ed6c-414d-8515-ef774b4481c0" targetNamespace="http://schemas.microsoft.com/office/2006/metadata/properties" ma:root="true" ma:fieldsID="588e2ffb47b05500c80185008bd2d66b" ns2:_="" ns3:_="">
    <xsd:import namespace="195b1728-e40a-4b73-8d35-ba2418e57bd1"/>
    <xsd:import namespace="ef049ff0-ed6c-414d-8515-ef774b448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49ff0-ed6c-414d-8515-ef774b448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078c473-ef8b-4228-aa7f-04a07bc38dad}" ma:internalName="TaxCatchAll" ma:showField="CatchAllData" ma:web="ef049ff0-ed6c-414d-8515-ef774b448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049ff0-ed6c-414d-8515-ef774b4481c0" xsi:nil="true"/>
    <lcf76f155ced4ddcb4097134ff3c332f xmlns="195b1728-e40a-4b73-8d35-ba2418e57bd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207C94-58C7-4022-95BB-5984C5F57714}">
  <ds:schemaRefs>
    <ds:schemaRef ds:uri="195b1728-e40a-4b73-8d35-ba2418e57bd1"/>
    <ds:schemaRef ds:uri="ef049ff0-ed6c-414d-8515-ef774b4481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66F4F9-097C-48A6-947C-7589FD0E25A1}">
  <ds:schemaRefs>
    <ds:schemaRef ds:uri="195b1728-e40a-4b73-8d35-ba2418e57bd1"/>
    <ds:schemaRef ds:uri="ef049ff0-ed6c-414d-8515-ef774b4481c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C48981-5636-42C4-B1CA-5C94982CEA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Sprint2   DATA BASE SERVER</vt:lpstr>
      <vt:lpstr>                          contents </vt:lpstr>
      <vt:lpstr>Introduction</vt:lpstr>
      <vt:lpstr>Application Solution</vt:lpstr>
      <vt:lpstr>Multi-Threading :</vt:lpstr>
      <vt:lpstr>hld :</vt:lpstr>
      <vt:lpstr>LLd</vt:lpstr>
      <vt:lpstr>Flow chart :</vt:lpstr>
      <vt:lpstr>UT&amp; IT case</vt:lpstr>
      <vt:lpstr>PowerPoint Presentation</vt:lpstr>
      <vt:lpstr>                  Valgrind test report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Sprint2   DATA BASE SERVER</dc:title>
  <dc:creator>Devalla, Vinitha</dc:creator>
  <cp:revision>1</cp:revision>
  <dcterms:created xsi:type="dcterms:W3CDTF">2023-01-14T09:06:08Z</dcterms:created>
  <dcterms:modified xsi:type="dcterms:W3CDTF">2023-01-15T14:00:07Z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0x010100733AE12DAED7F44F93E25A75E150E8A2</vt:lpwstr>
  </property>
  <property fmtid="{D5CDD505-2E9C-101B-9397-08002B2CF9AE}" pid="3" name="MediaServiceImageTags">
    <vt:lpwstr/>
  </property>
</Properties>
</file>