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359" r:id="rId2"/>
    <p:sldId id="360" r:id="rId3"/>
    <p:sldId id="332" r:id="rId4"/>
    <p:sldId id="341" r:id="rId5"/>
    <p:sldId id="334" r:id="rId6"/>
    <p:sldId id="361" r:id="rId7"/>
    <p:sldId id="338" r:id="rId8"/>
    <p:sldId id="345" r:id="rId9"/>
    <p:sldId id="343" r:id="rId10"/>
    <p:sldId id="344" r:id="rId11"/>
    <p:sldId id="353" r:id="rId12"/>
    <p:sldId id="348" r:id="rId13"/>
    <p:sldId id="356" r:id="rId14"/>
    <p:sldId id="355" r:id="rId15"/>
    <p:sldId id="357" r:id="rId16"/>
    <p:sldId id="358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996600"/>
    <a:srgbClr val="00CC99"/>
    <a:srgbClr val="FFFFFF"/>
    <a:srgbClr val="FBFCF9"/>
    <a:srgbClr val="FDF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84" autoAdjust="0"/>
    <p:restoredTop sz="94437" autoAdjust="0"/>
  </p:normalViewPr>
  <p:slideViewPr>
    <p:cSldViewPr snapToGrid="0">
      <p:cViewPr varScale="1">
        <p:scale>
          <a:sx n="78" d="100"/>
          <a:sy n="78" d="100"/>
        </p:scale>
        <p:origin x="634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38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292B-AD34-4E89-9DB6-6F604A277F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EB11-BA53-4CD0-B7DB-807335324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292B-AD34-4E89-9DB6-6F604A277F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EB11-BA53-4CD0-B7DB-807335324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292B-AD34-4E89-9DB6-6F604A277F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EB11-BA53-4CD0-B7DB-807335324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292B-AD34-4E89-9DB6-6F604A277F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EB11-BA53-4CD0-B7DB-807335324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292B-AD34-4E89-9DB6-6F604A277F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EB11-BA53-4CD0-B7DB-807335324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292B-AD34-4E89-9DB6-6F604A277F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EB11-BA53-4CD0-B7DB-807335324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292B-AD34-4E89-9DB6-6F604A277F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EB11-BA53-4CD0-B7DB-807335324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292B-AD34-4E89-9DB6-6F604A277F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EB11-BA53-4CD0-B7DB-807335324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292B-AD34-4E89-9DB6-6F604A277F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EB11-BA53-4CD0-B7DB-807335324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292B-AD34-4E89-9DB6-6F604A277F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EB11-BA53-4CD0-B7DB-807335324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5292B-AD34-4E89-9DB6-6F604A277F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EB11-BA53-4CD0-B7DB-807335324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5292B-AD34-4E89-9DB6-6F604A277F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4/11/2023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DEB11-BA53-4CD0-B7DB-807335324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4018510"/>
            <a:ext cx="12960626" cy="2622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  <a:r>
              <a:rPr lang="en-US" sz="280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sz="2800" b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 .G. Sridevi                                                       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BHAGYA SRI(19481A05K6)</a:t>
            </a:r>
          </a:p>
          <a:p>
            <a:pPr algn="just">
              <a:lnSpc>
                <a:spcPct val="150000"/>
              </a:lnSpc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Professor | </a:t>
            </a:r>
            <a:r>
              <a:rPr lang="en-IN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PhD, PDF                                                   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PRASANTH SAI(19481A05K7)</a:t>
            </a:r>
          </a:p>
          <a:p>
            <a:pPr algn="just">
              <a:lnSpc>
                <a:spcPct val="150000"/>
              </a:lnSpc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                                                          S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DAVOOD ALI(19481A05L7) 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                                                                 P. PRAVEEN KUMAR REDDY(19481A05K1)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8BDE63-A495-68FC-65B7-214233C6BC9E}"/>
              </a:ext>
            </a:extLst>
          </p:cNvPr>
          <p:cNvSpPr txBox="1"/>
          <p:nvPr/>
        </p:nvSpPr>
        <p:spPr>
          <a:xfrm>
            <a:off x="1152939" y="0"/>
            <a:ext cx="1103906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3">
                    <a:lumMod val="75000"/>
                  </a:schemeClr>
                </a:solidFill>
              </a:rPr>
              <a:t>                           SESHADRI RAO </a:t>
            </a:r>
          </a:p>
          <a:p>
            <a:r>
              <a:rPr lang="en-US" sz="4000" b="1" dirty="0">
                <a:solidFill>
                  <a:schemeClr val="accent3">
                    <a:lumMod val="75000"/>
                  </a:schemeClr>
                </a:solidFill>
              </a:rPr>
              <a:t>      GUDLAVALLERU ENGINEERING COLLEGE</a:t>
            </a:r>
          </a:p>
          <a:p>
            <a:r>
              <a:rPr lang="en-US" sz="4000" b="1" dirty="0">
                <a:solidFill>
                  <a:schemeClr val="accent3">
                    <a:lumMod val="75000"/>
                  </a:schemeClr>
                </a:solidFill>
              </a:rPr>
              <a:t>			</a:t>
            </a:r>
          </a:p>
          <a:p>
            <a:endParaRPr lang="en-US" sz="40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3200" i="1" dirty="0">
                <a:solidFill>
                  <a:schemeClr val="tx1">
                    <a:lumMod val="75000"/>
                  </a:schemeClr>
                </a:solidFill>
              </a:rPr>
              <a:t>      Department Of Computer Science And Engineering</a:t>
            </a:r>
          </a:p>
          <a:p>
            <a:r>
              <a:rPr lang="en-US" sz="3200" i="1" dirty="0">
                <a:solidFill>
                  <a:schemeClr val="tx1">
                    <a:lumMod val="75000"/>
                  </a:schemeClr>
                </a:solidFill>
              </a:rPr>
              <a:t>                                   </a:t>
            </a:r>
            <a:r>
              <a:rPr lang="en-US" sz="3200" i="1" dirty="0">
                <a:solidFill>
                  <a:schemeClr val="bg2">
                    <a:lumMod val="50000"/>
                  </a:schemeClr>
                </a:solidFill>
              </a:rPr>
              <a:t>Main</a:t>
            </a:r>
            <a:r>
              <a:rPr lang="en-US" sz="3200" i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3200" i="1" dirty="0">
                <a:solidFill>
                  <a:schemeClr val="bg2">
                    <a:lumMod val="50000"/>
                  </a:schemeClr>
                </a:solidFill>
              </a:rPr>
              <a:t>Project On</a:t>
            </a:r>
          </a:p>
          <a:p>
            <a:r>
              <a:rPr lang="en-US" sz="3200" dirty="0">
                <a:solidFill>
                  <a:srgbClr val="C00000"/>
                </a:solidFill>
                <a:latin typeface="Arial Black" panose="020B0A04020102020204" pitchFamily="34" charset="0"/>
              </a:rPr>
              <a:t>          SIGN LANGUAGE PREDICTOR</a:t>
            </a:r>
          </a:p>
          <a:p>
            <a:endParaRPr lang="en-US" sz="32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E9A68A-9BBF-925E-84EE-B00DCF6BD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847" y="1277943"/>
            <a:ext cx="1343523" cy="12863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B104-0921-27C7-A8C1-0F3A395E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722"/>
            <a:ext cx="10432774" cy="1063487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and Splitting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6" name="AutoShape 6" descr="Hand segmentation stages a) original image with hand; b) image of hand... |  Download Scientific Diagram">
            <a:extLst>
              <a:ext uri="{FF2B5EF4-FFF2-40B4-BE49-F238E27FC236}">
                <a16:creationId xmlns:a16="http://schemas.microsoft.com/office/drawing/2014/main" id="{F9ADD0F2-9DB1-0CA5-8409-3073EA472E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F73586-E45D-97AF-091B-7F8F82D38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6" t="40349" r="12938" b="25721"/>
          <a:stretch/>
        </p:blipFill>
        <p:spPr>
          <a:xfrm>
            <a:off x="1381126" y="1724025"/>
            <a:ext cx="9591674" cy="4038600"/>
          </a:xfrm>
        </p:spPr>
      </p:pic>
    </p:spTree>
    <p:extLst>
      <p:ext uri="{BB962C8B-B14F-4D97-AF65-F5344CB8AC3E}">
        <p14:creationId xmlns:p14="http://schemas.microsoft.com/office/powerpoint/2010/main" val="1704298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85176-1F6C-A254-B534-F972CE985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76"/>
            <a:ext cx="10515600" cy="85725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CNN(Convolutional Neural Networks)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058BC-1DDA-DFB5-AA83-8E941E953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7300"/>
            <a:ext cx="5524500" cy="4919663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CNN (Convolutional Neural Network) is a Deep Learning training algorithm which can take an image as input, given various elements and objects like biases and weights in the image importance and distinguish between them.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They are made up of several layers that separate the features from the incoming data before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categorising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it into one or more groups.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Backpropagation is a technique used to train CNNs, where the algorithm modifies the elements of the network like weights to reduce the discrepancy between the expected and actual output. </a:t>
            </a:r>
            <a:endParaRPr lang="en-IN" sz="2000" dirty="0"/>
          </a:p>
          <a:p>
            <a:pPr algn="just">
              <a:lnSpc>
                <a:spcPct val="120000"/>
              </a:lnSpc>
            </a:pP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7C3F2D-587B-C602-A104-F49ADE32E9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987" y="2028825"/>
            <a:ext cx="5120208" cy="2381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307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B104-0921-27C7-A8C1-0F3A395E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722"/>
            <a:ext cx="10432774" cy="1063487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Model Summary 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6" name="AutoShape 6" descr="Hand segmentation stages a) original image with hand; b) image of hand... |  Download Scientific Diagram">
            <a:extLst>
              <a:ext uri="{FF2B5EF4-FFF2-40B4-BE49-F238E27FC236}">
                <a16:creationId xmlns:a16="http://schemas.microsoft.com/office/drawing/2014/main" id="{F9ADD0F2-9DB1-0CA5-8409-3073EA472E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415F81-42FC-268C-98A1-9D95885E6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9" t="24619" r="46873" b="7256"/>
          <a:stretch/>
        </p:blipFill>
        <p:spPr bwMode="auto">
          <a:xfrm>
            <a:off x="4038599" y="1066801"/>
            <a:ext cx="4761447" cy="39673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2843AE-08A1-528C-E6F0-D9AEE45DE0B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4" t="69044" r="49133" b="20097"/>
          <a:stretch/>
        </p:blipFill>
        <p:spPr bwMode="auto">
          <a:xfrm>
            <a:off x="3914774" y="4901636"/>
            <a:ext cx="4761447" cy="10634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5097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1090-2E80-D6CA-7FA1-8FEBD1C22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49"/>
          </a:xfrm>
        </p:spPr>
        <p:txBody>
          <a:bodyPr>
            <a:noAutofit/>
          </a:bodyPr>
          <a:lstStyle/>
          <a:p>
            <a:r>
              <a:rPr lang="en-US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MobileNet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(A Pre-trained CNN Model) :</a:t>
            </a:r>
            <a:b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2A958-A527-A312-04E0-8C6379DEA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171576"/>
            <a:ext cx="5867400" cy="500538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MobileNet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is a CNN architecture that is efficient and adaptable for real-world uses.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27 convolution layers of the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MobileNet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are composed of 13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depthwise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convolutional layers, one average pooling layer, one fully connected layer, and one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softmax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layer.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single filter is applied to each channel of the input tensor in a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depthwise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convolution, whereas a set of 1x1 filters are applied to the output of a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depthwise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convolution in a pointwise convolution as shown in figure.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0AA954-0413-0442-3D57-D106314478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095376"/>
            <a:ext cx="5181600" cy="40290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2043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Hand segmentation stages a) original image with hand; b) image of hand... |  Download Scientific Diagram">
            <a:extLst>
              <a:ext uri="{FF2B5EF4-FFF2-40B4-BE49-F238E27FC236}">
                <a16:creationId xmlns:a16="http://schemas.microsoft.com/office/drawing/2014/main" id="{F9ADD0F2-9DB1-0CA5-8409-3073EA472E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2DDD78-56C7-9546-E24D-3E2870596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337" y="400050"/>
            <a:ext cx="10752463" cy="5776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MobileNet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</a:t>
            </a:r>
            <a:r>
              <a:rPr lang="en-US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Summary</a:t>
            </a:r>
            <a:r>
              <a:rPr lang="en-IN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IN" sz="4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3CAF4F-AF20-C0F6-6387-EAD19DA6F9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9" t="36772" r="45974" b="8872"/>
          <a:stretch/>
        </p:blipFill>
        <p:spPr bwMode="auto">
          <a:xfrm>
            <a:off x="3830217" y="1724025"/>
            <a:ext cx="4873331" cy="36671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45647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1D4D9-0638-06C8-675A-259EC474A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304800"/>
            <a:ext cx="10876722" cy="967410"/>
          </a:xfrm>
        </p:spPr>
        <p:txBody>
          <a:bodyPr/>
          <a:lstStyle/>
          <a:p>
            <a:r>
              <a:rPr lang="en-US" b="1" dirty="0">
                <a:ln w="0"/>
                <a:solidFill>
                  <a:srgbClr val="CC66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: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6D9633-2C71-A2A9-611F-7BF6F37AB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4833938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MobileNet's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provides a higher accuracy of 98 percent than that of CNN, which gives an accuracy of 94 percent.</a:t>
            </a: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Adam(optimizer) is used to lower the losses by adjusting the neural network's weights and learning rate.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3D1DF2-FBF2-C792-4AB4-F02B422EA7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5" t="45961" r="53611" b="36807"/>
          <a:stretch/>
        </p:blipFill>
        <p:spPr bwMode="auto">
          <a:xfrm>
            <a:off x="1219200" y="3190875"/>
            <a:ext cx="3924300" cy="15716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B277CC-0D50-0729-86A5-5EFFBFE30E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5" t="63221" r="55771" b="20326"/>
          <a:stretch/>
        </p:blipFill>
        <p:spPr bwMode="auto">
          <a:xfrm>
            <a:off x="6276975" y="3190875"/>
            <a:ext cx="3924300" cy="14382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A6E21B-3939-7A8A-FBB0-58BEA7C0595A}"/>
              </a:ext>
            </a:extLst>
          </p:cNvPr>
          <p:cNvSpPr txBox="1"/>
          <p:nvPr/>
        </p:nvSpPr>
        <p:spPr>
          <a:xfrm>
            <a:off x="1914525" y="49824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Accuracy for CNN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5CCFFB-9089-F564-D385-486311F98121}"/>
              </a:ext>
            </a:extLst>
          </p:cNvPr>
          <p:cNvSpPr txBox="1"/>
          <p:nvPr/>
        </p:nvSpPr>
        <p:spPr>
          <a:xfrm>
            <a:off x="5295900" y="4846419"/>
            <a:ext cx="6096000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Loss for CNN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364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1D4D9-0638-06C8-675A-259EC474A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276225"/>
            <a:ext cx="10876722" cy="967410"/>
          </a:xfrm>
        </p:spPr>
        <p:txBody>
          <a:bodyPr/>
          <a:lstStyle/>
          <a:p>
            <a:r>
              <a:rPr lang="en-US" b="1" dirty="0">
                <a:ln w="0"/>
                <a:solidFill>
                  <a:srgbClr val="CC66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: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6D9633-2C71-A2A9-611F-7BF6F37AB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1012030"/>
            <a:ext cx="10515600" cy="48339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Live Prediction of ‘H’ </a:t>
            </a:r>
            <a:endParaRPr lang="en-IN" sz="1600" dirty="0"/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F7EFC2-5ED5-A436-3ACC-8C36B36223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9" t="37264" r="56116" b="45604"/>
          <a:stretch/>
        </p:blipFill>
        <p:spPr bwMode="auto">
          <a:xfrm>
            <a:off x="657224" y="1386030"/>
            <a:ext cx="3743325" cy="12809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9982A3-DE2E-54EA-136F-3B70F79E69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9" t="54105" r="55829" b="28808"/>
          <a:stretch/>
        </p:blipFill>
        <p:spPr bwMode="auto">
          <a:xfrm>
            <a:off x="5886450" y="1386030"/>
            <a:ext cx="3981450" cy="13571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7781C0-E3DB-25C4-6E5E-9AB6F0E22614}"/>
              </a:ext>
            </a:extLst>
          </p:cNvPr>
          <p:cNvSpPr txBox="1"/>
          <p:nvPr/>
        </p:nvSpPr>
        <p:spPr>
          <a:xfrm>
            <a:off x="1428750" y="27378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Accuracy for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MobileNet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53E0C8-1B4D-129E-9E00-82F8CEBE5708}"/>
              </a:ext>
            </a:extLst>
          </p:cNvPr>
          <p:cNvSpPr txBox="1"/>
          <p:nvPr/>
        </p:nvSpPr>
        <p:spPr>
          <a:xfrm>
            <a:off x="5067300" y="2716463"/>
            <a:ext cx="6096000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Loss for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MobileNet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86A43D-87A2-850F-5E8E-E6FD565FC08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1" t="14008" r="46788" b="25246"/>
          <a:stretch/>
        </p:blipFill>
        <p:spPr bwMode="auto">
          <a:xfrm>
            <a:off x="5886450" y="3429000"/>
            <a:ext cx="3981450" cy="221932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412A103-2693-0CD1-007A-3CFB8E2BC7D6}"/>
              </a:ext>
            </a:extLst>
          </p:cNvPr>
          <p:cNvSpPr txBox="1"/>
          <p:nvPr/>
        </p:nvSpPr>
        <p:spPr>
          <a:xfrm>
            <a:off x="1428750" y="5789885"/>
            <a:ext cx="79020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Prediction of ‘H’                                                                     Live Prediction of ‘H’ 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4858B-3191-C4B9-A848-C48F218221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809" b="-4"/>
          <a:stretch/>
        </p:blipFill>
        <p:spPr bwMode="auto">
          <a:xfrm>
            <a:off x="914400" y="3428999"/>
            <a:ext cx="3486149" cy="22193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98566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5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124,061 Thank You Stock Photos and Images - 123RF">
            <a:extLst>
              <a:ext uri="{FF2B5EF4-FFF2-40B4-BE49-F238E27FC236}">
                <a16:creationId xmlns:a16="http://schemas.microsoft.com/office/drawing/2014/main" id="{0D195D37-30A4-40C0-B914-50D5FF900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645" y="1262948"/>
            <a:ext cx="6968709" cy="461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06B0C-FA64-E3CC-1EEA-30C5E0403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0"/>
                <a:solidFill>
                  <a:srgbClr val="CC66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sz="4400" b="1" dirty="0">
                <a:ln w="0"/>
                <a:solidFill>
                  <a:srgbClr val="CC66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A8FB2-A634-99DC-926B-3AD5D7DE8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181"/>
            <a:ext cx="10515600" cy="4780782"/>
          </a:xfrm>
        </p:spPr>
        <p:txBody>
          <a:bodyPr/>
          <a:lstStyle/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ABSTRACT</a:t>
            </a: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EXISTING MODEL</a:t>
            </a: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PROPOSED MODEL </a:t>
            </a: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IMPLEMENTATION</a:t>
            </a: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RESULTS</a:t>
            </a:r>
          </a:p>
          <a:p>
            <a:pPr marL="0" indent="0" algn="just" fontAlgn="base">
              <a:lnSpc>
                <a:spcPct val="150000"/>
              </a:lnSpc>
              <a:buNone/>
            </a:pPr>
            <a:endParaRPr lang="en-I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448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15266"/>
            <a:ext cx="10119360" cy="853439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n w="0"/>
                <a:solidFill>
                  <a:srgbClr val="CC66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 :</a:t>
            </a:r>
            <a:endParaRPr lang="en-AU" sz="4400" b="1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687" y="1361661"/>
            <a:ext cx="11320669" cy="5675243"/>
          </a:xfrm>
        </p:spPr>
        <p:txBody>
          <a:bodyPr>
            <a:noAutofit/>
          </a:bodyPr>
          <a:lstStyle/>
          <a:p>
            <a:pPr algn="just" fontAlgn="base">
              <a:lnSpc>
                <a:spcPct val="150000"/>
              </a:lnSpc>
            </a:pPr>
            <a:r>
              <a:rPr lang="en-I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Generally, humans communicate with each other by means of voice. But how do a dumb person communicate with other humans? They use a sign language to communicate with others. </a:t>
            </a:r>
            <a:r>
              <a:rPr lang="en-US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 can anticipate that within a few decades, digital technology would have a significant impact on how people go about their daily lives and that everyone will communicate with machines either by gestures or speech recognition. If we are able to foresee such a future, we should consider the physically disabled and take action to help them.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proposed idea recognizes the gesture based on the American Sign Language expressed by the dumb person using deep learning.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407370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15266"/>
            <a:ext cx="10119360" cy="853439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GESTURES :</a:t>
            </a:r>
            <a:endParaRPr lang="en-A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96E926-C3A1-17FF-2078-4087F6259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4" y="1162878"/>
            <a:ext cx="9332430" cy="536357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687" y="1361661"/>
            <a:ext cx="11320669" cy="5675243"/>
          </a:xfrm>
        </p:spPr>
        <p:txBody>
          <a:bodyPr>
            <a:no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934685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040B-6318-3C0A-9A1C-06E99F3F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0"/>
                <a:solidFill>
                  <a:srgbClr val="CC66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EXISTING MODEL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416F-1674-1B31-0553-0B3B034BF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7066934" cy="48799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model is implemented using Support Vector Machine (SVM)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algorithm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gave an accuracy of 87%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9BC53-C206-FF9E-D35C-70C044D73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49264" y="1825625"/>
            <a:ext cx="3104535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.</a:t>
            </a:r>
          </a:p>
        </p:txBody>
      </p:sp>
      <p:pic>
        <p:nvPicPr>
          <p:cNvPr id="8" name="Picture 2" descr="Support Vector Machine (SVM) Algorithm - Javatpoint">
            <a:extLst>
              <a:ext uri="{FF2B5EF4-FFF2-40B4-BE49-F238E27FC236}">
                <a16:creationId xmlns:a16="http://schemas.microsoft.com/office/drawing/2014/main" id="{24E0828A-813B-30D0-F953-111CBF78B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134" y="1648672"/>
            <a:ext cx="3972233" cy="371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811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040B-6318-3C0A-9A1C-06E99F3F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n w="0"/>
                <a:solidFill>
                  <a:srgbClr val="CC66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416F-1674-1B31-0553-0B3B034BF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7867650" cy="48799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model is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trained using two models. One is CNN(Convolutional Neural Network) and the other is its pre-trained model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MobileNet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altLang="en-US" sz="2400" dirty="0">
              <a:ln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40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Alphabets from A-Z were trained.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en-US" sz="2400" dirty="0">
              <a:ln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400" dirty="0">
                <a:ln/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altLang="en-US" sz="2400" dirty="0">
              <a:ln/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  <p:pic>
        <p:nvPicPr>
          <p:cNvPr id="4098" name="Picture 2" descr="Ai-cnn - Deep Learning Icon Png PNG Image | Transparent PNG Free Download  on SeekPNG">
            <a:extLst>
              <a:ext uri="{FF2B5EF4-FFF2-40B4-BE49-F238E27FC236}">
                <a16:creationId xmlns:a16="http://schemas.microsoft.com/office/drawing/2014/main" id="{AE1C876D-E677-657A-43AA-19F137172E8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49" y="2133600"/>
            <a:ext cx="3431623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65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Hand segmentation stages a) original image with hand; b) image of hand... |  Download Scientific Diagram">
            <a:extLst>
              <a:ext uri="{FF2B5EF4-FFF2-40B4-BE49-F238E27FC236}">
                <a16:creationId xmlns:a16="http://schemas.microsoft.com/office/drawing/2014/main" id="{F9ADD0F2-9DB1-0CA5-8409-3073EA472E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1946D-CC70-6D94-AE8F-7A305181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461" y="2405270"/>
            <a:ext cx="8905460" cy="3061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b="1" dirty="0">
                <a:ln w="0"/>
                <a:solidFill>
                  <a:srgbClr val="CC66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906809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C8EEE-53A1-FD7C-BC34-C5E58AB5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91" y="337929"/>
            <a:ext cx="11025809" cy="135275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Flow </a:t>
            </a:r>
            <a:r>
              <a:rPr lang="en-US" dirty="0"/>
              <a:t>: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07288F-F54B-F9DD-5260-5E06E9386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9950" y="1476375"/>
            <a:ext cx="52863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3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B104-0921-27C7-A8C1-0F3A395E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04174" cy="94684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Folders, Image Size and Batch size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6" name="AutoShape 6" descr="Hand segmentation stages a) original image with hand; b) image of hand... |  Download Scientific Diagram">
            <a:extLst>
              <a:ext uri="{FF2B5EF4-FFF2-40B4-BE49-F238E27FC236}">
                <a16:creationId xmlns:a16="http://schemas.microsoft.com/office/drawing/2014/main" id="{F9ADD0F2-9DB1-0CA5-8409-3073EA472E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D4F9A5A-4509-A4EA-CEE2-FBFA86F41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3" t="54688" r="12239" b="24355"/>
          <a:stretch/>
        </p:blipFill>
        <p:spPr>
          <a:xfrm>
            <a:off x="119270" y="1311968"/>
            <a:ext cx="11787808" cy="284258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FF5801-CD05-ED06-5CA0-642AD4ECA5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4" t="78102" r="53565" b="13375"/>
          <a:stretch/>
        </p:blipFill>
        <p:spPr>
          <a:xfrm>
            <a:off x="119271" y="4794406"/>
            <a:ext cx="8358808" cy="113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696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574</Words>
  <Application>Microsoft Office PowerPoint</Application>
  <PresentationFormat>Widescreen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Times New Roman</vt:lpstr>
      <vt:lpstr>Wingdings</vt:lpstr>
      <vt:lpstr>1_Office Theme</vt:lpstr>
      <vt:lpstr>PowerPoint Presentation</vt:lpstr>
      <vt:lpstr>CONTENTS :</vt:lpstr>
      <vt:lpstr>ABSTRACT :</vt:lpstr>
      <vt:lpstr>GESTURES :</vt:lpstr>
      <vt:lpstr>EXISTING MODEL :</vt:lpstr>
      <vt:lpstr>PROPOSED MODEL:</vt:lpstr>
      <vt:lpstr>PowerPoint Presentation</vt:lpstr>
      <vt:lpstr>Process Flow :</vt:lpstr>
      <vt:lpstr>Folders, Image Size and Batch size:</vt:lpstr>
      <vt:lpstr>Preprocessing and Splitting:</vt:lpstr>
      <vt:lpstr>CNN(Convolutional Neural Networks) :</vt:lpstr>
      <vt:lpstr>CNN Model Summary :</vt:lpstr>
      <vt:lpstr>MobileNet (A Pre-trained CNN Model) : </vt:lpstr>
      <vt:lpstr>PowerPoint Presentation</vt:lpstr>
      <vt:lpstr>RESULTS :</vt:lpstr>
      <vt:lpstr>RESULTS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Perabattula Veera Pavan Kumar</dc:creator>
  <cp:lastModifiedBy>UDAYASAI RAMINENI</cp:lastModifiedBy>
  <cp:revision>492</cp:revision>
  <dcterms:created xsi:type="dcterms:W3CDTF">2014-01-22T17:29:00Z</dcterms:created>
  <dcterms:modified xsi:type="dcterms:W3CDTF">2023-04-11T09:25:34Z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1033-11.2.0.9937</vt:lpwstr>
  </property>
</Properties>
</file>