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59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92C1-9606-EC41-9A67-72D882A204E0}" v="1188" dt="2022-02-17T00:02:28.684"/>
    <p1510:client id="{708B3AE6-5268-4FD4-B3E5-0E49E9218340}" v="74" dt="2022-02-16T17:00:06.931"/>
    <p1510:client id="{99FCB443-D3E7-BC46-ADDD-86863E83C436}" v="499" dt="2022-02-16T23:58:08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an Plank [dep22]" userId="48b10090-a369-498a-81dc-48efc77fff27" providerId="ADAL" clId="{392592C1-9606-EC41-9A67-72D882A204E0}"/>
    <pc:docChg chg="undo redo custSel modSld">
      <pc:chgData name="Dean Plank [dep22]" userId="48b10090-a369-498a-81dc-48efc77fff27" providerId="ADAL" clId="{392592C1-9606-EC41-9A67-72D882A204E0}" dt="2022-02-17T00:02:28.685" v="1187"/>
      <pc:docMkLst>
        <pc:docMk/>
      </pc:docMkLst>
      <pc:sldChg chg="addSp delSp modSp">
        <pc:chgData name="Dean Plank [dep22]" userId="48b10090-a369-498a-81dc-48efc77fff27" providerId="ADAL" clId="{392592C1-9606-EC41-9A67-72D882A204E0}" dt="2022-02-16T23:46:40.076" v="940" actId="1076"/>
        <pc:sldMkLst>
          <pc:docMk/>
          <pc:sldMk cId="3425642137" sldId="259"/>
        </pc:sldMkLst>
        <pc:grpChg chg="add del">
          <ac:chgData name="Dean Plank [dep22]" userId="48b10090-a369-498a-81dc-48efc77fff27" providerId="ADAL" clId="{392592C1-9606-EC41-9A67-72D882A204E0}" dt="2022-02-16T20:51:30.711" v="14"/>
          <ac:grpSpMkLst>
            <pc:docMk/>
            <pc:sldMk cId="3425642137" sldId="259"/>
            <ac:grpSpMk id="12" creationId="{220FCFF8-9B7C-6740-BEFD-1E0591F0B870}"/>
          </ac:grpSpMkLst>
        </pc:grpChg>
        <pc:grpChg chg="add del">
          <ac:chgData name="Dean Plank [dep22]" userId="48b10090-a369-498a-81dc-48efc77fff27" providerId="ADAL" clId="{392592C1-9606-EC41-9A67-72D882A204E0}" dt="2022-02-16T20:51:31.423" v="16"/>
          <ac:grpSpMkLst>
            <pc:docMk/>
            <pc:sldMk cId="3425642137" sldId="259"/>
            <ac:grpSpMk id="16" creationId="{6ADBC5D4-3F2A-F24B-B2F4-28CF999281E6}"/>
          </ac:grpSpMkLst>
        </pc:grpChg>
        <pc:grpChg chg="add del">
          <ac:chgData name="Dean Plank [dep22]" userId="48b10090-a369-498a-81dc-48efc77fff27" providerId="ADAL" clId="{392592C1-9606-EC41-9A67-72D882A204E0}" dt="2022-02-16T20:51:32.311" v="18"/>
          <ac:grpSpMkLst>
            <pc:docMk/>
            <pc:sldMk cId="3425642137" sldId="259"/>
            <ac:grpSpMk id="18" creationId="{6E1267F6-6FC0-634F-B2A0-63C14DAF44BE}"/>
          </ac:grpSpMkLst>
        </pc:grpChg>
        <pc:grpChg chg="add del">
          <ac:chgData name="Dean Plank [dep22]" userId="48b10090-a369-498a-81dc-48efc77fff27" providerId="ADAL" clId="{392592C1-9606-EC41-9A67-72D882A204E0}" dt="2022-02-16T23:18:32.619" v="642"/>
          <ac:grpSpMkLst>
            <pc:docMk/>
            <pc:sldMk cId="3425642137" sldId="259"/>
            <ac:grpSpMk id="18" creationId="{B0A069E8-1EAE-7944-8DAC-8DB6378F1A55}"/>
          </ac:grpSpMkLst>
        </pc:grpChg>
        <pc:grpChg chg="add del">
          <ac:chgData name="Dean Plank [dep22]" userId="48b10090-a369-498a-81dc-48efc77fff27" providerId="ADAL" clId="{392592C1-9606-EC41-9A67-72D882A204E0}" dt="2022-02-16T20:51:33.730" v="20"/>
          <ac:grpSpMkLst>
            <pc:docMk/>
            <pc:sldMk cId="3425642137" sldId="259"/>
            <ac:grpSpMk id="20" creationId="{CE7CD255-C0C5-3447-9C08-AAFE945E72EB}"/>
          </ac:grpSpMkLst>
        </pc:grpChg>
        <pc:grpChg chg="add">
          <ac:chgData name="Dean Plank [dep22]" userId="48b10090-a369-498a-81dc-48efc77fff27" providerId="ADAL" clId="{392592C1-9606-EC41-9A67-72D882A204E0}" dt="2022-02-16T20:51:33.730" v="20"/>
          <ac:grpSpMkLst>
            <pc:docMk/>
            <pc:sldMk cId="3425642137" sldId="259"/>
            <ac:grpSpMk id="22" creationId="{26C915C0-B1F6-6941-B997-233F9F68BDBA}"/>
          </ac:grpSpMkLst>
        </pc:grpChg>
        <pc:grpChg chg="add del">
          <ac:chgData name="Dean Plank [dep22]" userId="48b10090-a369-498a-81dc-48efc77fff27" providerId="ADAL" clId="{392592C1-9606-EC41-9A67-72D882A204E0}" dt="2022-02-16T23:18:35.079" v="644"/>
          <ac:grpSpMkLst>
            <pc:docMk/>
            <pc:sldMk cId="3425642137" sldId="259"/>
            <ac:grpSpMk id="33" creationId="{A4468B28-8C37-1143-AB38-328D26CDEC5D}"/>
          </ac:grpSpMkLst>
        </pc:grpChg>
        <pc:grpChg chg="add del">
          <ac:chgData name="Dean Plank [dep22]" userId="48b10090-a369-498a-81dc-48efc77fff27" providerId="ADAL" clId="{392592C1-9606-EC41-9A67-72D882A204E0}" dt="2022-02-16T20:52:07.582" v="33"/>
          <ac:grpSpMkLst>
            <pc:docMk/>
            <pc:sldMk cId="3425642137" sldId="259"/>
            <ac:grpSpMk id="33" creationId="{F22AF51D-46C5-9E4B-AA53-3CED412C7391}"/>
          </ac:grpSpMkLst>
        </pc:grpChg>
        <pc:grpChg chg="add">
          <ac:chgData name="Dean Plank [dep22]" userId="48b10090-a369-498a-81dc-48efc77fff27" providerId="ADAL" clId="{392592C1-9606-EC41-9A67-72D882A204E0}" dt="2022-02-16T20:52:07.582" v="33"/>
          <ac:grpSpMkLst>
            <pc:docMk/>
            <pc:sldMk cId="3425642137" sldId="259"/>
            <ac:grpSpMk id="35" creationId="{64C0910A-D5D8-8842-B0CB-E212232E35AE}"/>
          </ac:grpSpMkLst>
        </pc:grpChg>
        <pc:grpChg chg="add">
          <ac:chgData name="Dean Plank [dep22]" userId="48b10090-a369-498a-81dc-48efc77fff27" providerId="ADAL" clId="{392592C1-9606-EC41-9A67-72D882A204E0}" dt="2022-02-16T20:54:10.679" v="48"/>
          <ac:grpSpMkLst>
            <pc:docMk/>
            <pc:sldMk cId="3425642137" sldId="259"/>
            <ac:grpSpMk id="45" creationId="{9E7A3804-F379-254F-A527-F829F80B8450}"/>
          </ac:grpSpMkLst>
        </pc:grpChg>
        <pc:grpChg chg="add del">
          <ac:chgData name="Dean Plank [dep22]" userId="48b10090-a369-498a-81dc-48efc77fff27" providerId="ADAL" clId="{392592C1-9606-EC41-9A67-72D882A204E0}" dt="2022-02-16T23:18:37.141" v="646"/>
          <ac:grpSpMkLst>
            <pc:docMk/>
            <pc:sldMk cId="3425642137" sldId="259"/>
            <ac:grpSpMk id="55" creationId="{613BB575-CEA5-214D-A64A-09472E793DB1}"/>
          </ac:grpSpMkLst>
        </pc:grpChg>
        <pc:grpChg chg="add del">
          <ac:chgData name="Dean Plank [dep22]" userId="48b10090-a369-498a-81dc-48efc77fff27" providerId="ADAL" clId="{392592C1-9606-EC41-9A67-72D882A204E0}" dt="2022-02-16T20:55:55.771" v="65"/>
          <ac:grpSpMkLst>
            <pc:docMk/>
            <pc:sldMk cId="3425642137" sldId="259"/>
            <ac:grpSpMk id="55" creationId="{6AA308DE-43E0-BB42-B3DB-45BB0365807D}"/>
          </ac:grpSpMkLst>
        </pc:grpChg>
        <pc:grpChg chg="add del">
          <ac:chgData name="Dean Plank [dep22]" userId="48b10090-a369-498a-81dc-48efc77fff27" providerId="ADAL" clId="{392592C1-9606-EC41-9A67-72D882A204E0}" dt="2022-02-16T23:18:39.383" v="649"/>
          <ac:grpSpMkLst>
            <pc:docMk/>
            <pc:sldMk cId="3425642137" sldId="259"/>
            <ac:grpSpMk id="57" creationId="{0947AADD-C4E7-044E-8F54-22ED24709527}"/>
          </ac:grpSpMkLst>
        </pc:grpChg>
        <pc:grpChg chg="add del">
          <ac:chgData name="Dean Plank [dep22]" userId="48b10090-a369-498a-81dc-48efc77fff27" providerId="ADAL" clId="{392592C1-9606-EC41-9A67-72D882A204E0}" dt="2022-02-16T20:55:50.937" v="63"/>
          <ac:grpSpMkLst>
            <pc:docMk/>
            <pc:sldMk cId="3425642137" sldId="259"/>
            <ac:grpSpMk id="57" creationId="{633102FD-C3CD-1B46-A0CB-5215A86E4B47}"/>
          </ac:grpSpMkLst>
        </pc:grpChg>
        <pc:grpChg chg="add del">
          <ac:chgData name="Dean Plank [dep22]" userId="48b10090-a369-498a-81dc-48efc77fff27" providerId="ADAL" clId="{392592C1-9606-EC41-9A67-72D882A204E0}" dt="2022-02-16T23:26:13.686" v="735"/>
          <ac:grpSpMkLst>
            <pc:docMk/>
            <pc:sldMk cId="3425642137" sldId="259"/>
            <ac:grpSpMk id="57" creationId="{8E2453ED-902C-2C45-AD4D-60F6100C154B}"/>
          </ac:grpSpMkLst>
        </pc:grpChg>
        <pc:grpChg chg="add del">
          <ac:chgData name="Dean Plank [dep22]" userId="48b10090-a369-498a-81dc-48efc77fff27" providerId="ADAL" clId="{392592C1-9606-EC41-9A67-72D882A204E0}" dt="2022-02-16T20:56:05.060" v="67"/>
          <ac:grpSpMkLst>
            <pc:docMk/>
            <pc:sldMk cId="3425642137" sldId="259"/>
            <ac:grpSpMk id="59" creationId="{269D23F9-8518-DE4E-A187-5E7BBD183CBD}"/>
          </ac:grpSpMkLst>
        </pc:grpChg>
        <pc:grpChg chg="add">
          <ac:chgData name="Dean Plank [dep22]" userId="48b10090-a369-498a-81dc-48efc77fff27" providerId="ADAL" clId="{392592C1-9606-EC41-9A67-72D882A204E0}" dt="2022-02-16T20:56:05.060" v="67"/>
          <ac:grpSpMkLst>
            <pc:docMk/>
            <pc:sldMk cId="3425642137" sldId="259"/>
            <ac:grpSpMk id="61" creationId="{52A8B7FE-1DAA-214A-BEFE-129B93703164}"/>
          </ac:grpSpMkLst>
        </pc:grpChg>
        <pc:grpChg chg="add del">
          <ac:chgData name="Dean Plank [dep22]" userId="48b10090-a369-498a-81dc-48efc77fff27" providerId="ADAL" clId="{392592C1-9606-EC41-9A67-72D882A204E0}" dt="2022-02-16T20:56:16.807" v="77"/>
          <ac:grpSpMkLst>
            <pc:docMk/>
            <pc:sldMk cId="3425642137" sldId="259"/>
            <ac:grpSpMk id="64" creationId="{D28342E9-A552-C148-B677-E49C000E9D3B}"/>
          </ac:grpSpMkLst>
        </pc:grpChg>
        <pc:grpChg chg="add">
          <ac:chgData name="Dean Plank [dep22]" userId="48b10090-a369-498a-81dc-48efc77fff27" providerId="ADAL" clId="{392592C1-9606-EC41-9A67-72D882A204E0}" dt="2022-02-16T23:18:39.383" v="649"/>
          <ac:grpSpMkLst>
            <pc:docMk/>
            <pc:sldMk cId="3425642137" sldId="259"/>
            <ac:grpSpMk id="71" creationId="{0340ED78-C6B2-8948-8A8D-07E35558721F}"/>
          </ac:grpSpMkLst>
        </pc:grpChg>
        <pc:grpChg chg="add del">
          <ac:chgData name="Dean Plank [dep22]" userId="48b10090-a369-498a-81dc-48efc77fff27" providerId="ADAL" clId="{392592C1-9606-EC41-9A67-72D882A204E0}" dt="2022-02-16T20:56:20.056" v="80"/>
          <ac:grpSpMkLst>
            <pc:docMk/>
            <pc:sldMk cId="3425642137" sldId="259"/>
            <ac:grpSpMk id="71" creationId="{768F819F-9376-DE4B-854D-EB9F72F65CAC}"/>
          </ac:grpSpMkLst>
        </pc:grpChg>
        <pc:grpChg chg="add del">
          <ac:chgData name="Dean Plank [dep22]" userId="48b10090-a369-498a-81dc-48efc77fff27" providerId="ADAL" clId="{392592C1-9606-EC41-9A67-72D882A204E0}" dt="2022-02-16T20:56:23.542" v="82"/>
          <ac:grpSpMkLst>
            <pc:docMk/>
            <pc:sldMk cId="3425642137" sldId="259"/>
            <ac:grpSpMk id="74" creationId="{0CB898B7-1432-F040-804F-9CBF2AB71D28}"/>
          </ac:grpSpMkLst>
        </pc:grpChg>
        <pc:grpChg chg="add">
          <ac:chgData name="Dean Plank [dep22]" userId="48b10090-a369-498a-81dc-48efc77fff27" providerId="ADAL" clId="{392592C1-9606-EC41-9A67-72D882A204E0}" dt="2022-02-16T20:56:23.542" v="82"/>
          <ac:grpSpMkLst>
            <pc:docMk/>
            <pc:sldMk cId="3425642137" sldId="259"/>
            <ac:grpSpMk id="76" creationId="{213E5138-443F-ED42-8914-CB40209CED98}"/>
          </ac:grpSpMkLst>
        </pc:grpChg>
        <pc:grpChg chg="add del">
          <ac:chgData name="Dean Plank [dep22]" userId="48b10090-a369-498a-81dc-48efc77fff27" providerId="ADAL" clId="{392592C1-9606-EC41-9A67-72D882A204E0}" dt="2022-02-16T20:56:37.956" v="93"/>
          <ac:grpSpMkLst>
            <pc:docMk/>
            <pc:sldMk cId="3425642137" sldId="259"/>
            <ac:grpSpMk id="85" creationId="{01D90D33-6921-2C46-BC93-8CC5FDCEA7EE}"/>
          </ac:grpSpMkLst>
        </pc:grpChg>
        <pc:grpChg chg="add">
          <ac:chgData name="Dean Plank [dep22]" userId="48b10090-a369-498a-81dc-48efc77fff27" providerId="ADAL" clId="{392592C1-9606-EC41-9A67-72D882A204E0}" dt="2022-02-16T20:56:37.956" v="93"/>
          <ac:grpSpMkLst>
            <pc:docMk/>
            <pc:sldMk cId="3425642137" sldId="259"/>
            <ac:grpSpMk id="87" creationId="{E53DD610-2344-0146-AF29-BCEB425A69CD}"/>
          </ac:grpSpMkLst>
        </pc:grpChg>
        <pc:grpChg chg="add del">
          <ac:chgData name="Dean Plank [dep22]" userId="48b10090-a369-498a-81dc-48efc77fff27" providerId="ADAL" clId="{392592C1-9606-EC41-9A67-72D882A204E0}" dt="2022-02-16T20:59:27.869" v="111"/>
          <ac:grpSpMkLst>
            <pc:docMk/>
            <pc:sldMk cId="3425642137" sldId="259"/>
            <ac:grpSpMk id="92" creationId="{9BCE605B-86E1-A945-A010-C8DE9DE2E57C}"/>
          </ac:grpSpMkLst>
        </pc:grpChg>
        <pc:grpChg chg="add">
          <ac:chgData name="Dean Plank [dep22]" userId="48b10090-a369-498a-81dc-48efc77fff27" providerId="ADAL" clId="{392592C1-9606-EC41-9A67-72D882A204E0}" dt="2022-02-16T20:59:27.869" v="111"/>
          <ac:grpSpMkLst>
            <pc:docMk/>
            <pc:sldMk cId="3425642137" sldId="259"/>
            <ac:grpSpMk id="95" creationId="{08283CEB-DC83-9D47-8847-3DD272CC46DE}"/>
          </ac:grpSpMkLst>
        </pc:grpChg>
        <pc:grpChg chg="add del">
          <ac:chgData name="Dean Plank [dep22]" userId="48b10090-a369-498a-81dc-48efc77fff27" providerId="ADAL" clId="{392592C1-9606-EC41-9A67-72D882A204E0}" dt="2022-02-16T21:00:44.827" v="122"/>
          <ac:grpSpMkLst>
            <pc:docMk/>
            <pc:sldMk cId="3425642137" sldId="259"/>
            <ac:grpSpMk id="103" creationId="{C6FB00E2-82DA-7448-8169-48DE96BB0E88}"/>
          </ac:grpSpMkLst>
        </pc:grpChg>
        <pc:grpChg chg="add del">
          <ac:chgData name="Dean Plank [dep22]" userId="48b10090-a369-498a-81dc-48efc77fff27" providerId="ADAL" clId="{392592C1-9606-EC41-9A67-72D882A204E0}" dt="2022-02-16T23:26:22" v="742"/>
          <ac:grpSpMkLst>
            <pc:docMk/>
            <pc:sldMk cId="3425642137" sldId="259"/>
            <ac:grpSpMk id="106" creationId="{0A242C32-E627-A446-B87C-E1E4C67978E2}"/>
          </ac:grpSpMkLst>
        </pc:grpChg>
        <pc:grpChg chg="add del">
          <ac:chgData name="Dean Plank [dep22]" userId="48b10090-a369-498a-81dc-48efc77fff27" providerId="ADAL" clId="{392592C1-9606-EC41-9A67-72D882A204E0}" dt="2022-02-16T23:23:55.997" v="659"/>
          <ac:grpSpMkLst>
            <pc:docMk/>
            <pc:sldMk cId="3425642137" sldId="259"/>
            <ac:grpSpMk id="106" creationId="{AB37B4D4-57C0-F245-8FD1-19B33AA20E78}"/>
          </ac:grpSpMkLst>
        </pc:grpChg>
        <pc:grpChg chg="add del">
          <ac:chgData name="Dean Plank [dep22]" userId="48b10090-a369-498a-81dc-48efc77fff27" providerId="ADAL" clId="{392592C1-9606-EC41-9A67-72D882A204E0}" dt="2022-02-16T21:04:38.448" v="190"/>
          <ac:grpSpMkLst>
            <pc:docMk/>
            <pc:sldMk cId="3425642137" sldId="259"/>
            <ac:grpSpMk id="106" creationId="{CE05F295-1BD1-0647-98D5-81ADD8C237A9}"/>
          </ac:grpSpMkLst>
        </pc:grpChg>
        <pc:grpChg chg="add">
          <ac:chgData name="Dean Plank [dep22]" userId="48b10090-a369-498a-81dc-48efc77fff27" providerId="ADAL" clId="{392592C1-9606-EC41-9A67-72D882A204E0}" dt="2022-02-16T21:01:08.319" v="125"/>
          <ac:grpSpMkLst>
            <pc:docMk/>
            <pc:sldMk cId="3425642137" sldId="259"/>
            <ac:grpSpMk id="109" creationId="{8DCAA60B-FA71-A046-ACC9-A9EB53422327}"/>
          </ac:grpSpMkLst>
        </pc:grpChg>
        <pc:grpChg chg="add del">
          <ac:chgData name="Dean Plank [dep22]" userId="48b10090-a369-498a-81dc-48efc77fff27" providerId="ADAL" clId="{392592C1-9606-EC41-9A67-72D882A204E0}" dt="2022-02-16T21:01:26.157" v="138"/>
          <ac:grpSpMkLst>
            <pc:docMk/>
            <pc:sldMk cId="3425642137" sldId="259"/>
            <ac:grpSpMk id="116" creationId="{9956393D-3F17-754D-8127-8A882F4D0A84}"/>
          </ac:grpSpMkLst>
        </pc:grpChg>
        <pc:grpChg chg="add">
          <ac:chgData name="Dean Plank [dep22]" userId="48b10090-a369-498a-81dc-48efc77fff27" providerId="ADAL" clId="{392592C1-9606-EC41-9A67-72D882A204E0}" dt="2022-02-16T21:01:26.157" v="138"/>
          <ac:grpSpMkLst>
            <pc:docMk/>
            <pc:sldMk cId="3425642137" sldId="259"/>
            <ac:grpSpMk id="122" creationId="{FEC9F918-2C44-C64F-BF0A-1782ECF61150}"/>
          </ac:grpSpMkLst>
        </pc:grpChg>
        <pc:grpChg chg="add del">
          <ac:chgData name="Dean Plank [dep22]" userId="48b10090-a369-498a-81dc-48efc77fff27" providerId="ADAL" clId="{392592C1-9606-EC41-9A67-72D882A204E0}" dt="2022-02-16T23:26:23.402" v="744"/>
          <ac:grpSpMkLst>
            <pc:docMk/>
            <pc:sldMk cId="3425642137" sldId="259"/>
            <ac:grpSpMk id="130" creationId="{DE72A126-6F14-6E4E-80CF-B5546B84AEAD}"/>
          </ac:grpSpMkLst>
        </pc:grpChg>
        <pc:grpChg chg="add del">
          <ac:chgData name="Dean Plank [dep22]" userId="48b10090-a369-498a-81dc-48efc77fff27" providerId="ADAL" clId="{392592C1-9606-EC41-9A67-72D882A204E0}" dt="2022-02-16T21:01:35.664" v="148"/>
          <ac:grpSpMkLst>
            <pc:docMk/>
            <pc:sldMk cId="3425642137" sldId="259"/>
            <ac:grpSpMk id="130" creationId="{FDE5F500-2627-2F46-B9A6-ECD2945DB9EF}"/>
          </ac:grpSpMkLst>
        </pc:grpChg>
        <pc:grpChg chg="add del">
          <ac:chgData name="Dean Plank [dep22]" userId="48b10090-a369-498a-81dc-48efc77fff27" providerId="ADAL" clId="{392592C1-9606-EC41-9A67-72D882A204E0}" dt="2022-02-16T21:01:44.594" v="160"/>
          <ac:grpSpMkLst>
            <pc:docMk/>
            <pc:sldMk cId="3425642137" sldId="259"/>
            <ac:grpSpMk id="132" creationId="{951ADF9D-62B1-F944-86F6-DD591C331446}"/>
          </ac:grpSpMkLst>
        </pc:grpChg>
        <pc:grpChg chg="add">
          <ac:chgData name="Dean Plank [dep22]" userId="48b10090-a369-498a-81dc-48efc77fff27" providerId="ADAL" clId="{392592C1-9606-EC41-9A67-72D882A204E0}" dt="2022-02-16T21:01:44.594" v="160"/>
          <ac:grpSpMkLst>
            <pc:docMk/>
            <pc:sldMk cId="3425642137" sldId="259"/>
            <ac:grpSpMk id="144" creationId="{3D879E93-50FE-1E4F-9273-A2EA9F82DC61}"/>
          </ac:grpSpMkLst>
        </pc:grpChg>
        <pc:grpChg chg="add del">
          <ac:chgData name="Dean Plank [dep22]" userId="48b10090-a369-498a-81dc-48efc77fff27" providerId="ADAL" clId="{392592C1-9606-EC41-9A67-72D882A204E0}" dt="2022-02-16T23:26:27.622" v="746"/>
          <ac:grpSpMkLst>
            <pc:docMk/>
            <pc:sldMk cId="3425642137" sldId="259"/>
            <ac:grpSpMk id="145" creationId="{F9554009-E9A7-8143-A060-121C85694A8F}"/>
          </ac:grpSpMkLst>
        </pc:grpChg>
        <pc:grpChg chg="add del">
          <ac:chgData name="Dean Plank [dep22]" userId="48b10090-a369-498a-81dc-48efc77fff27" providerId="ADAL" clId="{392592C1-9606-EC41-9A67-72D882A204E0}" dt="2022-02-16T23:26:31.352" v="748"/>
          <ac:grpSpMkLst>
            <pc:docMk/>
            <pc:sldMk cId="3425642137" sldId="259"/>
            <ac:grpSpMk id="147" creationId="{34140352-7484-084C-8D6D-70643E1BF87D}"/>
          </ac:grpSpMkLst>
        </pc:grpChg>
        <pc:grpChg chg="add del">
          <ac:chgData name="Dean Plank [dep22]" userId="48b10090-a369-498a-81dc-48efc77fff27" providerId="ADAL" clId="{392592C1-9606-EC41-9A67-72D882A204E0}" dt="2022-02-16T21:03:57.538" v="182"/>
          <ac:grpSpMkLst>
            <pc:docMk/>
            <pc:sldMk cId="3425642137" sldId="259"/>
            <ac:grpSpMk id="151" creationId="{88170F7C-4746-4544-A4BE-24DF5DCDEE40}"/>
          </ac:grpSpMkLst>
        </pc:grpChg>
        <pc:grpChg chg="add del">
          <ac:chgData name="Dean Plank [dep22]" userId="48b10090-a369-498a-81dc-48efc77fff27" providerId="ADAL" clId="{392592C1-9606-EC41-9A67-72D882A204E0}" dt="2022-02-16T23:26:34.438" v="750"/>
          <ac:grpSpMkLst>
            <pc:docMk/>
            <pc:sldMk cId="3425642137" sldId="259"/>
            <ac:grpSpMk id="152" creationId="{69E210CF-E30A-5140-91B4-4AF708FA02E0}"/>
          </ac:grpSpMkLst>
        </pc:grpChg>
        <pc:grpChg chg="add">
          <ac:chgData name="Dean Plank [dep22]" userId="48b10090-a369-498a-81dc-48efc77fff27" providerId="ADAL" clId="{392592C1-9606-EC41-9A67-72D882A204E0}" dt="2022-02-16T21:03:57.538" v="182"/>
          <ac:grpSpMkLst>
            <pc:docMk/>
            <pc:sldMk cId="3425642137" sldId="259"/>
            <ac:grpSpMk id="165" creationId="{878C99C0-9615-3A47-A7C7-47D6CDF69103}"/>
          </ac:grpSpMkLst>
        </pc:grpChg>
        <pc:grpChg chg="add del">
          <ac:chgData name="Dean Plank [dep22]" userId="48b10090-a369-498a-81dc-48efc77fff27" providerId="ADAL" clId="{392592C1-9606-EC41-9A67-72D882A204E0}" dt="2022-02-16T23:24:10.019" v="674"/>
          <ac:grpSpMkLst>
            <pc:docMk/>
            <pc:sldMk cId="3425642137" sldId="259"/>
            <ac:grpSpMk id="170" creationId="{B12D8A8E-56FF-AC45-87BE-F548F78A8792}"/>
          </ac:grpSpMkLst>
        </pc:grpChg>
        <pc:grpChg chg="add del">
          <ac:chgData name="Dean Plank [dep22]" userId="48b10090-a369-498a-81dc-48efc77fff27" providerId="ADAL" clId="{392592C1-9606-EC41-9A67-72D882A204E0}" dt="2022-02-16T21:04:42.693" v="192"/>
          <ac:grpSpMkLst>
            <pc:docMk/>
            <pc:sldMk cId="3425642137" sldId="259"/>
            <ac:grpSpMk id="170" creationId="{DC2F3937-FC46-3744-B967-5F5114532C99}"/>
          </ac:grpSpMkLst>
        </pc:grpChg>
        <pc:grpChg chg="add del">
          <ac:chgData name="Dean Plank [dep22]" userId="48b10090-a369-498a-81dc-48efc77fff27" providerId="ADAL" clId="{392592C1-9606-EC41-9A67-72D882A204E0}" dt="2022-02-16T23:26:35.823" v="752"/>
          <ac:grpSpMkLst>
            <pc:docMk/>
            <pc:sldMk cId="3425642137" sldId="259"/>
            <ac:grpSpMk id="173" creationId="{30C7FCBA-B9D0-8B42-81ED-BB2775CDFF56}"/>
          </ac:grpSpMkLst>
        </pc:grpChg>
        <pc:grpChg chg="add del">
          <ac:chgData name="Dean Plank [dep22]" userId="48b10090-a369-498a-81dc-48efc77fff27" providerId="ADAL" clId="{392592C1-9606-EC41-9A67-72D882A204E0}" dt="2022-02-16T21:04:56.903" v="198"/>
          <ac:grpSpMkLst>
            <pc:docMk/>
            <pc:sldMk cId="3425642137" sldId="259"/>
            <ac:grpSpMk id="173" creationId="{FD341F27-CC24-E14E-8244-8907AEE80759}"/>
          </ac:grpSpMkLst>
        </pc:grpChg>
        <pc:grpChg chg="add del">
          <ac:chgData name="Dean Plank [dep22]" userId="48b10090-a369-498a-81dc-48efc77fff27" providerId="ADAL" clId="{392592C1-9606-EC41-9A67-72D882A204E0}" dt="2022-02-16T21:04:45.183" v="194"/>
          <ac:grpSpMkLst>
            <pc:docMk/>
            <pc:sldMk cId="3425642137" sldId="259"/>
            <ac:grpSpMk id="175" creationId="{D6267C7D-83C1-9E4F-8F99-5AB5D99E9B99}"/>
          </ac:grpSpMkLst>
        </pc:grpChg>
        <pc:grpChg chg="add">
          <ac:chgData name="Dean Plank [dep22]" userId="48b10090-a369-498a-81dc-48efc77fff27" providerId="ADAL" clId="{392592C1-9606-EC41-9A67-72D882A204E0}" dt="2022-02-16T21:04:45.183" v="194"/>
          <ac:grpSpMkLst>
            <pc:docMk/>
            <pc:sldMk cId="3425642137" sldId="259"/>
            <ac:grpSpMk id="177" creationId="{A6E306A5-0A46-3142-83F9-D20B9F12F044}"/>
          </ac:grpSpMkLst>
        </pc:grpChg>
        <pc:grpChg chg="add">
          <ac:chgData name="Dean Plank [dep22]" userId="48b10090-a369-498a-81dc-48efc77fff27" providerId="ADAL" clId="{392592C1-9606-EC41-9A67-72D882A204E0}" dt="2022-02-16T21:04:56.903" v="198"/>
          <ac:grpSpMkLst>
            <pc:docMk/>
            <pc:sldMk cId="3425642137" sldId="259"/>
            <ac:grpSpMk id="181" creationId="{37659BFE-8060-6B47-9E66-4EB5FB1DE279}"/>
          </ac:grpSpMkLst>
        </pc:grpChg>
        <pc:grpChg chg="add del">
          <ac:chgData name="Dean Plank [dep22]" userId="48b10090-a369-498a-81dc-48efc77fff27" providerId="ADAL" clId="{392592C1-9606-EC41-9A67-72D882A204E0}" dt="2022-02-16T23:26:39.768" v="754"/>
          <ac:grpSpMkLst>
            <pc:docMk/>
            <pc:sldMk cId="3425642137" sldId="259"/>
            <ac:grpSpMk id="189" creationId="{6E8ABEE6-C735-2445-A249-51A468FFAD06}"/>
          </ac:grpSpMkLst>
        </pc:grpChg>
        <pc:grpChg chg="add del">
          <ac:chgData name="Dean Plank [dep22]" userId="48b10090-a369-498a-81dc-48efc77fff27" providerId="ADAL" clId="{392592C1-9606-EC41-9A67-72D882A204E0}" dt="2022-02-16T21:05:08.815" v="213"/>
          <ac:grpSpMkLst>
            <pc:docMk/>
            <pc:sldMk cId="3425642137" sldId="259"/>
            <ac:grpSpMk id="189" creationId="{9FB3CC5A-998B-3A4D-831E-4D414CDB9E89}"/>
          </ac:grpSpMkLst>
        </pc:grpChg>
        <pc:grpChg chg="add">
          <ac:chgData name="Dean Plank [dep22]" userId="48b10090-a369-498a-81dc-48efc77fff27" providerId="ADAL" clId="{392592C1-9606-EC41-9A67-72D882A204E0}" dt="2022-02-16T21:05:08.815" v="213"/>
          <ac:grpSpMkLst>
            <pc:docMk/>
            <pc:sldMk cId="3425642137" sldId="259"/>
            <ac:grpSpMk id="196" creationId="{0AB78E19-65CD-F644-99BE-D8C140093B61}"/>
          </ac:grpSpMkLst>
        </pc:grpChg>
        <pc:grpChg chg="add del">
          <ac:chgData name="Dean Plank [dep22]" userId="48b10090-a369-498a-81dc-48efc77fff27" providerId="ADAL" clId="{392592C1-9606-EC41-9A67-72D882A204E0}" dt="2022-02-16T23:26:41.237" v="756"/>
          <ac:grpSpMkLst>
            <pc:docMk/>
            <pc:sldMk cId="3425642137" sldId="259"/>
            <ac:grpSpMk id="198" creationId="{5DDE55FF-E6F3-184F-8983-1E72A120AB9A}"/>
          </ac:grpSpMkLst>
        </pc:grpChg>
        <pc:grpChg chg="add del">
          <ac:chgData name="Dean Plank [dep22]" userId="48b10090-a369-498a-81dc-48efc77fff27" providerId="ADAL" clId="{392592C1-9606-EC41-9A67-72D882A204E0}" dt="2022-02-16T21:05:51.298" v="221"/>
          <ac:grpSpMkLst>
            <pc:docMk/>
            <pc:sldMk cId="3425642137" sldId="259"/>
            <ac:grpSpMk id="199" creationId="{958416D9-2F19-3549-B700-419E53E51120}"/>
          </ac:grpSpMkLst>
        </pc:grpChg>
        <pc:grpChg chg="add">
          <ac:chgData name="Dean Plank [dep22]" userId="48b10090-a369-498a-81dc-48efc77fff27" providerId="ADAL" clId="{392592C1-9606-EC41-9A67-72D882A204E0}" dt="2022-02-16T23:26:41.237" v="756"/>
          <ac:grpSpMkLst>
            <pc:docMk/>
            <pc:sldMk cId="3425642137" sldId="259"/>
            <ac:grpSpMk id="200" creationId="{2F6697AA-E160-054D-95B3-E6E213921682}"/>
          </ac:grpSpMkLst>
        </pc:grpChg>
        <pc:grpChg chg="add del">
          <ac:chgData name="Dean Plank [dep22]" userId="48b10090-a369-498a-81dc-48efc77fff27" providerId="ADAL" clId="{392592C1-9606-EC41-9A67-72D882A204E0}" dt="2022-02-16T23:24:13.899" v="679"/>
          <ac:grpSpMkLst>
            <pc:docMk/>
            <pc:sldMk cId="3425642137" sldId="259"/>
            <ac:grpSpMk id="204" creationId="{AADA8312-909F-D246-A052-B45D73F952B4}"/>
          </ac:grpSpMkLst>
        </pc:grpChg>
        <pc:grpChg chg="add del">
          <ac:chgData name="Dean Plank [dep22]" userId="48b10090-a369-498a-81dc-48efc77fff27" providerId="ADAL" clId="{392592C1-9606-EC41-9A67-72D882A204E0}" dt="2022-02-16T23:27:08.256" v="761"/>
          <ac:grpSpMkLst>
            <pc:docMk/>
            <pc:sldMk cId="3425642137" sldId="259"/>
            <ac:grpSpMk id="207" creationId="{7F480579-F24F-8F4E-956D-1DD7DAE1673B}"/>
          </ac:grpSpMkLst>
        </pc:grpChg>
        <pc:grpChg chg="add">
          <ac:chgData name="Dean Plank [dep22]" userId="48b10090-a369-498a-81dc-48efc77fff27" providerId="ADAL" clId="{392592C1-9606-EC41-9A67-72D882A204E0}" dt="2022-02-16T21:07:03.537" v="242"/>
          <ac:grpSpMkLst>
            <pc:docMk/>
            <pc:sldMk cId="3425642137" sldId="259"/>
            <ac:grpSpMk id="224" creationId="{3B69AA00-A3F5-2745-9CB1-F479F6476B9B}"/>
          </ac:grpSpMkLst>
        </pc:grpChg>
        <pc:grpChg chg="add del">
          <ac:chgData name="Dean Plank [dep22]" userId="48b10090-a369-498a-81dc-48efc77fff27" providerId="ADAL" clId="{392592C1-9606-EC41-9A67-72D882A204E0}" dt="2022-02-16T23:27:09.597" v="763"/>
          <ac:grpSpMkLst>
            <pc:docMk/>
            <pc:sldMk cId="3425642137" sldId="259"/>
            <ac:grpSpMk id="225" creationId="{070528BC-D24A-8F44-8507-9C26164A2D81}"/>
          </ac:grpSpMkLst>
        </pc:grpChg>
        <pc:grpChg chg="add del">
          <ac:chgData name="Dean Plank [dep22]" userId="48b10090-a369-498a-81dc-48efc77fff27" providerId="ADAL" clId="{392592C1-9606-EC41-9A67-72D882A204E0}" dt="2022-02-16T23:24:42.777" v="689"/>
          <ac:grpSpMkLst>
            <pc:docMk/>
            <pc:sldMk cId="3425642137" sldId="259"/>
            <ac:grpSpMk id="225" creationId="{88733A36-3614-8E45-AF34-F2191619D082}"/>
          </ac:grpSpMkLst>
        </pc:grpChg>
        <pc:grpChg chg="add del">
          <ac:chgData name="Dean Plank [dep22]" userId="48b10090-a369-498a-81dc-48efc77fff27" providerId="ADAL" clId="{392592C1-9606-EC41-9A67-72D882A204E0}" dt="2022-02-16T21:08:10.061" v="250"/>
          <ac:grpSpMkLst>
            <pc:docMk/>
            <pc:sldMk cId="3425642137" sldId="259"/>
            <ac:grpSpMk id="228" creationId="{423703A4-D763-A44D-9268-BBE68AC8C2D5}"/>
          </ac:grpSpMkLst>
        </pc:grpChg>
        <pc:grpChg chg="add del">
          <ac:chgData name="Dean Plank [dep22]" userId="48b10090-a369-498a-81dc-48efc77fff27" providerId="ADAL" clId="{392592C1-9606-EC41-9A67-72D882A204E0}" dt="2022-02-16T23:37:07.598" v="886"/>
          <ac:grpSpMkLst>
            <pc:docMk/>
            <pc:sldMk cId="3425642137" sldId="259"/>
            <ac:grpSpMk id="231" creationId="{1B16080D-12B2-9D4C-A5E9-877080980B38}"/>
          </ac:grpSpMkLst>
        </pc:grpChg>
        <pc:grpChg chg="add del">
          <ac:chgData name="Dean Plank [dep22]" userId="48b10090-a369-498a-81dc-48efc77fff27" providerId="ADAL" clId="{392592C1-9606-EC41-9A67-72D882A204E0}" dt="2022-02-16T21:08:17.598" v="254"/>
          <ac:grpSpMkLst>
            <pc:docMk/>
            <pc:sldMk cId="3425642137" sldId="259"/>
            <ac:grpSpMk id="231" creationId="{BD8E6563-8283-974A-965A-EBAAE83D20EE}"/>
          </ac:grpSpMkLst>
        </pc:grpChg>
        <pc:grpChg chg="add del">
          <ac:chgData name="Dean Plank [dep22]" userId="48b10090-a369-498a-81dc-48efc77fff27" providerId="ADAL" clId="{392592C1-9606-EC41-9A67-72D882A204E0}" dt="2022-02-16T23:27:13.177" v="765"/>
          <ac:grpSpMkLst>
            <pc:docMk/>
            <pc:sldMk cId="3425642137" sldId="259"/>
            <ac:grpSpMk id="237" creationId="{1D179597-33EC-7642-AF96-11CDA1E4F221}"/>
          </ac:grpSpMkLst>
        </pc:grpChg>
        <pc:grpChg chg="add del">
          <ac:chgData name="Dean Plank [dep22]" userId="48b10090-a369-498a-81dc-48efc77fff27" providerId="ADAL" clId="{392592C1-9606-EC41-9A67-72D882A204E0}" dt="2022-02-16T23:25:23.720" v="706"/>
          <ac:grpSpMkLst>
            <pc:docMk/>
            <pc:sldMk cId="3425642137" sldId="259"/>
            <ac:grpSpMk id="237" creationId="{E0226BC1-6C70-AD42-8549-CF940B9B62F2}"/>
          </ac:grpSpMkLst>
        </pc:grpChg>
        <pc:grpChg chg="add del">
          <ac:chgData name="Dean Plank [dep22]" userId="48b10090-a369-498a-81dc-48efc77fff27" providerId="ADAL" clId="{392592C1-9606-EC41-9A67-72D882A204E0}" dt="2022-02-16T23:25:25.168" v="708"/>
          <ac:grpSpMkLst>
            <pc:docMk/>
            <pc:sldMk cId="3425642137" sldId="259"/>
            <ac:grpSpMk id="239" creationId="{E2A42446-1800-1443-9C67-C07262FBC4FA}"/>
          </ac:grpSpMkLst>
        </pc:grpChg>
        <pc:grpChg chg="add del">
          <ac:chgData name="Dean Plank [dep22]" userId="48b10090-a369-498a-81dc-48efc77fff27" providerId="ADAL" clId="{392592C1-9606-EC41-9A67-72D882A204E0}" dt="2022-02-16T23:27:15.071" v="767"/>
          <ac:grpSpMkLst>
            <pc:docMk/>
            <pc:sldMk cId="3425642137" sldId="259"/>
            <ac:grpSpMk id="241" creationId="{1712C37F-2B5F-C445-8897-EE9806D6FD53}"/>
          </ac:grpSpMkLst>
        </pc:grpChg>
        <pc:grpChg chg="add del">
          <ac:chgData name="Dean Plank [dep22]" userId="48b10090-a369-498a-81dc-48efc77fff27" providerId="ADAL" clId="{392592C1-9606-EC41-9A67-72D882A204E0}" dt="2022-02-16T23:25:26.216" v="710"/>
          <ac:grpSpMkLst>
            <pc:docMk/>
            <pc:sldMk cId="3425642137" sldId="259"/>
            <ac:grpSpMk id="241" creationId="{4E356108-6C93-3246-AC68-12096BEBDC86}"/>
          </ac:grpSpMkLst>
        </pc:grpChg>
        <pc:grpChg chg="add del">
          <ac:chgData name="Dean Plank [dep22]" userId="48b10090-a369-498a-81dc-48efc77fff27" providerId="ADAL" clId="{392592C1-9606-EC41-9A67-72D882A204E0}" dt="2022-02-16T23:25:27.396" v="713"/>
          <ac:grpSpMkLst>
            <pc:docMk/>
            <pc:sldMk cId="3425642137" sldId="259"/>
            <ac:grpSpMk id="243" creationId="{2D2DFF3D-8729-6E4F-A0CE-DA9A490EAABC}"/>
          </ac:grpSpMkLst>
        </pc:grpChg>
        <pc:grpChg chg="add del">
          <ac:chgData name="Dean Plank [dep22]" userId="48b10090-a369-498a-81dc-48efc77fff27" providerId="ADAL" clId="{392592C1-9606-EC41-9A67-72D882A204E0}" dt="2022-02-16T23:25:30.044" v="715"/>
          <ac:grpSpMkLst>
            <pc:docMk/>
            <pc:sldMk cId="3425642137" sldId="259"/>
            <ac:grpSpMk id="246" creationId="{F3B3B1C5-D1F6-3048-AE2B-56DA8EF73D26}"/>
          </ac:grpSpMkLst>
        </pc:grpChg>
        <pc:grpChg chg="add del">
          <ac:chgData name="Dean Plank [dep22]" userId="48b10090-a369-498a-81dc-48efc77fff27" providerId="ADAL" clId="{392592C1-9606-EC41-9A67-72D882A204E0}" dt="2022-02-16T23:27:16.608" v="769"/>
          <ac:grpSpMkLst>
            <pc:docMk/>
            <pc:sldMk cId="3425642137" sldId="259"/>
            <ac:grpSpMk id="246" creationId="{F8AB28D0-4975-1846-8AF0-D0CAFA716552}"/>
          </ac:grpSpMkLst>
        </pc:grpChg>
        <pc:grpChg chg="add del">
          <ac:chgData name="Dean Plank [dep22]" userId="48b10090-a369-498a-81dc-48efc77fff27" providerId="ADAL" clId="{392592C1-9606-EC41-9A67-72D882A204E0}" dt="2022-02-16T23:25:31.072" v="717"/>
          <ac:grpSpMkLst>
            <pc:docMk/>
            <pc:sldMk cId="3425642137" sldId="259"/>
            <ac:grpSpMk id="248" creationId="{91C0E36C-654E-A945-85ED-D379F13EBE1E}"/>
          </ac:grpSpMkLst>
        </pc:grpChg>
        <pc:grpChg chg="add del">
          <ac:chgData name="Dean Plank [dep22]" userId="48b10090-a369-498a-81dc-48efc77fff27" providerId="ADAL" clId="{392592C1-9606-EC41-9A67-72D882A204E0}" dt="2022-02-16T23:26:01.887" v="728"/>
          <ac:grpSpMkLst>
            <pc:docMk/>
            <pc:sldMk cId="3425642137" sldId="259"/>
            <ac:grpSpMk id="250" creationId="{550DD6F8-8CA1-6D4E-913F-3E5B75FFCD76}"/>
          </ac:grpSpMkLst>
        </pc:grpChg>
        <pc:grpChg chg="add del">
          <ac:chgData name="Dean Plank [dep22]" userId="48b10090-a369-498a-81dc-48efc77fff27" providerId="ADAL" clId="{392592C1-9606-EC41-9A67-72D882A204E0}" dt="2022-02-16T23:27:18.604" v="772"/>
          <ac:grpSpMkLst>
            <pc:docMk/>
            <pc:sldMk cId="3425642137" sldId="259"/>
            <ac:grpSpMk id="251" creationId="{BDA587C6-637E-9E46-9EEA-5ECF44AD0492}"/>
          </ac:grpSpMkLst>
        </pc:grpChg>
        <pc:grpChg chg="add del">
          <ac:chgData name="Dean Plank [dep22]" userId="48b10090-a369-498a-81dc-48efc77fff27" providerId="ADAL" clId="{392592C1-9606-EC41-9A67-72D882A204E0}" dt="2022-02-16T23:27:20.629" v="775"/>
          <ac:grpSpMkLst>
            <pc:docMk/>
            <pc:sldMk cId="3425642137" sldId="259"/>
            <ac:grpSpMk id="254" creationId="{659F33FE-847E-EF4D-8D0C-6447DEB7B773}"/>
          </ac:grpSpMkLst>
        </pc:grpChg>
        <pc:grpChg chg="add">
          <ac:chgData name="Dean Plank [dep22]" userId="48b10090-a369-498a-81dc-48efc77fff27" providerId="ADAL" clId="{392592C1-9606-EC41-9A67-72D882A204E0}" dt="2022-02-16T23:27:20.629" v="775"/>
          <ac:grpSpMkLst>
            <pc:docMk/>
            <pc:sldMk cId="3425642137" sldId="259"/>
            <ac:grpSpMk id="257" creationId="{D5CEAA2F-4610-E64E-9418-AE0D8B181D83}"/>
          </ac:grpSpMkLst>
        </pc:grpChg>
        <pc:grpChg chg="add del">
          <ac:chgData name="Dean Plank [dep22]" userId="48b10090-a369-498a-81dc-48efc77fff27" providerId="ADAL" clId="{392592C1-9606-EC41-9A67-72D882A204E0}" dt="2022-02-16T23:28:21.614" v="787"/>
          <ac:grpSpMkLst>
            <pc:docMk/>
            <pc:sldMk cId="3425642137" sldId="259"/>
            <ac:grpSpMk id="265" creationId="{D07D0409-F1AA-7548-8E28-FFF7FD619FB6}"/>
          </ac:grpSpMkLst>
        </pc:grpChg>
        <pc:grpChg chg="add del">
          <ac:chgData name="Dean Plank [dep22]" userId="48b10090-a369-498a-81dc-48efc77fff27" providerId="ADAL" clId="{392592C1-9606-EC41-9A67-72D882A204E0}" dt="2022-02-16T23:28:24.692" v="792"/>
          <ac:grpSpMkLst>
            <pc:docMk/>
            <pc:sldMk cId="3425642137" sldId="259"/>
            <ac:grpSpMk id="267" creationId="{63F79F4F-BBB6-5746-A6AA-68892B602525}"/>
          </ac:grpSpMkLst>
        </pc:grpChg>
        <pc:grpChg chg="add del">
          <ac:chgData name="Dean Plank [dep22]" userId="48b10090-a369-498a-81dc-48efc77fff27" providerId="ADAL" clId="{392592C1-9606-EC41-9A67-72D882A204E0}" dt="2022-02-16T23:28:26.910" v="794"/>
          <ac:grpSpMkLst>
            <pc:docMk/>
            <pc:sldMk cId="3425642137" sldId="259"/>
            <ac:grpSpMk id="272" creationId="{DE99B3D9-C3B0-C545-8B5B-6B3B2F9D7C42}"/>
          </ac:grpSpMkLst>
        </pc:grpChg>
        <pc:grpChg chg="add del">
          <ac:chgData name="Dean Plank [dep22]" userId="48b10090-a369-498a-81dc-48efc77fff27" providerId="ADAL" clId="{392592C1-9606-EC41-9A67-72D882A204E0}" dt="2022-02-16T23:28:47.048" v="801"/>
          <ac:grpSpMkLst>
            <pc:docMk/>
            <pc:sldMk cId="3425642137" sldId="259"/>
            <ac:grpSpMk id="274" creationId="{1CC9A279-F693-7C4B-847D-166589CB1187}"/>
          </ac:grpSpMkLst>
        </pc:grpChg>
        <pc:grpChg chg="add del">
          <ac:chgData name="Dean Plank [dep22]" userId="48b10090-a369-498a-81dc-48efc77fff27" providerId="ADAL" clId="{392592C1-9606-EC41-9A67-72D882A204E0}" dt="2022-02-16T23:30:12.898" v="803"/>
          <ac:grpSpMkLst>
            <pc:docMk/>
            <pc:sldMk cId="3425642137" sldId="259"/>
            <ac:grpSpMk id="280" creationId="{28359425-EBAA-0D4F-B969-720673FB3949}"/>
          </ac:grpSpMkLst>
        </pc:grpChg>
        <pc:grpChg chg="add del">
          <ac:chgData name="Dean Plank [dep22]" userId="48b10090-a369-498a-81dc-48efc77fff27" providerId="ADAL" clId="{392592C1-9606-EC41-9A67-72D882A204E0}" dt="2022-02-16T23:30:18.530" v="805"/>
          <ac:grpSpMkLst>
            <pc:docMk/>
            <pc:sldMk cId="3425642137" sldId="259"/>
            <ac:grpSpMk id="282" creationId="{F389EBAB-8C62-0642-999A-EB6E83062A55}"/>
          </ac:grpSpMkLst>
        </pc:grpChg>
        <pc:grpChg chg="add del">
          <ac:chgData name="Dean Plank [dep22]" userId="48b10090-a369-498a-81dc-48efc77fff27" providerId="ADAL" clId="{392592C1-9606-EC41-9A67-72D882A204E0}" dt="2022-02-16T23:30:22.942" v="807"/>
          <ac:grpSpMkLst>
            <pc:docMk/>
            <pc:sldMk cId="3425642137" sldId="259"/>
            <ac:grpSpMk id="284" creationId="{151E7138-44AC-8446-811D-68B799885C4B}"/>
          </ac:grpSpMkLst>
        </pc:grpChg>
        <pc:grpChg chg="add del">
          <ac:chgData name="Dean Plank [dep22]" userId="48b10090-a369-498a-81dc-48efc77fff27" providerId="ADAL" clId="{392592C1-9606-EC41-9A67-72D882A204E0}" dt="2022-02-16T23:30:44.608" v="816"/>
          <ac:grpSpMkLst>
            <pc:docMk/>
            <pc:sldMk cId="3425642137" sldId="259"/>
            <ac:grpSpMk id="286" creationId="{4424FEFE-BD43-F847-9985-588125048FB8}"/>
          </ac:grpSpMkLst>
        </pc:grpChg>
        <pc:grpChg chg="add del">
          <ac:chgData name="Dean Plank [dep22]" userId="48b10090-a369-498a-81dc-48efc77fff27" providerId="ADAL" clId="{392592C1-9606-EC41-9A67-72D882A204E0}" dt="2022-02-16T23:30:49.922" v="818"/>
          <ac:grpSpMkLst>
            <pc:docMk/>
            <pc:sldMk cId="3425642137" sldId="259"/>
            <ac:grpSpMk id="294" creationId="{D5219056-3308-AB41-A506-B982314E3145}"/>
          </ac:grpSpMkLst>
        </pc:grpChg>
        <pc:grpChg chg="add del">
          <ac:chgData name="Dean Plank [dep22]" userId="48b10090-a369-498a-81dc-48efc77fff27" providerId="ADAL" clId="{392592C1-9606-EC41-9A67-72D882A204E0}" dt="2022-02-16T23:30:56.202" v="820"/>
          <ac:grpSpMkLst>
            <pc:docMk/>
            <pc:sldMk cId="3425642137" sldId="259"/>
            <ac:grpSpMk id="296" creationId="{BBFBF42F-9B6F-CB44-8AAE-80EA918E9D14}"/>
          </ac:grpSpMkLst>
        </pc:grpChg>
        <pc:grpChg chg="add del">
          <ac:chgData name="Dean Plank [dep22]" userId="48b10090-a369-498a-81dc-48efc77fff27" providerId="ADAL" clId="{392592C1-9606-EC41-9A67-72D882A204E0}" dt="2022-02-16T23:31:01.207" v="822"/>
          <ac:grpSpMkLst>
            <pc:docMk/>
            <pc:sldMk cId="3425642137" sldId="259"/>
            <ac:grpSpMk id="298" creationId="{35E98F5E-9701-064D-B661-CDB9AE4C8AB8}"/>
          </ac:grpSpMkLst>
        </pc:grpChg>
        <pc:grpChg chg="add del">
          <ac:chgData name="Dean Plank [dep22]" userId="48b10090-a369-498a-81dc-48efc77fff27" providerId="ADAL" clId="{392592C1-9606-EC41-9A67-72D882A204E0}" dt="2022-02-16T23:31:04.792" v="826"/>
          <ac:grpSpMkLst>
            <pc:docMk/>
            <pc:sldMk cId="3425642137" sldId="259"/>
            <ac:grpSpMk id="300" creationId="{1718BB99-40A7-2840-A6D1-22B82952D75E}"/>
          </ac:grpSpMkLst>
        </pc:grpChg>
        <pc:grpChg chg="add del">
          <ac:chgData name="Dean Plank [dep22]" userId="48b10090-a369-498a-81dc-48efc77fff27" providerId="ADAL" clId="{392592C1-9606-EC41-9A67-72D882A204E0}" dt="2022-02-16T23:32:35.418" v="830"/>
          <ac:grpSpMkLst>
            <pc:docMk/>
            <pc:sldMk cId="3425642137" sldId="259"/>
            <ac:grpSpMk id="304" creationId="{DCDA79C0-2715-F140-B4AE-601AE624DFA7}"/>
          </ac:grpSpMkLst>
        </pc:grpChg>
        <pc:grpChg chg="add del">
          <ac:chgData name="Dean Plank [dep22]" userId="48b10090-a369-498a-81dc-48efc77fff27" providerId="ADAL" clId="{392592C1-9606-EC41-9A67-72D882A204E0}" dt="2022-02-16T23:32:38.672" v="832"/>
          <ac:grpSpMkLst>
            <pc:docMk/>
            <pc:sldMk cId="3425642137" sldId="259"/>
            <ac:grpSpMk id="308" creationId="{92C42CD0-FC99-0C43-8E4E-757C2F226B19}"/>
          </ac:grpSpMkLst>
        </pc:grpChg>
        <pc:grpChg chg="add del">
          <ac:chgData name="Dean Plank [dep22]" userId="48b10090-a369-498a-81dc-48efc77fff27" providerId="ADAL" clId="{392592C1-9606-EC41-9A67-72D882A204E0}" dt="2022-02-16T23:32:41.991" v="834"/>
          <ac:grpSpMkLst>
            <pc:docMk/>
            <pc:sldMk cId="3425642137" sldId="259"/>
            <ac:grpSpMk id="310" creationId="{1873A830-2B49-EC4A-909A-969CA5649A24}"/>
          </ac:grpSpMkLst>
        </pc:grpChg>
        <pc:grpChg chg="add del">
          <ac:chgData name="Dean Plank [dep22]" userId="48b10090-a369-498a-81dc-48efc77fff27" providerId="ADAL" clId="{392592C1-9606-EC41-9A67-72D882A204E0}" dt="2022-02-16T23:32:45.311" v="836"/>
          <ac:grpSpMkLst>
            <pc:docMk/>
            <pc:sldMk cId="3425642137" sldId="259"/>
            <ac:grpSpMk id="312" creationId="{9EE45EC8-6BFA-B449-9B92-A462B4442620}"/>
          </ac:grpSpMkLst>
        </pc:grpChg>
        <pc:grpChg chg="add del">
          <ac:chgData name="Dean Plank [dep22]" userId="48b10090-a369-498a-81dc-48efc77fff27" providerId="ADAL" clId="{392592C1-9606-EC41-9A67-72D882A204E0}" dt="2022-02-16T23:32:51.984" v="842"/>
          <ac:grpSpMkLst>
            <pc:docMk/>
            <pc:sldMk cId="3425642137" sldId="259"/>
            <ac:grpSpMk id="314" creationId="{57ADEA3D-92BF-B54B-BA0F-C8CF8E7BBE0D}"/>
          </ac:grpSpMkLst>
        </pc:grpChg>
        <pc:grpChg chg="add del">
          <ac:chgData name="Dean Plank [dep22]" userId="48b10090-a369-498a-81dc-48efc77fff27" providerId="ADAL" clId="{392592C1-9606-EC41-9A67-72D882A204E0}" dt="2022-02-16T23:32:57.922" v="848"/>
          <ac:grpSpMkLst>
            <pc:docMk/>
            <pc:sldMk cId="3425642137" sldId="259"/>
            <ac:grpSpMk id="320" creationId="{6F794FB1-F1E1-1F42-9B8E-56902250CBAA}"/>
          </ac:grpSpMkLst>
        </pc:grpChg>
        <pc:grpChg chg="add del">
          <ac:chgData name="Dean Plank [dep22]" userId="48b10090-a369-498a-81dc-48efc77fff27" providerId="ADAL" clId="{392592C1-9606-EC41-9A67-72D882A204E0}" dt="2022-02-16T23:33:19.357" v="862"/>
          <ac:grpSpMkLst>
            <pc:docMk/>
            <pc:sldMk cId="3425642137" sldId="259"/>
            <ac:grpSpMk id="326" creationId="{FE1D325B-682A-3C4A-8C54-1C77781BCD4F}"/>
          </ac:grpSpMkLst>
        </pc:grpChg>
        <pc:grpChg chg="add del">
          <ac:chgData name="Dean Plank [dep22]" userId="48b10090-a369-498a-81dc-48efc77fff27" providerId="ADAL" clId="{392592C1-9606-EC41-9A67-72D882A204E0}" dt="2022-02-16T23:33:15.676" v="859"/>
          <ac:grpSpMkLst>
            <pc:docMk/>
            <pc:sldMk cId="3425642137" sldId="259"/>
            <ac:grpSpMk id="334" creationId="{A34AA9FD-82E0-DA40-AEC5-9E1632DFDCEB}"/>
          </ac:grpSpMkLst>
        </pc:grpChg>
        <pc:grpChg chg="add">
          <ac:chgData name="Dean Plank [dep22]" userId="48b10090-a369-498a-81dc-48efc77fff27" providerId="ADAL" clId="{392592C1-9606-EC41-9A67-72D882A204E0}" dt="2022-02-16T23:33:15.676" v="859"/>
          <ac:grpSpMkLst>
            <pc:docMk/>
            <pc:sldMk cId="3425642137" sldId="259"/>
            <ac:grpSpMk id="336" creationId="{1E52A58B-449D-4247-8130-A29196941063}"/>
          </ac:grpSpMkLst>
        </pc:grpChg>
        <pc:grpChg chg="add del">
          <ac:chgData name="Dean Plank [dep22]" userId="48b10090-a369-498a-81dc-48efc77fff27" providerId="ADAL" clId="{392592C1-9606-EC41-9A67-72D882A204E0}" dt="2022-02-16T23:33:20.289" v="864"/>
          <ac:grpSpMkLst>
            <pc:docMk/>
            <pc:sldMk cId="3425642137" sldId="259"/>
            <ac:grpSpMk id="339" creationId="{E676BC2B-34C3-E043-A2C0-C8F5BFDB5F24}"/>
          </ac:grpSpMkLst>
        </pc:grpChg>
        <pc:grpChg chg="add">
          <ac:chgData name="Dean Plank [dep22]" userId="48b10090-a369-498a-81dc-48efc77fff27" providerId="ADAL" clId="{392592C1-9606-EC41-9A67-72D882A204E0}" dt="2022-02-16T23:33:20.289" v="864"/>
          <ac:grpSpMkLst>
            <pc:docMk/>
            <pc:sldMk cId="3425642137" sldId="259"/>
            <ac:grpSpMk id="341" creationId="{C3D6A070-0076-A142-B5F1-20D7026AD7A2}"/>
          </ac:grpSpMkLst>
        </pc:grpChg>
        <pc:grpChg chg="add">
          <ac:chgData name="Dean Plank [dep22]" userId="48b10090-a369-498a-81dc-48efc77fff27" providerId="ADAL" clId="{392592C1-9606-EC41-9A67-72D882A204E0}" dt="2022-02-16T23:33:44.524" v="868"/>
          <ac:grpSpMkLst>
            <pc:docMk/>
            <pc:sldMk cId="3425642137" sldId="259"/>
            <ac:grpSpMk id="345" creationId="{7C8BAA60-BC2D-CA4C-A1FB-74402FFBDFFC}"/>
          </ac:grpSpMkLst>
        </pc:grpChg>
        <pc:grpChg chg="add">
          <ac:chgData name="Dean Plank [dep22]" userId="48b10090-a369-498a-81dc-48efc77fff27" providerId="ADAL" clId="{392592C1-9606-EC41-9A67-72D882A204E0}" dt="2022-02-16T23:33:53.907" v="871"/>
          <ac:grpSpMkLst>
            <pc:docMk/>
            <pc:sldMk cId="3425642137" sldId="259"/>
            <ac:grpSpMk id="348" creationId="{6578B5E4-81E3-6841-932A-987EB5EE793B}"/>
          </ac:grpSpMkLst>
        </pc:grpChg>
        <pc:grpChg chg="add">
          <ac:chgData name="Dean Plank [dep22]" userId="48b10090-a369-498a-81dc-48efc77fff27" providerId="ADAL" clId="{392592C1-9606-EC41-9A67-72D882A204E0}" dt="2022-02-16T23:34:01.341" v="876"/>
          <ac:grpSpMkLst>
            <pc:docMk/>
            <pc:sldMk cId="3425642137" sldId="259"/>
            <ac:grpSpMk id="353" creationId="{3E4A3314-5E4A-F341-818B-4814CF330601}"/>
          </ac:grpSpMkLst>
        </pc:grpChg>
        <pc:grpChg chg="add">
          <ac:chgData name="Dean Plank [dep22]" userId="48b10090-a369-498a-81dc-48efc77fff27" providerId="ADAL" clId="{392592C1-9606-EC41-9A67-72D882A204E0}" dt="2022-02-16T23:34:05.751" v="879"/>
          <ac:grpSpMkLst>
            <pc:docMk/>
            <pc:sldMk cId="3425642137" sldId="259"/>
            <ac:grpSpMk id="356" creationId="{93A3B082-5CA3-3045-B364-D7418A608306}"/>
          </ac:grpSpMkLst>
        </pc:grpChg>
        <pc:grpChg chg="add">
          <ac:chgData name="Dean Plank [dep22]" userId="48b10090-a369-498a-81dc-48efc77fff27" providerId="ADAL" clId="{392592C1-9606-EC41-9A67-72D882A204E0}" dt="2022-02-16T23:37:20.936" v="896"/>
          <ac:grpSpMkLst>
            <pc:docMk/>
            <pc:sldMk cId="3425642137" sldId="259"/>
            <ac:grpSpMk id="369" creationId="{D51D12A4-3E57-0949-93F2-66EBEFA96796}"/>
          </ac:grpSpMkLst>
        </pc:grpChg>
        <pc:grpChg chg="add">
          <ac:chgData name="Dean Plank [dep22]" userId="48b10090-a369-498a-81dc-48efc77fff27" providerId="ADAL" clId="{392592C1-9606-EC41-9A67-72D882A204E0}" dt="2022-02-16T23:38:23.807" v="901"/>
          <ac:grpSpMkLst>
            <pc:docMk/>
            <pc:sldMk cId="3425642137" sldId="259"/>
            <ac:grpSpMk id="374" creationId="{F2A97167-A046-DF42-8EA1-53E155D7CCC7}"/>
          </ac:grpSpMkLst>
        </pc:grpChg>
        <pc:grpChg chg="add">
          <ac:chgData name="Dean Plank [dep22]" userId="48b10090-a369-498a-81dc-48efc77fff27" providerId="ADAL" clId="{392592C1-9606-EC41-9A67-72D882A204E0}" dt="2022-02-16T23:38:37.537" v="904"/>
          <ac:grpSpMkLst>
            <pc:docMk/>
            <pc:sldMk cId="3425642137" sldId="259"/>
            <ac:grpSpMk id="377" creationId="{9992B309-B71C-064D-B242-3001CFA2624A}"/>
          </ac:grpSpMkLst>
        </pc:grpChg>
        <pc:grpChg chg="add">
          <ac:chgData name="Dean Plank [dep22]" userId="48b10090-a369-498a-81dc-48efc77fff27" providerId="ADAL" clId="{392592C1-9606-EC41-9A67-72D882A204E0}" dt="2022-02-16T23:39:48.746" v="908"/>
          <ac:grpSpMkLst>
            <pc:docMk/>
            <pc:sldMk cId="3425642137" sldId="259"/>
            <ac:grpSpMk id="381" creationId="{37CF8951-D7FB-9A49-8F94-7F783C847B5C}"/>
          </ac:grpSpMkLst>
        </pc:grpChg>
        <pc:grpChg chg="add del">
          <ac:chgData name="Dean Plank [dep22]" userId="48b10090-a369-498a-81dc-48efc77fff27" providerId="ADAL" clId="{392592C1-9606-EC41-9A67-72D882A204E0}" dt="2022-02-16T23:45:32.350" v="927"/>
          <ac:grpSpMkLst>
            <pc:docMk/>
            <pc:sldMk cId="3425642137" sldId="259"/>
            <ac:grpSpMk id="384" creationId="{2B17DACD-30DF-0A4F-AF75-17E59C519D6C}"/>
          </ac:grpSpMkLst>
        </pc:grpChg>
        <pc:graphicFrameChg chg="mod modGraphic">
          <ac:chgData name="Dean Plank [dep22]" userId="48b10090-a369-498a-81dc-48efc77fff27" providerId="ADAL" clId="{392592C1-9606-EC41-9A67-72D882A204E0}" dt="2022-02-16T23:46:40.076" v="940" actId="1076"/>
          <ac:graphicFrameMkLst>
            <pc:docMk/>
            <pc:sldMk cId="3425642137" sldId="259"/>
            <ac:graphicFrameMk id="2" creationId="{AC8EA6F9-AE21-4745-9BAD-C7BFF191457C}"/>
          </ac:graphicFrameMkLst>
        </pc:graphicFrameChg>
        <pc:inkChg chg="add">
          <ac:chgData name="Dean Plank [dep22]" userId="48b10090-a369-498a-81dc-48efc77fff27" providerId="ADAL" clId="{392592C1-9606-EC41-9A67-72D882A204E0}" dt="2022-02-16T23:18:23.150" v="637"/>
          <ac:inkMkLst>
            <pc:docMk/>
            <pc:sldMk cId="3425642137" sldId="259"/>
            <ac:inkMk id="3" creationId="{54C68C70-2312-2842-A430-38134C9D5F92}"/>
          </ac:inkMkLst>
        </pc:inkChg>
        <pc:inkChg chg="add del">
          <ac:chgData name="Dean Plank [dep22]" userId="48b10090-a369-498a-81dc-48efc77fff27" providerId="ADAL" clId="{392592C1-9606-EC41-9A67-72D882A204E0}" dt="2022-02-16T20:50:57.286" v="1"/>
          <ac:inkMkLst>
            <pc:docMk/>
            <pc:sldMk cId="3425642137" sldId="259"/>
            <ac:inkMk id="3" creationId="{871E1F82-9D42-8E4B-A9E1-2B800D798775}"/>
          </ac:inkMkLst>
        </pc:inkChg>
        <pc:inkChg chg="add mod">
          <ac:chgData name="Dean Plank [dep22]" userId="48b10090-a369-498a-81dc-48efc77fff27" providerId="ADAL" clId="{392592C1-9606-EC41-9A67-72D882A204E0}" dt="2022-02-16T20:53:31.123" v="38" actId="1076"/>
          <ac:inkMkLst>
            <pc:docMk/>
            <pc:sldMk cId="3425642137" sldId="259"/>
            <ac:inkMk id="4" creationId="{1DC03836-0028-784E-A58B-D0BE3F0058EE}"/>
          </ac:inkMkLst>
        </pc:inkChg>
        <pc:inkChg chg="add mod topLvl">
          <ac:chgData name="Dean Plank [dep22]" userId="48b10090-a369-498a-81dc-48efc77fff27" providerId="ADAL" clId="{392592C1-9606-EC41-9A67-72D882A204E0}" dt="2022-02-16T20:53:31.123" v="38" actId="1076"/>
          <ac:inkMkLst>
            <pc:docMk/>
            <pc:sldMk cId="3425642137" sldId="259"/>
            <ac:inkMk id="5" creationId="{7848DB99-7873-5749-9EFF-FDBFFBC0485A}"/>
          </ac:inkMkLst>
        </pc:inkChg>
        <pc:inkChg chg="add mod topLvl">
          <ac:chgData name="Dean Plank [dep22]" userId="48b10090-a369-498a-81dc-48efc77fff27" providerId="ADAL" clId="{392592C1-9606-EC41-9A67-72D882A204E0}" dt="2022-02-16T20:53:31.123" v="38" actId="1076"/>
          <ac:inkMkLst>
            <pc:docMk/>
            <pc:sldMk cId="3425642137" sldId="259"/>
            <ac:inkMk id="6" creationId="{FDF0DF00-9B43-1A48-83A9-7541046C6EDC}"/>
          </ac:inkMkLst>
        </pc:inkChg>
        <pc:inkChg chg="add mod topLvl">
          <ac:chgData name="Dean Plank [dep22]" userId="48b10090-a369-498a-81dc-48efc77fff27" providerId="ADAL" clId="{392592C1-9606-EC41-9A67-72D882A204E0}" dt="2022-02-16T20:53:31.123" v="38" actId="1076"/>
          <ac:inkMkLst>
            <pc:docMk/>
            <pc:sldMk cId="3425642137" sldId="259"/>
            <ac:inkMk id="7" creationId="{5E5BF515-A827-4D42-9DC1-3042A896E549}"/>
          </ac:inkMkLst>
        </pc:inkChg>
        <pc:inkChg chg="add mod topLvl">
          <ac:chgData name="Dean Plank [dep22]" userId="48b10090-a369-498a-81dc-48efc77fff27" providerId="ADAL" clId="{392592C1-9606-EC41-9A67-72D882A204E0}" dt="2022-02-16T20:53:31.123" v="38" actId="1076"/>
          <ac:inkMkLst>
            <pc:docMk/>
            <pc:sldMk cId="3425642137" sldId="259"/>
            <ac:inkMk id="8" creationId="{72E62AC0-894C-CD41-9D7C-CD085B05F461}"/>
          </ac:inkMkLst>
        </pc:inkChg>
        <pc:inkChg chg="add mod topLvl">
          <ac:chgData name="Dean Plank [dep22]" userId="48b10090-a369-498a-81dc-48efc77fff27" providerId="ADAL" clId="{392592C1-9606-EC41-9A67-72D882A204E0}" dt="2022-02-16T20:53:31.123" v="38" actId="1076"/>
          <ac:inkMkLst>
            <pc:docMk/>
            <pc:sldMk cId="3425642137" sldId="259"/>
            <ac:inkMk id="9" creationId="{AB697FB9-DDCF-C04F-ABB3-D6BA353131DA}"/>
          </ac:inkMkLst>
        </pc:inkChg>
        <pc:inkChg chg="add mod topLvl">
          <ac:chgData name="Dean Plank [dep22]" userId="48b10090-a369-498a-81dc-48efc77fff27" providerId="ADAL" clId="{392592C1-9606-EC41-9A67-72D882A204E0}" dt="2022-02-16T20:53:31.123" v="38" actId="1076"/>
          <ac:inkMkLst>
            <pc:docMk/>
            <pc:sldMk cId="3425642137" sldId="259"/>
            <ac:inkMk id="10" creationId="{5B30BC34-CEA7-5940-B9D1-88A390765DB8}"/>
          </ac:inkMkLst>
        </pc:inkChg>
        <pc:inkChg chg="add mod topLvl">
          <ac:chgData name="Dean Plank [dep22]" userId="48b10090-a369-498a-81dc-48efc77fff27" providerId="ADAL" clId="{392592C1-9606-EC41-9A67-72D882A204E0}" dt="2022-02-16T20:53:31.123" v="38" actId="1076"/>
          <ac:inkMkLst>
            <pc:docMk/>
            <pc:sldMk cId="3425642137" sldId="259"/>
            <ac:inkMk id="11" creationId="{42B0CC53-8C42-E041-9D0F-C12AE8DF1C77}"/>
          </ac:inkMkLst>
        </pc:inkChg>
        <pc:inkChg chg="add topLvl">
          <ac:chgData name="Dean Plank [dep22]" userId="48b10090-a369-498a-81dc-48efc77fff27" providerId="ADAL" clId="{392592C1-9606-EC41-9A67-72D882A204E0}" dt="2022-02-16T23:18:39.383" v="649"/>
          <ac:inkMkLst>
            <pc:docMk/>
            <pc:sldMk cId="3425642137" sldId="259"/>
            <ac:inkMk id="12" creationId="{3E814D60-E9E4-144D-8A71-5B52D20225EC}"/>
          </ac:inkMkLst>
        </pc:inkChg>
        <pc:inkChg chg="add mod topLvl">
          <ac:chgData name="Dean Plank [dep22]" userId="48b10090-a369-498a-81dc-48efc77fff27" providerId="ADAL" clId="{392592C1-9606-EC41-9A67-72D882A204E0}" dt="2022-02-16T20:53:31.123" v="38" actId="1076"/>
          <ac:inkMkLst>
            <pc:docMk/>
            <pc:sldMk cId="3425642137" sldId="259"/>
            <ac:inkMk id="13" creationId="{32F9C699-65DF-1242-9451-7DDE20AF0E68}"/>
          </ac:inkMkLst>
        </pc:inkChg>
        <pc:inkChg chg="add mod topLvl">
          <ac:chgData name="Dean Plank [dep22]" userId="48b10090-a369-498a-81dc-48efc77fff27" providerId="ADAL" clId="{392592C1-9606-EC41-9A67-72D882A204E0}" dt="2022-02-16T20:53:31.123" v="38" actId="1076"/>
          <ac:inkMkLst>
            <pc:docMk/>
            <pc:sldMk cId="3425642137" sldId="259"/>
            <ac:inkMk id="14" creationId="{F3FF647E-EBA8-CA46-908D-E0101101BC8E}"/>
          </ac:inkMkLst>
        </pc:inkChg>
        <pc:inkChg chg="add mod topLvl">
          <ac:chgData name="Dean Plank [dep22]" userId="48b10090-a369-498a-81dc-48efc77fff27" providerId="ADAL" clId="{392592C1-9606-EC41-9A67-72D882A204E0}" dt="2022-02-16T20:53:31.123" v="38" actId="1076"/>
          <ac:inkMkLst>
            <pc:docMk/>
            <pc:sldMk cId="3425642137" sldId="259"/>
            <ac:inkMk id="15" creationId="{B908C463-6EAE-F04C-B6B1-3C420F43704D}"/>
          </ac:inkMkLst>
        </pc:inkChg>
        <pc:inkChg chg="add topLvl">
          <ac:chgData name="Dean Plank [dep22]" userId="48b10090-a369-498a-81dc-48efc77fff27" providerId="ADAL" clId="{392592C1-9606-EC41-9A67-72D882A204E0}" dt="2022-02-16T23:18:39.383" v="649"/>
          <ac:inkMkLst>
            <pc:docMk/>
            <pc:sldMk cId="3425642137" sldId="259"/>
            <ac:inkMk id="16" creationId="{6992C636-532E-4447-A877-3F0D28DFACBB}"/>
          </ac:inkMkLst>
        </pc:inkChg>
        <pc:inkChg chg="add mod topLvl">
          <ac:chgData name="Dean Plank [dep22]" userId="48b10090-a369-498a-81dc-48efc77fff27" providerId="ADAL" clId="{392592C1-9606-EC41-9A67-72D882A204E0}" dt="2022-02-16T20:53:31.123" v="38" actId="1076"/>
          <ac:inkMkLst>
            <pc:docMk/>
            <pc:sldMk cId="3425642137" sldId="259"/>
            <ac:inkMk id="17" creationId="{4863907C-306E-5845-851F-0526FE2B0847}"/>
          </ac:inkMkLst>
        </pc:inkChg>
        <pc:inkChg chg="add del">
          <ac:chgData name="Dean Plank [dep22]" userId="48b10090-a369-498a-81dc-48efc77fff27" providerId="ADAL" clId="{392592C1-9606-EC41-9A67-72D882A204E0}" dt="2022-02-16T23:23:45.087" v="651"/>
          <ac:inkMkLst>
            <pc:docMk/>
            <pc:sldMk cId="3425642137" sldId="259"/>
            <ac:inkMk id="18" creationId="{BB5463D4-CEC6-1746-9331-1C1E6339A38F}"/>
          </ac:inkMkLst>
        </pc:inkChg>
        <pc:inkChg chg="add del">
          <ac:chgData name="Dean Plank [dep22]" userId="48b10090-a369-498a-81dc-48efc77fff27" providerId="ADAL" clId="{392592C1-9606-EC41-9A67-72D882A204E0}" dt="2022-02-16T23:26:13.681" v="734"/>
          <ac:inkMkLst>
            <pc:docMk/>
            <pc:sldMk cId="3425642137" sldId="259"/>
            <ac:inkMk id="18" creationId="{D2C0A264-619A-914F-8437-A3DD0F21715E}"/>
          </ac:inkMkLst>
        </pc:inkChg>
        <pc:inkChg chg="add mod topLvl">
          <ac:chgData name="Dean Plank [dep22]" userId="48b10090-a369-498a-81dc-48efc77fff27" providerId="ADAL" clId="{392592C1-9606-EC41-9A67-72D882A204E0}" dt="2022-02-16T20:53:31.123" v="38" actId="1076"/>
          <ac:inkMkLst>
            <pc:docMk/>
            <pc:sldMk cId="3425642137" sldId="259"/>
            <ac:inkMk id="19" creationId="{3468E3C8-AF3B-8C47-9494-2184DD283999}"/>
          </ac:inkMkLst>
        </pc:inkChg>
        <pc:inkChg chg="add topLvl">
          <ac:chgData name="Dean Plank [dep22]" userId="48b10090-a369-498a-81dc-48efc77fff27" providerId="ADAL" clId="{392592C1-9606-EC41-9A67-72D882A204E0}" dt="2022-02-16T23:18:39.383" v="649"/>
          <ac:inkMkLst>
            <pc:docMk/>
            <pc:sldMk cId="3425642137" sldId="259"/>
            <ac:inkMk id="20" creationId="{4870D235-4119-6B4A-AC09-5FCE07718185}"/>
          </ac:inkMkLst>
        </pc:inkChg>
        <pc:inkChg chg="add mod">
          <ac:chgData name="Dean Plank [dep22]" userId="48b10090-a369-498a-81dc-48efc77fff27" providerId="ADAL" clId="{392592C1-9606-EC41-9A67-72D882A204E0}" dt="2022-02-16T20:53:31.123" v="38" actId="1076"/>
          <ac:inkMkLst>
            <pc:docMk/>
            <pc:sldMk cId="3425642137" sldId="259"/>
            <ac:inkMk id="21" creationId="{A437D781-CEC1-6D4A-9BB0-299473FB2D2E}"/>
          </ac:inkMkLst>
        </pc:inkChg>
        <pc:inkChg chg="add mod">
          <ac:chgData name="Dean Plank [dep22]" userId="48b10090-a369-498a-81dc-48efc77fff27" providerId="ADAL" clId="{392592C1-9606-EC41-9A67-72D882A204E0}" dt="2022-02-16T20:53:44.527" v="39" actId="1076"/>
          <ac:inkMkLst>
            <pc:docMk/>
            <pc:sldMk cId="3425642137" sldId="259"/>
            <ac:inkMk id="23" creationId="{EDBE3F07-1DAF-CD4B-BD87-2F5AF5C8F268}"/>
          </ac:inkMkLst>
        </pc:inkChg>
        <pc:inkChg chg="add mod topLvl">
          <ac:chgData name="Dean Plank [dep22]" userId="48b10090-a369-498a-81dc-48efc77fff27" providerId="ADAL" clId="{392592C1-9606-EC41-9A67-72D882A204E0}" dt="2022-02-16T20:53:44.527" v="39" actId="1076"/>
          <ac:inkMkLst>
            <pc:docMk/>
            <pc:sldMk cId="3425642137" sldId="259"/>
            <ac:inkMk id="24" creationId="{F9AD7671-3044-0A4A-84E1-EF6CABDB3762}"/>
          </ac:inkMkLst>
        </pc:inkChg>
        <pc:inkChg chg="add mod topLvl">
          <ac:chgData name="Dean Plank [dep22]" userId="48b10090-a369-498a-81dc-48efc77fff27" providerId="ADAL" clId="{392592C1-9606-EC41-9A67-72D882A204E0}" dt="2022-02-16T20:53:44.527" v="39" actId="1076"/>
          <ac:inkMkLst>
            <pc:docMk/>
            <pc:sldMk cId="3425642137" sldId="259"/>
            <ac:inkMk id="25" creationId="{C6926474-D379-5944-8B6B-805D098D2900}"/>
          </ac:inkMkLst>
        </pc:inkChg>
        <pc:inkChg chg="add mod topLvl">
          <ac:chgData name="Dean Plank [dep22]" userId="48b10090-a369-498a-81dc-48efc77fff27" providerId="ADAL" clId="{392592C1-9606-EC41-9A67-72D882A204E0}" dt="2022-02-16T20:53:44.527" v="39" actId="1076"/>
          <ac:inkMkLst>
            <pc:docMk/>
            <pc:sldMk cId="3425642137" sldId="259"/>
            <ac:inkMk id="26" creationId="{C4EA70CA-A348-7544-B5CE-FF6D20D2DE90}"/>
          </ac:inkMkLst>
        </pc:inkChg>
        <pc:inkChg chg="add mod topLvl">
          <ac:chgData name="Dean Plank [dep22]" userId="48b10090-a369-498a-81dc-48efc77fff27" providerId="ADAL" clId="{392592C1-9606-EC41-9A67-72D882A204E0}" dt="2022-02-16T20:53:44.527" v="39" actId="1076"/>
          <ac:inkMkLst>
            <pc:docMk/>
            <pc:sldMk cId="3425642137" sldId="259"/>
            <ac:inkMk id="27" creationId="{7772AA20-98B8-6648-8D92-C061959F223B}"/>
          </ac:inkMkLst>
        </pc:inkChg>
        <pc:inkChg chg="add mod topLvl">
          <ac:chgData name="Dean Plank [dep22]" userId="48b10090-a369-498a-81dc-48efc77fff27" providerId="ADAL" clId="{392592C1-9606-EC41-9A67-72D882A204E0}" dt="2022-02-16T20:53:44.527" v="39" actId="1076"/>
          <ac:inkMkLst>
            <pc:docMk/>
            <pc:sldMk cId="3425642137" sldId="259"/>
            <ac:inkMk id="28" creationId="{6C0C9A7B-C49C-0445-9ED5-8FC87707764C}"/>
          </ac:inkMkLst>
        </pc:inkChg>
        <pc:inkChg chg="add mod topLvl">
          <ac:chgData name="Dean Plank [dep22]" userId="48b10090-a369-498a-81dc-48efc77fff27" providerId="ADAL" clId="{392592C1-9606-EC41-9A67-72D882A204E0}" dt="2022-02-16T20:53:44.527" v="39" actId="1076"/>
          <ac:inkMkLst>
            <pc:docMk/>
            <pc:sldMk cId="3425642137" sldId="259"/>
            <ac:inkMk id="29" creationId="{5CBC9E8A-FA09-BC4E-8859-0365E1355DE4}"/>
          </ac:inkMkLst>
        </pc:inkChg>
        <pc:inkChg chg="add mod topLvl">
          <ac:chgData name="Dean Plank [dep22]" userId="48b10090-a369-498a-81dc-48efc77fff27" providerId="ADAL" clId="{392592C1-9606-EC41-9A67-72D882A204E0}" dt="2022-02-16T20:53:44.527" v="39" actId="1076"/>
          <ac:inkMkLst>
            <pc:docMk/>
            <pc:sldMk cId="3425642137" sldId="259"/>
            <ac:inkMk id="30" creationId="{CF876677-37CB-F043-AA2D-9DE71D3288A0}"/>
          </ac:inkMkLst>
        </pc:inkChg>
        <pc:inkChg chg="add mod topLvl">
          <ac:chgData name="Dean Plank [dep22]" userId="48b10090-a369-498a-81dc-48efc77fff27" providerId="ADAL" clId="{392592C1-9606-EC41-9A67-72D882A204E0}" dt="2022-02-16T20:53:44.527" v="39" actId="1076"/>
          <ac:inkMkLst>
            <pc:docMk/>
            <pc:sldMk cId="3425642137" sldId="259"/>
            <ac:inkMk id="31" creationId="{4076B5BE-0246-EA4A-BF04-D9ECE7912085}"/>
          </ac:inkMkLst>
        </pc:inkChg>
        <pc:inkChg chg="add mod topLvl">
          <ac:chgData name="Dean Plank [dep22]" userId="48b10090-a369-498a-81dc-48efc77fff27" providerId="ADAL" clId="{392592C1-9606-EC41-9A67-72D882A204E0}" dt="2022-02-16T20:53:44.527" v="39" actId="1076"/>
          <ac:inkMkLst>
            <pc:docMk/>
            <pc:sldMk cId="3425642137" sldId="259"/>
            <ac:inkMk id="32" creationId="{6D74D57D-2661-764B-B262-1A0265D1B12E}"/>
          </ac:inkMkLst>
        </pc:inkChg>
        <pc:inkChg chg="add del topLvl">
          <ac:chgData name="Dean Plank [dep22]" userId="48b10090-a369-498a-81dc-48efc77fff27" providerId="ADAL" clId="{392592C1-9606-EC41-9A67-72D882A204E0}" dt="2022-02-16T23:24:10.023" v="675"/>
          <ac:inkMkLst>
            <pc:docMk/>
            <pc:sldMk cId="3425642137" sldId="259"/>
            <ac:inkMk id="33" creationId="{47B8BC86-FB8E-7047-ACB1-5C3DA5D558CC}"/>
          </ac:inkMkLst>
        </pc:inkChg>
        <pc:inkChg chg="add del topLvl">
          <ac:chgData name="Dean Plank [dep22]" userId="48b10090-a369-498a-81dc-48efc77fff27" providerId="ADAL" clId="{392592C1-9606-EC41-9A67-72D882A204E0}" dt="2022-02-16T23:26:13.689" v="736"/>
          <ac:inkMkLst>
            <pc:docMk/>
            <pc:sldMk cId="3425642137" sldId="259"/>
            <ac:inkMk id="33" creationId="{714F63BD-2D0C-FA48-B12A-9638AC42F186}"/>
          </ac:inkMkLst>
        </pc:inkChg>
        <pc:inkChg chg="add mod">
          <ac:chgData name="Dean Plank [dep22]" userId="48b10090-a369-498a-81dc-48efc77fff27" providerId="ADAL" clId="{392592C1-9606-EC41-9A67-72D882A204E0}" dt="2022-02-16T20:53:44.527" v="39" actId="1076"/>
          <ac:inkMkLst>
            <pc:docMk/>
            <pc:sldMk cId="3425642137" sldId="259"/>
            <ac:inkMk id="34" creationId="{6D60121A-599C-C049-BFD2-1ACFF2828E5B}"/>
          </ac:inkMkLst>
        </pc:inkChg>
        <pc:inkChg chg="add topLvl">
          <ac:chgData name="Dean Plank [dep22]" userId="48b10090-a369-498a-81dc-48efc77fff27" providerId="ADAL" clId="{392592C1-9606-EC41-9A67-72D882A204E0}" dt="2022-02-16T23:18:39.383" v="649"/>
          <ac:inkMkLst>
            <pc:docMk/>
            <pc:sldMk cId="3425642137" sldId="259"/>
            <ac:inkMk id="36" creationId="{A071822B-BAA1-6C49-B738-D3CD23DC1041}"/>
          </ac:inkMkLst>
        </pc:inkChg>
        <pc:inkChg chg="add del">
          <ac:chgData name="Dean Plank [dep22]" userId="48b10090-a369-498a-81dc-48efc77fff27" providerId="ADAL" clId="{392592C1-9606-EC41-9A67-72D882A204E0}" dt="2022-02-16T21:07:50.780" v="243"/>
          <ac:inkMkLst>
            <pc:docMk/>
            <pc:sldMk cId="3425642137" sldId="259"/>
            <ac:inkMk id="36" creationId="{BAC6A7B3-2FB6-FB4C-9B4F-F509445EF829}"/>
          </ac:inkMkLst>
        </pc:inkChg>
        <pc:inkChg chg="add mod">
          <ac:chgData name="Dean Plank [dep22]" userId="48b10090-a369-498a-81dc-48efc77fff27" providerId="ADAL" clId="{392592C1-9606-EC41-9A67-72D882A204E0}" dt="2022-02-16T20:54:42.703" v="50" actId="1076"/>
          <ac:inkMkLst>
            <pc:docMk/>
            <pc:sldMk cId="3425642137" sldId="259"/>
            <ac:inkMk id="37" creationId="{0C1F158A-D924-044F-AA89-2011920E3890}"/>
          </ac:inkMkLst>
        </pc:inkChg>
        <pc:inkChg chg="add mod">
          <ac:chgData name="Dean Plank [dep22]" userId="48b10090-a369-498a-81dc-48efc77fff27" providerId="ADAL" clId="{392592C1-9606-EC41-9A67-72D882A204E0}" dt="2022-02-16T20:54:42.703" v="50" actId="1076"/>
          <ac:inkMkLst>
            <pc:docMk/>
            <pc:sldMk cId="3425642137" sldId="259"/>
            <ac:inkMk id="38" creationId="{716D1E83-FA56-8542-91F0-4B684CCE0C8F}"/>
          </ac:inkMkLst>
        </pc:inkChg>
        <pc:inkChg chg="add mod">
          <ac:chgData name="Dean Plank [dep22]" userId="48b10090-a369-498a-81dc-48efc77fff27" providerId="ADAL" clId="{392592C1-9606-EC41-9A67-72D882A204E0}" dt="2022-02-16T20:54:42.703" v="50" actId="1076"/>
          <ac:inkMkLst>
            <pc:docMk/>
            <pc:sldMk cId="3425642137" sldId="259"/>
            <ac:inkMk id="39" creationId="{A98AB3E3-4744-7D4D-8C56-EF754D28FB9F}"/>
          </ac:inkMkLst>
        </pc:inkChg>
        <pc:inkChg chg="add mod">
          <ac:chgData name="Dean Plank [dep22]" userId="48b10090-a369-498a-81dc-48efc77fff27" providerId="ADAL" clId="{392592C1-9606-EC41-9A67-72D882A204E0}" dt="2022-02-16T20:54:42.703" v="50" actId="1076"/>
          <ac:inkMkLst>
            <pc:docMk/>
            <pc:sldMk cId="3425642137" sldId="259"/>
            <ac:inkMk id="40" creationId="{227CED2F-BE36-5746-93D8-4ABF86B28B35}"/>
          </ac:inkMkLst>
        </pc:inkChg>
        <pc:inkChg chg="add mod">
          <ac:chgData name="Dean Plank [dep22]" userId="48b10090-a369-498a-81dc-48efc77fff27" providerId="ADAL" clId="{392592C1-9606-EC41-9A67-72D882A204E0}" dt="2022-02-16T20:54:42.703" v="50" actId="1076"/>
          <ac:inkMkLst>
            <pc:docMk/>
            <pc:sldMk cId="3425642137" sldId="259"/>
            <ac:inkMk id="41" creationId="{7AD4CCB3-41AA-2D49-A3BC-191BC18CE49C}"/>
          </ac:inkMkLst>
        </pc:inkChg>
        <pc:inkChg chg="add mod">
          <ac:chgData name="Dean Plank [dep22]" userId="48b10090-a369-498a-81dc-48efc77fff27" providerId="ADAL" clId="{392592C1-9606-EC41-9A67-72D882A204E0}" dt="2022-02-16T20:54:42.703" v="50" actId="1076"/>
          <ac:inkMkLst>
            <pc:docMk/>
            <pc:sldMk cId="3425642137" sldId="259"/>
            <ac:inkMk id="42" creationId="{E8B0E586-5A01-0747-AAA4-8223F48EE801}"/>
          </ac:inkMkLst>
        </pc:inkChg>
        <pc:inkChg chg="add mod">
          <ac:chgData name="Dean Plank [dep22]" userId="48b10090-a369-498a-81dc-48efc77fff27" providerId="ADAL" clId="{392592C1-9606-EC41-9A67-72D882A204E0}" dt="2022-02-16T20:54:42.703" v="50" actId="1076"/>
          <ac:inkMkLst>
            <pc:docMk/>
            <pc:sldMk cId="3425642137" sldId="259"/>
            <ac:inkMk id="43" creationId="{1A9B5026-CC2A-7541-AE41-88C6BE17F1B6}"/>
          </ac:inkMkLst>
        </pc:inkChg>
        <pc:inkChg chg="add mod">
          <ac:chgData name="Dean Plank [dep22]" userId="48b10090-a369-498a-81dc-48efc77fff27" providerId="ADAL" clId="{392592C1-9606-EC41-9A67-72D882A204E0}" dt="2022-02-16T20:54:42.703" v="50" actId="1076"/>
          <ac:inkMkLst>
            <pc:docMk/>
            <pc:sldMk cId="3425642137" sldId="259"/>
            <ac:inkMk id="44" creationId="{D938CEEF-7428-5B45-9A02-90339C222981}"/>
          </ac:inkMkLst>
        </pc:inkChg>
        <pc:inkChg chg="add mod topLvl">
          <ac:chgData name="Dean Plank [dep22]" userId="48b10090-a369-498a-81dc-48efc77fff27" providerId="ADAL" clId="{392592C1-9606-EC41-9A67-72D882A204E0}" dt="2022-02-16T20:57:04.216" v="95" actId="1076"/>
          <ac:inkMkLst>
            <pc:docMk/>
            <pc:sldMk cId="3425642137" sldId="259"/>
            <ac:inkMk id="46" creationId="{00683D62-6749-9F44-AA3F-FD96888B51F0}"/>
          </ac:inkMkLst>
        </pc:inkChg>
        <pc:inkChg chg="add mod topLvl">
          <ac:chgData name="Dean Plank [dep22]" userId="48b10090-a369-498a-81dc-48efc77fff27" providerId="ADAL" clId="{392592C1-9606-EC41-9A67-72D882A204E0}" dt="2022-02-16T20:57:04.216" v="95" actId="1076"/>
          <ac:inkMkLst>
            <pc:docMk/>
            <pc:sldMk cId="3425642137" sldId="259"/>
            <ac:inkMk id="47" creationId="{CE6A9B89-3BFA-184F-8EA1-982A8A62A1AB}"/>
          </ac:inkMkLst>
        </pc:inkChg>
        <pc:inkChg chg="add mod topLvl">
          <ac:chgData name="Dean Plank [dep22]" userId="48b10090-a369-498a-81dc-48efc77fff27" providerId="ADAL" clId="{392592C1-9606-EC41-9A67-72D882A204E0}" dt="2022-02-16T20:57:04.216" v="95" actId="1076"/>
          <ac:inkMkLst>
            <pc:docMk/>
            <pc:sldMk cId="3425642137" sldId="259"/>
            <ac:inkMk id="48" creationId="{21D81B6B-5DE2-FE4A-935A-BCDE2690B07F}"/>
          </ac:inkMkLst>
        </pc:inkChg>
        <pc:inkChg chg="add mod topLvl">
          <ac:chgData name="Dean Plank [dep22]" userId="48b10090-a369-498a-81dc-48efc77fff27" providerId="ADAL" clId="{392592C1-9606-EC41-9A67-72D882A204E0}" dt="2022-02-16T20:57:04.216" v="95" actId="1076"/>
          <ac:inkMkLst>
            <pc:docMk/>
            <pc:sldMk cId="3425642137" sldId="259"/>
            <ac:inkMk id="49" creationId="{9B19E817-2FF1-0541-9EDC-7B85A621762F}"/>
          </ac:inkMkLst>
        </pc:inkChg>
        <pc:inkChg chg="add mod topLvl">
          <ac:chgData name="Dean Plank [dep22]" userId="48b10090-a369-498a-81dc-48efc77fff27" providerId="ADAL" clId="{392592C1-9606-EC41-9A67-72D882A204E0}" dt="2022-02-16T20:57:04.216" v="95" actId="1076"/>
          <ac:inkMkLst>
            <pc:docMk/>
            <pc:sldMk cId="3425642137" sldId="259"/>
            <ac:inkMk id="50" creationId="{B407CEAA-1E26-F949-B572-20CE139AE4BC}"/>
          </ac:inkMkLst>
        </pc:inkChg>
        <pc:inkChg chg="add mod topLvl">
          <ac:chgData name="Dean Plank [dep22]" userId="48b10090-a369-498a-81dc-48efc77fff27" providerId="ADAL" clId="{392592C1-9606-EC41-9A67-72D882A204E0}" dt="2022-02-16T20:57:04.216" v="95" actId="1076"/>
          <ac:inkMkLst>
            <pc:docMk/>
            <pc:sldMk cId="3425642137" sldId="259"/>
            <ac:inkMk id="51" creationId="{D4084487-DF23-A24F-B332-D9A80F2BF5CB}"/>
          </ac:inkMkLst>
        </pc:inkChg>
        <pc:inkChg chg="add mod topLvl">
          <ac:chgData name="Dean Plank [dep22]" userId="48b10090-a369-498a-81dc-48efc77fff27" providerId="ADAL" clId="{392592C1-9606-EC41-9A67-72D882A204E0}" dt="2022-02-16T20:57:04.216" v="95" actId="1076"/>
          <ac:inkMkLst>
            <pc:docMk/>
            <pc:sldMk cId="3425642137" sldId="259"/>
            <ac:inkMk id="52" creationId="{18F7707D-8060-024A-A383-584C2C642BF4}"/>
          </ac:inkMkLst>
        </pc:inkChg>
        <pc:inkChg chg="add mod topLvl">
          <ac:chgData name="Dean Plank [dep22]" userId="48b10090-a369-498a-81dc-48efc77fff27" providerId="ADAL" clId="{392592C1-9606-EC41-9A67-72D882A204E0}" dt="2022-02-16T20:57:04.216" v="95" actId="1076"/>
          <ac:inkMkLst>
            <pc:docMk/>
            <pc:sldMk cId="3425642137" sldId="259"/>
            <ac:inkMk id="53" creationId="{DD37E115-707C-5247-BF38-7D25A98BC2CC}"/>
          </ac:inkMkLst>
        </pc:inkChg>
        <pc:inkChg chg="add mod topLvl">
          <ac:chgData name="Dean Plank [dep22]" userId="48b10090-a369-498a-81dc-48efc77fff27" providerId="ADAL" clId="{392592C1-9606-EC41-9A67-72D882A204E0}" dt="2022-02-16T20:57:04.216" v="95" actId="1076"/>
          <ac:inkMkLst>
            <pc:docMk/>
            <pc:sldMk cId="3425642137" sldId="259"/>
            <ac:inkMk id="54" creationId="{2B6032EC-9264-3045-B22C-5245F9E772F0}"/>
          </ac:inkMkLst>
        </pc:inkChg>
        <pc:inkChg chg="add del topLvl">
          <ac:chgData name="Dean Plank [dep22]" userId="48b10090-a369-498a-81dc-48efc77fff27" providerId="ADAL" clId="{392592C1-9606-EC41-9A67-72D882A204E0}" dt="2022-02-16T23:26:13.686" v="735"/>
          <ac:inkMkLst>
            <pc:docMk/>
            <pc:sldMk cId="3425642137" sldId="259"/>
            <ac:inkMk id="55" creationId="{8E19783C-6033-F746-8DE4-B41AB4CE86BA}"/>
          </ac:inkMkLst>
        </pc:inkChg>
        <pc:inkChg chg="add del topLvl">
          <ac:chgData name="Dean Plank [dep22]" userId="48b10090-a369-498a-81dc-48efc77fff27" providerId="ADAL" clId="{392592C1-9606-EC41-9A67-72D882A204E0}" dt="2022-02-16T23:24:10.019" v="674"/>
          <ac:inkMkLst>
            <pc:docMk/>
            <pc:sldMk cId="3425642137" sldId="259"/>
            <ac:inkMk id="55" creationId="{F5E82564-106B-6E44-91FB-54922CFB370A}"/>
          </ac:inkMkLst>
        </pc:inkChg>
        <pc:inkChg chg="add topLvl">
          <ac:chgData name="Dean Plank [dep22]" userId="48b10090-a369-498a-81dc-48efc77fff27" providerId="ADAL" clId="{392592C1-9606-EC41-9A67-72D882A204E0}" dt="2022-02-16T23:18:39.383" v="649"/>
          <ac:inkMkLst>
            <pc:docMk/>
            <pc:sldMk cId="3425642137" sldId="259"/>
            <ac:inkMk id="56" creationId="{5975AE62-8C06-C940-9924-CE5C6AC73819}"/>
          </ac:inkMkLst>
        </pc:inkChg>
        <pc:inkChg chg="add del topLvl">
          <ac:chgData name="Dean Plank [dep22]" userId="48b10090-a369-498a-81dc-48efc77fff27" providerId="ADAL" clId="{392592C1-9606-EC41-9A67-72D882A204E0}" dt="2022-02-16T20:55:50.937" v="63"/>
          <ac:inkMkLst>
            <pc:docMk/>
            <pc:sldMk cId="3425642137" sldId="259"/>
            <ac:inkMk id="56" creationId="{D99DF796-07F5-2243-A24A-9DB5BE330CDA}"/>
          </ac:inkMkLst>
        </pc:inkChg>
        <pc:inkChg chg="add del topLvl">
          <ac:chgData name="Dean Plank [dep22]" userId="48b10090-a369-498a-81dc-48efc77fff27" providerId="ADAL" clId="{392592C1-9606-EC41-9A67-72D882A204E0}" dt="2022-02-16T23:24:10.014" v="673"/>
          <ac:inkMkLst>
            <pc:docMk/>
            <pc:sldMk cId="3425642137" sldId="259"/>
            <ac:inkMk id="57" creationId="{46B4A429-B9D8-0F46-8CCA-B3CEE34CC686}"/>
          </ac:inkMkLst>
        </pc:inkChg>
        <pc:inkChg chg="add mod topLvl">
          <ac:chgData name="Dean Plank [dep22]" userId="48b10090-a369-498a-81dc-48efc77fff27" providerId="ADAL" clId="{392592C1-9606-EC41-9A67-72D882A204E0}" dt="2022-02-16T20:57:04.216" v="95" actId="1076"/>
          <ac:inkMkLst>
            <pc:docMk/>
            <pc:sldMk cId="3425642137" sldId="259"/>
            <ac:inkMk id="58" creationId="{FDDC9E17-4FED-764F-B3F2-1691122652C5}"/>
          </ac:inkMkLst>
        </pc:inkChg>
        <pc:inkChg chg="add">
          <ac:chgData name="Dean Plank [dep22]" userId="48b10090-a369-498a-81dc-48efc77fff27" providerId="ADAL" clId="{392592C1-9606-EC41-9A67-72D882A204E0}" dt="2022-02-16T23:18:37.608" v="647"/>
          <ac:inkMkLst>
            <pc:docMk/>
            <pc:sldMk cId="3425642137" sldId="259"/>
            <ac:inkMk id="59" creationId="{7B633F2A-F6C7-6B43-800E-6CDC93ED2C1B}"/>
          </ac:inkMkLst>
        </pc:inkChg>
        <pc:inkChg chg="add mod">
          <ac:chgData name="Dean Plank [dep22]" userId="48b10090-a369-498a-81dc-48efc77fff27" providerId="ADAL" clId="{392592C1-9606-EC41-9A67-72D882A204E0}" dt="2022-02-16T20:57:04.216" v="95" actId="1076"/>
          <ac:inkMkLst>
            <pc:docMk/>
            <pc:sldMk cId="3425642137" sldId="259"/>
            <ac:inkMk id="60" creationId="{619BA408-524C-2B4E-8DF9-BAC1E950F74A}"/>
          </ac:inkMkLst>
        </pc:inkChg>
        <pc:inkChg chg="add mod topLvl">
          <ac:chgData name="Dean Plank [dep22]" userId="48b10090-a369-498a-81dc-48efc77fff27" providerId="ADAL" clId="{392592C1-9606-EC41-9A67-72D882A204E0}" dt="2022-02-16T20:57:36.070" v="103" actId="1076"/>
          <ac:inkMkLst>
            <pc:docMk/>
            <pc:sldMk cId="3425642137" sldId="259"/>
            <ac:inkMk id="62" creationId="{5D054CBB-9973-F345-A6D7-AF7002066125}"/>
          </ac:inkMkLst>
        </pc:inkChg>
        <pc:inkChg chg="add mod topLvl">
          <ac:chgData name="Dean Plank [dep22]" userId="48b10090-a369-498a-81dc-48efc77fff27" providerId="ADAL" clId="{392592C1-9606-EC41-9A67-72D882A204E0}" dt="2022-02-16T20:57:36.070" v="103" actId="1076"/>
          <ac:inkMkLst>
            <pc:docMk/>
            <pc:sldMk cId="3425642137" sldId="259"/>
            <ac:inkMk id="63" creationId="{D2F28A55-F86D-C443-83A7-BD71DECD4CEE}"/>
          </ac:inkMkLst>
        </pc:inkChg>
        <pc:inkChg chg="add">
          <ac:chgData name="Dean Plank [dep22]" userId="48b10090-a369-498a-81dc-48efc77fff27" providerId="ADAL" clId="{392592C1-9606-EC41-9A67-72D882A204E0}" dt="2022-02-16T23:18:38.742" v="648"/>
          <ac:inkMkLst>
            <pc:docMk/>
            <pc:sldMk cId="3425642137" sldId="259"/>
            <ac:inkMk id="64" creationId="{B741721B-877D-2148-BE3D-32156425FD80}"/>
          </ac:inkMkLst>
        </pc:inkChg>
        <pc:inkChg chg="add mod topLvl">
          <ac:chgData name="Dean Plank [dep22]" userId="48b10090-a369-498a-81dc-48efc77fff27" providerId="ADAL" clId="{392592C1-9606-EC41-9A67-72D882A204E0}" dt="2022-02-16T20:57:36.070" v="103" actId="1076"/>
          <ac:inkMkLst>
            <pc:docMk/>
            <pc:sldMk cId="3425642137" sldId="259"/>
            <ac:inkMk id="65" creationId="{75273B24-DAE4-B248-8DAB-F429F537D0FA}"/>
          </ac:inkMkLst>
        </pc:inkChg>
        <pc:inkChg chg="add mod topLvl">
          <ac:chgData name="Dean Plank [dep22]" userId="48b10090-a369-498a-81dc-48efc77fff27" providerId="ADAL" clId="{392592C1-9606-EC41-9A67-72D882A204E0}" dt="2022-02-16T20:57:36.070" v="103" actId="1076"/>
          <ac:inkMkLst>
            <pc:docMk/>
            <pc:sldMk cId="3425642137" sldId="259"/>
            <ac:inkMk id="66" creationId="{5F9C5072-1346-E640-AAEB-8DECA247FA06}"/>
          </ac:inkMkLst>
        </pc:inkChg>
        <pc:inkChg chg="add mod topLvl">
          <ac:chgData name="Dean Plank [dep22]" userId="48b10090-a369-498a-81dc-48efc77fff27" providerId="ADAL" clId="{392592C1-9606-EC41-9A67-72D882A204E0}" dt="2022-02-16T20:57:36.070" v="103" actId="1076"/>
          <ac:inkMkLst>
            <pc:docMk/>
            <pc:sldMk cId="3425642137" sldId="259"/>
            <ac:inkMk id="67" creationId="{8CF487C9-85E6-AE47-806B-6F760AFE0DE1}"/>
          </ac:inkMkLst>
        </pc:inkChg>
        <pc:inkChg chg="add mod topLvl">
          <ac:chgData name="Dean Plank [dep22]" userId="48b10090-a369-498a-81dc-48efc77fff27" providerId="ADAL" clId="{392592C1-9606-EC41-9A67-72D882A204E0}" dt="2022-02-16T20:57:36.070" v="103" actId="1076"/>
          <ac:inkMkLst>
            <pc:docMk/>
            <pc:sldMk cId="3425642137" sldId="259"/>
            <ac:inkMk id="68" creationId="{51F51160-F961-CD44-80D6-ADCCA85B8B2D}"/>
          </ac:inkMkLst>
        </pc:inkChg>
        <pc:inkChg chg="add mod topLvl">
          <ac:chgData name="Dean Plank [dep22]" userId="48b10090-a369-498a-81dc-48efc77fff27" providerId="ADAL" clId="{392592C1-9606-EC41-9A67-72D882A204E0}" dt="2022-02-16T20:57:36.070" v="103" actId="1076"/>
          <ac:inkMkLst>
            <pc:docMk/>
            <pc:sldMk cId="3425642137" sldId="259"/>
            <ac:inkMk id="69" creationId="{00B909DB-568F-744C-AD78-7792398FB08E}"/>
          </ac:inkMkLst>
        </pc:inkChg>
        <pc:inkChg chg="add mod topLvl">
          <ac:chgData name="Dean Plank [dep22]" userId="48b10090-a369-498a-81dc-48efc77fff27" providerId="ADAL" clId="{392592C1-9606-EC41-9A67-72D882A204E0}" dt="2022-02-16T20:57:36.070" v="103" actId="1076"/>
          <ac:inkMkLst>
            <pc:docMk/>
            <pc:sldMk cId="3425642137" sldId="259"/>
            <ac:inkMk id="70" creationId="{ECBDDFE5-97F1-3A41-B970-E3B18DBFC3AB}"/>
          </ac:inkMkLst>
        </pc:inkChg>
        <pc:inkChg chg="add mod topLvl">
          <ac:chgData name="Dean Plank [dep22]" userId="48b10090-a369-498a-81dc-48efc77fff27" providerId="ADAL" clId="{392592C1-9606-EC41-9A67-72D882A204E0}" dt="2022-02-16T20:57:36.070" v="103" actId="1076"/>
          <ac:inkMkLst>
            <pc:docMk/>
            <pc:sldMk cId="3425642137" sldId="259"/>
            <ac:inkMk id="72" creationId="{28008405-84A3-BB4C-8A8C-9A534CA2DED4}"/>
          </ac:inkMkLst>
        </pc:inkChg>
        <pc:inkChg chg="add mod topLvl">
          <ac:chgData name="Dean Plank [dep22]" userId="48b10090-a369-498a-81dc-48efc77fff27" providerId="ADAL" clId="{392592C1-9606-EC41-9A67-72D882A204E0}" dt="2022-02-16T20:57:36.070" v="103" actId="1076"/>
          <ac:inkMkLst>
            <pc:docMk/>
            <pc:sldMk cId="3425642137" sldId="259"/>
            <ac:inkMk id="73" creationId="{096601E5-422C-2845-A7D9-5A0CB504F865}"/>
          </ac:inkMkLst>
        </pc:inkChg>
        <pc:inkChg chg="add topLvl">
          <ac:chgData name="Dean Plank [dep22]" userId="48b10090-a369-498a-81dc-48efc77fff27" providerId="ADAL" clId="{392592C1-9606-EC41-9A67-72D882A204E0}" dt="2022-02-16T23:26:41.237" v="756"/>
          <ac:inkMkLst>
            <pc:docMk/>
            <pc:sldMk cId="3425642137" sldId="259"/>
            <ac:inkMk id="74" creationId="{79B6FCC8-D446-EC4A-8420-5A355AFC3127}"/>
          </ac:inkMkLst>
        </pc:inkChg>
        <pc:inkChg chg="add del topLvl">
          <ac:chgData name="Dean Plank [dep22]" userId="48b10090-a369-498a-81dc-48efc77fff27" providerId="ADAL" clId="{392592C1-9606-EC41-9A67-72D882A204E0}" dt="2022-02-16T23:24:10.009" v="672"/>
          <ac:inkMkLst>
            <pc:docMk/>
            <pc:sldMk cId="3425642137" sldId="259"/>
            <ac:inkMk id="74" creationId="{7ECF5B57-CCB1-904A-90F1-FD0BDCF884E5}"/>
          </ac:inkMkLst>
        </pc:inkChg>
        <pc:inkChg chg="add mod">
          <ac:chgData name="Dean Plank [dep22]" userId="48b10090-a369-498a-81dc-48efc77fff27" providerId="ADAL" clId="{392592C1-9606-EC41-9A67-72D882A204E0}" dt="2022-02-16T20:57:36.070" v="103" actId="1076"/>
          <ac:inkMkLst>
            <pc:docMk/>
            <pc:sldMk cId="3425642137" sldId="259"/>
            <ac:inkMk id="75" creationId="{DE63EA13-8AA3-5948-8341-1F1878A46A0C}"/>
          </ac:inkMkLst>
        </pc:inkChg>
        <pc:inkChg chg="add mod">
          <ac:chgData name="Dean Plank [dep22]" userId="48b10090-a369-498a-81dc-48efc77fff27" providerId="ADAL" clId="{392592C1-9606-EC41-9A67-72D882A204E0}" dt="2022-02-16T20:57:36.070" v="103" actId="1076"/>
          <ac:inkMkLst>
            <pc:docMk/>
            <pc:sldMk cId="3425642137" sldId="259"/>
            <ac:inkMk id="77" creationId="{95E83773-62C2-674D-8ED5-F5F6945526EB}"/>
          </ac:inkMkLst>
        </pc:inkChg>
        <pc:inkChg chg="add mod topLvl">
          <ac:chgData name="Dean Plank [dep22]" userId="48b10090-a369-498a-81dc-48efc77fff27" providerId="ADAL" clId="{392592C1-9606-EC41-9A67-72D882A204E0}" dt="2022-02-16T20:57:54.248" v="104" actId="1076"/>
          <ac:inkMkLst>
            <pc:docMk/>
            <pc:sldMk cId="3425642137" sldId="259"/>
            <ac:inkMk id="78" creationId="{91C5D4B4-1B03-DF40-8C56-8612CEFDA71C}"/>
          </ac:inkMkLst>
        </pc:inkChg>
        <pc:inkChg chg="add mod topLvl">
          <ac:chgData name="Dean Plank [dep22]" userId="48b10090-a369-498a-81dc-48efc77fff27" providerId="ADAL" clId="{392592C1-9606-EC41-9A67-72D882A204E0}" dt="2022-02-16T20:57:54.248" v="104" actId="1076"/>
          <ac:inkMkLst>
            <pc:docMk/>
            <pc:sldMk cId="3425642137" sldId="259"/>
            <ac:inkMk id="79" creationId="{CAF99DB2-FE33-5048-8F9A-99E2F69D216F}"/>
          </ac:inkMkLst>
        </pc:inkChg>
        <pc:inkChg chg="add mod topLvl">
          <ac:chgData name="Dean Plank [dep22]" userId="48b10090-a369-498a-81dc-48efc77fff27" providerId="ADAL" clId="{392592C1-9606-EC41-9A67-72D882A204E0}" dt="2022-02-16T20:57:54.248" v="104" actId="1076"/>
          <ac:inkMkLst>
            <pc:docMk/>
            <pc:sldMk cId="3425642137" sldId="259"/>
            <ac:inkMk id="80" creationId="{DDB12897-EEEB-9446-905D-31A09B837A25}"/>
          </ac:inkMkLst>
        </pc:inkChg>
        <pc:inkChg chg="add mod topLvl">
          <ac:chgData name="Dean Plank [dep22]" userId="48b10090-a369-498a-81dc-48efc77fff27" providerId="ADAL" clId="{392592C1-9606-EC41-9A67-72D882A204E0}" dt="2022-02-16T20:57:54.248" v="104" actId="1076"/>
          <ac:inkMkLst>
            <pc:docMk/>
            <pc:sldMk cId="3425642137" sldId="259"/>
            <ac:inkMk id="81" creationId="{A6709D80-B9F3-594B-ADCA-47166621A543}"/>
          </ac:inkMkLst>
        </pc:inkChg>
        <pc:inkChg chg="add mod topLvl">
          <ac:chgData name="Dean Plank [dep22]" userId="48b10090-a369-498a-81dc-48efc77fff27" providerId="ADAL" clId="{392592C1-9606-EC41-9A67-72D882A204E0}" dt="2022-02-16T20:57:54.248" v="104" actId="1076"/>
          <ac:inkMkLst>
            <pc:docMk/>
            <pc:sldMk cId="3425642137" sldId="259"/>
            <ac:inkMk id="82" creationId="{945E5DAE-DF59-144A-8B64-143CF654EBF3}"/>
          </ac:inkMkLst>
        </pc:inkChg>
        <pc:inkChg chg="add mod topLvl">
          <ac:chgData name="Dean Plank [dep22]" userId="48b10090-a369-498a-81dc-48efc77fff27" providerId="ADAL" clId="{392592C1-9606-EC41-9A67-72D882A204E0}" dt="2022-02-16T20:57:54.248" v="104" actId="1076"/>
          <ac:inkMkLst>
            <pc:docMk/>
            <pc:sldMk cId="3425642137" sldId="259"/>
            <ac:inkMk id="83" creationId="{2ACC648C-22EF-2349-A61F-2346CE33F5B9}"/>
          </ac:inkMkLst>
        </pc:inkChg>
        <pc:inkChg chg="add mod topLvl">
          <ac:chgData name="Dean Plank [dep22]" userId="48b10090-a369-498a-81dc-48efc77fff27" providerId="ADAL" clId="{392592C1-9606-EC41-9A67-72D882A204E0}" dt="2022-02-16T20:57:54.248" v="104" actId="1076"/>
          <ac:inkMkLst>
            <pc:docMk/>
            <pc:sldMk cId="3425642137" sldId="259"/>
            <ac:inkMk id="84" creationId="{6A0ABC28-1DC6-F745-89C9-26FC7DE6786A}"/>
          </ac:inkMkLst>
        </pc:inkChg>
        <pc:inkChg chg="add topLvl">
          <ac:chgData name="Dean Plank [dep22]" userId="48b10090-a369-498a-81dc-48efc77fff27" providerId="ADAL" clId="{392592C1-9606-EC41-9A67-72D882A204E0}" dt="2022-02-16T23:26:41.237" v="756"/>
          <ac:inkMkLst>
            <pc:docMk/>
            <pc:sldMk cId="3425642137" sldId="259"/>
            <ac:inkMk id="85" creationId="{A601D787-1142-2A4D-A319-9DA4B4D8E4C3}"/>
          </ac:inkMkLst>
        </pc:inkChg>
        <pc:inkChg chg="add del topLvl">
          <ac:chgData name="Dean Plank [dep22]" userId="48b10090-a369-498a-81dc-48efc77fff27" providerId="ADAL" clId="{392592C1-9606-EC41-9A67-72D882A204E0}" dt="2022-02-16T23:24:10.003" v="671"/>
          <ac:inkMkLst>
            <pc:docMk/>
            <pc:sldMk cId="3425642137" sldId="259"/>
            <ac:inkMk id="85" creationId="{C70A86D8-1227-DE42-A601-24847FEF1D82}"/>
          </ac:inkMkLst>
        </pc:inkChg>
        <pc:inkChg chg="add mod">
          <ac:chgData name="Dean Plank [dep22]" userId="48b10090-a369-498a-81dc-48efc77fff27" providerId="ADAL" clId="{392592C1-9606-EC41-9A67-72D882A204E0}" dt="2022-02-16T20:57:54.248" v="104" actId="1076"/>
          <ac:inkMkLst>
            <pc:docMk/>
            <pc:sldMk cId="3425642137" sldId="259"/>
            <ac:inkMk id="86" creationId="{2B89B775-C03A-614E-AF59-BCD281C62524}"/>
          </ac:inkMkLst>
        </pc:inkChg>
        <pc:inkChg chg="add mod">
          <ac:chgData name="Dean Plank [dep22]" userId="48b10090-a369-498a-81dc-48efc77fff27" providerId="ADAL" clId="{392592C1-9606-EC41-9A67-72D882A204E0}" dt="2022-02-16T20:57:54.248" v="104" actId="1076"/>
          <ac:inkMkLst>
            <pc:docMk/>
            <pc:sldMk cId="3425642137" sldId="259"/>
            <ac:inkMk id="88" creationId="{3CBC005B-86AE-8E49-A9B2-CF424BD0402C}"/>
          </ac:inkMkLst>
        </pc:inkChg>
        <pc:inkChg chg="add topLvl">
          <ac:chgData name="Dean Plank [dep22]" userId="48b10090-a369-498a-81dc-48efc77fff27" providerId="ADAL" clId="{392592C1-9606-EC41-9A67-72D882A204E0}" dt="2022-02-16T20:59:27.869" v="111"/>
          <ac:inkMkLst>
            <pc:docMk/>
            <pc:sldMk cId="3425642137" sldId="259"/>
            <ac:inkMk id="89" creationId="{3D15472E-E994-EF4A-A4A8-71C37B59FE4B}"/>
          </ac:inkMkLst>
        </pc:inkChg>
        <pc:inkChg chg="add topLvl">
          <ac:chgData name="Dean Plank [dep22]" userId="48b10090-a369-498a-81dc-48efc77fff27" providerId="ADAL" clId="{392592C1-9606-EC41-9A67-72D882A204E0}" dt="2022-02-16T20:59:27.869" v="111"/>
          <ac:inkMkLst>
            <pc:docMk/>
            <pc:sldMk cId="3425642137" sldId="259"/>
            <ac:inkMk id="90" creationId="{ACAFF5EF-4CB4-1641-85B9-70A4406C1B79}"/>
          </ac:inkMkLst>
        </pc:inkChg>
        <pc:inkChg chg="add topLvl">
          <ac:chgData name="Dean Plank [dep22]" userId="48b10090-a369-498a-81dc-48efc77fff27" providerId="ADAL" clId="{392592C1-9606-EC41-9A67-72D882A204E0}" dt="2022-02-16T20:59:27.869" v="111"/>
          <ac:inkMkLst>
            <pc:docMk/>
            <pc:sldMk cId="3425642137" sldId="259"/>
            <ac:inkMk id="91" creationId="{1094C64E-0EDB-8746-9322-FE2E9AA94467}"/>
          </ac:inkMkLst>
        </pc:inkChg>
        <pc:inkChg chg="add">
          <ac:chgData name="Dean Plank [dep22]" userId="48b10090-a369-498a-81dc-48efc77fff27" providerId="ADAL" clId="{392592C1-9606-EC41-9A67-72D882A204E0}" dt="2022-02-16T20:59:25.779" v="109"/>
          <ac:inkMkLst>
            <pc:docMk/>
            <pc:sldMk cId="3425642137" sldId="259"/>
            <ac:inkMk id="93" creationId="{C552F7CA-7BDC-8846-998F-F73CCBC74416}"/>
          </ac:inkMkLst>
        </pc:inkChg>
        <pc:inkChg chg="add">
          <ac:chgData name="Dean Plank [dep22]" userId="48b10090-a369-498a-81dc-48efc77fff27" providerId="ADAL" clId="{392592C1-9606-EC41-9A67-72D882A204E0}" dt="2022-02-16T20:59:27.055" v="110"/>
          <ac:inkMkLst>
            <pc:docMk/>
            <pc:sldMk cId="3425642137" sldId="259"/>
            <ac:inkMk id="94" creationId="{A07BBDD2-5577-724B-9715-CF292EB0808E}"/>
          </ac:inkMkLst>
        </pc:inkChg>
        <pc:inkChg chg="add topLvl">
          <ac:chgData name="Dean Plank [dep22]" userId="48b10090-a369-498a-81dc-48efc77fff27" providerId="ADAL" clId="{392592C1-9606-EC41-9A67-72D882A204E0}" dt="2022-02-16T21:04:56.903" v="198"/>
          <ac:inkMkLst>
            <pc:docMk/>
            <pc:sldMk cId="3425642137" sldId="259"/>
            <ac:inkMk id="96" creationId="{1FFAA049-413E-3049-BE8F-B3A702F3A911}"/>
          </ac:inkMkLst>
        </pc:inkChg>
        <pc:inkChg chg="add topLvl">
          <ac:chgData name="Dean Plank [dep22]" userId="48b10090-a369-498a-81dc-48efc77fff27" providerId="ADAL" clId="{392592C1-9606-EC41-9A67-72D882A204E0}" dt="2022-02-16T21:04:56.903" v="198"/>
          <ac:inkMkLst>
            <pc:docMk/>
            <pc:sldMk cId="3425642137" sldId="259"/>
            <ac:inkMk id="97" creationId="{B452EDC1-0058-F943-86BB-E9A4F10ABE76}"/>
          </ac:inkMkLst>
        </pc:inkChg>
        <pc:inkChg chg="add topLvl">
          <ac:chgData name="Dean Plank [dep22]" userId="48b10090-a369-498a-81dc-48efc77fff27" providerId="ADAL" clId="{392592C1-9606-EC41-9A67-72D882A204E0}" dt="2022-02-16T21:04:56.903" v="198"/>
          <ac:inkMkLst>
            <pc:docMk/>
            <pc:sldMk cId="3425642137" sldId="259"/>
            <ac:inkMk id="98" creationId="{BB1201FC-1D30-1A42-8E1E-CCD801D4FB03}"/>
          </ac:inkMkLst>
        </pc:inkChg>
        <pc:inkChg chg="add topLvl">
          <ac:chgData name="Dean Plank [dep22]" userId="48b10090-a369-498a-81dc-48efc77fff27" providerId="ADAL" clId="{392592C1-9606-EC41-9A67-72D882A204E0}" dt="2022-02-16T21:04:56.903" v="198"/>
          <ac:inkMkLst>
            <pc:docMk/>
            <pc:sldMk cId="3425642137" sldId="259"/>
            <ac:inkMk id="99" creationId="{01785868-40E3-E14D-9E24-884F88CA9A22}"/>
          </ac:inkMkLst>
        </pc:inkChg>
        <pc:inkChg chg="add topLvl">
          <ac:chgData name="Dean Plank [dep22]" userId="48b10090-a369-498a-81dc-48efc77fff27" providerId="ADAL" clId="{392592C1-9606-EC41-9A67-72D882A204E0}" dt="2022-02-16T21:04:56.903" v="198"/>
          <ac:inkMkLst>
            <pc:docMk/>
            <pc:sldMk cId="3425642137" sldId="259"/>
            <ac:inkMk id="100" creationId="{B0CB9AE7-48AC-BC4B-82B1-F2D4F2C5F49D}"/>
          </ac:inkMkLst>
        </pc:inkChg>
        <pc:inkChg chg="add topLvl">
          <ac:chgData name="Dean Plank [dep22]" userId="48b10090-a369-498a-81dc-48efc77fff27" providerId="ADAL" clId="{392592C1-9606-EC41-9A67-72D882A204E0}" dt="2022-02-16T21:04:56.903" v="198"/>
          <ac:inkMkLst>
            <pc:docMk/>
            <pc:sldMk cId="3425642137" sldId="259"/>
            <ac:inkMk id="101" creationId="{E9A0E9B7-FA41-4646-8741-2019A7FB1662}"/>
          </ac:inkMkLst>
        </pc:inkChg>
        <pc:inkChg chg="add topLvl">
          <ac:chgData name="Dean Plank [dep22]" userId="48b10090-a369-498a-81dc-48efc77fff27" providerId="ADAL" clId="{392592C1-9606-EC41-9A67-72D882A204E0}" dt="2022-02-16T21:04:56.903" v="198"/>
          <ac:inkMkLst>
            <pc:docMk/>
            <pc:sldMk cId="3425642137" sldId="259"/>
            <ac:inkMk id="102" creationId="{AB4FFBB7-7AD4-B84F-BF3A-95AC9EC6007C}"/>
          </ac:inkMkLst>
        </pc:inkChg>
        <pc:inkChg chg="add topLvl">
          <ac:chgData name="Dean Plank [dep22]" userId="48b10090-a369-498a-81dc-48efc77fff27" providerId="ADAL" clId="{392592C1-9606-EC41-9A67-72D882A204E0}" dt="2022-02-16T23:26:41.237" v="756"/>
          <ac:inkMkLst>
            <pc:docMk/>
            <pc:sldMk cId="3425642137" sldId="259"/>
            <ac:inkMk id="103" creationId="{1F5608CF-1296-604D-900C-6DC5DB94740D}"/>
          </ac:inkMkLst>
        </pc:inkChg>
        <pc:inkChg chg="add del topLvl">
          <ac:chgData name="Dean Plank [dep22]" userId="48b10090-a369-498a-81dc-48efc77fff27" providerId="ADAL" clId="{392592C1-9606-EC41-9A67-72D882A204E0}" dt="2022-02-16T23:23:55.997" v="659"/>
          <ac:inkMkLst>
            <pc:docMk/>
            <pc:sldMk cId="3425642137" sldId="259"/>
            <ac:inkMk id="103" creationId="{4C34A2DC-F31C-B442-BF19-DE01865A2B7D}"/>
          </ac:inkMkLst>
        </pc:inkChg>
        <pc:inkChg chg="add topLvl">
          <ac:chgData name="Dean Plank [dep22]" userId="48b10090-a369-498a-81dc-48efc77fff27" providerId="ADAL" clId="{392592C1-9606-EC41-9A67-72D882A204E0}" dt="2022-02-16T21:04:56.903" v="198"/>
          <ac:inkMkLst>
            <pc:docMk/>
            <pc:sldMk cId="3425642137" sldId="259"/>
            <ac:inkMk id="104" creationId="{416038CB-4013-084D-B336-AA112A1FE422}"/>
          </ac:inkMkLst>
        </pc:inkChg>
        <pc:inkChg chg="add topLvl">
          <ac:chgData name="Dean Plank [dep22]" userId="48b10090-a369-498a-81dc-48efc77fff27" providerId="ADAL" clId="{392592C1-9606-EC41-9A67-72D882A204E0}" dt="2022-02-16T21:04:56.903" v="198"/>
          <ac:inkMkLst>
            <pc:docMk/>
            <pc:sldMk cId="3425642137" sldId="259"/>
            <ac:inkMk id="105" creationId="{8BECAED5-342B-2949-8C46-32431D481BCC}"/>
          </ac:inkMkLst>
        </pc:inkChg>
        <pc:inkChg chg="add">
          <ac:chgData name="Dean Plank [dep22]" userId="48b10090-a369-498a-81dc-48efc77fff27" providerId="ADAL" clId="{392592C1-9606-EC41-9A67-72D882A204E0}" dt="2022-02-16T21:01:05.366" v="123"/>
          <ac:inkMkLst>
            <pc:docMk/>
            <pc:sldMk cId="3425642137" sldId="259"/>
            <ac:inkMk id="107" creationId="{034BB1CE-3B08-044A-82F0-BB0E6487CDB8}"/>
          </ac:inkMkLst>
        </pc:inkChg>
        <pc:inkChg chg="add">
          <ac:chgData name="Dean Plank [dep22]" userId="48b10090-a369-498a-81dc-48efc77fff27" providerId="ADAL" clId="{392592C1-9606-EC41-9A67-72D882A204E0}" dt="2022-02-16T21:01:07.710" v="124"/>
          <ac:inkMkLst>
            <pc:docMk/>
            <pc:sldMk cId="3425642137" sldId="259"/>
            <ac:inkMk id="108" creationId="{39A4C256-F4FE-CE4D-85E2-CF783D6C356A}"/>
          </ac:inkMkLst>
        </pc:inkChg>
        <pc:inkChg chg="add topLvl">
          <ac:chgData name="Dean Plank [dep22]" userId="48b10090-a369-498a-81dc-48efc77fff27" providerId="ADAL" clId="{392592C1-9606-EC41-9A67-72D882A204E0}" dt="2022-02-16T21:01:26.157" v="138"/>
          <ac:inkMkLst>
            <pc:docMk/>
            <pc:sldMk cId="3425642137" sldId="259"/>
            <ac:inkMk id="110" creationId="{8139E6AE-E82A-374E-99AB-AC3EF1D25803}"/>
          </ac:inkMkLst>
        </pc:inkChg>
        <pc:inkChg chg="add topLvl">
          <ac:chgData name="Dean Plank [dep22]" userId="48b10090-a369-498a-81dc-48efc77fff27" providerId="ADAL" clId="{392592C1-9606-EC41-9A67-72D882A204E0}" dt="2022-02-16T21:01:26.157" v="138"/>
          <ac:inkMkLst>
            <pc:docMk/>
            <pc:sldMk cId="3425642137" sldId="259"/>
            <ac:inkMk id="111" creationId="{EDBD2DCA-908C-334E-905F-2B57CDE5D0FC}"/>
          </ac:inkMkLst>
        </pc:inkChg>
        <pc:inkChg chg="add topLvl">
          <ac:chgData name="Dean Plank [dep22]" userId="48b10090-a369-498a-81dc-48efc77fff27" providerId="ADAL" clId="{392592C1-9606-EC41-9A67-72D882A204E0}" dt="2022-02-16T21:01:26.157" v="138"/>
          <ac:inkMkLst>
            <pc:docMk/>
            <pc:sldMk cId="3425642137" sldId="259"/>
            <ac:inkMk id="112" creationId="{D652BD97-D6C8-C040-873F-E40C791E7F5C}"/>
          </ac:inkMkLst>
        </pc:inkChg>
        <pc:inkChg chg="add topLvl">
          <ac:chgData name="Dean Plank [dep22]" userId="48b10090-a369-498a-81dc-48efc77fff27" providerId="ADAL" clId="{392592C1-9606-EC41-9A67-72D882A204E0}" dt="2022-02-16T21:01:26.157" v="138"/>
          <ac:inkMkLst>
            <pc:docMk/>
            <pc:sldMk cId="3425642137" sldId="259"/>
            <ac:inkMk id="113" creationId="{91B72D04-736B-8A4D-9549-D7AD824ABD0B}"/>
          </ac:inkMkLst>
        </pc:inkChg>
        <pc:inkChg chg="add topLvl">
          <ac:chgData name="Dean Plank [dep22]" userId="48b10090-a369-498a-81dc-48efc77fff27" providerId="ADAL" clId="{392592C1-9606-EC41-9A67-72D882A204E0}" dt="2022-02-16T21:01:26.157" v="138"/>
          <ac:inkMkLst>
            <pc:docMk/>
            <pc:sldMk cId="3425642137" sldId="259"/>
            <ac:inkMk id="114" creationId="{08FCDB84-A09B-CA47-AAA3-E44C9792C944}"/>
          </ac:inkMkLst>
        </pc:inkChg>
        <pc:inkChg chg="add topLvl">
          <ac:chgData name="Dean Plank [dep22]" userId="48b10090-a369-498a-81dc-48efc77fff27" providerId="ADAL" clId="{392592C1-9606-EC41-9A67-72D882A204E0}" dt="2022-02-16T21:01:26.157" v="138"/>
          <ac:inkMkLst>
            <pc:docMk/>
            <pc:sldMk cId="3425642137" sldId="259"/>
            <ac:inkMk id="115" creationId="{73643EF5-3545-784D-B593-674B2C605B9A}"/>
          </ac:inkMkLst>
        </pc:inkChg>
        <pc:inkChg chg="add del">
          <ac:chgData name="Dean Plank [dep22]" userId="48b10090-a369-498a-81dc-48efc77fff27" providerId="ADAL" clId="{392592C1-9606-EC41-9A67-72D882A204E0}" dt="2022-02-16T23:24:09.999" v="670"/>
          <ac:inkMkLst>
            <pc:docMk/>
            <pc:sldMk cId="3425642137" sldId="259"/>
            <ac:inkMk id="116" creationId="{6076C860-5116-8349-B8F9-93D316D32ECF}"/>
          </ac:inkMkLst>
        </pc:inkChg>
        <pc:inkChg chg="add topLvl">
          <ac:chgData name="Dean Plank [dep22]" userId="48b10090-a369-498a-81dc-48efc77fff27" providerId="ADAL" clId="{392592C1-9606-EC41-9A67-72D882A204E0}" dt="2022-02-16T23:26:41.237" v="756"/>
          <ac:inkMkLst>
            <pc:docMk/>
            <pc:sldMk cId="3425642137" sldId="259"/>
            <ac:inkMk id="116" creationId="{B088BC69-F21C-9C43-A1FF-008654E2743A}"/>
          </ac:inkMkLst>
        </pc:inkChg>
        <pc:inkChg chg="add">
          <ac:chgData name="Dean Plank [dep22]" userId="48b10090-a369-498a-81dc-48efc77fff27" providerId="ADAL" clId="{392592C1-9606-EC41-9A67-72D882A204E0}" dt="2022-02-16T21:01:22.893" v="133"/>
          <ac:inkMkLst>
            <pc:docMk/>
            <pc:sldMk cId="3425642137" sldId="259"/>
            <ac:inkMk id="117" creationId="{69C6E230-B265-0248-BD99-28998E62792E}"/>
          </ac:inkMkLst>
        </pc:inkChg>
        <pc:inkChg chg="add">
          <ac:chgData name="Dean Plank [dep22]" userId="48b10090-a369-498a-81dc-48efc77fff27" providerId="ADAL" clId="{392592C1-9606-EC41-9A67-72D882A204E0}" dt="2022-02-16T21:01:23.578" v="134"/>
          <ac:inkMkLst>
            <pc:docMk/>
            <pc:sldMk cId="3425642137" sldId="259"/>
            <ac:inkMk id="118" creationId="{BBA504E7-C962-BA48-B484-16A37509A243}"/>
          </ac:inkMkLst>
        </pc:inkChg>
        <pc:inkChg chg="add">
          <ac:chgData name="Dean Plank [dep22]" userId="48b10090-a369-498a-81dc-48efc77fff27" providerId="ADAL" clId="{392592C1-9606-EC41-9A67-72D882A204E0}" dt="2022-02-16T21:01:24.263" v="135"/>
          <ac:inkMkLst>
            <pc:docMk/>
            <pc:sldMk cId="3425642137" sldId="259"/>
            <ac:inkMk id="119" creationId="{7219B13B-36B9-1046-BB67-B7B51B10C27D}"/>
          </ac:inkMkLst>
        </pc:inkChg>
        <pc:inkChg chg="add">
          <ac:chgData name="Dean Plank [dep22]" userId="48b10090-a369-498a-81dc-48efc77fff27" providerId="ADAL" clId="{392592C1-9606-EC41-9A67-72D882A204E0}" dt="2022-02-16T21:01:24.764" v="136"/>
          <ac:inkMkLst>
            <pc:docMk/>
            <pc:sldMk cId="3425642137" sldId="259"/>
            <ac:inkMk id="120" creationId="{DCA6E1F8-087A-F641-B9B4-DBBE2635E6CF}"/>
          </ac:inkMkLst>
        </pc:inkChg>
        <pc:inkChg chg="add">
          <ac:chgData name="Dean Plank [dep22]" userId="48b10090-a369-498a-81dc-48efc77fff27" providerId="ADAL" clId="{392592C1-9606-EC41-9A67-72D882A204E0}" dt="2022-02-16T21:01:25.472" v="137"/>
          <ac:inkMkLst>
            <pc:docMk/>
            <pc:sldMk cId="3425642137" sldId="259"/>
            <ac:inkMk id="121" creationId="{483A24BB-4F8C-8741-B629-3952D7A945FE}"/>
          </ac:inkMkLst>
        </pc:inkChg>
        <pc:inkChg chg="add topLvl">
          <ac:chgData name="Dean Plank [dep22]" userId="48b10090-a369-498a-81dc-48efc77fff27" providerId="ADAL" clId="{392592C1-9606-EC41-9A67-72D882A204E0}" dt="2022-02-16T21:01:44.594" v="160"/>
          <ac:inkMkLst>
            <pc:docMk/>
            <pc:sldMk cId="3425642137" sldId="259"/>
            <ac:inkMk id="123" creationId="{5564A9B0-B9A5-DA43-8745-5BDDA9467728}"/>
          </ac:inkMkLst>
        </pc:inkChg>
        <pc:inkChg chg="add topLvl">
          <ac:chgData name="Dean Plank [dep22]" userId="48b10090-a369-498a-81dc-48efc77fff27" providerId="ADAL" clId="{392592C1-9606-EC41-9A67-72D882A204E0}" dt="2022-02-16T21:01:44.594" v="160"/>
          <ac:inkMkLst>
            <pc:docMk/>
            <pc:sldMk cId="3425642137" sldId="259"/>
            <ac:inkMk id="124" creationId="{04A4BFA3-ADF4-244D-913A-F0F44007E2F5}"/>
          </ac:inkMkLst>
        </pc:inkChg>
        <pc:inkChg chg="add topLvl">
          <ac:chgData name="Dean Plank [dep22]" userId="48b10090-a369-498a-81dc-48efc77fff27" providerId="ADAL" clId="{392592C1-9606-EC41-9A67-72D882A204E0}" dt="2022-02-16T21:01:44.594" v="160"/>
          <ac:inkMkLst>
            <pc:docMk/>
            <pc:sldMk cId="3425642137" sldId="259"/>
            <ac:inkMk id="125" creationId="{9360679A-0BCB-4E47-8573-D4D271C89B12}"/>
          </ac:inkMkLst>
        </pc:inkChg>
        <pc:inkChg chg="add topLvl">
          <ac:chgData name="Dean Plank [dep22]" userId="48b10090-a369-498a-81dc-48efc77fff27" providerId="ADAL" clId="{392592C1-9606-EC41-9A67-72D882A204E0}" dt="2022-02-16T21:01:44.594" v="160"/>
          <ac:inkMkLst>
            <pc:docMk/>
            <pc:sldMk cId="3425642137" sldId="259"/>
            <ac:inkMk id="126" creationId="{36E78B30-96FC-4F4F-AB4E-CE2BCD4A82C0}"/>
          </ac:inkMkLst>
        </pc:inkChg>
        <pc:inkChg chg="add topLvl">
          <ac:chgData name="Dean Plank [dep22]" userId="48b10090-a369-498a-81dc-48efc77fff27" providerId="ADAL" clId="{392592C1-9606-EC41-9A67-72D882A204E0}" dt="2022-02-16T21:01:44.594" v="160"/>
          <ac:inkMkLst>
            <pc:docMk/>
            <pc:sldMk cId="3425642137" sldId="259"/>
            <ac:inkMk id="127" creationId="{950D0B85-AC42-794E-A3BC-630F9C748351}"/>
          </ac:inkMkLst>
        </pc:inkChg>
        <pc:inkChg chg="add topLvl">
          <ac:chgData name="Dean Plank [dep22]" userId="48b10090-a369-498a-81dc-48efc77fff27" providerId="ADAL" clId="{392592C1-9606-EC41-9A67-72D882A204E0}" dt="2022-02-16T21:01:44.594" v="160"/>
          <ac:inkMkLst>
            <pc:docMk/>
            <pc:sldMk cId="3425642137" sldId="259"/>
            <ac:inkMk id="128" creationId="{7810D8D9-5C8A-DE47-82B0-92C682E821AA}"/>
          </ac:inkMkLst>
        </pc:inkChg>
        <pc:inkChg chg="add topLvl">
          <ac:chgData name="Dean Plank [dep22]" userId="48b10090-a369-498a-81dc-48efc77fff27" providerId="ADAL" clId="{392592C1-9606-EC41-9A67-72D882A204E0}" dt="2022-02-16T21:01:44.594" v="160"/>
          <ac:inkMkLst>
            <pc:docMk/>
            <pc:sldMk cId="3425642137" sldId="259"/>
            <ac:inkMk id="129" creationId="{E1D75697-94E8-8444-A468-059AAF8F7C3B}"/>
          </ac:inkMkLst>
        </pc:inkChg>
        <pc:inkChg chg="add del">
          <ac:chgData name="Dean Plank [dep22]" userId="48b10090-a369-498a-81dc-48efc77fff27" providerId="ADAL" clId="{392592C1-9606-EC41-9A67-72D882A204E0}" dt="2022-02-16T23:24:09.988" v="669"/>
          <ac:inkMkLst>
            <pc:docMk/>
            <pc:sldMk cId="3425642137" sldId="259"/>
            <ac:inkMk id="130" creationId="{4E742126-E850-3740-9FAB-E77B3BF0A817}"/>
          </ac:inkMkLst>
        </pc:inkChg>
        <pc:inkChg chg="add topLvl">
          <ac:chgData name="Dean Plank [dep22]" userId="48b10090-a369-498a-81dc-48efc77fff27" providerId="ADAL" clId="{392592C1-9606-EC41-9A67-72D882A204E0}" dt="2022-02-16T21:01:44.594" v="160"/>
          <ac:inkMkLst>
            <pc:docMk/>
            <pc:sldMk cId="3425642137" sldId="259"/>
            <ac:inkMk id="131" creationId="{31044D4F-5030-9347-9837-FF10342D59D5}"/>
          </ac:inkMkLst>
        </pc:inkChg>
        <pc:inkChg chg="add del">
          <ac:chgData name="Dean Plank [dep22]" userId="48b10090-a369-498a-81dc-48efc77fff27" providerId="ADAL" clId="{392592C1-9606-EC41-9A67-72D882A204E0}" dt="2022-02-16T23:24:09.979" v="668"/>
          <ac:inkMkLst>
            <pc:docMk/>
            <pc:sldMk cId="3425642137" sldId="259"/>
            <ac:inkMk id="132" creationId="{3CE4032C-D342-1845-AE70-6C592DFA6667}"/>
          </ac:inkMkLst>
        </pc:inkChg>
        <pc:inkChg chg="add topLvl">
          <ac:chgData name="Dean Plank [dep22]" userId="48b10090-a369-498a-81dc-48efc77fff27" providerId="ADAL" clId="{392592C1-9606-EC41-9A67-72D882A204E0}" dt="2022-02-16T23:26:41.237" v="756"/>
          <ac:inkMkLst>
            <pc:docMk/>
            <pc:sldMk cId="3425642137" sldId="259"/>
            <ac:inkMk id="132" creationId="{FF68BD84-223B-9849-8162-8AB6E3D9A450}"/>
          </ac:inkMkLst>
        </pc:inkChg>
        <pc:inkChg chg="add">
          <ac:chgData name="Dean Plank [dep22]" userId="48b10090-a369-498a-81dc-48efc77fff27" providerId="ADAL" clId="{392592C1-9606-EC41-9A67-72D882A204E0}" dt="2022-02-16T21:01:38.233" v="149"/>
          <ac:inkMkLst>
            <pc:docMk/>
            <pc:sldMk cId="3425642137" sldId="259"/>
            <ac:inkMk id="133" creationId="{A6845820-CD7E-B74D-9DB0-FDCF6E537264}"/>
          </ac:inkMkLst>
        </pc:inkChg>
        <pc:inkChg chg="add">
          <ac:chgData name="Dean Plank [dep22]" userId="48b10090-a369-498a-81dc-48efc77fff27" providerId="ADAL" clId="{392592C1-9606-EC41-9A67-72D882A204E0}" dt="2022-02-16T21:01:38.655" v="150"/>
          <ac:inkMkLst>
            <pc:docMk/>
            <pc:sldMk cId="3425642137" sldId="259"/>
            <ac:inkMk id="134" creationId="{82F31563-6540-B645-A053-F7C9C1CCCFE9}"/>
          </ac:inkMkLst>
        </pc:inkChg>
        <pc:inkChg chg="add">
          <ac:chgData name="Dean Plank [dep22]" userId="48b10090-a369-498a-81dc-48efc77fff27" providerId="ADAL" clId="{392592C1-9606-EC41-9A67-72D882A204E0}" dt="2022-02-16T21:01:39.103" v="151"/>
          <ac:inkMkLst>
            <pc:docMk/>
            <pc:sldMk cId="3425642137" sldId="259"/>
            <ac:inkMk id="135" creationId="{3FF0E398-30F6-7540-BE90-E4E8BCA267A8}"/>
          </ac:inkMkLst>
        </pc:inkChg>
        <pc:inkChg chg="add">
          <ac:chgData name="Dean Plank [dep22]" userId="48b10090-a369-498a-81dc-48efc77fff27" providerId="ADAL" clId="{392592C1-9606-EC41-9A67-72D882A204E0}" dt="2022-02-16T21:01:39.696" v="152"/>
          <ac:inkMkLst>
            <pc:docMk/>
            <pc:sldMk cId="3425642137" sldId="259"/>
            <ac:inkMk id="136" creationId="{CCDC283E-F1F5-7F42-9CD9-6C1D1C6BC624}"/>
          </ac:inkMkLst>
        </pc:inkChg>
        <pc:inkChg chg="add">
          <ac:chgData name="Dean Plank [dep22]" userId="48b10090-a369-498a-81dc-48efc77fff27" providerId="ADAL" clId="{392592C1-9606-EC41-9A67-72D882A204E0}" dt="2022-02-16T21:01:40.322" v="153"/>
          <ac:inkMkLst>
            <pc:docMk/>
            <pc:sldMk cId="3425642137" sldId="259"/>
            <ac:inkMk id="137" creationId="{009A4652-7F8B-5A4F-A9CC-0343612C3444}"/>
          </ac:inkMkLst>
        </pc:inkChg>
        <pc:inkChg chg="add">
          <ac:chgData name="Dean Plank [dep22]" userId="48b10090-a369-498a-81dc-48efc77fff27" providerId="ADAL" clId="{392592C1-9606-EC41-9A67-72D882A204E0}" dt="2022-02-16T21:01:40.761" v="154"/>
          <ac:inkMkLst>
            <pc:docMk/>
            <pc:sldMk cId="3425642137" sldId="259"/>
            <ac:inkMk id="138" creationId="{F602E89E-1E73-1445-BE5C-582346149DD5}"/>
          </ac:inkMkLst>
        </pc:inkChg>
        <pc:inkChg chg="add">
          <ac:chgData name="Dean Plank [dep22]" userId="48b10090-a369-498a-81dc-48efc77fff27" providerId="ADAL" clId="{392592C1-9606-EC41-9A67-72D882A204E0}" dt="2022-02-16T21:01:41.596" v="155"/>
          <ac:inkMkLst>
            <pc:docMk/>
            <pc:sldMk cId="3425642137" sldId="259"/>
            <ac:inkMk id="139" creationId="{E98472BB-BCBD-0940-A8CD-B85A9A3682F5}"/>
          </ac:inkMkLst>
        </pc:inkChg>
        <pc:inkChg chg="add">
          <ac:chgData name="Dean Plank [dep22]" userId="48b10090-a369-498a-81dc-48efc77fff27" providerId="ADAL" clId="{392592C1-9606-EC41-9A67-72D882A204E0}" dt="2022-02-16T21:01:42.426" v="156"/>
          <ac:inkMkLst>
            <pc:docMk/>
            <pc:sldMk cId="3425642137" sldId="259"/>
            <ac:inkMk id="140" creationId="{97BB1632-666B-6949-8F58-B42239C29E8D}"/>
          </ac:inkMkLst>
        </pc:inkChg>
        <pc:inkChg chg="add">
          <ac:chgData name="Dean Plank [dep22]" userId="48b10090-a369-498a-81dc-48efc77fff27" providerId="ADAL" clId="{392592C1-9606-EC41-9A67-72D882A204E0}" dt="2022-02-16T21:01:42.958" v="157"/>
          <ac:inkMkLst>
            <pc:docMk/>
            <pc:sldMk cId="3425642137" sldId="259"/>
            <ac:inkMk id="141" creationId="{9465B87E-33BB-854F-A73E-861200FCB75C}"/>
          </ac:inkMkLst>
        </pc:inkChg>
        <pc:inkChg chg="add">
          <ac:chgData name="Dean Plank [dep22]" userId="48b10090-a369-498a-81dc-48efc77fff27" providerId="ADAL" clId="{392592C1-9606-EC41-9A67-72D882A204E0}" dt="2022-02-16T21:01:43.529" v="158"/>
          <ac:inkMkLst>
            <pc:docMk/>
            <pc:sldMk cId="3425642137" sldId="259"/>
            <ac:inkMk id="142" creationId="{726F3492-5CF8-1D4A-A8BB-803445BD3A4A}"/>
          </ac:inkMkLst>
        </pc:inkChg>
        <pc:inkChg chg="add">
          <ac:chgData name="Dean Plank [dep22]" userId="48b10090-a369-498a-81dc-48efc77fff27" providerId="ADAL" clId="{392592C1-9606-EC41-9A67-72D882A204E0}" dt="2022-02-16T21:01:43.706" v="159"/>
          <ac:inkMkLst>
            <pc:docMk/>
            <pc:sldMk cId="3425642137" sldId="259"/>
            <ac:inkMk id="143" creationId="{D4DCCB8C-FBE1-024D-8B31-8C8CE28C4017}"/>
          </ac:inkMkLst>
        </pc:inkChg>
        <pc:inkChg chg="add del">
          <ac:chgData name="Dean Plank [dep22]" userId="48b10090-a369-498a-81dc-48efc77fff27" providerId="ADAL" clId="{392592C1-9606-EC41-9A67-72D882A204E0}" dt="2022-02-16T21:02:15.695" v="162"/>
          <ac:inkMkLst>
            <pc:docMk/>
            <pc:sldMk cId="3425642137" sldId="259"/>
            <ac:inkMk id="145" creationId="{0F8732C4-62B3-A544-95A8-A14B8780C1AB}"/>
          </ac:inkMkLst>
        </pc:inkChg>
        <pc:inkChg chg="add del">
          <ac:chgData name="Dean Plank [dep22]" userId="48b10090-a369-498a-81dc-48efc77fff27" providerId="ADAL" clId="{392592C1-9606-EC41-9A67-72D882A204E0}" dt="2022-02-16T23:24:09.972" v="667"/>
          <ac:inkMkLst>
            <pc:docMk/>
            <pc:sldMk cId="3425642137" sldId="259"/>
            <ac:inkMk id="145" creationId="{31FF0F2A-7DFB-4E41-B89B-F4DF4E74EB07}"/>
          </ac:inkMkLst>
        </pc:inkChg>
        <pc:inkChg chg="add topLvl">
          <ac:chgData name="Dean Plank [dep22]" userId="48b10090-a369-498a-81dc-48efc77fff27" providerId="ADAL" clId="{392592C1-9606-EC41-9A67-72D882A204E0}" dt="2022-02-16T23:26:31.352" v="748"/>
          <ac:inkMkLst>
            <pc:docMk/>
            <pc:sldMk cId="3425642137" sldId="259"/>
            <ac:inkMk id="146" creationId="{7476A6B2-B1F9-C948-9F16-308B3B6DBAF2}"/>
          </ac:inkMkLst>
        </pc:inkChg>
        <pc:inkChg chg="add del">
          <ac:chgData name="Dean Plank [dep22]" userId="48b10090-a369-498a-81dc-48efc77fff27" providerId="ADAL" clId="{392592C1-9606-EC41-9A67-72D882A204E0}" dt="2022-02-16T23:24:59.252" v="694"/>
          <ac:inkMkLst>
            <pc:docMk/>
            <pc:sldMk cId="3425642137" sldId="259"/>
            <ac:inkMk id="146" creationId="{7A098A30-74EE-164D-B16B-76A30FAA2ABA}"/>
          </ac:inkMkLst>
        </pc:inkChg>
        <pc:inkChg chg="add del">
          <ac:chgData name="Dean Plank [dep22]" userId="48b10090-a369-498a-81dc-48efc77fff27" providerId="ADAL" clId="{392592C1-9606-EC41-9A67-72D882A204E0}" dt="2022-02-16T23:24:56.735" v="692"/>
          <ac:inkMkLst>
            <pc:docMk/>
            <pc:sldMk cId="3425642137" sldId="259"/>
            <ac:inkMk id="147" creationId="{8A6970B0-5EF1-4947-98F4-003F6CCE62CB}"/>
          </ac:inkMkLst>
        </pc:inkChg>
        <pc:inkChg chg="add topLvl">
          <ac:chgData name="Dean Plank [dep22]" userId="48b10090-a369-498a-81dc-48efc77fff27" providerId="ADAL" clId="{392592C1-9606-EC41-9A67-72D882A204E0}" dt="2022-02-16T21:03:57.538" v="182"/>
          <ac:inkMkLst>
            <pc:docMk/>
            <pc:sldMk cId="3425642137" sldId="259"/>
            <ac:inkMk id="148" creationId="{ABEEC62F-6085-C24C-BD08-A7530C1C51C8}"/>
          </ac:inkMkLst>
        </pc:inkChg>
        <pc:inkChg chg="add topLvl">
          <ac:chgData name="Dean Plank [dep22]" userId="48b10090-a369-498a-81dc-48efc77fff27" providerId="ADAL" clId="{392592C1-9606-EC41-9A67-72D882A204E0}" dt="2022-02-16T21:03:57.538" v="182"/>
          <ac:inkMkLst>
            <pc:docMk/>
            <pc:sldMk cId="3425642137" sldId="259"/>
            <ac:inkMk id="149" creationId="{7E5423C0-37ED-114D-A47C-F28334A965A3}"/>
          </ac:inkMkLst>
        </pc:inkChg>
        <pc:inkChg chg="add topLvl">
          <ac:chgData name="Dean Plank [dep22]" userId="48b10090-a369-498a-81dc-48efc77fff27" providerId="ADAL" clId="{392592C1-9606-EC41-9A67-72D882A204E0}" dt="2022-02-16T21:03:57.538" v="182"/>
          <ac:inkMkLst>
            <pc:docMk/>
            <pc:sldMk cId="3425642137" sldId="259"/>
            <ac:inkMk id="150" creationId="{A53B8424-4460-EF4F-AE6C-152A03857A12}"/>
          </ac:inkMkLst>
        </pc:inkChg>
        <pc:inkChg chg="add topLvl">
          <ac:chgData name="Dean Plank [dep22]" userId="48b10090-a369-498a-81dc-48efc77fff27" providerId="ADAL" clId="{392592C1-9606-EC41-9A67-72D882A204E0}" dt="2022-02-16T23:26:34.438" v="750"/>
          <ac:inkMkLst>
            <pc:docMk/>
            <pc:sldMk cId="3425642137" sldId="259"/>
            <ac:inkMk id="151" creationId="{6DB2B3FD-A6DB-AB4A-871C-7EA4E3B76B4E}"/>
          </ac:inkMkLst>
        </pc:inkChg>
        <pc:inkChg chg="add del">
          <ac:chgData name="Dean Plank [dep22]" userId="48b10090-a369-498a-81dc-48efc77fff27" providerId="ADAL" clId="{392592C1-9606-EC41-9A67-72D882A204E0}" dt="2022-02-16T23:24:09.963" v="666"/>
          <ac:inkMkLst>
            <pc:docMk/>
            <pc:sldMk cId="3425642137" sldId="259"/>
            <ac:inkMk id="151" creationId="{CADABC3A-3C38-1043-A473-D6F96E9E0693}"/>
          </ac:inkMkLst>
        </pc:inkChg>
        <pc:inkChg chg="add del">
          <ac:chgData name="Dean Plank [dep22]" userId="48b10090-a369-498a-81dc-48efc77fff27" providerId="ADAL" clId="{392592C1-9606-EC41-9A67-72D882A204E0}" dt="2022-02-16T23:24:51.026" v="691"/>
          <ac:inkMkLst>
            <pc:docMk/>
            <pc:sldMk cId="3425642137" sldId="259"/>
            <ac:inkMk id="152" creationId="{CEF166DA-BEEC-7640-B6EB-4E2C640E91FB}"/>
          </ac:inkMkLst>
        </pc:inkChg>
        <pc:inkChg chg="add">
          <ac:chgData name="Dean Plank [dep22]" userId="48b10090-a369-498a-81dc-48efc77fff27" providerId="ADAL" clId="{392592C1-9606-EC41-9A67-72D882A204E0}" dt="2022-02-16T21:03:39.272" v="170"/>
          <ac:inkMkLst>
            <pc:docMk/>
            <pc:sldMk cId="3425642137" sldId="259"/>
            <ac:inkMk id="153" creationId="{922F8EA2-3673-0E4A-8E8D-D39F9B15F6FD}"/>
          </ac:inkMkLst>
        </pc:inkChg>
        <pc:inkChg chg="add">
          <ac:chgData name="Dean Plank [dep22]" userId="48b10090-a369-498a-81dc-48efc77fff27" providerId="ADAL" clId="{392592C1-9606-EC41-9A67-72D882A204E0}" dt="2022-02-16T21:03:50.205" v="171"/>
          <ac:inkMkLst>
            <pc:docMk/>
            <pc:sldMk cId="3425642137" sldId="259"/>
            <ac:inkMk id="154" creationId="{A3548471-20D0-BC48-830E-52F2E219FAA9}"/>
          </ac:inkMkLst>
        </pc:inkChg>
        <pc:inkChg chg="add">
          <ac:chgData name="Dean Plank [dep22]" userId="48b10090-a369-498a-81dc-48efc77fff27" providerId="ADAL" clId="{392592C1-9606-EC41-9A67-72D882A204E0}" dt="2022-02-16T21:03:50.641" v="172"/>
          <ac:inkMkLst>
            <pc:docMk/>
            <pc:sldMk cId="3425642137" sldId="259"/>
            <ac:inkMk id="155" creationId="{74AD0404-CD42-3E4B-A45C-24CBD4CBFA22}"/>
          </ac:inkMkLst>
        </pc:inkChg>
        <pc:inkChg chg="add">
          <ac:chgData name="Dean Plank [dep22]" userId="48b10090-a369-498a-81dc-48efc77fff27" providerId="ADAL" clId="{392592C1-9606-EC41-9A67-72D882A204E0}" dt="2022-02-16T21:03:51.203" v="173"/>
          <ac:inkMkLst>
            <pc:docMk/>
            <pc:sldMk cId="3425642137" sldId="259"/>
            <ac:inkMk id="156" creationId="{BA13504A-F441-C84F-A897-72A1CD5F1512}"/>
          </ac:inkMkLst>
        </pc:inkChg>
        <pc:inkChg chg="add">
          <ac:chgData name="Dean Plank [dep22]" userId="48b10090-a369-498a-81dc-48efc77fff27" providerId="ADAL" clId="{392592C1-9606-EC41-9A67-72D882A204E0}" dt="2022-02-16T21:03:52.156" v="174"/>
          <ac:inkMkLst>
            <pc:docMk/>
            <pc:sldMk cId="3425642137" sldId="259"/>
            <ac:inkMk id="157" creationId="{E6987D01-A824-8D42-8740-0AAEA59E16EA}"/>
          </ac:inkMkLst>
        </pc:inkChg>
        <pc:inkChg chg="add">
          <ac:chgData name="Dean Plank [dep22]" userId="48b10090-a369-498a-81dc-48efc77fff27" providerId="ADAL" clId="{392592C1-9606-EC41-9A67-72D882A204E0}" dt="2022-02-16T21:03:52.455" v="175"/>
          <ac:inkMkLst>
            <pc:docMk/>
            <pc:sldMk cId="3425642137" sldId="259"/>
            <ac:inkMk id="158" creationId="{2CEA0538-EC5D-294A-ADDF-B928378CD5BD}"/>
          </ac:inkMkLst>
        </pc:inkChg>
        <pc:inkChg chg="add">
          <ac:chgData name="Dean Plank [dep22]" userId="48b10090-a369-498a-81dc-48efc77fff27" providerId="ADAL" clId="{392592C1-9606-EC41-9A67-72D882A204E0}" dt="2022-02-16T21:03:53.317" v="176"/>
          <ac:inkMkLst>
            <pc:docMk/>
            <pc:sldMk cId="3425642137" sldId="259"/>
            <ac:inkMk id="159" creationId="{BB13D250-5C97-1F43-B75F-A1929138B5AA}"/>
          </ac:inkMkLst>
        </pc:inkChg>
        <pc:inkChg chg="add">
          <ac:chgData name="Dean Plank [dep22]" userId="48b10090-a369-498a-81dc-48efc77fff27" providerId="ADAL" clId="{392592C1-9606-EC41-9A67-72D882A204E0}" dt="2022-02-16T21:03:54.017" v="177"/>
          <ac:inkMkLst>
            <pc:docMk/>
            <pc:sldMk cId="3425642137" sldId="259"/>
            <ac:inkMk id="160" creationId="{E783C06D-E187-2B45-9887-63D9388D4404}"/>
          </ac:inkMkLst>
        </pc:inkChg>
        <pc:inkChg chg="add">
          <ac:chgData name="Dean Plank [dep22]" userId="48b10090-a369-498a-81dc-48efc77fff27" providerId="ADAL" clId="{392592C1-9606-EC41-9A67-72D882A204E0}" dt="2022-02-16T21:03:54.404" v="178"/>
          <ac:inkMkLst>
            <pc:docMk/>
            <pc:sldMk cId="3425642137" sldId="259"/>
            <ac:inkMk id="161" creationId="{EF23BD72-9A9C-FD41-B9E3-E2C3D27F21B3}"/>
          </ac:inkMkLst>
        </pc:inkChg>
        <pc:inkChg chg="add">
          <ac:chgData name="Dean Plank [dep22]" userId="48b10090-a369-498a-81dc-48efc77fff27" providerId="ADAL" clId="{392592C1-9606-EC41-9A67-72D882A204E0}" dt="2022-02-16T21:03:55.237" v="179"/>
          <ac:inkMkLst>
            <pc:docMk/>
            <pc:sldMk cId="3425642137" sldId="259"/>
            <ac:inkMk id="162" creationId="{28F4CC11-940F-0244-B022-249EB76D716D}"/>
          </ac:inkMkLst>
        </pc:inkChg>
        <pc:inkChg chg="add">
          <ac:chgData name="Dean Plank [dep22]" userId="48b10090-a369-498a-81dc-48efc77fff27" providerId="ADAL" clId="{392592C1-9606-EC41-9A67-72D882A204E0}" dt="2022-02-16T21:03:55.823" v="180"/>
          <ac:inkMkLst>
            <pc:docMk/>
            <pc:sldMk cId="3425642137" sldId="259"/>
            <ac:inkMk id="163" creationId="{A4806188-CF7D-DA4F-A21D-8F91B16EC92D}"/>
          </ac:inkMkLst>
        </pc:inkChg>
        <pc:inkChg chg="add">
          <ac:chgData name="Dean Plank [dep22]" userId="48b10090-a369-498a-81dc-48efc77fff27" providerId="ADAL" clId="{392592C1-9606-EC41-9A67-72D882A204E0}" dt="2022-02-16T21:03:56.598" v="181"/>
          <ac:inkMkLst>
            <pc:docMk/>
            <pc:sldMk cId="3425642137" sldId="259"/>
            <ac:inkMk id="164" creationId="{006EE056-654C-3446-88B0-FF04ADC6FCBA}"/>
          </ac:inkMkLst>
        </pc:inkChg>
        <pc:inkChg chg="add">
          <ac:chgData name="Dean Plank [dep22]" userId="48b10090-a369-498a-81dc-48efc77fff27" providerId="ADAL" clId="{392592C1-9606-EC41-9A67-72D882A204E0}" dt="2022-02-16T21:04:12.812" v="183"/>
          <ac:inkMkLst>
            <pc:docMk/>
            <pc:sldMk cId="3425642137" sldId="259"/>
            <ac:inkMk id="166" creationId="{9E02A80C-E06C-CA4D-A43C-A9B05B34D467}"/>
          </ac:inkMkLst>
        </pc:inkChg>
        <pc:inkChg chg="add">
          <ac:chgData name="Dean Plank [dep22]" userId="48b10090-a369-498a-81dc-48efc77fff27" providerId="ADAL" clId="{392592C1-9606-EC41-9A67-72D882A204E0}" dt="2022-02-16T21:04:21.614" v="184"/>
          <ac:inkMkLst>
            <pc:docMk/>
            <pc:sldMk cId="3425642137" sldId="259"/>
            <ac:inkMk id="167" creationId="{FD240418-E1A6-EE4D-A537-1BFFBC692B2D}"/>
          </ac:inkMkLst>
        </pc:inkChg>
        <pc:inkChg chg="add topLvl">
          <ac:chgData name="Dean Plank [dep22]" userId="48b10090-a369-498a-81dc-48efc77fff27" providerId="ADAL" clId="{392592C1-9606-EC41-9A67-72D882A204E0}" dt="2022-02-16T21:04:45.183" v="194"/>
          <ac:inkMkLst>
            <pc:docMk/>
            <pc:sldMk cId="3425642137" sldId="259"/>
            <ac:inkMk id="168" creationId="{DAFC6263-3CA0-8540-B340-043AEC1BF868}"/>
          </ac:inkMkLst>
        </pc:inkChg>
        <pc:inkChg chg="add topLvl">
          <ac:chgData name="Dean Plank [dep22]" userId="48b10090-a369-498a-81dc-48efc77fff27" providerId="ADAL" clId="{392592C1-9606-EC41-9A67-72D882A204E0}" dt="2022-02-16T21:04:45.183" v="194"/>
          <ac:inkMkLst>
            <pc:docMk/>
            <pc:sldMk cId="3425642137" sldId="259"/>
            <ac:inkMk id="169" creationId="{01337A20-96EF-B14B-B878-389902D6593B}"/>
          </ac:inkMkLst>
        </pc:inkChg>
        <pc:inkChg chg="add topLvl">
          <ac:chgData name="Dean Plank [dep22]" userId="48b10090-a369-498a-81dc-48efc77fff27" providerId="ADAL" clId="{392592C1-9606-EC41-9A67-72D882A204E0}" dt="2022-02-16T23:26:41.237" v="756"/>
          <ac:inkMkLst>
            <pc:docMk/>
            <pc:sldMk cId="3425642137" sldId="259"/>
            <ac:inkMk id="170" creationId="{A2156F1B-F1A8-6A4E-827F-72C3E0ADF4C9}"/>
          </ac:inkMkLst>
        </pc:inkChg>
        <pc:inkChg chg="add topLvl">
          <ac:chgData name="Dean Plank [dep22]" userId="48b10090-a369-498a-81dc-48efc77fff27" providerId="ADAL" clId="{392592C1-9606-EC41-9A67-72D882A204E0}" dt="2022-02-16T21:04:56.903" v="198"/>
          <ac:inkMkLst>
            <pc:docMk/>
            <pc:sldMk cId="3425642137" sldId="259"/>
            <ac:inkMk id="171" creationId="{1B514E82-F5DB-6649-AFF9-E82059B33E5D}"/>
          </ac:inkMkLst>
        </pc:inkChg>
        <pc:inkChg chg="add topLvl">
          <ac:chgData name="Dean Plank [dep22]" userId="48b10090-a369-498a-81dc-48efc77fff27" providerId="ADAL" clId="{392592C1-9606-EC41-9A67-72D882A204E0}" dt="2022-02-16T21:04:56.903" v="198"/>
          <ac:inkMkLst>
            <pc:docMk/>
            <pc:sldMk cId="3425642137" sldId="259"/>
            <ac:inkMk id="172" creationId="{6778E3DF-56C4-9140-9595-6811D9F2CDE5}"/>
          </ac:inkMkLst>
        </pc:inkChg>
        <pc:inkChg chg="add del">
          <ac:chgData name="Dean Plank [dep22]" userId="48b10090-a369-498a-81dc-48efc77fff27" providerId="ADAL" clId="{392592C1-9606-EC41-9A67-72D882A204E0}" dt="2022-02-16T23:24:13.887" v="677"/>
          <ac:inkMkLst>
            <pc:docMk/>
            <pc:sldMk cId="3425642137" sldId="259"/>
            <ac:inkMk id="173" creationId="{8E72B001-727C-A44B-96DE-F8D110C397D5}"/>
          </ac:inkMkLst>
        </pc:inkChg>
        <pc:inkChg chg="add topLvl">
          <ac:chgData name="Dean Plank [dep22]" userId="48b10090-a369-498a-81dc-48efc77fff27" providerId="ADAL" clId="{392592C1-9606-EC41-9A67-72D882A204E0}" dt="2022-02-16T21:04:45.183" v="194"/>
          <ac:inkMkLst>
            <pc:docMk/>
            <pc:sldMk cId="3425642137" sldId="259"/>
            <ac:inkMk id="174" creationId="{103FE463-CE29-0D40-89A4-39D003CB5E3B}"/>
          </ac:inkMkLst>
        </pc:inkChg>
        <pc:inkChg chg="add topLvl">
          <ac:chgData name="Dean Plank [dep22]" userId="48b10090-a369-498a-81dc-48efc77fff27" providerId="ADAL" clId="{392592C1-9606-EC41-9A67-72D882A204E0}" dt="2022-02-16T23:26:41.237" v="756"/>
          <ac:inkMkLst>
            <pc:docMk/>
            <pc:sldMk cId="3425642137" sldId="259"/>
            <ac:inkMk id="175" creationId="{2DEE49FE-7B4D-134D-B5E1-135692107FCD}"/>
          </ac:inkMkLst>
        </pc:inkChg>
        <pc:inkChg chg="add del topLvl">
          <ac:chgData name="Dean Plank [dep22]" userId="48b10090-a369-498a-81dc-48efc77fff27" providerId="ADAL" clId="{392592C1-9606-EC41-9A67-72D882A204E0}" dt="2022-02-16T23:24:42.784" v="690"/>
          <ac:inkMkLst>
            <pc:docMk/>
            <pc:sldMk cId="3425642137" sldId="259"/>
            <ac:inkMk id="175" creationId="{3B09D211-826A-C24D-8D49-E9A66F4D2DF7}"/>
          </ac:inkMkLst>
        </pc:inkChg>
        <pc:inkChg chg="add">
          <ac:chgData name="Dean Plank [dep22]" userId="48b10090-a369-498a-81dc-48efc77fff27" providerId="ADAL" clId="{392592C1-9606-EC41-9A67-72D882A204E0}" dt="2022-02-16T21:04:44.542" v="193"/>
          <ac:inkMkLst>
            <pc:docMk/>
            <pc:sldMk cId="3425642137" sldId="259"/>
            <ac:inkMk id="176" creationId="{F84FAF84-F73F-BF40-A074-C8C3E8527A55}"/>
          </ac:inkMkLst>
        </pc:inkChg>
        <pc:inkChg chg="add">
          <ac:chgData name="Dean Plank [dep22]" userId="48b10090-a369-498a-81dc-48efc77fff27" providerId="ADAL" clId="{392592C1-9606-EC41-9A67-72D882A204E0}" dt="2022-02-16T21:04:48.293" v="195"/>
          <ac:inkMkLst>
            <pc:docMk/>
            <pc:sldMk cId="3425642137" sldId="259"/>
            <ac:inkMk id="178" creationId="{F19285A3-9786-A443-89F1-3498115EE2CC}"/>
          </ac:inkMkLst>
        </pc:inkChg>
        <pc:inkChg chg="add">
          <ac:chgData name="Dean Plank [dep22]" userId="48b10090-a369-498a-81dc-48efc77fff27" providerId="ADAL" clId="{392592C1-9606-EC41-9A67-72D882A204E0}" dt="2022-02-16T21:04:51.458" v="196"/>
          <ac:inkMkLst>
            <pc:docMk/>
            <pc:sldMk cId="3425642137" sldId="259"/>
            <ac:inkMk id="179" creationId="{A0EFB7FF-DF5F-8540-8997-AB28D0F48F3B}"/>
          </ac:inkMkLst>
        </pc:inkChg>
        <pc:inkChg chg="add">
          <ac:chgData name="Dean Plank [dep22]" userId="48b10090-a369-498a-81dc-48efc77fff27" providerId="ADAL" clId="{392592C1-9606-EC41-9A67-72D882A204E0}" dt="2022-02-16T21:04:56.269" v="197"/>
          <ac:inkMkLst>
            <pc:docMk/>
            <pc:sldMk cId="3425642137" sldId="259"/>
            <ac:inkMk id="180" creationId="{BF32D820-DCEF-2542-9994-BCD07EABF4B8}"/>
          </ac:inkMkLst>
        </pc:inkChg>
        <pc:inkChg chg="add topLvl">
          <ac:chgData name="Dean Plank [dep22]" userId="48b10090-a369-498a-81dc-48efc77fff27" providerId="ADAL" clId="{392592C1-9606-EC41-9A67-72D882A204E0}" dt="2022-02-16T21:05:08.815" v="213"/>
          <ac:inkMkLst>
            <pc:docMk/>
            <pc:sldMk cId="3425642137" sldId="259"/>
            <ac:inkMk id="182" creationId="{DB8913E4-6ECF-3240-8359-0A495E57AB3B}"/>
          </ac:inkMkLst>
        </pc:inkChg>
        <pc:inkChg chg="add topLvl">
          <ac:chgData name="Dean Plank [dep22]" userId="48b10090-a369-498a-81dc-48efc77fff27" providerId="ADAL" clId="{392592C1-9606-EC41-9A67-72D882A204E0}" dt="2022-02-16T21:05:08.815" v="213"/>
          <ac:inkMkLst>
            <pc:docMk/>
            <pc:sldMk cId="3425642137" sldId="259"/>
            <ac:inkMk id="183" creationId="{9E72900E-425D-AF47-A43C-B219AE6EE61B}"/>
          </ac:inkMkLst>
        </pc:inkChg>
        <pc:inkChg chg="add topLvl">
          <ac:chgData name="Dean Plank [dep22]" userId="48b10090-a369-498a-81dc-48efc77fff27" providerId="ADAL" clId="{392592C1-9606-EC41-9A67-72D882A204E0}" dt="2022-02-16T21:05:08.815" v="213"/>
          <ac:inkMkLst>
            <pc:docMk/>
            <pc:sldMk cId="3425642137" sldId="259"/>
            <ac:inkMk id="184" creationId="{195BE2EC-8271-CB42-A714-4558E7E1A87E}"/>
          </ac:inkMkLst>
        </pc:inkChg>
        <pc:inkChg chg="add topLvl">
          <ac:chgData name="Dean Plank [dep22]" userId="48b10090-a369-498a-81dc-48efc77fff27" providerId="ADAL" clId="{392592C1-9606-EC41-9A67-72D882A204E0}" dt="2022-02-16T21:05:08.815" v="213"/>
          <ac:inkMkLst>
            <pc:docMk/>
            <pc:sldMk cId="3425642137" sldId="259"/>
            <ac:inkMk id="185" creationId="{9A393068-4DCC-1C42-A944-17AFF3A39EDE}"/>
          </ac:inkMkLst>
        </pc:inkChg>
        <pc:inkChg chg="add topLvl">
          <ac:chgData name="Dean Plank [dep22]" userId="48b10090-a369-498a-81dc-48efc77fff27" providerId="ADAL" clId="{392592C1-9606-EC41-9A67-72D882A204E0}" dt="2022-02-16T21:05:08.815" v="213"/>
          <ac:inkMkLst>
            <pc:docMk/>
            <pc:sldMk cId="3425642137" sldId="259"/>
            <ac:inkMk id="186" creationId="{6C7161E0-721F-444B-9DE3-878190E4C28A}"/>
          </ac:inkMkLst>
        </pc:inkChg>
        <pc:inkChg chg="add topLvl">
          <ac:chgData name="Dean Plank [dep22]" userId="48b10090-a369-498a-81dc-48efc77fff27" providerId="ADAL" clId="{392592C1-9606-EC41-9A67-72D882A204E0}" dt="2022-02-16T21:05:08.815" v="213"/>
          <ac:inkMkLst>
            <pc:docMk/>
            <pc:sldMk cId="3425642137" sldId="259"/>
            <ac:inkMk id="187" creationId="{41E21D12-252A-D245-A5F0-2767EA9E4DC2}"/>
          </ac:inkMkLst>
        </pc:inkChg>
        <pc:inkChg chg="add topLvl">
          <ac:chgData name="Dean Plank [dep22]" userId="48b10090-a369-498a-81dc-48efc77fff27" providerId="ADAL" clId="{392592C1-9606-EC41-9A67-72D882A204E0}" dt="2022-02-16T21:05:08.815" v="213"/>
          <ac:inkMkLst>
            <pc:docMk/>
            <pc:sldMk cId="3425642137" sldId="259"/>
            <ac:inkMk id="188" creationId="{00C643ED-6059-AA48-8D64-169845231179}"/>
          </ac:inkMkLst>
        </pc:inkChg>
        <pc:inkChg chg="add del topLvl">
          <ac:chgData name="Dean Plank [dep22]" userId="48b10090-a369-498a-81dc-48efc77fff27" providerId="ADAL" clId="{392592C1-9606-EC41-9A67-72D882A204E0}" dt="2022-02-16T23:24:42.777" v="689"/>
          <ac:inkMkLst>
            <pc:docMk/>
            <pc:sldMk cId="3425642137" sldId="259"/>
            <ac:inkMk id="189" creationId="{EA2B1DD6-D213-574D-B29A-3941D1883D89}"/>
          </ac:inkMkLst>
        </pc:inkChg>
        <pc:inkChg chg="add">
          <ac:chgData name="Dean Plank [dep22]" userId="48b10090-a369-498a-81dc-48efc77fff27" providerId="ADAL" clId="{392592C1-9606-EC41-9A67-72D882A204E0}" dt="2022-02-16T21:05:05.182" v="207"/>
          <ac:inkMkLst>
            <pc:docMk/>
            <pc:sldMk cId="3425642137" sldId="259"/>
            <ac:inkMk id="190" creationId="{40B05D4E-85E1-4247-843F-CEE443DDB626}"/>
          </ac:inkMkLst>
        </pc:inkChg>
        <pc:inkChg chg="add">
          <ac:chgData name="Dean Plank [dep22]" userId="48b10090-a369-498a-81dc-48efc77fff27" providerId="ADAL" clId="{392592C1-9606-EC41-9A67-72D882A204E0}" dt="2022-02-16T21:05:05.665" v="208"/>
          <ac:inkMkLst>
            <pc:docMk/>
            <pc:sldMk cId="3425642137" sldId="259"/>
            <ac:inkMk id="191" creationId="{23ECA3A2-2DB0-3F4F-A590-AC65BDF9CFE6}"/>
          </ac:inkMkLst>
        </pc:inkChg>
        <pc:inkChg chg="add">
          <ac:chgData name="Dean Plank [dep22]" userId="48b10090-a369-498a-81dc-48efc77fff27" providerId="ADAL" clId="{392592C1-9606-EC41-9A67-72D882A204E0}" dt="2022-02-16T21:05:06.113" v="209"/>
          <ac:inkMkLst>
            <pc:docMk/>
            <pc:sldMk cId="3425642137" sldId="259"/>
            <ac:inkMk id="192" creationId="{C6496916-7F83-BB4F-B240-E2954CC22B7F}"/>
          </ac:inkMkLst>
        </pc:inkChg>
        <pc:inkChg chg="add">
          <ac:chgData name="Dean Plank [dep22]" userId="48b10090-a369-498a-81dc-48efc77fff27" providerId="ADAL" clId="{392592C1-9606-EC41-9A67-72D882A204E0}" dt="2022-02-16T21:05:06.697" v="210"/>
          <ac:inkMkLst>
            <pc:docMk/>
            <pc:sldMk cId="3425642137" sldId="259"/>
            <ac:inkMk id="193" creationId="{F4EC351E-9E36-2C4D-87E6-9D9265832436}"/>
          </ac:inkMkLst>
        </pc:inkChg>
        <pc:inkChg chg="add">
          <ac:chgData name="Dean Plank [dep22]" userId="48b10090-a369-498a-81dc-48efc77fff27" providerId="ADAL" clId="{392592C1-9606-EC41-9A67-72D882A204E0}" dt="2022-02-16T21:05:07.388" v="211"/>
          <ac:inkMkLst>
            <pc:docMk/>
            <pc:sldMk cId="3425642137" sldId="259"/>
            <ac:inkMk id="194" creationId="{5818E349-5393-9D42-9199-325CA9D6D5FB}"/>
          </ac:inkMkLst>
        </pc:inkChg>
        <pc:inkChg chg="add">
          <ac:chgData name="Dean Plank [dep22]" userId="48b10090-a369-498a-81dc-48efc77fff27" providerId="ADAL" clId="{392592C1-9606-EC41-9A67-72D882A204E0}" dt="2022-02-16T21:05:07.908" v="212"/>
          <ac:inkMkLst>
            <pc:docMk/>
            <pc:sldMk cId="3425642137" sldId="259"/>
            <ac:inkMk id="195" creationId="{05732E97-5006-F74B-A88E-57383DB20B4E}"/>
          </ac:inkMkLst>
        </pc:inkChg>
        <pc:inkChg chg="add del topLvl">
          <ac:chgData name="Dean Plank [dep22]" userId="48b10090-a369-498a-81dc-48efc77fff27" providerId="ADAL" clId="{392592C1-9606-EC41-9A67-72D882A204E0}" dt="2022-02-16T23:24:13.899" v="679"/>
          <ac:inkMkLst>
            <pc:docMk/>
            <pc:sldMk cId="3425642137" sldId="259"/>
            <ac:inkMk id="197" creationId="{9E0D60DC-CD84-A847-9FD0-64C33EF0CD41}"/>
          </ac:inkMkLst>
        </pc:inkChg>
        <pc:inkChg chg="add topLvl">
          <ac:chgData name="Dean Plank [dep22]" userId="48b10090-a369-498a-81dc-48efc77fff27" providerId="ADAL" clId="{392592C1-9606-EC41-9A67-72D882A204E0}" dt="2022-02-16T23:26:41.237" v="756"/>
          <ac:inkMkLst>
            <pc:docMk/>
            <pc:sldMk cId="3425642137" sldId="259"/>
            <ac:inkMk id="197" creationId="{E290DFA4-AAAC-C54E-953D-E933A4B84091}"/>
          </ac:inkMkLst>
        </pc:inkChg>
        <pc:inkChg chg="add del topLvl">
          <ac:chgData name="Dean Plank [dep22]" userId="48b10090-a369-498a-81dc-48efc77fff27" providerId="ADAL" clId="{392592C1-9606-EC41-9A67-72D882A204E0}" dt="2022-02-16T23:24:13.893" v="678"/>
          <ac:inkMkLst>
            <pc:docMk/>
            <pc:sldMk cId="3425642137" sldId="259"/>
            <ac:inkMk id="198" creationId="{710A705F-D080-9249-B0A1-BA1F0EEEF650}"/>
          </ac:inkMkLst>
        </pc:inkChg>
        <pc:inkChg chg="add">
          <ac:chgData name="Dean Plank [dep22]" userId="48b10090-a369-498a-81dc-48efc77fff27" providerId="ADAL" clId="{392592C1-9606-EC41-9A67-72D882A204E0}" dt="2022-02-16T23:26:40.627" v="755"/>
          <ac:inkMkLst>
            <pc:docMk/>
            <pc:sldMk cId="3425642137" sldId="259"/>
            <ac:inkMk id="199" creationId="{0174223F-4D12-C34E-866C-96215BD5F9F0}"/>
          </ac:inkMkLst>
        </pc:inkChg>
        <pc:inkChg chg="add del">
          <ac:chgData name="Dean Plank [dep22]" userId="48b10090-a369-498a-81dc-48efc77fff27" providerId="ADAL" clId="{392592C1-9606-EC41-9A67-72D882A204E0}" dt="2022-02-16T23:24:42.770" v="688"/>
          <ac:inkMkLst>
            <pc:docMk/>
            <pc:sldMk cId="3425642137" sldId="259"/>
            <ac:inkMk id="199" creationId="{DCBC296F-58D0-C040-AD21-F9738C78AC7E}"/>
          </ac:inkMkLst>
        </pc:inkChg>
        <pc:inkChg chg="add del">
          <ac:chgData name="Dean Plank [dep22]" userId="48b10090-a369-498a-81dc-48efc77fff27" providerId="ADAL" clId="{392592C1-9606-EC41-9A67-72D882A204E0}" dt="2022-02-16T23:24:13.910" v="681"/>
          <ac:inkMkLst>
            <pc:docMk/>
            <pc:sldMk cId="3425642137" sldId="259"/>
            <ac:inkMk id="200" creationId="{563A02C2-B732-4E42-B4C4-D87440305E01}"/>
          </ac:inkMkLst>
        </pc:inkChg>
        <pc:inkChg chg="add topLvl">
          <ac:chgData name="Dean Plank [dep22]" userId="48b10090-a369-498a-81dc-48efc77fff27" providerId="ADAL" clId="{392592C1-9606-EC41-9A67-72D882A204E0}" dt="2022-02-16T23:27:20.629" v="775"/>
          <ac:inkMkLst>
            <pc:docMk/>
            <pc:sldMk cId="3425642137" sldId="259"/>
            <ac:inkMk id="201" creationId="{38876E23-2E1A-6347-AC42-1A15DF1A5101}"/>
          </ac:inkMkLst>
        </pc:inkChg>
        <pc:inkChg chg="add del">
          <ac:chgData name="Dean Plank [dep22]" userId="48b10090-a369-498a-81dc-48efc77fff27" providerId="ADAL" clId="{392592C1-9606-EC41-9A67-72D882A204E0}" dt="2022-02-16T23:24:13.907" v="680"/>
          <ac:inkMkLst>
            <pc:docMk/>
            <pc:sldMk cId="3425642137" sldId="259"/>
            <ac:inkMk id="201" creationId="{FB785A40-74C6-8340-9063-3E1343089FB5}"/>
          </ac:inkMkLst>
        </pc:inkChg>
        <pc:inkChg chg="add">
          <ac:chgData name="Dean Plank [dep22]" userId="48b10090-a369-498a-81dc-48efc77fff27" providerId="ADAL" clId="{392592C1-9606-EC41-9A67-72D882A204E0}" dt="2022-02-16T21:05:46.794" v="219"/>
          <ac:inkMkLst>
            <pc:docMk/>
            <pc:sldMk cId="3425642137" sldId="259"/>
            <ac:inkMk id="202" creationId="{D4858473-F330-6F41-AFBE-72055799E97B}"/>
          </ac:inkMkLst>
        </pc:inkChg>
        <pc:inkChg chg="add topLvl">
          <ac:chgData name="Dean Plank [dep22]" userId="48b10090-a369-498a-81dc-48efc77fff27" providerId="ADAL" clId="{392592C1-9606-EC41-9A67-72D882A204E0}" dt="2022-02-16T23:24:13.899" v="679"/>
          <ac:inkMkLst>
            <pc:docMk/>
            <pc:sldMk cId="3425642137" sldId="259"/>
            <ac:inkMk id="203" creationId="{50EC7B55-7B8A-4148-8D29-2F9C4DCD9E82}"/>
          </ac:inkMkLst>
        </pc:inkChg>
        <pc:inkChg chg="add topLvl">
          <ac:chgData name="Dean Plank [dep22]" userId="48b10090-a369-498a-81dc-48efc77fff27" providerId="ADAL" clId="{392592C1-9606-EC41-9A67-72D882A204E0}" dt="2022-02-16T23:27:20.629" v="775"/>
          <ac:inkMkLst>
            <pc:docMk/>
            <pc:sldMk cId="3425642137" sldId="259"/>
            <ac:inkMk id="204" creationId="{B3979951-E209-3441-B15A-65E7953B7953}"/>
          </ac:inkMkLst>
        </pc:inkChg>
        <pc:inkChg chg="add">
          <ac:chgData name="Dean Plank [dep22]" userId="48b10090-a369-498a-81dc-48efc77fff27" providerId="ADAL" clId="{392592C1-9606-EC41-9A67-72D882A204E0}" dt="2022-02-16T21:05:55.479" v="222"/>
          <ac:inkMkLst>
            <pc:docMk/>
            <pc:sldMk cId="3425642137" sldId="259"/>
            <ac:inkMk id="205" creationId="{DB55DB2C-36BE-9A47-A92E-CDCA929626BC}"/>
          </ac:inkMkLst>
        </pc:inkChg>
        <pc:inkChg chg="add">
          <ac:chgData name="Dean Plank [dep22]" userId="48b10090-a369-498a-81dc-48efc77fff27" providerId="ADAL" clId="{392592C1-9606-EC41-9A67-72D882A204E0}" dt="2022-02-16T21:05:59.103" v="223"/>
          <ac:inkMkLst>
            <pc:docMk/>
            <pc:sldMk cId="3425642137" sldId="259"/>
            <ac:inkMk id="206" creationId="{CA21C9C9-3C84-E94F-9F31-B80BBFAB985E}"/>
          </ac:inkMkLst>
        </pc:inkChg>
        <pc:inkChg chg="add del">
          <ac:chgData name="Dean Plank [dep22]" userId="48b10090-a369-498a-81dc-48efc77fff27" providerId="ADAL" clId="{392592C1-9606-EC41-9A67-72D882A204E0}" dt="2022-02-16T23:24:42.766" v="687"/>
          <ac:inkMkLst>
            <pc:docMk/>
            <pc:sldMk cId="3425642137" sldId="259"/>
            <ac:inkMk id="207" creationId="{4D95D82D-8CAA-484C-83BD-C6C20FC1147D}"/>
          </ac:inkMkLst>
        </pc:inkChg>
        <pc:inkChg chg="add del">
          <ac:chgData name="Dean Plank [dep22]" userId="48b10090-a369-498a-81dc-48efc77fff27" providerId="ADAL" clId="{392592C1-9606-EC41-9A67-72D882A204E0}" dt="2022-02-16T21:06:08.677" v="225"/>
          <ac:inkMkLst>
            <pc:docMk/>
            <pc:sldMk cId="3425642137" sldId="259"/>
            <ac:inkMk id="207" creationId="{B6BC1381-058C-1041-BD51-BBF5BC030152}"/>
          </ac:inkMkLst>
        </pc:inkChg>
        <pc:inkChg chg="add">
          <ac:chgData name="Dean Plank [dep22]" userId="48b10090-a369-498a-81dc-48efc77fff27" providerId="ADAL" clId="{392592C1-9606-EC41-9A67-72D882A204E0}" dt="2022-02-16T21:06:13.350" v="226"/>
          <ac:inkMkLst>
            <pc:docMk/>
            <pc:sldMk cId="3425642137" sldId="259"/>
            <ac:inkMk id="208" creationId="{308A267F-A0E9-9541-81EC-CA0F3F3477A7}"/>
          </ac:inkMkLst>
        </pc:inkChg>
        <pc:inkChg chg="add topLvl">
          <ac:chgData name="Dean Plank [dep22]" userId="48b10090-a369-498a-81dc-48efc77fff27" providerId="ADAL" clId="{392592C1-9606-EC41-9A67-72D882A204E0}" dt="2022-02-16T23:27:20.629" v="775"/>
          <ac:inkMkLst>
            <pc:docMk/>
            <pc:sldMk cId="3425642137" sldId="259"/>
            <ac:inkMk id="209" creationId="{700AE6E1-744E-1041-815D-55967B6AB1CA}"/>
          </ac:inkMkLst>
        </pc:inkChg>
        <pc:inkChg chg="add del">
          <ac:chgData name="Dean Plank [dep22]" userId="48b10090-a369-498a-81dc-48efc77fff27" providerId="ADAL" clId="{392592C1-9606-EC41-9A67-72D882A204E0}" dt="2022-02-16T23:24:10.026" v="676"/>
          <ac:inkMkLst>
            <pc:docMk/>
            <pc:sldMk cId="3425642137" sldId="259"/>
            <ac:inkMk id="209" creationId="{790B914F-353D-824B-AEEC-651FBF4251C7}"/>
          </ac:inkMkLst>
        </pc:inkChg>
        <pc:inkChg chg="add">
          <ac:chgData name="Dean Plank [dep22]" userId="48b10090-a369-498a-81dc-48efc77fff27" providerId="ADAL" clId="{392592C1-9606-EC41-9A67-72D882A204E0}" dt="2022-02-16T21:06:53.842" v="228"/>
          <ac:inkMkLst>
            <pc:docMk/>
            <pc:sldMk cId="3425642137" sldId="259"/>
            <ac:inkMk id="210" creationId="{E5BB3D1C-4A0C-A94D-8017-A20EBE325727}"/>
          </ac:inkMkLst>
        </pc:inkChg>
        <pc:inkChg chg="add">
          <ac:chgData name="Dean Plank [dep22]" userId="48b10090-a369-498a-81dc-48efc77fff27" providerId="ADAL" clId="{392592C1-9606-EC41-9A67-72D882A204E0}" dt="2022-02-16T21:06:54.544" v="229"/>
          <ac:inkMkLst>
            <pc:docMk/>
            <pc:sldMk cId="3425642137" sldId="259"/>
            <ac:inkMk id="211" creationId="{8BF5A4AE-9B75-7B48-8B46-5D17041DF706}"/>
          </ac:inkMkLst>
        </pc:inkChg>
        <pc:inkChg chg="add">
          <ac:chgData name="Dean Plank [dep22]" userId="48b10090-a369-498a-81dc-48efc77fff27" providerId="ADAL" clId="{392592C1-9606-EC41-9A67-72D882A204E0}" dt="2022-02-16T21:06:55.026" v="230"/>
          <ac:inkMkLst>
            <pc:docMk/>
            <pc:sldMk cId="3425642137" sldId="259"/>
            <ac:inkMk id="212" creationId="{4D00E207-06E2-4E41-B7B6-E50B363821D8}"/>
          </ac:inkMkLst>
        </pc:inkChg>
        <pc:inkChg chg="add">
          <ac:chgData name="Dean Plank [dep22]" userId="48b10090-a369-498a-81dc-48efc77fff27" providerId="ADAL" clId="{392592C1-9606-EC41-9A67-72D882A204E0}" dt="2022-02-16T21:06:56.138" v="231"/>
          <ac:inkMkLst>
            <pc:docMk/>
            <pc:sldMk cId="3425642137" sldId="259"/>
            <ac:inkMk id="213" creationId="{83B03141-CB7C-6944-949E-B23E5B1B2763}"/>
          </ac:inkMkLst>
        </pc:inkChg>
        <pc:inkChg chg="add">
          <ac:chgData name="Dean Plank [dep22]" userId="48b10090-a369-498a-81dc-48efc77fff27" providerId="ADAL" clId="{392592C1-9606-EC41-9A67-72D882A204E0}" dt="2022-02-16T21:06:56.885" v="232"/>
          <ac:inkMkLst>
            <pc:docMk/>
            <pc:sldMk cId="3425642137" sldId="259"/>
            <ac:inkMk id="214" creationId="{7B2F2E63-CCC6-F04F-A28E-401BB7EB94D9}"/>
          </ac:inkMkLst>
        </pc:inkChg>
        <pc:inkChg chg="add">
          <ac:chgData name="Dean Plank [dep22]" userId="48b10090-a369-498a-81dc-48efc77fff27" providerId="ADAL" clId="{392592C1-9606-EC41-9A67-72D882A204E0}" dt="2022-02-16T21:06:57.357" v="233"/>
          <ac:inkMkLst>
            <pc:docMk/>
            <pc:sldMk cId="3425642137" sldId="259"/>
            <ac:inkMk id="215" creationId="{362F8E98-FAB0-2444-9B38-6B089DAA2E5C}"/>
          </ac:inkMkLst>
        </pc:inkChg>
        <pc:inkChg chg="add">
          <ac:chgData name="Dean Plank [dep22]" userId="48b10090-a369-498a-81dc-48efc77fff27" providerId="ADAL" clId="{392592C1-9606-EC41-9A67-72D882A204E0}" dt="2022-02-16T21:06:58.068" v="234"/>
          <ac:inkMkLst>
            <pc:docMk/>
            <pc:sldMk cId="3425642137" sldId="259"/>
            <ac:inkMk id="216" creationId="{F434860C-F21E-0048-BB0C-CD4C6B1164F3}"/>
          </ac:inkMkLst>
        </pc:inkChg>
        <pc:inkChg chg="add">
          <ac:chgData name="Dean Plank [dep22]" userId="48b10090-a369-498a-81dc-48efc77fff27" providerId="ADAL" clId="{392592C1-9606-EC41-9A67-72D882A204E0}" dt="2022-02-16T21:06:58.850" v="235"/>
          <ac:inkMkLst>
            <pc:docMk/>
            <pc:sldMk cId="3425642137" sldId="259"/>
            <ac:inkMk id="217" creationId="{E50F4DE2-5165-1E44-ACB3-4765F05AF247}"/>
          </ac:inkMkLst>
        </pc:inkChg>
        <pc:inkChg chg="add">
          <ac:chgData name="Dean Plank [dep22]" userId="48b10090-a369-498a-81dc-48efc77fff27" providerId="ADAL" clId="{392592C1-9606-EC41-9A67-72D882A204E0}" dt="2022-02-16T21:06:59.796" v="236"/>
          <ac:inkMkLst>
            <pc:docMk/>
            <pc:sldMk cId="3425642137" sldId="259"/>
            <ac:inkMk id="218" creationId="{BA2D9CBF-843F-434A-9A76-D026CFA40CB6}"/>
          </ac:inkMkLst>
        </pc:inkChg>
        <pc:inkChg chg="add">
          <ac:chgData name="Dean Plank [dep22]" userId="48b10090-a369-498a-81dc-48efc77fff27" providerId="ADAL" clId="{392592C1-9606-EC41-9A67-72D882A204E0}" dt="2022-02-16T21:07:00.318" v="237"/>
          <ac:inkMkLst>
            <pc:docMk/>
            <pc:sldMk cId="3425642137" sldId="259"/>
            <ac:inkMk id="219" creationId="{73BB4222-2622-F449-A0FB-CBE6E1E678B8}"/>
          </ac:inkMkLst>
        </pc:inkChg>
        <pc:inkChg chg="add">
          <ac:chgData name="Dean Plank [dep22]" userId="48b10090-a369-498a-81dc-48efc77fff27" providerId="ADAL" clId="{392592C1-9606-EC41-9A67-72D882A204E0}" dt="2022-02-16T21:07:00.763" v="238"/>
          <ac:inkMkLst>
            <pc:docMk/>
            <pc:sldMk cId="3425642137" sldId="259"/>
            <ac:inkMk id="220" creationId="{4F082702-AEE4-9B40-9672-0D71055C86A0}"/>
          </ac:inkMkLst>
        </pc:inkChg>
        <pc:inkChg chg="add">
          <ac:chgData name="Dean Plank [dep22]" userId="48b10090-a369-498a-81dc-48efc77fff27" providerId="ADAL" clId="{392592C1-9606-EC41-9A67-72D882A204E0}" dt="2022-02-16T21:07:01.317" v="239"/>
          <ac:inkMkLst>
            <pc:docMk/>
            <pc:sldMk cId="3425642137" sldId="259"/>
            <ac:inkMk id="221" creationId="{722DF270-405C-EC4B-A8E8-DBB60A07F10B}"/>
          </ac:inkMkLst>
        </pc:inkChg>
        <pc:inkChg chg="add">
          <ac:chgData name="Dean Plank [dep22]" userId="48b10090-a369-498a-81dc-48efc77fff27" providerId="ADAL" clId="{392592C1-9606-EC41-9A67-72D882A204E0}" dt="2022-02-16T21:07:01.958" v="240"/>
          <ac:inkMkLst>
            <pc:docMk/>
            <pc:sldMk cId="3425642137" sldId="259"/>
            <ac:inkMk id="222" creationId="{85ED2BF0-2164-B642-89AF-74B8F9B0EA80}"/>
          </ac:inkMkLst>
        </pc:inkChg>
        <pc:inkChg chg="add">
          <ac:chgData name="Dean Plank [dep22]" userId="48b10090-a369-498a-81dc-48efc77fff27" providerId="ADAL" clId="{392592C1-9606-EC41-9A67-72D882A204E0}" dt="2022-02-16T21:07:02.556" v="241"/>
          <ac:inkMkLst>
            <pc:docMk/>
            <pc:sldMk cId="3425642137" sldId="259"/>
            <ac:inkMk id="223" creationId="{AB0AEB72-A54B-0949-A49D-B8EF67FBBC7F}"/>
          </ac:inkMkLst>
        </pc:inkChg>
        <pc:inkChg chg="add del topLvl">
          <ac:chgData name="Dean Plank [dep22]" userId="48b10090-a369-498a-81dc-48efc77fff27" providerId="ADAL" clId="{392592C1-9606-EC41-9A67-72D882A204E0}" dt="2022-02-16T21:08:17.598" v="254"/>
          <ac:inkMkLst>
            <pc:docMk/>
            <pc:sldMk cId="3425642137" sldId="259"/>
            <ac:inkMk id="225" creationId="{2050039A-6E23-664A-866D-C404A2AC9A33}"/>
          </ac:inkMkLst>
        </pc:inkChg>
        <pc:inkChg chg="add">
          <ac:chgData name="Dean Plank [dep22]" userId="48b10090-a369-498a-81dc-48efc77fff27" providerId="ADAL" clId="{392592C1-9606-EC41-9A67-72D882A204E0}" dt="2022-02-16T23:24:51.026" v="691"/>
          <ac:inkMkLst>
            <pc:docMk/>
            <pc:sldMk cId="3425642137" sldId="259"/>
            <ac:inkMk id="226" creationId="{8291EBF9-031D-7D4A-B75F-ADF6836ADEDF}"/>
          </ac:inkMkLst>
        </pc:inkChg>
        <pc:inkChg chg="add del topLvl">
          <ac:chgData name="Dean Plank [dep22]" userId="48b10090-a369-498a-81dc-48efc77fff27" providerId="ADAL" clId="{392592C1-9606-EC41-9A67-72D882A204E0}" dt="2022-02-16T21:08:17.603" v="255"/>
          <ac:inkMkLst>
            <pc:docMk/>
            <pc:sldMk cId="3425642137" sldId="259"/>
            <ac:inkMk id="226" creationId="{F8723F08-9B85-8E4F-86B1-169D342AA038}"/>
          </ac:inkMkLst>
        </pc:inkChg>
        <pc:inkChg chg="add del topLvl">
          <ac:chgData name="Dean Plank [dep22]" userId="48b10090-a369-498a-81dc-48efc77fff27" providerId="ADAL" clId="{392592C1-9606-EC41-9A67-72D882A204E0}" dt="2022-02-16T21:08:17.590" v="253"/>
          <ac:inkMkLst>
            <pc:docMk/>
            <pc:sldMk cId="3425642137" sldId="259"/>
            <ac:inkMk id="227" creationId="{9684DFA8-D9A5-A442-8FCC-5634753F7124}"/>
          </ac:inkMkLst>
        </pc:inkChg>
        <pc:inkChg chg="add topLvl">
          <ac:chgData name="Dean Plank [dep22]" userId="48b10090-a369-498a-81dc-48efc77fff27" providerId="ADAL" clId="{392592C1-9606-EC41-9A67-72D882A204E0}" dt="2022-02-16T23:27:20.629" v="775"/>
          <ac:inkMkLst>
            <pc:docMk/>
            <pc:sldMk cId="3425642137" sldId="259"/>
            <ac:inkMk id="227" creationId="{B8FCA477-3AF1-5341-91E4-8FE965793822}"/>
          </ac:inkMkLst>
        </pc:inkChg>
        <pc:inkChg chg="add del">
          <ac:chgData name="Dean Plank [dep22]" userId="48b10090-a369-498a-81dc-48efc77fff27" providerId="ADAL" clId="{392592C1-9606-EC41-9A67-72D882A204E0}" dt="2022-02-16T23:24:57.518" v="693"/>
          <ac:inkMkLst>
            <pc:docMk/>
            <pc:sldMk cId="3425642137" sldId="259"/>
            <ac:inkMk id="227" creationId="{C73CE994-71B2-874A-A285-C9622D32CAA9}"/>
          </ac:inkMkLst>
        </pc:inkChg>
        <pc:inkChg chg="add topLvl">
          <ac:chgData name="Dean Plank [dep22]" userId="48b10090-a369-498a-81dc-48efc77fff27" providerId="ADAL" clId="{392592C1-9606-EC41-9A67-72D882A204E0}" dt="2022-02-16T23:37:07.598" v="886"/>
          <ac:inkMkLst>
            <pc:docMk/>
            <pc:sldMk cId="3425642137" sldId="259"/>
            <ac:inkMk id="228" creationId="{A88DBFBA-3F04-E747-A20D-EED55D87B30A}"/>
          </ac:inkMkLst>
        </pc:inkChg>
        <pc:inkChg chg="add del">
          <ac:chgData name="Dean Plank [dep22]" userId="48b10090-a369-498a-81dc-48efc77fff27" providerId="ADAL" clId="{392592C1-9606-EC41-9A67-72D882A204E0}" dt="2022-02-16T21:08:16.725" v="252"/>
          <ac:inkMkLst>
            <pc:docMk/>
            <pc:sldMk cId="3425642137" sldId="259"/>
            <ac:inkMk id="229" creationId="{7970A089-6658-E94E-B293-D3A33249F79B}"/>
          </ac:inkMkLst>
        </pc:inkChg>
        <pc:inkChg chg="add del topLvl">
          <ac:chgData name="Dean Plank [dep22]" userId="48b10090-a369-498a-81dc-48efc77fff27" providerId="ADAL" clId="{392592C1-9606-EC41-9A67-72D882A204E0}" dt="2022-02-16T23:37:07.598" v="886"/>
          <ac:inkMkLst>
            <pc:docMk/>
            <pc:sldMk cId="3425642137" sldId="259"/>
            <ac:inkMk id="229" creationId="{A8B883BC-E801-A64E-A9EE-8409243D0154}"/>
          </ac:inkMkLst>
        </pc:inkChg>
        <pc:inkChg chg="add del">
          <ac:chgData name="Dean Plank [dep22]" userId="48b10090-a369-498a-81dc-48efc77fff27" providerId="ADAL" clId="{392592C1-9606-EC41-9A67-72D882A204E0}" dt="2022-02-16T23:37:07.593" v="885"/>
          <ac:inkMkLst>
            <pc:docMk/>
            <pc:sldMk cId="3425642137" sldId="259"/>
            <ac:inkMk id="230" creationId="{8048262A-2ECA-1F45-A90E-8C392E44F451}"/>
          </ac:inkMkLst>
        </pc:inkChg>
        <pc:inkChg chg="add del">
          <ac:chgData name="Dean Plank [dep22]" userId="48b10090-a369-498a-81dc-48efc77fff27" providerId="ADAL" clId="{392592C1-9606-EC41-9A67-72D882A204E0}" dt="2022-02-16T21:08:16.719" v="251"/>
          <ac:inkMkLst>
            <pc:docMk/>
            <pc:sldMk cId="3425642137" sldId="259"/>
            <ac:inkMk id="230" creationId="{9D801F44-1D5F-F24E-A75E-85868F98BF53}"/>
          </ac:inkMkLst>
        </pc:inkChg>
        <pc:inkChg chg="add del topLvl">
          <ac:chgData name="Dean Plank [dep22]" userId="48b10090-a369-498a-81dc-48efc77fff27" providerId="ADAL" clId="{392592C1-9606-EC41-9A67-72D882A204E0}" dt="2022-02-16T23:26:01.868" v="724"/>
          <ac:inkMkLst>
            <pc:docMk/>
            <pc:sldMk cId="3425642137" sldId="259"/>
            <ac:inkMk id="232" creationId="{8EF17FA9-6BA6-024A-8AFD-BE4BA16BEBEC}"/>
          </ac:inkMkLst>
        </pc:inkChg>
        <pc:inkChg chg="add del topLvl">
          <ac:chgData name="Dean Plank [dep22]" userId="48b10090-a369-498a-81dc-48efc77fff27" providerId="ADAL" clId="{392592C1-9606-EC41-9A67-72D882A204E0}" dt="2022-02-16T23:26:01.836" v="719"/>
          <ac:inkMkLst>
            <pc:docMk/>
            <pc:sldMk cId="3425642137" sldId="259"/>
            <ac:inkMk id="233" creationId="{A829F022-DD36-8D48-A690-AF60D9057814}"/>
          </ac:inkMkLst>
        </pc:inkChg>
        <pc:inkChg chg="add del topLvl">
          <ac:chgData name="Dean Plank [dep22]" userId="48b10090-a369-498a-81dc-48efc77fff27" providerId="ADAL" clId="{392592C1-9606-EC41-9A67-72D882A204E0}" dt="2022-02-16T23:26:01.846" v="721"/>
          <ac:inkMkLst>
            <pc:docMk/>
            <pc:sldMk cId="3425642137" sldId="259"/>
            <ac:inkMk id="234" creationId="{0CC729A0-B141-6F41-8FF6-D3D0E4D0C7C2}"/>
          </ac:inkMkLst>
        </pc:inkChg>
        <pc:inkChg chg="add del topLvl">
          <ac:chgData name="Dean Plank [dep22]" userId="48b10090-a369-498a-81dc-48efc77fff27" providerId="ADAL" clId="{392592C1-9606-EC41-9A67-72D882A204E0}" dt="2022-02-16T23:26:01.851" v="722"/>
          <ac:inkMkLst>
            <pc:docMk/>
            <pc:sldMk cId="3425642137" sldId="259"/>
            <ac:inkMk id="235" creationId="{D8F72258-A6C7-3049-8423-64118C28E000}"/>
          </ac:inkMkLst>
        </pc:inkChg>
        <pc:inkChg chg="add del topLvl">
          <ac:chgData name="Dean Plank [dep22]" userId="48b10090-a369-498a-81dc-48efc77fff27" providerId="ADAL" clId="{392592C1-9606-EC41-9A67-72D882A204E0}" dt="2022-02-16T23:26:01.873" v="725"/>
          <ac:inkMkLst>
            <pc:docMk/>
            <pc:sldMk cId="3425642137" sldId="259"/>
            <ac:inkMk id="236" creationId="{B64860BE-56FE-3C49-BEAA-987629DF0A68}"/>
          </ac:inkMkLst>
        </pc:inkChg>
        <pc:inkChg chg="add del topLvl">
          <ac:chgData name="Dean Plank [dep22]" userId="48b10090-a369-498a-81dc-48efc77fff27" providerId="ADAL" clId="{392592C1-9606-EC41-9A67-72D882A204E0}" dt="2022-02-16T23:26:01.897" v="729"/>
          <ac:inkMkLst>
            <pc:docMk/>
            <pc:sldMk cId="3425642137" sldId="259"/>
            <ac:inkMk id="238" creationId="{66148A12-7BC4-CE49-9CB1-2A8FD33C8CF6}"/>
          </ac:inkMkLst>
        </pc:inkChg>
        <pc:inkChg chg="add topLvl">
          <ac:chgData name="Dean Plank [dep22]" userId="48b10090-a369-498a-81dc-48efc77fff27" providerId="ADAL" clId="{392592C1-9606-EC41-9A67-72D882A204E0}" dt="2022-02-16T23:27:20.629" v="775"/>
          <ac:inkMkLst>
            <pc:docMk/>
            <pc:sldMk cId="3425642137" sldId="259"/>
            <ac:inkMk id="239" creationId="{AF572886-8509-9443-B290-3547B7DE2618}"/>
          </ac:inkMkLst>
        </pc:inkChg>
        <pc:inkChg chg="add del topLvl">
          <ac:chgData name="Dean Plank [dep22]" userId="48b10090-a369-498a-81dc-48efc77fff27" providerId="ADAL" clId="{392592C1-9606-EC41-9A67-72D882A204E0}" dt="2022-02-16T23:26:01.878" v="726"/>
          <ac:inkMkLst>
            <pc:docMk/>
            <pc:sldMk cId="3425642137" sldId="259"/>
            <ac:inkMk id="240" creationId="{1550469C-8F3D-5F45-8203-6FE3BCC538DB}"/>
          </ac:inkMkLst>
        </pc:inkChg>
        <pc:inkChg chg="add del topLvl">
          <ac:chgData name="Dean Plank [dep22]" userId="48b10090-a369-498a-81dc-48efc77fff27" providerId="ADAL" clId="{392592C1-9606-EC41-9A67-72D882A204E0}" dt="2022-02-16T23:26:01.881" v="727"/>
          <ac:inkMkLst>
            <pc:docMk/>
            <pc:sldMk cId="3425642137" sldId="259"/>
            <ac:inkMk id="242" creationId="{F2305DD3-B9DF-DD4D-9A8A-206C8F4BD0C3}"/>
          </ac:inkMkLst>
        </pc:inkChg>
        <pc:inkChg chg="add topLvl">
          <ac:chgData name="Dean Plank [dep22]" userId="48b10090-a369-498a-81dc-48efc77fff27" providerId="ADAL" clId="{392592C1-9606-EC41-9A67-72D882A204E0}" dt="2022-02-16T23:27:20.629" v="775"/>
          <ac:inkMkLst>
            <pc:docMk/>
            <pc:sldMk cId="3425642137" sldId="259"/>
            <ac:inkMk id="243" creationId="{BB00D2FE-845C-634B-9A51-81B216DCEC8E}"/>
          </ac:inkMkLst>
        </pc:inkChg>
        <pc:inkChg chg="add del topLvl">
          <ac:chgData name="Dean Plank [dep22]" userId="48b10090-a369-498a-81dc-48efc77fff27" providerId="ADAL" clId="{392592C1-9606-EC41-9A67-72D882A204E0}" dt="2022-02-16T23:26:01.887" v="728"/>
          <ac:inkMkLst>
            <pc:docMk/>
            <pc:sldMk cId="3425642137" sldId="259"/>
            <ac:inkMk id="244" creationId="{CE070EC1-5995-D24A-8E86-25BB598E78F7}"/>
          </ac:inkMkLst>
        </pc:inkChg>
        <pc:inkChg chg="add del topLvl">
          <ac:chgData name="Dean Plank [dep22]" userId="48b10090-a369-498a-81dc-48efc77fff27" providerId="ADAL" clId="{392592C1-9606-EC41-9A67-72D882A204E0}" dt="2022-02-16T23:26:01.830" v="718"/>
          <ac:inkMkLst>
            <pc:docMk/>
            <pc:sldMk cId="3425642137" sldId="259"/>
            <ac:inkMk id="245" creationId="{FF6FBE2C-B3D8-6643-8AE3-66BB29ECC61B}"/>
          </ac:inkMkLst>
        </pc:inkChg>
        <pc:inkChg chg="add del topLvl">
          <ac:chgData name="Dean Plank [dep22]" userId="48b10090-a369-498a-81dc-48efc77fff27" providerId="ADAL" clId="{392592C1-9606-EC41-9A67-72D882A204E0}" dt="2022-02-16T23:26:01.841" v="720"/>
          <ac:inkMkLst>
            <pc:docMk/>
            <pc:sldMk cId="3425642137" sldId="259"/>
            <ac:inkMk id="247" creationId="{BF036A98-4C7D-3B4C-9064-C6D9B22EF581}"/>
          </ac:inkMkLst>
        </pc:inkChg>
        <pc:inkChg chg="add topLvl">
          <ac:chgData name="Dean Plank [dep22]" userId="48b10090-a369-498a-81dc-48efc77fff27" providerId="ADAL" clId="{392592C1-9606-EC41-9A67-72D882A204E0}" dt="2022-02-16T23:27:20.629" v="775"/>
          <ac:inkMkLst>
            <pc:docMk/>
            <pc:sldMk cId="3425642137" sldId="259"/>
            <ac:inkMk id="248" creationId="{191F365A-7B14-0B4B-849A-52A372D8B143}"/>
          </ac:inkMkLst>
        </pc:inkChg>
        <pc:inkChg chg="add del">
          <ac:chgData name="Dean Plank [dep22]" userId="48b10090-a369-498a-81dc-48efc77fff27" providerId="ADAL" clId="{392592C1-9606-EC41-9A67-72D882A204E0}" dt="2022-02-16T23:26:01.857" v="723"/>
          <ac:inkMkLst>
            <pc:docMk/>
            <pc:sldMk cId="3425642137" sldId="259"/>
            <ac:inkMk id="249" creationId="{629E30FB-7616-AF49-AFCE-77B9AD1493DE}"/>
          </ac:inkMkLst>
        </pc:inkChg>
        <pc:inkChg chg="add topLvl">
          <ac:chgData name="Dean Plank [dep22]" userId="48b10090-a369-498a-81dc-48efc77fff27" providerId="ADAL" clId="{392592C1-9606-EC41-9A67-72D882A204E0}" dt="2022-02-16T23:27:20.629" v="775"/>
          <ac:inkMkLst>
            <pc:docMk/>
            <pc:sldMk cId="3425642137" sldId="259"/>
            <ac:inkMk id="252" creationId="{D54CC875-EDA2-DA46-83DB-2C6E54888FC6}"/>
          </ac:inkMkLst>
        </pc:inkChg>
        <pc:inkChg chg="add topLvl">
          <ac:chgData name="Dean Plank [dep22]" userId="48b10090-a369-498a-81dc-48efc77fff27" providerId="ADAL" clId="{392592C1-9606-EC41-9A67-72D882A204E0}" dt="2022-02-16T23:27:20.629" v="775"/>
          <ac:inkMkLst>
            <pc:docMk/>
            <pc:sldMk cId="3425642137" sldId="259"/>
            <ac:inkMk id="253" creationId="{8A5CB5D2-F56A-1A4B-AB12-2C014F62951F}"/>
          </ac:inkMkLst>
        </pc:inkChg>
        <pc:inkChg chg="add">
          <ac:chgData name="Dean Plank [dep22]" userId="48b10090-a369-498a-81dc-48efc77fff27" providerId="ADAL" clId="{392592C1-9606-EC41-9A67-72D882A204E0}" dt="2022-02-16T23:27:19.005" v="773"/>
          <ac:inkMkLst>
            <pc:docMk/>
            <pc:sldMk cId="3425642137" sldId="259"/>
            <ac:inkMk id="255" creationId="{1DC6E013-A276-3947-BB34-EAA13FDA0649}"/>
          </ac:inkMkLst>
        </pc:inkChg>
        <pc:inkChg chg="add">
          <ac:chgData name="Dean Plank [dep22]" userId="48b10090-a369-498a-81dc-48efc77fff27" providerId="ADAL" clId="{392592C1-9606-EC41-9A67-72D882A204E0}" dt="2022-02-16T23:27:19.769" v="774"/>
          <ac:inkMkLst>
            <pc:docMk/>
            <pc:sldMk cId="3425642137" sldId="259"/>
            <ac:inkMk id="256" creationId="{F8511B22-780D-FE40-8523-C74853D28FBC}"/>
          </ac:inkMkLst>
        </pc:inkChg>
        <pc:inkChg chg="add">
          <ac:chgData name="Dean Plank [dep22]" userId="48b10090-a369-498a-81dc-48efc77fff27" providerId="ADAL" clId="{392592C1-9606-EC41-9A67-72D882A204E0}" dt="2022-02-16T23:27:25.856" v="776"/>
          <ac:inkMkLst>
            <pc:docMk/>
            <pc:sldMk cId="3425642137" sldId="259"/>
            <ac:inkMk id="258" creationId="{E92A372F-0359-9B4D-8405-F1B1659D55BA}"/>
          </ac:inkMkLst>
        </pc:inkChg>
        <pc:inkChg chg="add del">
          <ac:chgData name="Dean Plank [dep22]" userId="48b10090-a369-498a-81dc-48efc77fff27" providerId="ADAL" clId="{392592C1-9606-EC41-9A67-72D882A204E0}" dt="2022-02-16T23:30:12.279" v="802"/>
          <ac:inkMkLst>
            <pc:docMk/>
            <pc:sldMk cId="3425642137" sldId="259"/>
            <ac:inkMk id="259" creationId="{C9AA60FF-6B10-B244-9533-FFA00D688884}"/>
          </ac:inkMkLst>
        </pc:inkChg>
        <pc:inkChg chg="add mo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60" creationId="{E481CF4A-57F6-3D49-B443-B3D26CDC116E}"/>
          </ac:inkMkLst>
        </pc:inkChg>
        <pc:inkChg chg="add mo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61" creationId="{EB3A3852-08E7-094A-A80E-5F975F5B538E}"/>
          </ac:inkMkLst>
        </pc:inkChg>
        <pc:inkChg chg="add mo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62" creationId="{351B33C8-D351-B149-AFB2-9700CEB07DEA}"/>
          </ac:inkMkLst>
        </pc:inkChg>
        <pc:inkChg chg="add mo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63" creationId="{4077D791-E772-9647-B8A8-A7D44706D0F7}"/>
          </ac:inkMkLst>
        </pc:inkChg>
        <pc:inkChg chg="add mo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64" creationId="{9BDA8BB3-6E2E-E349-92CC-DF2821DF03B7}"/>
          </ac:inkMkLst>
        </pc:inkChg>
        <pc:inkChg chg="add mo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66" creationId="{8D30FBCE-D3FA-0240-9E9A-2ABB032217AD}"/>
          </ac:inkMkLst>
        </pc:inkChg>
        <pc:inkChg chg="add mo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68" creationId="{CB465FCC-49F3-E048-A8BF-953E3CE04B6D}"/>
          </ac:inkMkLst>
        </pc:inkChg>
        <pc:inkChg chg="add mo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69" creationId="{BF034059-74D0-AC4F-93D2-63B9F620E22B}"/>
          </ac:inkMkLst>
        </pc:inkChg>
        <pc:inkChg chg="add mo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70" creationId="{254D9DCC-BF3F-574B-9035-5AECD721D48A}"/>
          </ac:inkMkLst>
        </pc:inkChg>
        <pc:inkChg chg="add mo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71" creationId="{BA225A5C-8C3F-B943-840A-E5544597D085}"/>
          </ac:inkMkLst>
        </pc:inkChg>
        <pc:inkChg chg="add mo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73" creationId="{C58C1C72-644B-4145-9DB8-635EDDEFF715}"/>
          </ac:inkMkLst>
        </pc:inkChg>
        <pc:inkChg chg="add del">
          <ac:chgData name="Dean Plank [dep22]" userId="48b10090-a369-498a-81dc-48efc77fff27" providerId="ADAL" clId="{392592C1-9606-EC41-9A67-72D882A204E0}" dt="2022-02-16T23:28:35.635" v="796"/>
          <ac:inkMkLst>
            <pc:docMk/>
            <pc:sldMk cId="3425642137" sldId="259"/>
            <ac:inkMk id="275" creationId="{9878E2E8-78E8-8443-BB67-E90D5B3A6197}"/>
          </ac:inkMkLst>
        </pc:inkChg>
        <pc:inkChg chg="add mod">
          <ac:chgData name="Dean Plank [dep22]" userId="48b10090-a369-498a-81dc-48efc77fff27" providerId="ADAL" clId="{392592C1-9606-EC41-9A67-72D882A204E0}" dt="2022-02-16T23:30:32.468" v="808" actId="1076"/>
          <ac:inkMkLst>
            <pc:docMk/>
            <pc:sldMk cId="3425642137" sldId="259"/>
            <ac:inkMk id="276" creationId="{BE6CDAAF-C6D2-534C-A676-B75AD6FD272A}"/>
          </ac:inkMkLst>
        </pc:inkChg>
        <pc:inkChg chg="add mo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77" creationId="{60F3109F-8B7A-D34B-8FB4-5D7BA2215154}"/>
          </ac:inkMkLst>
        </pc:inkChg>
        <pc:inkChg chg="add mo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78" creationId="{C6F6E0A6-606D-6349-9CDC-3E74F782DEEA}"/>
          </ac:inkMkLst>
        </pc:inkChg>
        <pc:inkChg chg="add mo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79" creationId="{4DDDE241-AE46-734F-BB32-7E4D891F559E}"/>
          </ac:inkMkLst>
        </pc:inkChg>
        <pc:inkChg chg="add del topLvl">
          <ac:chgData name="Dean Plank [dep22]" userId="48b10090-a369-498a-81dc-48efc77fff27" providerId="ADAL" clId="{392592C1-9606-EC41-9A67-72D882A204E0}" dt="2022-02-16T23:30:22.234" v="806"/>
          <ac:inkMkLst>
            <pc:docMk/>
            <pc:sldMk cId="3425642137" sldId="259"/>
            <ac:inkMk id="281" creationId="{E9B7D989-046F-9246-99D1-042B5659E467}"/>
          </ac:inkMkLst>
        </pc:inkChg>
        <pc:inkChg chg="add topLvl">
          <ac:chgData name="Dean Plank [dep22]" userId="48b10090-a369-498a-81dc-48efc77fff27" providerId="ADAL" clId="{392592C1-9606-EC41-9A67-72D882A204E0}" dt="2022-02-16T23:30:22.942" v="807"/>
          <ac:inkMkLst>
            <pc:docMk/>
            <pc:sldMk cId="3425642137" sldId="259"/>
            <ac:inkMk id="283" creationId="{1671F8E7-E068-9E40-A3EA-F3F1D741447F}"/>
          </ac:inkMkLst>
        </pc:inkChg>
        <pc:inkChg chg="add topLvl">
          <ac:chgData name="Dean Plank [dep22]" userId="48b10090-a369-498a-81dc-48efc77fff27" providerId="ADAL" clId="{392592C1-9606-EC41-9A67-72D882A204E0}" dt="2022-02-16T23:30:44.608" v="816"/>
          <ac:inkMkLst>
            <pc:docMk/>
            <pc:sldMk cId="3425642137" sldId="259"/>
            <ac:inkMk id="285" creationId="{62D9DA49-8E5E-924E-866C-BD4A9C4C78EC}"/>
          </ac:inkMkLst>
        </pc:inkChg>
        <pc:inkChg chg="ad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87" creationId="{7B62B9F6-545B-6742-95D7-D81AA0F1AA56}"/>
          </ac:inkMkLst>
        </pc:inkChg>
        <pc:inkChg chg="ad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88" creationId="{3225FC67-4AEE-EA41-8114-5B90C070E2B2}"/>
          </ac:inkMkLst>
        </pc:inkChg>
        <pc:inkChg chg="ad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89" creationId="{AE213DAF-143F-6A41-A1C6-F52A3DFC60C0}"/>
          </ac:inkMkLst>
        </pc:inkChg>
        <pc:inkChg chg="ad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90" creationId="{E2B3F88D-51A2-444E-BE00-36BA166CD5A1}"/>
          </ac:inkMkLst>
        </pc:inkChg>
        <pc:inkChg chg="ad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91" creationId="{1369AC85-CE87-B445-AAA5-C2770F176141}"/>
          </ac:inkMkLst>
        </pc:inkChg>
        <pc:inkChg chg="ad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92" creationId="{3BAE1A4F-221F-3545-A1A0-44FFD408EBBA}"/>
          </ac:inkMkLst>
        </pc:inkChg>
        <pc:inkChg chg="ad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93" creationId="{DEDEC183-D5DD-9949-8FD3-5B029473C918}"/>
          </ac:inkMkLst>
        </pc:inkChg>
        <pc:inkChg chg="add topLvl">
          <ac:chgData name="Dean Plank [dep22]" userId="48b10090-a369-498a-81dc-48efc77fff27" providerId="ADAL" clId="{392592C1-9606-EC41-9A67-72D882A204E0}" dt="2022-02-16T23:30:56.202" v="820"/>
          <ac:inkMkLst>
            <pc:docMk/>
            <pc:sldMk cId="3425642137" sldId="259"/>
            <ac:inkMk id="295" creationId="{4D26395B-16AD-8A42-A3AD-4DCDD1FC32A8}"/>
          </ac:inkMkLst>
        </pc:inkChg>
        <pc:inkChg chg="add topLvl">
          <ac:chgData name="Dean Plank [dep22]" userId="48b10090-a369-498a-81dc-48efc77fff27" providerId="ADAL" clId="{392592C1-9606-EC41-9A67-72D882A204E0}" dt="2022-02-16T23:31:01.207" v="822"/>
          <ac:inkMkLst>
            <pc:docMk/>
            <pc:sldMk cId="3425642137" sldId="259"/>
            <ac:inkMk id="297" creationId="{6505C102-F281-564A-B7B8-3771312A90EA}"/>
          </ac:inkMkLst>
        </pc:inkChg>
        <pc:inkChg chg="ad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299" creationId="{7E3867CE-2E8B-7C46-B51E-C20E7E3D0718}"/>
          </ac:inkMkLst>
        </pc:inkChg>
        <pc:inkChg chg="ad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301" creationId="{0FA7A1C8-C441-A446-AAD6-39508F5C46C1}"/>
          </ac:inkMkLst>
        </pc:inkChg>
        <pc:inkChg chg="ad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302" creationId="{69985E77-8C1D-BF48-AB53-0F554EFA8C10}"/>
          </ac:inkMkLst>
        </pc:inkChg>
        <pc:inkChg chg="ad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303" creationId="{5EE88023-C2DC-F641-B96E-AA142905E839}"/>
          </ac:inkMkLst>
        </pc:inkChg>
        <pc:inkChg chg="add topLvl">
          <ac:chgData name="Dean Plank [dep22]" userId="48b10090-a369-498a-81dc-48efc77fff27" providerId="ADAL" clId="{392592C1-9606-EC41-9A67-72D882A204E0}" dt="2022-02-16T23:33:20.289" v="864"/>
          <ac:inkMkLst>
            <pc:docMk/>
            <pc:sldMk cId="3425642137" sldId="259"/>
            <ac:inkMk id="305" creationId="{0FA0EB6D-CB9B-CC44-884C-3F7A02CB7479}"/>
          </ac:inkMkLst>
        </pc:inkChg>
        <pc:inkChg chg="add topLvl">
          <ac:chgData name="Dean Plank [dep22]" userId="48b10090-a369-498a-81dc-48efc77fff27" providerId="ADAL" clId="{392592C1-9606-EC41-9A67-72D882A204E0}" dt="2022-02-16T23:33:20.289" v="864"/>
          <ac:inkMkLst>
            <pc:docMk/>
            <pc:sldMk cId="3425642137" sldId="259"/>
            <ac:inkMk id="306" creationId="{AAC472E5-84BB-7D41-89F0-0DA506B5F19C}"/>
          </ac:inkMkLst>
        </pc:inkChg>
        <pc:inkChg chg="add topLvl">
          <ac:chgData name="Dean Plank [dep22]" userId="48b10090-a369-498a-81dc-48efc77fff27" providerId="ADAL" clId="{392592C1-9606-EC41-9A67-72D882A204E0}" dt="2022-02-16T23:33:20.289" v="864"/>
          <ac:inkMkLst>
            <pc:docMk/>
            <pc:sldMk cId="3425642137" sldId="259"/>
            <ac:inkMk id="307" creationId="{2EDB0A95-0A3F-D940-A221-3770E647E600}"/>
          </ac:inkMkLst>
        </pc:inkChg>
        <pc:inkChg chg="add topLvl">
          <ac:chgData name="Dean Plank [dep22]" userId="48b10090-a369-498a-81dc-48efc77fff27" providerId="ADAL" clId="{392592C1-9606-EC41-9A67-72D882A204E0}" dt="2022-02-16T23:32:41.991" v="834"/>
          <ac:inkMkLst>
            <pc:docMk/>
            <pc:sldMk cId="3425642137" sldId="259"/>
            <ac:inkMk id="309" creationId="{C593D788-5772-4B41-BE07-B8A244EC8922}"/>
          </ac:inkMkLst>
        </pc:inkChg>
        <pc:inkChg chg="add topLvl">
          <ac:chgData name="Dean Plank [dep22]" userId="48b10090-a369-498a-81dc-48efc77fff27" providerId="ADAL" clId="{392592C1-9606-EC41-9A67-72D882A204E0}" dt="2022-02-16T23:32:45.311" v="836"/>
          <ac:inkMkLst>
            <pc:docMk/>
            <pc:sldMk cId="3425642137" sldId="259"/>
            <ac:inkMk id="311" creationId="{6D5A5BE9-E00C-6B4E-9FDD-73D0E34D2D7F}"/>
          </ac:inkMkLst>
        </pc:inkChg>
        <pc:inkChg chg="add topLvl">
          <ac:chgData name="Dean Plank [dep22]" userId="48b10090-a369-498a-81dc-48efc77fff27" providerId="ADAL" clId="{392592C1-9606-EC41-9A67-72D882A204E0}" dt="2022-02-16T23:32:51.984" v="842"/>
          <ac:inkMkLst>
            <pc:docMk/>
            <pc:sldMk cId="3425642137" sldId="259"/>
            <ac:inkMk id="313" creationId="{4262DCA7-7EDD-D04E-BB74-597F835DF165}"/>
          </ac:inkMkLst>
        </pc:inkChg>
        <pc:inkChg chg="add topLvl">
          <ac:chgData name="Dean Plank [dep22]" userId="48b10090-a369-498a-81dc-48efc77fff27" providerId="ADAL" clId="{392592C1-9606-EC41-9A67-72D882A204E0}" dt="2022-02-16T23:33:20.289" v="864"/>
          <ac:inkMkLst>
            <pc:docMk/>
            <pc:sldMk cId="3425642137" sldId="259"/>
            <ac:inkMk id="315" creationId="{7994782D-DF3F-1D4D-B362-A4927A14373D}"/>
          </ac:inkMkLst>
        </pc:inkChg>
        <pc:inkChg chg="add topLvl">
          <ac:chgData name="Dean Plank [dep22]" userId="48b10090-a369-498a-81dc-48efc77fff27" providerId="ADAL" clId="{392592C1-9606-EC41-9A67-72D882A204E0}" dt="2022-02-16T23:33:20.289" v="864"/>
          <ac:inkMkLst>
            <pc:docMk/>
            <pc:sldMk cId="3425642137" sldId="259"/>
            <ac:inkMk id="316" creationId="{4CAC29E9-4FB1-AB4A-9160-22A9C8FC0666}"/>
          </ac:inkMkLst>
        </pc:inkChg>
        <pc:inkChg chg="add topLvl">
          <ac:chgData name="Dean Plank [dep22]" userId="48b10090-a369-498a-81dc-48efc77fff27" providerId="ADAL" clId="{392592C1-9606-EC41-9A67-72D882A204E0}" dt="2022-02-16T23:33:20.289" v="864"/>
          <ac:inkMkLst>
            <pc:docMk/>
            <pc:sldMk cId="3425642137" sldId="259"/>
            <ac:inkMk id="317" creationId="{FF6077AA-8172-0A4E-819B-534FF1195990}"/>
          </ac:inkMkLst>
        </pc:inkChg>
        <pc:inkChg chg="add topLvl">
          <ac:chgData name="Dean Plank [dep22]" userId="48b10090-a369-498a-81dc-48efc77fff27" providerId="ADAL" clId="{392592C1-9606-EC41-9A67-72D882A204E0}" dt="2022-02-16T23:33:20.289" v="864"/>
          <ac:inkMkLst>
            <pc:docMk/>
            <pc:sldMk cId="3425642137" sldId="259"/>
            <ac:inkMk id="318" creationId="{7C7FDFCC-D60F-614A-9672-0CE5EA74160D}"/>
          </ac:inkMkLst>
        </pc:inkChg>
        <pc:inkChg chg="add topLvl">
          <ac:chgData name="Dean Plank [dep22]" userId="48b10090-a369-498a-81dc-48efc77fff27" providerId="ADAL" clId="{392592C1-9606-EC41-9A67-72D882A204E0}" dt="2022-02-16T23:33:20.289" v="864"/>
          <ac:inkMkLst>
            <pc:docMk/>
            <pc:sldMk cId="3425642137" sldId="259"/>
            <ac:inkMk id="319" creationId="{40DA757A-1A0C-5542-A115-B79257A5315E}"/>
          </ac:inkMkLst>
        </pc:inkChg>
        <pc:inkChg chg="add topLvl">
          <ac:chgData name="Dean Plank [dep22]" userId="48b10090-a369-498a-81dc-48efc77fff27" providerId="ADAL" clId="{392592C1-9606-EC41-9A67-72D882A204E0}" dt="2022-02-16T23:33:20.289" v="864"/>
          <ac:inkMkLst>
            <pc:docMk/>
            <pc:sldMk cId="3425642137" sldId="259"/>
            <ac:inkMk id="321" creationId="{4C91591D-7D38-C344-BC77-137BEC55C535}"/>
          </ac:inkMkLst>
        </pc:inkChg>
        <pc:inkChg chg="add topLvl">
          <ac:chgData name="Dean Plank [dep22]" userId="48b10090-a369-498a-81dc-48efc77fff27" providerId="ADAL" clId="{392592C1-9606-EC41-9A67-72D882A204E0}" dt="2022-02-16T23:33:20.289" v="864"/>
          <ac:inkMkLst>
            <pc:docMk/>
            <pc:sldMk cId="3425642137" sldId="259"/>
            <ac:inkMk id="322" creationId="{BD915E35-A99D-1A47-A42C-C9F1C630591D}"/>
          </ac:inkMkLst>
        </pc:inkChg>
        <pc:inkChg chg="add topLvl">
          <ac:chgData name="Dean Plank [dep22]" userId="48b10090-a369-498a-81dc-48efc77fff27" providerId="ADAL" clId="{392592C1-9606-EC41-9A67-72D882A204E0}" dt="2022-02-16T23:33:20.289" v="864"/>
          <ac:inkMkLst>
            <pc:docMk/>
            <pc:sldMk cId="3425642137" sldId="259"/>
            <ac:inkMk id="323" creationId="{B7CA44EB-B914-CA4D-9F1A-C0BE7F0970D6}"/>
          </ac:inkMkLst>
        </pc:inkChg>
        <pc:inkChg chg="add topLvl">
          <ac:chgData name="Dean Plank [dep22]" userId="48b10090-a369-498a-81dc-48efc77fff27" providerId="ADAL" clId="{392592C1-9606-EC41-9A67-72D882A204E0}" dt="2022-02-16T23:33:20.289" v="864"/>
          <ac:inkMkLst>
            <pc:docMk/>
            <pc:sldMk cId="3425642137" sldId="259"/>
            <ac:inkMk id="324" creationId="{AEB6D8C7-3E6D-9E4C-8069-342FB09DBB03}"/>
          </ac:inkMkLst>
        </pc:inkChg>
        <pc:inkChg chg="add topLvl">
          <ac:chgData name="Dean Plank [dep22]" userId="48b10090-a369-498a-81dc-48efc77fff27" providerId="ADAL" clId="{392592C1-9606-EC41-9A67-72D882A204E0}" dt="2022-02-16T23:33:20.289" v="864"/>
          <ac:inkMkLst>
            <pc:docMk/>
            <pc:sldMk cId="3425642137" sldId="259"/>
            <ac:inkMk id="325" creationId="{4C75F6C7-02B7-4A41-84BE-0A1C960A6B68}"/>
          </ac:inkMkLst>
        </pc:inkChg>
        <pc:inkChg chg="add del">
          <ac:chgData name="Dean Plank [dep22]" userId="48b10090-a369-498a-81dc-48efc77fff27" providerId="ADAL" clId="{392592C1-9606-EC41-9A67-72D882A204E0}" dt="2022-02-16T23:33:02.219" v="850"/>
          <ac:inkMkLst>
            <pc:docMk/>
            <pc:sldMk cId="3425642137" sldId="259"/>
            <ac:inkMk id="327" creationId="{010DB09E-240F-E54B-A5A7-5B0EA42E08B3}"/>
          </ac:inkMkLst>
        </pc:inkChg>
        <pc:inkChg chg="add topLvl">
          <ac:chgData name="Dean Plank [dep22]" userId="48b10090-a369-498a-81dc-48efc77fff27" providerId="ADAL" clId="{392592C1-9606-EC41-9A67-72D882A204E0}" dt="2022-02-16T23:33:15.676" v="859"/>
          <ac:inkMkLst>
            <pc:docMk/>
            <pc:sldMk cId="3425642137" sldId="259"/>
            <ac:inkMk id="328" creationId="{AE249A84-A33F-CB4B-A050-D3466F4C1478}"/>
          </ac:inkMkLst>
        </pc:inkChg>
        <pc:inkChg chg="add topLvl">
          <ac:chgData name="Dean Plank [dep22]" userId="48b10090-a369-498a-81dc-48efc77fff27" providerId="ADAL" clId="{392592C1-9606-EC41-9A67-72D882A204E0}" dt="2022-02-16T23:33:15.676" v="859"/>
          <ac:inkMkLst>
            <pc:docMk/>
            <pc:sldMk cId="3425642137" sldId="259"/>
            <ac:inkMk id="329" creationId="{5F0E4B87-9EE7-474A-8647-776D9A60C9E4}"/>
          </ac:inkMkLst>
        </pc:inkChg>
        <pc:inkChg chg="add topLvl">
          <ac:chgData name="Dean Plank [dep22]" userId="48b10090-a369-498a-81dc-48efc77fff27" providerId="ADAL" clId="{392592C1-9606-EC41-9A67-72D882A204E0}" dt="2022-02-16T23:33:15.676" v="859"/>
          <ac:inkMkLst>
            <pc:docMk/>
            <pc:sldMk cId="3425642137" sldId="259"/>
            <ac:inkMk id="330" creationId="{73A2BB35-FB1C-F548-A556-7F8E5A24C841}"/>
          </ac:inkMkLst>
        </pc:inkChg>
        <pc:inkChg chg="add topLvl">
          <ac:chgData name="Dean Plank [dep22]" userId="48b10090-a369-498a-81dc-48efc77fff27" providerId="ADAL" clId="{392592C1-9606-EC41-9A67-72D882A204E0}" dt="2022-02-16T23:33:15.676" v="859"/>
          <ac:inkMkLst>
            <pc:docMk/>
            <pc:sldMk cId="3425642137" sldId="259"/>
            <ac:inkMk id="331" creationId="{CC2322B2-FDAC-BC49-9AC0-97629A1EDE3E}"/>
          </ac:inkMkLst>
        </pc:inkChg>
        <pc:inkChg chg="add topLvl">
          <ac:chgData name="Dean Plank [dep22]" userId="48b10090-a369-498a-81dc-48efc77fff27" providerId="ADAL" clId="{392592C1-9606-EC41-9A67-72D882A204E0}" dt="2022-02-16T23:33:15.676" v="859"/>
          <ac:inkMkLst>
            <pc:docMk/>
            <pc:sldMk cId="3425642137" sldId="259"/>
            <ac:inkMk id="332" creationId="{5DB674E8-0A3C-CF4B-98A0-1FEB4B838B7C}"/>
          </ac:inkMkLst>
        </pc:inkChg>
        <pc:inkChg chg="add topLvl">
          <ac:chgData name="Dean Plank [dep22]" userId="48b10090-a369-498a-81dc-48efc77fff27" providerId="ADAL" clId="{392592C1-9606-EC41-9A67-72D882A204E0}" dt="2022-02-16T23:33:15.676" v="859"/>
          <ac:inkMkLst>
            <pc:docMk/>
            <pc:sldMk cId="3425642137" sldId="259"/>
            <ac:inkMk id="333" creationId="{C21D561C-FEA0-184D-934F-7723C601812D}"/>
          </ac:inkMkLst>
        </pc:inkChg>
        <pc:inkChg chg="add">
          <ac:chgData name="Dean Plank [dep22]" userId="48b10090-a369-498a-81dc-48efc77fff27" providerId="ADAL" clId="{392592C1-9606-EC41-9A67-72D882A204E0}" dt="2022-02-16T23:33:15.104" v="858"/>
          <ac:inkMkLst>
            <pc:docMk/>
            <pc:sldMk cId="3425642137" sldId="259"/>
            <ac:inkMk id="335" creationId="{1E7AD5BA-5A20-F14B-B487-B77085F6FDD7}"/>
          </ac:inkMkLst>
        </pc:inkChg>
        <pc:inkChg chg="add topLvl">
          <ac:chgData name="Dean Plank [dep22]" userId="48b10090-a369-498a-81dc-48efc77fff27" providerId="ADAL" clId="{392592C1-9606-EC41-9A67-72D882A204E0}" dt="2022-02-16T23:33:20.289" v="864"/>
          <ac:inkMkLst>
            <pc:docMk/>
            <pc:sldMk cId="3425642137" sldId="259"/>
            <ac:inkMk id="337" creationId="{A3CA6284-95FC-F942-A774-5299486A0A10}"/>
          </ac:inkMkLst>
        </pc:inkChg>
        <pc:inkChg chg="add topLvl">
          <ac:chgData name="Dean Plank [dep22]" userId="48b10090-a369-498a-81dc-48efc77fff27" providerId="ADAL" clId="{392592C1-9606-EC41-9A67-72D882A204E0}" dt="2022-02-16T23:33:20.289" v="864"/>
          <ac:inkMkLst>
            <pc:docMk/>
            <pc:sldMk cId="3425642137" sldId="259"/>
            <ac:inkMk id="338" creationId="{BDDBE97F-515F-FD4C-8EFA-8D8AA66E075D}"/>
          </ac:inkMkLst>
        </pc:inkChg>
        <pc:inkChg chg="add">
          <ac:chgData name="Dean Plank [dep22]" userId="48b10090-a369-498a-81dc-48efc77fff27" providerId="ADAL" clId="{392592C1-9606-EC41-9A67-72D882A204E0}" dt="2022-02-16T23:33:19.588" v="863"/>
          <ac:inkMkLst>
            <pc:docMk/>
            <pc:sldMk cId="3425642137" sldId="259"/>
            <ac:inkMk id="340" creationId="{F118195A-F62C-FC44-AC73-C1D11C6F54A1}"/>
          </ac:inkMkLst>
        </pc:inkChg>
        <pc:inkChg chg="add">
          <ac:chgData name="Dean Plank [dep22]" userId="48b10090-a369-498a-81dc-48efc77fff27" providerId="ADAL" clId="{392592C1-9606-EC41-9A67-72D882A204E0}" dt="2022-02-16T23:33:41.209" v="865"/>
          <ac:inkMkLst>
            <pc:docMk/>
            <pc:sldMk cId="3425642137" sldId="259"/>
            <ac:inkMk id="342" creationId="{6C369645-ECEC-DB4D-ADD2-F0DF60305299}"/>
          </ac:inkMkLst>
        </pc:inkChg>
        <pc:inkChg chg="add">
          <ac:chgData name="Dean Plank [dep22]" userId="48b10090-a369-498a-81dc-48efc77fff27" providerId="ADAL" clId="{392592C1-9606-EC41-9A67-72D882A204E0}" dt="2022-02-16T23:33:41.444" v="866"/>
          <ac:inkMkLst>
            <pc:docMk/>
            <pc:sldMk cId="3425642137" sldId="259"/>
            <ac:inkMk id="343" creationId="{C7643988-A2CA-D74E-B76F-0885938FC627}"/>
          </ac:inkMkLst>
        </pc:inkChg>
        <pc:inkChg chg="add">
          <ac:chgData name="Dean Plank [dep22]" userId="48b10090-a369-498a-81dc-48efc77fff27" providerId="ADAL" clId="{392592C1-9606-EC41-9A67-72D882A204E0}" dt="2022-02-16T23:33:43.662" v="867"/>
          <ac:inkMkLst>
            <pc:docMk/>
            <pc:sldMk cId="3425642137" sldId="259"/>
            <ac:inkMk id="344" creationId="{A1DBECDC-537D-A848-B84C-07F7DBFCC742}"/>
          </ac:inkMkLst>
        </pc:inkChg>
        <pc:inkChg chg="add">
          <ac:chgData name="Dean Plank [dep22]" userId="48b10090-a369-498a-81dc-48efc77fff27" providerId="ADAL" clId="{392592C1-9606-EC41-9A67-72D882A204E0}" dt="2022-02-16T23:33:50.167" v="869"/>
          <ac:inkMkLst>
            <pc:docMk/>
            <pc:sldMk cId="3425642137" sldId="259"/>
            <ac:inkMk id="346" creationId="{C8DB42DD-A69B-724A-AA4E-152390AAC9EA}"/>
          </ac:inkMkLst>
        </pc:inkChg>
        <pc:inkChg chg="add">
          <ac:chgData name="Dean Plank [dep22]" userId="48b10090-a369-498a-81dc-48efc77fff27" providerId="ADAL" clId="{392592C1-9606-EC41-9A67-72D882A204E0}" dt="2022-02-16T23:33:53.002" v="870"/>
          <ac:inkMkLst>
            <pc:docMk/>
            <pc:sldMk cId="3425642137" sldId="259"/>
            <ac:inkMk id="347" creationId="{C3F4CC1A-1F4A-D142-889A-7EDDBC4FED39}"/>
          </ac:inkMkLst>
        </pc:inkChg>
        <pc:inkChg chg="add">
          <ac:chgData name="Dean Plank [dep22]" userId="48b10090-a369-498a-81dc-48efc77fff27" providerId="ADAL" clId="{392592C1-9606-EC41-9A67-72D882A204E0}" dt="2022-02-16T23:33:56.005" v="872"/>
          <ac:inkMkLst>
            <pc:docMk/>
            <pc:sldMk cId="3425642137" sldId="259"/>
            <ac:inkMk id="349" creationId="{D6180706-ADA4-B744-A4FE-E6F1F07379CA}"/>
          </ac:inkMkLst>
        </pc:inkChg>
        <pc:inkChg chg="add">
          <ac:chgData name="Dean Plank [dep22]" userId="48b10090-a369-498a-81dc-48efc77fff27" providerId="ADAL" clId="{392592C1-9606-EC41-9A67-72D882A204E0}" dt="2022-02-16T23:33:56.702" v="873"/>
          <ac:inkMkLst>
            <pc:docMk/>
            <pc:sldMk cId="3425642137" sldId="259"/>
            <ac:inkMk id="350" creationId="{652839F5-51C6-3C43-9A47-46824C498456}"/>
          </ac:inkMkLst>
        </pc:inkChg>
        <pc:inkChg chg="add">
          <ac:chgData name="Dean Plank [dep22]" userId="48b10090-a369-498a-81dc-48efc77fff27" providerId="ADAL" clId="{392592C1-9606-EC41-9A67-72D882A204E0}" dt="2022-02-16T23:33:57.665" v="874"/>
          <ac:inkMkLst>
            <pc:docMk/>
            <pc:sldMk cId="3425642137" sldId="259"/>
            <ac:inkMk id="351" creationId="{B7882F90-20A0-6A43-AAA1-94A154D2AA9B}"/>
          </ac:inkMkLst>
        </pc:inkChg>
        <pc:inkChg chg="add">
          <ac:chgData name="Dean Plank [dep22]" userId="48b10090-a369-498a-81dc-48efc77fff27" providerId="ADAL" clId="{392592C1-9606-EC41-9A67-72D882A204E0}" dt="2022-02-16T23:33:59.752" v="875"/>
          <ac:inkMkLst>
            <pc:docMk/>
            <pc:sldMk cId="3425642137" sldId="259"/>
            <ac:inkMk id="352" creationId="{B6AC8556-11CC-724C-A220-F0AA3997273A}"/>
          </ac:inkMkLst>
        </pc:inkChg>
        <pc:inkChg chg="add">
          <ac:chgData name="Dean Plank [dep22]" userId="48b10090-a369-498a-81dc-48efc77fff27" providerId="ADAL" clId="{392592C1-9606-EC41-9A67-72D882A204E0}" dt="2022-02-16T23:34:03.040" v="877"/>
          <ac:inkMkLst>
            <pc:docMk/>
            <pc:sldMk cId="3425642137" sldId="259"/>
            <ac:inkMk id="354" creationId="{E78E1068-A6B1-A441-BB38-F854670EA570}"/>
          </ac:inkMkLst>
        </pc:inkChg>
        <pc:inkChg chg="add">
          <ac:chgData name="Dean Plank [dep22]" userId="48b10090-a369-498a-81dc-48efc77fff27" providerId="ADAL" clId="{392592C1-9606-EC41-9A67-72D882A204E0}" dt="2022-02-16T23:34:04.899" v="878"/>
          <ac:inkMkLst>
            <pc:docMk/>
            <pc:sldMk cId="3425642137" sldId="259"/>
            <ac:inkMk id="355" creationId="{E6C6D9D6-7AEA-FB4A-AE1C-D472065F676F}"/>
          </ac:inkMkLst>
        </pc:inkChg>
        <pc:inkChg chg="add">
          <ac:chgData name="Dean Plank [dep22]" userId="48b10090-a369-498a-81dc-48efc77fff27" providerId="ADAL" clId="{392592C1-9606-EC41-9A67-72D882A204E0}" dt="2022-02-16T23:34:13.117" v="880"/>
          <ac:inkMkLst>
            <pc:docMk/>
            <pc:sldMk cId="3425642137" sldId="259"/>
            <ac:inkMk id="357" creationId="{2F872A3E-4545-204D-8501-D71494CD1B0D}"/>
          </ac:inkMkLst>
        </pc:inkChg>
        <pc:inkChg chg="add">
          <ac:chgData name="Dean Plank [dep22]" userId="48b10090-a369-498a-81dc-48efc77fff27" providerId="ADAL" clId="{392592C1-9606-EC41-9A67-72D882A204E0}" dt="2022-02-16T23:34:21.398" v="881"/>
          <ac:inkMkLst>
            <pc:docMk/>
            <pc:sldMk cId="3425642137" sldId="259"/>
            <ac:inkMk id="358" creationId="{F33BEDFB-8ADB-E94F-911A-D3DD0A6D6B6B}"/>
          </ac:inkMkLst>
        </pc:inkChg>
        <pc:inkChg chg="add del">
          <ac:chgData name="Dean Plank [dep22]" userId="48b10090-a369-498a-81dc-48efc77fff27" providerId="ADAL" clId="{392592C1-9606-EC41-9A67-72D882A204E0}" dt="2022-02-16T23:37:02.980" v="883"/>
          <ac:inkMkLst>
            <pc:docMk/>
            <pc:sldMk cId="3425642137" sldId="259"/>
            <ac:inkMk id="359" creationId="{9F99A351-ED4A-0C4B-B95F-4E3D6979BA5C}"/>
          </ac:inkMkLst>
        </pc:inkChg>
        <pc:inkChg chg="add del">
          <ac:chgData name="Dean Plank [dep22]" userId="48b10090-a369-498a-81dc-48efc77fff27" providerId="ADAL" clId="{392592C1-9606-EC41-9A67-72D882A204E0}" dt="2022-02-16T23:37:06.224" v="884"/>
          <ac:inkMkLst>
            <pc:docMk/>
            <pc:sldMk cId="3425642137" sldId="259"/>
            <ac:inkMk id="360" creationId="{8B4B65C7-7A51-A146-8FE5-B8270B4258A2}"/>
          </ac:inkMkLst>
        </pc:inkChg>
        <pc:inkChg chg="add del">
          <ac:chgData name="Dean Plank [dep22]" userId="48b10090-a369-498a-81dc-48efc77fff27" providerId="ADAL" clId="{392592C1-9606-EC41-9A67-72D882A204E0}" dt="2022-02-16T23:37:12.245" v="888"/>
          <ac:inkMkLst>
            <pc:docMk/>
            <pc:sldMk cId="3425642137" sldId="259"/>
            <ac:inkMk id="361" creationId="{E7FD494D-FDDF-9847-A4DC-91FB287932E4}"/>
          </ac:inkMkLst>
        </pc:inkChg>
        <pc:inkChg chg="add">
          <ac:chgData name="Dean Plank [dep22]" userId="48b10090-a369-498a-81dc-48efc77fff27" providerId="ADAL" clId="{392592C1-9606-EC41-9A67-72D882A204E0}" dt="2022-02-16T23:37:14.306" v="889"/>
          <ac:inkMkLst>
            <pc:docMk/>
            <pc:sldMk cId="3425642137" sldId="259"/>
            <ac:inkMk id="362" creationId="{6D7CAF58-E071-664A-929F-18E3F07BC62F}"/>
          </ac:inkMkLst>
        </pc:inkChg>
        <pc:inkChg chg="add">
          <ac:chgData name="Dean Plank [dep22]" userId="48b10090-a369-498a-81dc-48efc77fff27" providerId="ADAL" clId="{392592C1-9606-EC41-9A67-72D882A204E0}" dt="2022-02-16T23:37:15.329" v="890"/>
          <ac:inkMkLst>
            <pc:docMk/>
            <pc:sldMk cId="3425642137" sldId="259"/>
            <ac:inkMk id="363" creationId="{BEB18C6D-7F93-D740-8EB9-7E0E83EB01FD}"/>
          </ac:inkMkLst>
        </pc:inkChg>
        <pc:inkChg chg="add">
          <ac:chgData name="Dean Plank [dep22]" userId="48b10090-a369-498a-81dc-48efc77fff27" providerId="ADAL" clId="{392592C1-9606-EC41-9A67-72D882A204E0}" dt="2022-02-16T23:37:16.191" v="891"/>
          <ac:inkMkLst>
            <pc:docMk/>
            <pc:sldMk cId="3425642137" sldId="259"/>
            <ac:inkMk id="364" creationId="{051386CB-5B71-524C-918F-D1C843477614}"/>
          </ac:inkMkLst>
        </pc:inkChg>
        <pc:inkChg chg="add">
          <ac:chgData name="Dean Plank [dep22]" userId="48b10090-a369-498a-81dc-48efc77fff27" providerId="ADAL" clId="{392592C1-9606-EC41-9A67-72D882A204E0}" dt="2022-02-16T23:37:17.084" v="892"/>
          <ac:inkMkLst>
            <pc:docMk/>
            <pc:sldMk cId="3425642137" sldId="259"/>
            <ac:inkMk id="365" creationId="{7FB6D5CF-FA27-334A-B20C-E1DC91609C86}"/>
          </ac:inkMkLst>
        </pc:inkChg>
        <pc:inkChg chg="add">
          <ac:chgData name="Dean Plank [dep22]" userId="48b10090-a369-498a-81dc-48efc77fff27" providerId="ADAL" clId="{392592C1-9606-EC41-9A67-72D882A204E0}" dt="2022-02-16T23:37:17.993" v="893"/>
          <ac:inkMkLst>
            <pc:docMk/>
            <pc:sldMk cId="3425642137" sldId="259"/>
            <ac:inkMk id="366" creationId="{05BE4EDD-4B6D-E545-9F79-9579D3FE7F54}"/>
          </ac:inkMkLst>
        </pc:inkChg>
        <pc:inkChg chg="add">
          <ac:chgData name="Dean Plank [dep22]" userId="48b10090-a369-498a-81dc-48efc77fff27" providerId="ADAL" clId="{392592C1-9606-EC41-9A67-72D882A204E0}" dt="2022-02-16T23:37:19.127" v="894"/>
          <ac:inkMkLst>
            <pc:docMk/>
            <pc:sldMk cId="3425642137" sldId="259"/>
            <ac:inkMk id="367" creationId="{68AD5D48-19CC-C245-B3F3-C9086EF95DAC}"/>
          </ac:inkMkLst>
        </pc:inkChg>
        <pc:inkChg chg="add">
          <ac:chgData name="Dean Plank [dep22]" userId="48b10090-a369-498a-81dc-48efc77fff27" providerId="ADAL" clId="{392592C1-9606-EC41-9A67-72D882A204E0}" dt="2022-02-16T23:37:20.037" v="895"/>
          <ac:inkMkLst>
            <pc:docMk/>
            <pc:sldMk cId="3425642137" sldId="259"/>
            <ac:inkMk id="368" creationId="{7D20D399-91E1-9844-A5A0-257DA5D7CD9C}"/>
          </ac:inkMkLst>
        </pc:inkChg>
        <pc:inkChg chg="add">
          <ac:chgData name="Dean Plank [dep22]" userId="48b10090-a369-498a-81dc-48efc77fff27" providerId="ADAL" clId="{392592C1-9606-EC41-9A67-72D882A204E0}" dt="2022-02-16T23:38:18.971" v="897"/>
          <ac:inkMkLst>
            <pc:docMk/>
            <pc:sldMk cId="3425642137" sldId="259"/>
            <ac:inkMk id="370" creationId="{A50EC39F-365A-6240-8696-89F95BB78F99}"/>
          </ac:inkMkLst>
        </pc:inkChg>
        <pc:inkChg chg="add">
          <ac:chgData name="Dean Plank [dep22]" userId="48b10090-a369-498a-81dc-48efc77fff27" providerId="ADAL" clId="{392592C1-9606-EC41-9A67-72D882A204E0}" dt="2022-02-16T23:38:20.531" v="898"/>
          <ac:inkMkLst>
            <pc:docMk/>
            <pc:sldMk cId="3425642137" sldId="259"/>
            <ac:inkMk id="371" creationId="{9178980B-39E7-5348-8C93-F1E6493982E6}"/>
          </ac:inkMkLst>
        </pc:inkChg>
        <pc:inkChg chg="add">
          <ac:chgData name="Dean Plank [dep22]" userId="48b10090-a369-498a-81dc-48efc77fff27" providerId="ADAL" clId="{392592C1-9606-EC41-9A67-72D882A204E0}" dt="2022-02-16T23:38:20.959" v="899"/>
          <ac:inkMkLst>
            <pc:docMk/>
            <pc:sldMk cId="3425642137" sldId="259"/>
            <ac:inkMk id="372" creationId="{3E7D8FA7-2F2B-B849-8B5C-EE14BE6A8698}"/>
          </ac:inkMkLst>
        </pc:inkChg>
        <pc:inkChg chg="add">
          <ac:chgData name="Dean Plank [dep22]" userId="48b10090-a369-498a-81dc-48efc77fff27" providerId="ADAL" clId="{392592C1-9606-EC41-9A67-72D882A204E0}" dt="2022-02-16T23:38:22.948" v="900"/>
          <ac:inkMkLst>
            <pc:docMk/>
            <pc:sldMk cId="3425642137" sldId="259"/>
            <ac:inkMk id="373" creationId="{88FEB428-6B94-5B43-8FA0-6A914A24629A}"/>
          </ac:inkMkLst>
        </pc:inkChg>
        <pc:inkChg chg="add">
          <ac:chgData name="Dean Plank [dep22]" userId="48b10090-a369-498a-81dc-48efc77fff27" providerId="ADAL" clId="{392592C1-9606-EC41-9A67-72D882A204E0}" dt="2022-02-16T23:38:34.014" v="902"/>
          <ac:inkMkLst>
            <pc:docMk/>
            <pc:sldMk cId="3425642137" sldId="259"/>
            <ac:inkMk id="375" creationId="{F0C1B5C9-09F1-084E-8C1B-F75F97523883}"/>
          </ac:inkMkLst>
        </pc:inkChg>
        <pc:inkChg chg="add">
          <ac:chgData name="Dean Plank [dep22]" userId="48b10090-a369-498a-81dc-48efc77fff27" providerId="ADAL" clId="{392592C1-9606-EC41-9A67-72D882A204E0}" dt="2022-02-16T23:38:36.622" v="903"/>
          <ac:inkMkLst>
            <pc:docMk/>
            <pc:sldMk cId="3425642137" sldId="259"/>
            <ac:inkMk id="376" creationId="{FAE32C5C-0BDC-7448-B9E3-93A794B36EFE}"/>
          </ac:inkMkLst>
        </pc:inkChg>
        <pc:inkChg chg="add">
          <ac:chgData name="Dean Plank [dep22]" userId="48b10090-a369-498a-81dc-48efc77fff27" providerId="ADAL" clId="{392592C1-9606-EC41-9A67-72D882A204E0}" dt="2022-02-16T23:39:46.304" v="905"/>
          <ac:inkMkLst>
            <pc:docMk/>
            <pc:sldMk cId="3425642137" sldId="259"/>
            <ac:inkMk id="378" creationId="{4B6CCEA2-8C87-3548-B8AA-432290951B11}"/>
          </ac:inkMkLst>
        </pc:inkChg>
        <pc:inkChg chg="add">
          <ac:chgData name="Dean Plank [dep22]" userId="48b10090-a369-498a-81dc-48efc77fff27" providerId="ADAL" clId="{392592C1-9606-EC41-9A67-72D882A204E0}" dt="2022-02-16T23:39:47.104" v="906"/>
          <ac:inkMkLst>
            <pc:docMk/>
            <pc:sldMk cId="3425642137" sldId="259"/>
            <ac:inkMk id="379" creationId="{2E1311FD-7565-DC43-80EE-0B5AB86D9388}"/>
          </ac:inkMkLst>
        </pc:inkChg>
        <pc:inkChg chg="add">
          <ac:chgData name="Dean Plank [dep22]" userId="48b10090-a369-498a-81dc-48efc77fff27" providerId="ADAL" clId="{392592C1-9606-EC41-9A67-72D882A204E0}" dt="2022-02-16T23:39:47.901" v="907"/>
          <ac:inkMkLst>
            <pc:docMk/>
            <pc:sldMk cId="3425642137" sldId="259"/>
            <ac:inkMk id="380" creationId="{56BBE2A2-F8DA-F549-8FCD-6E81268C916B}"/>
          </ac:inkMkLst>
        </pc:inkChg>
        <pc:inkChg chg="add del topLvl">
          <ac:chgData name="Dean Plank [dep22]" userId="48b10090-a369-498a-81dc-48efc77fff27" providerId="ADAL" clId="{392592C1-9606-EC41-9A67-72D882A204E0}" dt="2022-02-16T23:45:31.593" v="926"/>
          <ac:inkMkLst>
            <pc:docMk/>
            <pc:sldMk cId="3425642137" sldId="259"/>
            <ac:inkMk id="382" creationId="{2807A27F-8A60-064C-9DE6-3E00EBF3E294}"/>
          </ac:inkMkLst>
        </pc:inkChg>
        <pc:inkChg chg="add del topLvl">
          <ac:chgData name="Dean Plank [dep22]" userId="48b10090-a369-498a-81dc-48efc77fff27" providerId="ADAL" clId="{392592C1-9606-EC41-9A67-72D882A204E0}" dt="2022-02-16T23:45:32.350" v="927"/>
          <ac:inkMkLst>
            <pc:docMk/>
            <pc:sldMk cId="3425642137" sldId="259"/>
            <ac:inkMk id="383" creationId="{7E6A0501-4EAB-F041-A5B2-6562191CA316}"/>
          </ac:inkMkLst>
        </pc:inkChg>
        <pc:inkChg chg="add del">
          <ac:chgData name="Dean Plank [dep22]" userId="48b10090-a369-498a-81dc-48efc77fff27" providerId="ADAL" clId="{392592C1-9606-EC41-9A67-72D882A204E0}" dt="2022-02-16T23:44:55.548" v="917"/>
          <ac:inkMkLst>
            <pc:docMk/>
            <pc:sldMk cId="3425642137" sldId="259"/>
            <ac:inkMk id="385" creationId="{1ED00E09-30EA-DF48-A8A6-2A359B045F6E}"/>
          </ac:inkMkLst>
        </pc:inkChg>
        <pc:inkChg chg="add del">
          <ac:chgData name="Dean Plank [dep22]" userId="48b10090-a369-498a-81dc-48efc77fff27" providerId="ADAL" clId="{392592C1-9606-EC41-9A67-72D882A204E0}" dt="2022-02-16T23:44:54.571" v="916"/>
          <ac:inkMkLst>
            <pc:docMk/>
            <pc:sldMk cId="3425642137" sldId="259"/>
            <ac:inkMk id="386" creationId="{975AE858-A45A-B84E-99C0-E02543D442D7}"/>
          </ac:inkMkLst>
        </pc:inkChg>
        <pc:inkChg chg="add del">
          <ac:chgData name="Dean Plank [dep22]" userId="48b10090-a369-498a-81dc-48efc77fff27" providerId="ADAL" clId="{392592C1-9606-EC41-9A67-72D882A204E0}" dt="2022-02-16T23:44:54.312" v="915"/>
          <ac:inkMkLst>
            <pc:docMk/>
            <pc:sldMk cId="3425642137" sldId="259"/>
            <ac:inkMk id="387" creationId="{235CC0EA-C370-114C-BCB5-B4E1CE825510}"/>
          </ac:inkMkLst>
        </pc:inkChg>
        <pc:inkChg chg="add del">
          <ac:chgData name="Dean Plank [dep22]" userId="48b10090-a369-498a-81dc-48efc77fff27" providerId="ADAL" clId="{392592C1-9606-EC41-9A67-72D882A204E0}" dt="2022-02-16T23:45:37.089" v="933"/>
          <ac:inkMkLst>
            <pc:docMk/>
            <pc:sldMk cId="3425642137" sldId="259"/>
            <ac:inkMk id="388" creationId="{DDF2F1AF-1E53-6744-AE72-E4D45B7E6A2E}"/>
          </ac:inkMkLst>
        </pc:inkChg>
        <pc:inkChg chg="add del">
          <ac:chgData name="Dean Plank [dep22]" userId="48b10090-a369-498a-81dc-48efc77fff27" providerId="ADAL" clId="{392592C1-9606-EC41-9A67-72D882A204E0}" dt="2022-02-16T23:45:35.133" v="932"/>
          <ac:inkMkLst>
            <pc:docMk/>
            <pc:sldMk cId="3425642137" sldId="259"/>
            <ac:inkMk id="389" creationId="{7AB31794-7F43-1D4C-B7D7-4F65184D7765}"/>
          </ac:inkMkLst>
        </pc:inkChg>
        <pc:inkChg chg="add del">
          <ac:chgData name="Dean Plank [dep22]" userId="48b10090-a369-498a-81dc-48efc77fff27" providerId="ADAL" clId="{392592C1-9606-EC41-9A67-72D882A204E0}" dt="2022-02-16T23:45:34.954" v="931"/>
          <ac:inkMkLst>
            <pc:docMk/>
            <pc:sldMk cId="3425642137" sldId="259"/>
            <ac:inkMk id="390" creationId="{1CB8C7F7-0866-DE4D-8456-8E3577B13684}"/>
          </ac:inkMkLst>
        </pc:inkChg>
        <pc:inkChg chg="add del">
          <ac:chgData name="Dean Plank [dep22]" userId="48b10090-a369-498a-81dc-48efc77fff27" providerId="ADAL" clId="{392592C1-9606-EC41-9A67-72D882A204E0}" dt="2022-02-16T23:45:42.989" v="935"/>
          <ac:inkMkLst>
            <pc:docMk/>
            <pc:sldMk cId="3425642137" sldId="259"/>
            <ac:inkMk id="391" creationId="{84A2D164-C15A-FC4C-BFEE-7359328DAFE7}"/>
          </ac:inkMkLst>
        </pc:inkChg>
        <pc:inkChg chg="add">
          <ac:chgData name="Dean Plank [dep22]" userId="48b10090-a369-498a-81dc-48efc77fff27" providerId="ADAL" clId="{392592C1-9606-EC41-9A67-72D882A204E0}" dt="2022-02-16T23:45:52.948" v="936"/>
          <ac:inkMkLst>
            <pc:docMk/>
            <pc:sldMk cId="3425642137" sldId="259"/>
            <ac:inkMk id="392" creationId="{2E8FBC5A-6B2B-E640-AF52-D18216A5F378}"/>
          </ac:inkMkLst>
        </pc:inkChg>
        <pc:inkChg chg="add">
          <ac:chgData name="Dean Plank [dep22]" userId="48b10090-a369-498a-81dc-48efc77fff27" providerId="ADAL" clId="{392592C1-9606-EC41-9A67-72D882A204E0}" dt="2022-02-16T23:46:05.148" v="937"/>
          <ac:inkMkLst>
            <pc:docMk/>
            <pc:sldMk cId="3425642137" sldId="259"/>
            <ac:inkMk id="393" creationId="{40EE7103-25CC-7745-BC38-D8AE5DA55DD1}"/>
          </ac:inkMkLst>
        </pc:inkChg>
        <pc:inkChg chg="add">
          <ac:chgData name="Dean Plank [dep22]" userId="48b10090-a369-498a-81dc-48efc77fff27" providerId="ADAL" clId="{392592C1-9606-EC41-9A67-72D882A204E0}" dt="2022-02-16T23:46:30.870" v="938"/>
          <ac:inkMkLst>
            <pc:docMk/>
            <pc:sldMk cId="3425642137" sldId="259"/>
            <ac:inkMk id="394" creationId="{52D908C3-270F-FD44-B563-B8B074321F84}"/>
          </ac:inkMkLst>
        </pc:inkChg>
      </pc:sldChg>
      <pc:sldChg chg="addSp delSp modSp">
        <pc:chgData name="Dean Plank [dep22]" userId="48b10090-a369-498a-81dc-48efc77fff27" providerId="ADAL" clId="{392592C1-9606-EC41-9A67-72D882A204E0}" dt="2022-02-16T23:57:51.570" v="1060"/>
        <pc:sldMkLst>
          <pc:docMk/>
          <pc:sldMk cId="1752348073" sldId="260"/>
        </pc:sldMkLst>
        <pc:spChg chg="del">
          <ac:chgData name="Dean Plank [dep22]" userId="48b10090-a369-498a-81dc-48efc77fff27" providerId="ADAL" clId="{392592C1-9606-EC41-9A67-72D882A204E0}" dt="2022-02-16T21:35:58.445" v="256" actId="478"/>
          <ac:spMkLst>
            <pc:docMk/>
            <pc:sldMk cId="1752348073" sldId="260"/>
            <ac:spMk id="2" creationId="{7D72F08D-9F75-8E42-B870-C09C285853B7}"/>
          </ac:spMkLst>
        </pc:spChg>
        <pc:spChg chg="del">
          <ac:chgData name="Dean Plank [dep22]" userId="48b10090-a369-498a-81dc-48efc77fff27" providerId="ADAL" clId="{392592C1-9606-EC41-9A67-72D882A204E0}" dt="2022-02-16T21:36:00.336" v="257" actId="478"/>
          <ac:spMkLst>
            <pc:docMk/>
            <pc:sldMk cId="1752348073" sldId="260"/>
            <ac:spMk id="3" creationId="{51CA20A6-91F7-954E-BE13-3D5855857B20}"/>
          </ac:spMkLst>
        </pc:spChg>
        <pc:spChg chg="add">
          <ac:chgData name="Dean Plank [dep22]" userId="48b10090-a369-498a-81dc-48efc77fff27" providerId="ADAL" clId="{392592C1-9606-EC41-9A67-72D882A204E0}" dt="2022-02-16T22:55:36.401" v="345" actId="139"/>
          <ac:spMkLst>
            <pc:docMk/>
            <pc:sldMk cId="1752348073" sldId="260"/>
            <ac:spMk id="20" creationId="{CD6BEAD4-A378-F443-832A-3E5E2E90BB0C}"/>
          </ac:spMkLst>
        </pc:spChg>
        <pc:grpChg chg="add del">
          <ac:chgData name="Dean Plank [dep22]" userId="48b10090-a369-498a-81dc-48efc77fff27" providerId="ADAL" clId="{392592C1-9606-EC41-9A67-72D882A204E0}" dt="2022-02-16T23:12:05.995" v="576"/>
          <ac:grpSpMkLst>
            <pc:docMk/>
            <pc:sldMk cId="1752348073" sldId="260"/>
            <ac:grpSpMk id="7" creationId="{4BB5F2EB-4C67-3D49-BECF-8598677DAFE2}"/>
          </ac:grpSpMkLst>
        </pc:grpChg>
        <pc:grpChg chg="add del">
          <ac:chgData name="Dean Plank [dep22]" userId="48b10090-a369-498a-81dc-48efc77fff27" providerId="ADAL" clId="{392592C1-9606-EC41-9A67-72D882A204E0}" dt="2022-02-16T22:51:10.444" v="320"/>
          <ac:grpSpMkLst>
            <pc:docMk/>
            <pc:sldMk cId="1752348073" sldId="260"/>
            <ac:grpSpMk id="7" creationId="{987E5781-6CDA-E24D-903F-9A4A9FB32C66}"/>
          </ac:grpSpMkLst>
        </pc:grpChg>
        <pc:grpChg chg="add">
          <ac:chgData name="Dean Plank [dep22]" userId="48b10090-a369-498a-81dc-48efc77fff27" providerId="ADAL" clId="{392592C1-9606-EC41-9A67-72D882A204E0}" dt="2022-02-16T23:04:44.204" v="491"/>
          <ac:grpSpMkLst>
            <pc:docMk/>
            <pc:sldMk cId="1752348073" sldId="260"/>
            <ac:grpSpMk id="13" creationId="{DE33DA29-7955-E746-8906-6C4C92BE4428}"/>
          </ac:grpSpMkLst>
        </pc:grpChg>
        <pc:grpChg chg="add del">
          <ac:chgData name="Dean Plank [dep22]" userId="48b10090-a369-498a-81dc-48efc77fff27" providerId="ADAL" clId="{392592C1-9606-EC41-9A67-72D882A204E0}" dt="2022-02-16T22:54:45.118" v="334"/>
          <ac:grpSpMkLst>
            <pc:docMk/>
            <pc:sldMk cId="1752348073" sldId="260"/>
            <ac:grpSpMk id="14" creationId="{20736B6A-7E24-3640-98E6-B17FAE2AF4E0}"/>
          </ac:grpSpMkLst>
        </pc:grpChg>
        <pc:grpChg chg="add del">
          <ac:chgData name="Dean Plank [dep22]" userId="48b10090-a369-498a-81dc-48efc77fff27" providerId="ADAL" clId="{392592C1-9606-EC41-9A67-72D882A204E0}" dt="2022-02-16T22:54:45.118" v="334"/>
          <ac:grpSpMkLst>
            <pc:docMk/>
            <pc:sldMk cId="1752348073" sldId="260"/>
            <ac:grpSpMk id="15" creationId="{BEBF1231-230F-C742-B275-ABB8CDCED992}"/>
          </ac:grpSpMkLst>
        </pc:grpChg>
        <pc:grpChg chg="add del">
          <ac:chgData name="Dean Plank [dep22]" userId="48b10090-a369-498a-81dc-48efc77fff27" providerId="ADAL" clId="{392592C1-9606-EC41-9A67-72D882A204E0}" dt="2022-02-16T22:55:18.462" v="343"/>
          <ac:grpSpMkLst>
            <pc:docMk/>
            <pc:sldMk cId="1752348073" sldId="260"/>
            <ac:grpSpMk id="18" creationId="{7D414F7B-6E1F-3D4E-874E-7A1E1FF167AB}"/>
          </ac:grpSpMkLst>
        </pc:grpChg>
        <pc:grpChg chg="add del">
          <ac:chgData name="Dean Plank [dep22]" userId="48b10090-a369-498a-81dc-48efc77fff27" providerId="ADAL" clId="{392592C1-9606-EC41-9A67-72D882A204E0}" dt="2022-02-16T23:05:33.352" v="526"/>
          <ac:grpSpMkLst>
            <pc:docMk/>
            <pc:sldMk cId="1752348073" sldId="260"/>
            <ac:grpSpMk id="23" creationId="{06A9045D-5F7D-A74A-A6E9-FBA18720CF17}"/>
          </ac:grpSpMkLst>
        </pc:grpChg>
        <pc:grpChg chg="add del">
          <ac:chgData name="Dean Plank [dep22]" userId="48b10090-a369-498a-81dc-48efc77fff27" providerId="ADAL" clId="{392592C1-9606-EC41-9A67-72D882A204E0}" dt="2022-02-16T23:12:11.878" v="581"/>
          <ac:grpSpMkLst>
            <pc:docMk/>
            <pc:sldMk cId="1752348073" sldId="260"/>
            <ac:grpSpMk id="23" creationId="{187FDDB0-E799-6445-A52B-F5D10BF97E0C}"/>
          </ac:grpSpMkLst>
        </pc:grpChg>
        <pc:grpChg chg="add del">
          <ac:chgData name="Dean Plank [dep22]" userId="48b10090-a369-498a-81dc-48efc77fff27" providerId="ADAL" clId="{392592C1-9606-EC41-9A67-72D882A204E0}" dt="2022-02-16T22:57:07.214" v="353"/>
          <ac:grpSpMkLst>
            <pc:docMk/>
            <pc:sldMk cId="1752348073" sldId="260"/>
            <ac:grpSpMk id="27" creationId="{94C9608D-6FF8-3049-B519-81920DEB964C}"/>
          </ac:grpSpMkLst>
        </pc:grpChg>
        <pc:grpChg chg="add del">
          <ac:chgData name="Dean Plank [dep22]" userId="48b10090-a369-498a-81dc-48efc77fff27" providerId="ADAL" clId="{392592C1-9606-EC41-9A67-72D882A204E0}" dt="2022-02-16T23:05:18.177" v="513"/>
          <ac:grpSpMkLst>
            <pc:docMk/>
            <pc:sldMk cId="1752348073" sldId="260"/>
            <ac:grpSpMk id="28" creationId="{18728EEC-8283-1C47-8A30-7E3FDC5E685C}"/>
          </ac:grpSpMkLst>
        </pc:grpChg>
        <pc:grpChg chg="add del">
          <ac:chgData name="Dean Plank [dep22]" userId="48b10090-a369-498a-81dc-48efc77fff27" providerId="ADAL" clId="{392592C1-9606-EC41-9A67-72D882A204E0}" dt="2022-02-16T22:57:07.219" v="354"/>
          <ac:grpSpMkLst>
            <pc:docMk/>
            <pc:sldMk cId="1752348073" sldId="260"/>
            <ac:grpSpMk id="28" creationId="{AC55534B-B603-CE48-BCE8-2EA274C1C60D}"/>
          </ac:grpSpMkLst>
        </pc:grpChg>
        <pc:grpChg chg="add del">
          <ac:chgData name="Dean Plank [dep22]" userId="48b10090-a369-498a-81dc-48efc77fff27" providerId="ADAL" clId="{392592C1-9606-EC41-9A67-72D882A204E0}" dt="2022-02-16T23:12:09.629" v="579"/>
          <ac:grpSpMkLst>
            <pc:docMk/>
            <pc:sldMk cId="1752348073" sldId="260"/>
            <ac:grpSpMk id="28" creationId="{FD77CDC1-61D1-DB4C-9E57-10CDCBE0DC47}"/>
          </ac:grpSpMkLst>
        </pc:grpChg>
        <pc:grpChg chg="add del">
          <ac:chgData name="Dean Plank [dep22]" userId="48b10090-a369-498a-81dc-48efc77fff27" providerId="ADAL" clId="{392592C1-9606-EC41-9A67-72D882A204E0}" dt="2022-02-16T22:57:20.983" v="366"/>
          <ac:grpSpMkLst>
            <pc:docMk/>
            <pc:sldMk cId="1752348073" sldId="260"/>
            <ac:grpSpMk id="36" creationId="{0F7F6D65-FAD5-C445-8929-390F6409F790}"/>
          </ac:grpSpMkLst>
        </pc:grpChg>
        <pc:grpChg chg="add del">
          <ac:chgData name="Dean Plank [dep22]" userId="48b10090-a369-498a-81dc-48efc77fff27" providerId="ADAL" clId="{392592C1-9606-EC41-9A67-72D882A204E0}" dt="2022-02-16T22:57:20.983" v="366"/>
          <ac:grpSpMkLst>
            <pc:docMk/>
            <pc:sldMk cId="1752348073" sldId="260"/>
            <ac:grpSpMk id="37" creationId="{D3D590CF-371F-9647-AC56-BEC4D648E91C}"/>
          </ac:grpSpMkLst>
        </pc:grpChg>
        <pc:grpChg chg="add">
          <ac:chgData name="Dean Plank [dep22]" userId="48b10090-a369-498a-81dc-48efc77fff27" providerId="ADAL" clId="{392592C1-9606-EC41-9A67-72D882A204E0}" dt="2022-02-16T22:57:20.983" v="366"/>
          <ac:grpSpMkLst>
            <pc:docMk/>
            <pc:sldMk cId="1752348073" sldId="260"/>
            <ac:grpSpMk id="39" creationId="{FE67CFFF-B581-A14D-9245-76C5B2B19676}"/>
          </ac:grpSpMkLst>
        </pc:grpChg>
        <pc:grpChg chg="add del">
          <ac:chgData name="Dean Plank [dep22]" userId="48b10090-a369-498a-81dc-48efc77fff27" providerId="ADAL" clId="{392592C1-9606-EC41-9A67-72D882A204E0}" dt="2022-02-16T23:05:22.984" v="515"/>
          <ac:grpSpMkLst>
            <pc:docMk/>
            <pc:sldMk cId="1752348073" sldId="260"/>
            <ac:grpSpMk id="46" creationId="{CA2F1E32-85DF-E246-BD7D-D8C1024C6A03}"/>
          </ac:grpSpMkLst>
        </pc:grpChg>
        <pc:grpChg chg="add del">
          <ac:chgData name="Dean Plank [dep22]" userId="48b10090-a369-498a-81dc-48efc77fff27" providerId="ADAL" clId="{392592C1-9606-EC41-9A67-72D882A204E0}" dt="2022-02-16T23:57:24.489" v="1039"/>
          <ac:grpSpMkLst>
            <pc:docMk/>
            <pc:sldMk cId="1752348073" sldId="260"/>
            <ac:grpSpMk id="48" creationId="{8FAF44A1-0B33-3345-80D8-0A17065BD2B5}"/>
          </ac:grpSpMkLst>
        </pc:grpChg>
        <pc:grpChg chg="add del">
          <ac:chgData name="Dean Plank [dep22]" userId="48b10090-a369-498a-81dc-48efc77fff27" providerId="ADAL" clId="{392592C1-9606-EC41-9A67-72D882A204E0}" dt="2022-02-16T23:05:23.932" v="517"/>
          <ac:grpSpMkLst>
            <pc:docMk/>
            <pc:sldMk cId="1752348073" sldId="260"/>
            <ac:grpSpMk id="48" creationId="{EFC91909-0402-264C-A364-357CEF40AA2B}"/>
          </ac:grpSpMkLst>
        </pc:grpChg>
        <pc:grpChg chg="add del">
          <ac:chgData name="Dean Plank [dep22]" userId="48b10090-a369-498a-81dc-48efc77fff27" providerId="ADAL" clId="{392592C1-9606-EC41-9A67-72D882A204E0}" dt="2022-02-16T23:05:25.048" v="519"/>
          <ac:grpSpMkLst>
            <pc:docMk/>
            <pc:sldMk cId="1752348073" sldId="260"/>
            <ac:grpSpMk id="50" creationId="{29A8609E-1517-8842-A07C-011E559C1BF3}"/>
          </ac:grpSpMkLst>
        </pc:grpChg>
        <pc:grpChg chg="add del">
          <ac:chgData name="Dean Plank [dep22]" userId="48b10090-a369-498a-81dc-48efc77fff27" providerId="ADAL" clId="{392592C1-9606-EC41-9A67-72D882A204E0}" dt="2022-02-16T23:05:26.399" v="521"/>
          <ac:grpSpMkLst>
            <pc:docMk/>
            <pc:sldMk cId="1752348073" sldId="260"/>
            <ac:grpSpMk id="52" creationId="{9CF6D508-B333-344C-8F12-0FDBBCCAEA51}"/>
          </ac:grpSpMkLst>
        </pc:grpChg>
        <pc:grpChg chg="add del">
          <ac:chgData name="Dean Plank [dep22]" userId="48b10090-a369-498a-81dc-48efc77fff27" providerId="ADAL" clId="{392592C1-9606-EC41-9A67-72D882A204E0}" dt="2022-02-16T23:05:28.386" v="524"/>
          <ac:grpSpMkLst>
            <pc:docMk/>
            <pc:sldMk cId="1752348073" sldId="260"/>
            <ac:grpSpMk id="54" creationId="{AE44D818-66DB-CD4E-9BC3-9275EBA3FEE2}"/>
          </ac:grpSpMkLst>
        </pc:grpChg>
        <pc:grpChg chg="add">
          <ac:chgData name="Dean Plank [dep22]" userId="48b10090-a369-498a-81dc-48efc77fff27" providerId="ADAL" clId="{392592C1-9606-EC41-9A67-72D882A204E0}" dt="2022-02-16T23:14:24.771" v="593"/>
          <ac:grpSpMkLst>
            <pc:docMk/>
            <pc:sldMk cId="1752348073" sldId="260"/>
            <ac:grpSpMk id="54" creationId="{D52068D5-7A1A-2549-9B65-1665EF85E2B1}"/>
          </ac:grpSpMkLst>
        </pc:grpChg>
        <pc:grpChg chg="add">
          <ac:chgData name="Dean Plank [dep22]" userId="48b10090-a369-498a-81dc-48efc77fff27" providerId="ADAL" clId="{392592C1-9606-EC41-9A67-72D882A204E0}" dt="2022-02-16T23:05:28.386" v="524"/>
          <ac:grpSpMkLst>
            <pc:docMk/>
            <pc:sldMk cId="1752348073" sldId="260"/>
            <ac:grpSpMk id="57" creationId="{9560D84E-3E65-BC4C-8A70-B5710EBC8C03}"/>
          </ac:grpSpMkLst>
        </pc:grpChg>
        <pc:grpChg chg="add del">
          <ac:chgData name="Dean Plank [dep22]" userId="48b10090-a369-498a-81dc-48efc77fff27" providerId="ADAL" clId="{392592C1-9606-EC41-9A67-72D882A204E0}" dt="2022-02-16T23:00:44.742" v="402"/>
          <ac:grpSpMkLst>
            <pc:docMk/>
            <pc:sldMk cId="1752348073" sldId="260"/>
            <ac:grpSpMk id="58" creationId="{1A2281FB-5BAD-9448-913E-6B998BB8C396}"/>
          </ac:grpSpMkLst>
        </pc:grpChg>
        <pc:grpChg chg="add">
          <ac:chgData name="Dean Plank [dep22]" userId="48b10090-a369-498a-81dc-48efc77fff27" providerId="ADAL" clId="{392592C1-9606-EC41-9A67-72D882A204E0}" dt="2022-02-16T23:05:33.352" v="526"/>
          <ac:grpSpMkLst>
            <pc:docMk/>
            <pc:sldMk cId="1752348073" sldId="260"/>
            <ac:grpSpMk id="59" creationId="{8EDC2AA2-077A-7A47-9BDD-E5A9AD3A4E8B}"/>
          </ac:grpSpMkLst>
        </pc:grpChg>
        <pc:grpChg chg="add del">
          <ac:chgData name="Dean Plank [dep22]" userId="48b10090-a369-498a-81dc-48efc77fff27" providerId="ADAL" clId="{392592C1-9606-EC41-9A67-72D882A204E0}" dt="2022-02-16T23:00:07.956" v="392"/>
          <ac:grpSpMkLst>
            <pc:docMk/>
            <pc:sldMk cId="1752348073" sldId="260"/>
            <ac:grpSpMk id="61" creationId="{3AF9C2A6-5996-BF4E-A2A7-F23D266978CC}"/>
          </ac:grpSpMkLst>
        </pc:grpChg>
        <pc:grpChg chg="add del">
          <ac:chgData name="Dean Plank [dep22]" userId="48b10090-a369-498a-81dc-48efc77fff27" providerId="ADAL" clId="{392592C1-9606-EC41-9A67-72D882A204E0}" dt="2022-02-16T23:01:00.467" v="419"/>
          <ac:grpSpMkLst>
            <pc:docMk/>
            <pc:sldMk cId="1752348073" sldId="260"/>
            <ac:grpSpMk id="67" creationId="{88628FEF-6521-C848-98D5-36A43957118A}"/>
          </ac:grpSpMkLst>
        </pc:grpChg>
        <pc:grpChg chg="add del">
          <ac:chgData name="Dean Plank [dep22]" userId="48b10090-a369-498a-81dc-48efc77fff27" providerId="ADAL" clId="{392592C1-9606-EC41-9A67-72D882A204E0}" dt="2022-02-16T23:07:30.126" v="536"/>
          <ac:grpSpMkLst>
            <pc:docMk/>
            <pc:sldMk cId="1752348073" sldId="260"/>
            <ac:grpSpMk id="67" creationId="{D7B1041F-64E7-CA4D-90DF-342E5DC7CB9D}"/>
          </ac:grpSpMkLst>
        </pc:grpChg>
        <pc:grpChg chg="add del">
          <ac:chgData name="Dean Plank [dep22]" userId="48b10090-a369-498a-81dc-48efc77fff27" providerId="ADAL" clId="{392592C1-9606-EC41-9A67-72D882A204E0}" dt="2022-02-16T23:01:33.541" v="435"/>
          <ac:grpSpMkLst>
            <pc:docMk/>
            <pc:sldMk cId="1752348073" sldId="260"/>
            <ac:grpSpMk id="73" creationId="{121023B4-D1B2-5645-91BB-2B8563AF9F29}"/>
          </ac:grpSpMkLst>
        </pc:grpChg>
        <pc:grpChg chg="add del">
          <ac:chgData name="Dean Plank [dep22]" userId="48b10090-a369-498a-81dc-48efc77fff27" providerId="ADAL" clId="{392592C1-9606-EC41-9A67-72D882A204E0}" dt="2022-02-16T23:01:28.847" v="433"/>
          <ac:grpSpMkLst>
            <pc:docMk/>
            <pc:sldMk cId="1752348073" sldId="260"/>
            <ac:grpSpMk id="77" creationId="{71F17172-C072-C54B-9B0F-A744EB45FBA5}"/>
          </ac:grpSpMkLst>
        </pc:grpChg>
        <pc:grpChg chg="add del">
          <ac:chgData name="Dean Plank [dep22]" userId="48b10090-a369-498a-81dc-48efc77fff27" providerId="ADAL" clId="{392592C1-9606-EC41-9A67-72D882A204E0}" dt="2022-02-16T23:07:34.201" v="541"/>
          <ac:grpSpMkLst>
            <pc:docMk/>
            <pc:sldMk cId="1752348073" sldId="260"/>
            <ac:grpSpMk id="77" creationId="{86E0368C-9635-9445-8E7F-EB4F74868EB1}"/>
          </ac:grpSpMkLst>
        </pc:grpChg>
        <pc:grpChg chg="add del">
          <ac:chgData name="Dean Plank [dep22]" userId="48b10090-a369-498a-81dc-48efc77fff27" providerId="ADAL" clId="{392592C1-9606-EC41-9A67-72D882A204E0}" dt="2022-02-16T23:01:33.541" v="435"/>
          <ac:grpSpMkLst>
            <pc:docMk/>
            <pc:sldMk cId="1752348073" sldId="260"/>
            <ac:grpSpMk id="79" creationId="{4ACFE308-41F1-DD40-96BC-5DA8100EEFB2}"/>
          </ac:grpSpMkLst>
        </pc:grpChg>
        <pc:grpChg chg="add del">
          <ac:chgData name="Dean Plank [dep22]" userId="48b10090-a369-498a-81dc-48efc77fff27" providerId="ADAL" clId="{392592C1-9606-EC41-9A67-72D882A204E0}" dt="2022-02-16T23:01:35.487" v="437"/>
          <ac:grpSpMkLst>
            <pc:docMk/>
            <pc:sldMk cId="1752348073" sldId="260"/>
            <ac:grpSpMk id="81" creationId="{31A754A3-F45D-7C4A-93D1-9822C3E6FBEF}"/>
          </ac:grpSpMkLst>
        </pc:grpChg>
        <pc:grpChg chg="add del">
          <ac:chgData name="Dean Plank [dep22]" userId="48b10090-a369-498a-81dc-48efc77fff27" providerId="ADAL" clId="{392592C1-9606-EC41-9A67-72D882A204E0}" dt="2022-02-16T23:02:31.547" v="465"/>
          <ac:grpSpMkLst>
            <pc:docMk/>
            <pc:sldMk cId="1752348073" sldId="260"/>
            <ac:grpSpMk id="83" creationId="{C4B85608-F7BC-8148-A448-66A57B4C063F}"/>
          </ac:grpSpMkLst>
        </pc:grpChg>
        <pc:grpChg chg="add del">
          <ac:chgData name="Dean Plank [dep22]" userId="48b10090-a369-498a-81dc-48efc77fff27" providerId="ADAL" clId="{392592C1-9606-EC41-9A67-72D882A204E0}" dt="2022-02-16T23:02:02.121" v="444"/>
          <ac:grpSpMkLst>
            <pc:docMk/>
            <pc:sldMk cId="1752348073" sldId="260"/>
            <ac:grpSpMk id="87" creationId="{1A3C9D85-E5DA-F74F-AD5E-8C4F298697C4}"/>
          </ac:grpSpMkLst>
        </pc:grpChg>
        <pc:grpChg chg="add">
          <ac:chgData name="Dean Plank [dep22]" userId="48b10090-a369-498a-81dc-48efc77fff27" providerId="ADAL" clId="{392592C1-9606-EC41-9A67-72D882A204E0}" dt="2022-02-16T23:07:34.201" v="541"/>
          <ac:grpSpMkLst>
            <pc:docMk/>
            <pc:sldMk cId="1752348073" sldId="260"/>
            <ac:grpSpMk id="89" creationId="{2C36AB5E-5161-7A4A-A3C1-492DBB61288D}"/>
          </ac:grpSpMkLst>
        </pc:grpChg>
        <pc:grpChg chg="add del">
          <ac:chgData name="Dean Plank [dep22]" userId="48b10090-a369-498a-81dc-48efc77fff27" providerId="ADAL" clId="{392592C1-9606-EC41-9A67-72D882A204E0}" dt="2022-02-16T23:02:11.416" v="446"/>
          <ac:grpSpMkLst>
            <pc:docMk/>
            <pc:sldMk cId="1752348073" sldId="260"/>
            <ac:grpSpMk id="89" creationId="{FC9759D2-4D44-7247-91FA-AEADE26C94A4}"/>
          </ac:grpSpMkLst>
        </pc:grpChg>
        <pc:grpChg chg="add del">
          <ac:chgData name="Dean Plank [dep22]" userId="48b10090-a369-498a-81dc-48efc77fff27" providerId="ADAL" clId="{392592C1-9606-EC41-9A67-72D882A204E0}" dt="2022-02-16T23:57:40.671" v="1049"/>
          <ac:grpSpMkLst>
            <pc:docMk/>
            <pc:sldMk cId="1752348073" sldId="260"/>
            <ac:grpSpMk id="91" creationId="{4DB525DE-C53E-CD4A-985D-76D9D20D68B5}"/>
          </ac:grpSpMkLst>
        </pc:grpChg>
        <pc:grpChg chg="add del">
          <ac:chgData name="Dean Plank [dep22]" userId="48b10090-a369-498a-81dc-48efc77fff27" providerId="ADAL" clId="{392592C1-9606-EC41-9A67-72D882A204E0}" dt="2022-02-16T23:02:12.762" v="448"/>
          <ac:grpSpMkLst>
            <pc:docMk/>
            <pc:sldMk cId="1752348073" sldId="260"/>
            <ac:grpSpMk id="91" creationId="{D1BCCA6F-80F2-5543-B854-000DC6E3FC19}"/>
          </ac:grpSpMkLst>
        </pc:grpChg>
        <pc:grpChg chg="add del">
          <ac:chgData name="Dean Plank [dep22]" userId="48b10090-a369-498a-81dc-48efc77fff27" providerId="ADAL" clId="{392592C1-9606-EC41-9A67-72D882A204E0}" dt="2022-02-16T23:14:34.947" v="598"/>
          <ac:grpSpMkLst>
            <pc:docMk/>
            <pc:sldMk cId="1752348073" sldId="260"/>
            <ac:grpSpMk id="93" creationId="{1161F056-CFFF-5E4A-9406-C02C2841D6A1}"/>
          </ac:grpSpMkLst>
        </pc:grpChg>
        <pc:grpChg chg="add del">
          <ac:chgData name="Dean Plank [dep22]" userId="48b10090-a369-498a-81dc-48efc77fff27" providerId="ADAL" clId="{392592C1-9606-EC41-9A67-72D882A204E0}" dt="2022-02-16T23:02:15.397" v="451"/>
          <ac:grpSpMkLst>
            <pc:docMk/>
            <pc:sldMk cId="1752348073" sldId="260"/>
            <ac:grpSpMk id="93" creationId="{26FF063D-CB63-3D4A-BE07-113F2563457E}"/>
          </ac:grpSpMkLst>
        </pc:grpChg>
        <pc:grpChg chg="add del">
          <ac:chgData name="Dean Plank [dep22]" userId="48b10090-a369-498a-81dc-48efc77fff27" providerId="ADAL" clId="{392592C1-9606-EC41-9A67-72D882A204E0}" dt="2022-02-16T23:02:39.946" v="468"/>
          <ac:grpSpMkLst>
            <pc:docMk/>
            <pc:sldMk cId="1752348073" sldId="260"/>
            <ac:grpSpMk id="96" creationId="{5D5846D4-342F-B446-A722-B429BF2D71F4}"/>
          </ac:grpSpMkLst>
        </pc:grpChg>
        <pc:grpChg chg="add del">
          <ac:chgData name="Dean Plank [dep22]" userId="48b10090-a369-498a-81dc-48efc77fff27" providerId="ADAL" clId="{392592C1-9606-EC41-9A67-72D882A204E0}" dt="2022-02-16T23:02:39.946" v="468"/>
          <ac:grpSpMkLst>
            <pc:docMk/>
            <pc:sldMk cId="1752348073" sldId="260"/>
            <ac:grpSpMk id="108" creationId="{6F6E2848-7CDE-5B4E-8AD3-1264D5C6FA9D}"/>
          </ac:grpSpMkLst>
        </pc:grpChg>
        <pc:grpChg chg="add del">
          <ac:chgData name="Dean Plank [dep22]" userId="48b10090-a369-498a-81dc-48efc77fff27" providerId="ADAL" clId="{392592C1-9606-EC41-9A67-72D882A204E0}" dt="2022-02-16T23:02:39.946" v="468"/>
          <ac:grpSpMkLst>
            <pc:docMk/>
            <pc:sldMk cId="1752348073" sldId="260"/>
            <ac:grpSpMk id="110" creationId="{99D725BE-10C1-E344-9E35-1DF39B0456C0}"/>
          </ac:grpSpMkLst>
        </pc:grpChg>
        <pc:grpChg chg="add del">
          <ac:chgData name="Dean Plank [dep22]" userId="48b10090-a369-498a-81dc-48efc77fff27" providerId="ADAL" clId="{392592C1-9606-EC41-9A67-72D882A204E0}" dt="2022-02-16T23:15:14.915" v="626"/>
          <ac:grpSpMkLst>
            <pc:docMk/>
            <pc:sldMk cId="1752348073" sldId="260"/>
            <ac:grpSpMk id="110" creationId="{E6B7B42A-9552-DC43-B54E-B15DC6C3F91F}"/>
          </ac:grpSpMkLst>
        </pc:grpChg>
        <pc:grpChg chg="add">
          <ac:chgData name="Dean Plank [dep22]" userId="48b10090-a369-498a-81dc-48efc77fff27" providerId="ADAL" clId="{392592C1-9606-EC41-9A67-72D882A204E0}" dt="2022-02-16T23:02:39.946" v="468"/>
          <ac:grpSpMkLst>
            <pc:docMk/>
            <pc:sldMk cId="1752348073" sldId="260"/>
            <ac:grpSpMk id="112" creationId="{C6E82C36-2F3E-3247-9CE5-79CAFCC7A4B4}"/>
          </ac:grpSpMkLst>
        </pc:grpChg>
        <pc:grpChg chg="add del">
          <ac:chgData name="Dean Plank [dep22]" userId="48b10090-a369-498a-81dc-48efc77fff27" providerId="ADAL" clId="{392592C1-9606-EC41-9A67-72D882A204E0}" dt="2022-02-16T23:15:14.915" v="626"/>
          <ac:grpSpMkLst>
            <pc:docMk/>
            <pc:sldMk cId="1752348073" sldId="260"/>
            <ac:grpSpMk id="117" creationId="{5D4826A8-8313-0348-B1B1-F921E507EB65}"/>
          </ac:grpSpMkLst>
        </pc:grpChg>
        <pc:grpChg chg="add del">
          <ac:chgData name="Dean Plank [dep22]" userId="48b10090-a369-498a-81dc-48efc77fff27" providerId="ADAL" clId="{392592C1-9606-EC41-9A67-72D882A204E0}" dt="2022-02-16T23:04:31.346" v="481"/>
          <ac:grpSpMkLst>
            <pc:docMk/>
            <pc:sldMk cId="1752348073" sldId="260"/>
            <ac:grpSpMk id="119" creationId="{0F586D79-4355-7341-85FF-E1271D6AF388}"/>
          </ac:grpSpMkLst>
        </pc:grpChg>
        <pc:grpChg chg="add del">
          <ac:chgData name="Dean Plank [dep22]" userId="48b10090-a369-498a-81dc-48efc77fff27" providerId="ADAL" clId="{392592C1-9606-EC41-9A67-72D882A204E0}" dt="2022-02-16T23:15:14.915" v="626"/>
          <ac:grpSpMkLst>
            <pc:docMk/>
            <pc:sldMk cId="1752348073" sldId="260"/>
            <ac:grpSpMk id="120" creationId="{09062C85-F90E-C144-A8E1-DEFE25D35BEE}"/>
          </ac:grpSpMkLst>
        </pc:grpChg>
        <pc:grpChg chg="add del">
          <ac:chgData name="Dean Plank [dep22]" userId="48b10090-a369-498a-81dc-48efc77fff27" providerId="ADAL" clId="{392592C1-9606-EC41-9A67-72D882A204E0}" dt="2022-02-16T23:10:18.207" v="553"/>
          <ac:grpSpMkLst>
            <pc:docMk/>
            <pc:sldMk cId="1752348073" sldId="260"/>
            <ac:grpSpMk id="122" creationId="{0E16F20C-C695-324E-98AD-028D1ABF3C46}"/>
          </ac:grpSpMkLst>
        </pc:grpChg>
        <pc:grpChg chg="add del">
          <ac:chgData name="Dean Plank [dep22]" userId="48b10090-a369-498a-81dc-48efc77fff27" providerId="ADAL" clId="{392592C1-9606-EC41-9A67-72D882A204E0}" dt="2022-02-16T23:10:35.640" v="570"/>
          <ac:grpSpMkLst>
            <pc:docMk/>
            <pc:sldMk cId="1752348073" sldId="260"/>
            <ac:grpSpMk id="135" creationId="{CA419D1F-0911-4640-9836-67EE2490527E}"/>
          </ac:grpSpMkLst>
        </pc:grpChg>
        <pc:grpChg chg="add">
          <ac:chgData name="Dean Plank [dep22]" userId="48b10090-a369-498a-81dc-48efc77fff27" providerId="ADAL" clId="{392592C1-9606-EC41-9A67-72D882A204E0}" dt="2022-02-16T23:10:35.640" v="570"/>
          <ac:grpSpMkLst>
            <pc:docMk/>
            <pc:sldMk cId="1752348073" sldId="260"/>
            <ac:grpSpMk id="138" creationId="{97FDE5D2-DC3F-794A-B8DB-E53C2BDD6C5A}"/>
          </ac:grpSpMkLst>
        </pc:grpChg>
        <pc:grpChg chg="add del">
          <ac:chgData name="Dean Plank [dep22]" userId="48b10090-a369-498a-81dc-48efc77fff27" providerId="ADAL" clId="{392592C1-9606-EC41-9A67-72D882A204E0}" dt="2022-02-16T23:15:14.915" v="626"/>
          <ac:grpSpMkLst>
            <pc:docMk/>
            <pc:sldMk cId="1752348073" sldId="260"/>
            <ac:grpSpMk id="139" creationId="{A6202A44-4A41-3F40-8650-31309EE08648}"/>
          </ac:grpSpMkLst>
        </pc:grpChg>
        <pc:grpChg chg="add del">
          <ac:chgData name="Dean Plank [dep22]" userId="48b10090-a369-498a-81dc-48efc77fff27" providerId="ADAL" clId="{392592C1-9606-EC41-9A67-72D882A204E0}" dt="2022-02-16T23:15:14.915" v="626"/>
          <ac:grpSpMkLst>
            <pc:docMk/>
            <pc:sldMk cId="1752348073" sldId="260"/>
            <ac:grpSpMk id="143" creationId="{46B2E5EE-D6F2-DF43-A711-53850435E530}"/>
          </ac:grpSpMkLst>
        </pc:grpChg>
        <pc:grpChg chg="add del">
          <ac:chgData name="Dean Plank [dep22]" userId="48b10090-a369-498a-81dc-48efc77fff27" providerId="ADAL" clId="{392592C1-9606-EC41-9A67-72D882A204E0}" dt="2022-02-16T23:15:14.915" v="626"/>
          <ac:grpSpMkLst>
            <pc:docMk/>
            <pc:sldMk cId="1752348073" sldId="260"/>
            <ac:grpSpMk id="148" creationId="{D3DDCAEE-205A-2442-9884-C5743C9CD90E}"/>
          </ac:grpSpMkLst>
        </pc:grpChg>
        <pc:grpChg chg="add del">
          <ac:chgData name="Dean Plank [dep22]" userId="48b10090-a369-498a-81dc-48efc77fff27" providerId="ADAL" clId="{392592C1-9606-EC41-9A67-72D882A204E0}" dt="2022-02-16T23:15:55.696" v="632"/>
          <ac:grpSpMkLst>
            <pc:docMk/>
            <pc:sldMk cId="1752348073" sldId="260"/>
            <ac:grpSpMk id="150" creationId="{C7A74E02-F979-8E41-AB81-C9DCB7B9D95F}"/>
          </ac:grpSpMkLst>
        </pc:grpChg>
        <pc:grpChg chg="add del">
          <ac:chgData name="Dean Plank [dep22]" userId="48b10090-a369-498a-81dc-48efc77fff27" providerId="ADAL" clId="{392592C1-9606-EC41-9A67-72D882A204E0}" dt="2022-02-16T23:15:55.696" v="632"/>
          <ac:grpSpMkLst>
            <pc:docMk/>
            <pc:sldMk cId="1752348073" sldId="260"/>
            <ac:grpSpMk id="154" creationId="{F8DFA2F2-93AF-9444-A1EF-B175A8AD0594}"/>
          </ac:grpSpMkLst>
        </pc:grpChg>
        <pc:grpChg chg="add del">
          <ac:chgData name="Dean Plank [dep22]" userId="48b10090-a369-498a-81dc-48efc77fff27" providerId="ADAL" clId="{392592C1-9606-EC41-9A67-72D882A204E0}" dt="2022-02-16T23:15:58.161" v="634"/>
          <ac:grpSpMkLst>
            <pc:docMk/>
            <pc:sldMk cId="1752348073" sldId="260"/>
            <ac:grpSpMk id="156" creationId="{00EBE591-0C58-934D-BCB5-3A20448F4C93}"/>
          </ac:grpSpMkLst>
        </pc:grpChg>
        <pc:grpChg chg="add">
          <ac:chgData name="Dean Plank [dep22]" userId="48b10090-a369-498a-81dc-48efc77fff27" providerId="ADAL" clId="{392592C1-9606-EC41-9A67-72D882A204E0}" dt="2022-02-16T23:57:51.570" v="1060"/>
          <ac:grpSpMkLst>
            <pc:docMk/>
            <pc:sldMk cId="1752348073" sldId="260"/>
            <ac:grpSpMk id="156" creationId="{DFAE25C8-A5C4-3644-BA9B-3362C76D495A}"/>
          </ac:grpSpMkLst>
        </pc:grpChg>
        <pc:grpChg chg="add">
          <ac:chgData name="Dean Plank [dep22]" userId="48b10090-a369-498a-81dc-48efc77fff27" providerId="ADAL" clId="{392592C1-9606-EC41-9A67-72D882A204E0}" dt="2022-02-16T23:15:58.161" v="634"/>
          <ac:grpSpMkLst>
            <pc:docMk/>
            <pc:sldMk cId="1752348073" sldId="260"/>
            <ac:grpSpMk id="158" creationId="{79C31983-7E4F-B84C-B3FA-BCE2BDBCB850}"/>
          </ac:grpSpMkLst>
        </pc:grpChg>
        <pc:grpChg chg="add">
          <ac:chgData name="Dean Plank [dep22]" userId="48b10090-a369-498a-81dc-48efc77fff27" providerId="ADAL" clId="{392592C1-9606-EC41-9A67-72D882A204E0}" dt="2022-02-16T23:57:51.570" v="1060"/>
          <ac:grpSpMkLst>
            <pc:docMk/>
            <pc:sldMk cId="1752348073" sldId="260"/>
            <ac:grpSpMk id="161" creationId="{585B1963-D81C-B342-932B-7BD3254C42B7}"/>
          </ac:grpSpMkLst>
        </pc:grpChg>
        <pc:graphicFrameChg chg="mod">
          <ac:chgData name="Dean Plank [dep22]" userId="48b10090-a369-498a-81dc-48efc77fff27" providerId="ADAL" clId="{392592C1-9606-EC41-9A67-72D882A204E0}" dt="2022-02-16T22:54:09.657" v="324" actId="1076"/>
          <ac:graphicFrameMkLst>
            <pc:docMk/>
            <pc:sldMk cId="1752348073" sldId="260"/>
            <ac:graphicFrameMk id="6" creationId="{C6F43139-4FD8-954F-BF95-C4F5D50A3864}"/>
          </ac:graphicFrameMkLst>
        </pc:graphicFrameChg>
        <pc:inkChg chg="add del">
          <ac:chgData name="Dean Plank [dep22]" userId="48b10090-a369-498a-81dc-48efc77fff27" providerId="ADAL" clId="{392592C1-9606-EC41-9A67-72D882A204E0}" dt="2022-02-16T23:57:40.662" v="1047"/>
          <ac:inkMkLst>
            <pc:docMk/>
            <pc:sldMk cId="1752348073" sldId="260"/>
            <ac:inkMk id="2" creationId="{01FA55B1-EA04-0F42-B2BE-3D145BC5A3E4}"/>
          </ac:inkMkLst>
        </pc:inkChg>
        <pc:inkChg chg="add del">
          <ac:chgData name="Dean Plank [dep22]" userId="48b10090-a369-498a-81dc-48efc77fff27" providerId="ADAL" clId="{392592C1-9606-EC41-9A67-72D882A204E0}" dt="2022-02-16T23:13:43.017" v="585"/>
          <ac:inkMkLst>
            <pc:docMk/>
            <pc:sldMk cId="1752348073" sldId="260"/>
            <ac:inkMk id="2" creationId="{902227CE-16CF-F147-B54A-D5E1F7EF4FA4}"/>
          </ac:inkMkLst>
        </pc:inkChg>
        <pc:inkChg chg="add del">
          <ac:chgData name="Dean Plank [dep22]" userId="48b10090-a369-498a-81dc-48efc77fff27" providerId="ADAL" clId="{392592C1-9606-EC41-9A67-72D882A204E0}" dt="2022-02-16T22:50:54.676" v="314"/>
          <ac:inkMkLst>
            <pc:docMk/>
            <pc:sldMk cId="1752348073" sldId="260"/>
            <ac:inkMk id="2" creationId="{DCE7D180-BCCC-4E46-AE73-C614BC127017}"/>
          </ac:inkMkLst>
        </pc:inkChg>
        <pc:inkChg chg="add del mod topLvl">
          <ac:chgData name="Dean Plank [dep22]" userId="48b10090-a369-498a-81dc-48efc77fff27" providerId="ADAL" clId="{392592C1-9606-EC41-9A67-72D882A204E0}" dt="2022-02-16T23:57:24.483" v="1038"/>
          <ac:inkMkLst>
            <pc:docMk/>
            <pc:sldMk cId="1752348073" sldId="260"/>
            <ac:inkMk id="3" creationId="{487C4178-25E7-B34D-B08A-53E40890A03B}"/>
          </ac:inkMkLst>
        </pc:inkChg>
        <pc:inkChg chg="add del topLvl">
          <ac:chgData name="Dean Plank [dep22]" userId="48b10090-a369-498a-81dc-48efc77fff27" providerId="ADAL" clId="{392592C1-9606-EC41-9A67-72D882A204E0}" dt="2022-02-16T22:51:12.499" v="323"/>
          <ac:inkMkLst>
            <pc:docMk/>
            <pc:sldMk cId="1752348073" sldId="260"/>
            <ac:inkMk id="3" creationId="{53F7D0BE-B92A-E242-8388-BEB2731559DD}"/>
          </ac:inkMkLst>
        </pc:inkChg>
        <pc:inkChg chg="add del">
          <ac:chgData name="Dean Plank [dep22]" userId="48b10090-a369-498a-81dc-48efc77fff27" providerId="ADAL" clId="{392592C1-9606-EC41-9A67-72D882A204E0}" dt="2022-02-16T23:04:31.335" v="480"/>
          <ac:inkMkLst>
            <pc:docMk/>
            <pc:sldMk cId="1752348073" sldId="260"/>
            <ac:inkMk id="3" creationId="{66BD25FE-6B1A-E24C-81C9-9C2CA91ECEBA}"/>
          </ac:inkMkLst>
        </pc:inkChg>
        <pc:inkChg chg="add del topLvl">
          <ac:chgData name="Dean Plank [dep22]" userId="48b10090-a369-498a-81dc-48efc77fff27" providerId="ADAL" clId="{392592C1-9606-EC41-9A67-72D882A204E0}" dt="2022-02-16T22:51:11.994" v="322"/>
          <ac:inkMkLst>
            <pc:docMk/>
            <pc:sldMk cId="1752348073" sldId="260"/>
            <ac:inkMk id="4" creationId="{0B4275ED-F8F8-C04E-BD12-6037CCBD8697}"/>
          </ac:inkMkLst>
        </pc:inkChg>
        <pc:inkChg chg="add del">
          <ac:chgData name="Dean Plank [dep22]" userId="48b10090-a369-498a-81dc-48efc77fff27" providerId="ADAL" clId="{392592C1-9606-EC41-9A67-72D882A204E0}" dt="2022-02-16T23:04:31.663" v="485"/>
          <ac:inkMkLst>
            <pc:docMk/>
            <pc:sldMk cId="1752348073" sldId="260"/>
            <ac:inkMk id="4" creationId="{BCDED98E-DC63-8A4F-B431-68D908980B07}"/>
          </ac:inkMkLst>
        </pc:inkChg>
        <pc:inkChg chg="add del mod topLvl">
          <ac:chgData name="Dean Plank [dep22]" userId="48b10090-a369-498a-81dc-48efc77fff27" providerId="ADAL" clId="{392592C1-9606-EC41-9A67-72D882A204E0}" dt="2022-02-16T23:57:24.479" v="1037"/>
          <ac:inkMkLst>
            <pc:docMk/>
            <pc:sldMk cId="1752348073" sldId="260"/>
            <ac:inkMk id="4" creationId="{D12DACA5-F733-9B40-B581-3D4B89D5821A}"/>
          </ac:inkMkLst>
        </pc:inkChg>
        <pc:inkChg chg="add del topLvl">
          <ac:chgData name="Dean Plank [dep22]" userId="48b10090-a369-498a-81dc-48efc77fff27" providerId="ADAL" clId="{392592C1-9606-EC41-9A67-72D882A204E0}" dt="2022-02-16T22:51:11.505" v="321"/>
          <ac:inkMkLst>
            <pc:docMk/>
            <pc:sldMk cId="1752348073" sldId="260"/>
            <ac:inkMk id="5" creationId="{2A78D392-420D-9945-BAE9-0CED791F4269}"/>
          </ac:inkMkLst>
        </pc:inkChg>
        <pc:inkChg chg="add del">
          <ac:chgData name="Dean Plank [dep22]" userId="48b10090-a369-498a-81dc-48efc77fff27" providerId="ADAL" clId="{392592C1-9606-EC41-9A67-72D882A204E0}" dt="2022-02-16T23:04:31.653" v="484"/>
          <ac:inkMkLst>
            <pc:docMk/>
            <pc:sldMk cId="1752348073" sldId="260"/>
            <ac:inkMk id="5" creationId="{6D89D6DC-F96B-5C41-9C7D-F0373A00ABB5}"/>
          </ac:inkMkLst>
        </pc:inkChg>
        <pc:inkChg chg="add del mod topLvl">
          <ac:chgData name="Dean Plank [dep22]" userId="48b10090-a369-498a-81dc-48efc77fff27" providerId="ADAL" clId="{392592C1-9606-EC41-9A67-72D882A204E0}" dt="2022-02-16T23:57:24.489" v="1039"/>
          <ac:inkMkLst>
            <pc:docMk/>
            <pc:sldMk cId="1752348073" sldId="260"/>
            <ac:inkMk id="5" creationId="{9452A26B-EBA7-B44B-BB8A-0C6869A2FB83}"/>
          </ac:inkMkLst>
        </pc:inkChg>
        <pc:inkChg chg="add del topLvl">
          <ac:chgData name="Dean Plank [dep22]" userId="48b10090-a369-498a-81dc-48efc77fff27" providerId="ADAL" clId="{392592C1-9606-EC41-9A67-72D882A204E0}" dt="2022-02-16T22:51:10.444" v="320"/>
          <ac:inkMkLst>
            <pc:docMk/>
            <pc:sldMk cId="1752348073" sldId="260"/>
            <ac:inkMk id="6" creationId="{6E1FDF93-4D51-4644-A5B7-60BEBDEA0160}"/>
          </ac:inkMkLst>
        </pc:inkChg>
        <pc:inkChg chg="add del">
          <ac:chgData name="Dean Plank [dep22]" userId="48b10090-a369-498a-81dc-48efc77fff27" providerId="ADAL" clId="{392592C1-9606-EC41-9A67-72D882A204E0}" dt="2022-02-16T23:13:43.002" v="583"/>
          <ac:inkMkLst>
            <pc:docMk/>
            <pc:sldMk cId="1752348073" sldId="260"/>
            <ac:inkMk id="7" creationId="{3419DBC0-E8B7-DB47-9800-71648CF5C00C}"/>
          </ac:inkMkLst>
        </pc:inkChg>
        <pc:inkChg chg="add del topLvl">
          <ac:chgData name="Dean Plank [dep22]" userId="48b10090-a369-498a-81dc-48efc77fff27" providerId="ADAL" clId="{392592C1-9606-EC41-9A67-72D882A204E0}" dt="2022-02-16T23:57:40.673" v="1050"/>
          <ac:inkMkLst>
            <pc:docMk/>
            <pc:sldMk cId="1752348073" sldId="260"/>
            <ac:inkMk id="7" creationId="{696560ED-3042-2E45-ADC7-4787433C8227}"/>
          </ac:inkMkLst>
        </pc:inkChg>
        <pc:inkChg chg="add del">
          <ac:chgData name="Dean Plank [dep22]" userId="48b10090-a369-498a-81dc-48efc77fff27" providerId="ADAL" clId="{392592C1-9606-EC41-9A67-72D882A204E0}" dt="2022-02-16T23:04:37.056" v="487"/>
          <ac:inkMkLst>
            <pc:docMk/>
            <pc:sldMk cId="1752348073" sldId="260"/>
            <ac:inkMk id="7" creationId="{BF966263-B7CB-7B4E-A03F-CA5446C2E2FB}"/>
          </ac:inkMkLst>
        </pc:inkChg>
        <pc:inkChg chg="add del">
          <ac:chgData name="Dean Plank [dep22]" userId="48b10090-a369-498a-81dc-48efc77fff27" providerId="ADAL" clId="{392592C1-9606-EC41-9A67-72D882A204E0}" dt="2022-02-16T23:04:37.049" v="486"/>
          <ac:inkMkLst>
            <pc:docMk/>
            <pc:sldMk cId="1752348073" sldId="260"/>
            <ac:inkMk id="8" creationId="{17D01B63-951A-2943-9C0B-D1CECAC1E0FC}"/>
          </ac:inkMkLst>
        </pc:inkChg>
        <pc:inkChg chg="add mod topLvl">
          <ac:chgData name="Dean Plank [dep22]" userId="48b10090-a369-498a-81dc-48efc77fff27" providerId="ADAL" clId="{392592C1-9606-EC41-9A67-72D882A204E0}" dt="2022-02-16T23:14:12.293" v="589" actId="1076"/>
          <ac:inkMkLst>
            <pc:docMk/>
            <pc:sldMk cId="1752348073" sldId="260"/>
            <ac:inkMk id="8" creationId="{2BB45E80-78D4-D34D-BA33-207799D2C25B}"/>
          </ac:inkMkLst>
        </pc:inkChg>
        <pc:inkChg chg="add del topLvl">
          <ac:chgData name="Dean Plank [dep22]" userId="48b10090-a369-498a-81dc-48efc77fff27" providerId="ADAL" clId="{392592C1-9606-EC41-9A67-72D882A204E0}" dt="2022-02-16T22:55:18.462" v="343"/>
          <ac:inkMkLst>
            <pc:docMk/>
            <pc:sldMk cId="1752348073" sldId="260"/>
            <ac:inkMk id="8" creationId="{84B92D0B-A9BA-F149-88F8-83B932A803E5}"/>
          </ac:inkMkLst>
        </pc:inkChg>
        <pc:inkChg chg="add">
          <ac:chgData name="Dean Plank [dep22]" userId="48b10090-a369-498a-81dc-48efc77fff27" providerId="ADAL" clId="{392592C1-9606-EC41-9A67-72D882A204E0}" dt="2022-02-16T23:04:37.049" v="486"/>
          <ac:inkMkLst>
            <pc:docMk/>
            <pc:sldMk cId="1752348073" sldId="260"/>
            <ac:inkMk id="9" creationId="{1194D97F-26F5-4A48-BB7D-7C0625939B47}"/>
          </ac:inkMkLst>
        </pc:inkChg>
        <pc:inkChg chg="add del topLvl">
          <ac:chgData name="Dean Plank [dep22]" userId="48b10090-a369-498a-81dc-48efc77fff27" providerId="ADAL" clId="{392592C1-9606-EC41-9A67-72D882A204E0}" dt="2022-02-16T22:55:18.457" v="342"/>
          <ac:inkMkLst>
            <pc:docMk/>
            <pc:sldMk cId="1752348073" sldId="260"/>
            <ac:inkMk id="9" creationId="{A097FC54-34B8-134F-8202-29E87D59F240}"/>
          </ac:inkMkLst>
        </pc:inkChg>
        <pc:inkChg chg="add">
          <ac:chgData name="Dean Plank [dep22]" userId="48b10090-a369-498a-81dc-48efc77fff27" providerId="ADAL" clId="{392592C1-9606-EC41-9A67-72D882A204E0}" dt="2022-02-16T23:04:37.056" v="487"/>
          <ac:inkMkLst>
            <pc:docMk/>
            <pc:sldMk cId="1752348073" sldId="260"/>
            <ac:inkMk id="10" creationId="{00616F28-1A86-4D40-9113-ED44758795C3}"/>
          </ac:inkMkLst>
        </pc:inkChg>
        <pc:inkChg chg="add del topLvl">
          <ac:chgData name="Dean Plank [dep22]" userId="48b10090-a369-498a-81dc-48efc77fff27" providerId="ADAL" clId="{392592C1-9606-EC41-9A67-72D882A204E0}" dt="2022-02-16T22:55:18.439" v="338"/>
          <ac:inkMkLst>
            <pc:docMk/>
            <pc:sldMk cId="1752348073" sldId="260"/>
            <ac:inkMk id="10" creationId="{821B4A8E-8DBB-5B41-B1D7-68434A06F1A0}"/>
          </ac:inkMkLst>
        </pc:inkChg>
        <pc:inkChg chg="add">
          <ac:chgData name="Dean Plank [dep22]" userId="48b10090-a369-498a-81dc-48efc77fff27" providerId="ADAL" clId="{392592C1-9606-EC41-9A67-72D882A204E0}" dt="2022-02-16T23:04:41.883" v="489"/>
          <ac:inkMkLst>
            <pc:docMk/>
            <pc:sldMk cId="1752348073" sldId="260"/>
            <ac:inkMk id="11" creationId="{0B1BB16B-5601-1C45-93D5-AD364A114273}"/>
          </ac:inkMkLst>
        </pc:inkChg>
        <pc:inkChg chg="add del topLvl">
          <ac:chgData name="Dean Plank [dep22]" userId="48b10090-a369-498a-81dc-48efc77fff27" providerId="ADAL" clId="{392592C1-9606-EC41-9A67-72D882A204E0}" dt="2022-02-16T22:55:18.452" v="341"/>
          <ac:inkMkLst>
            <pc:docMk/>
            <pc:sldMk cId="1752348073" sldId="260"/>
            <ac:inkMk id="11" creationId="{7C80A268-5CD1-C245-9D5C-5452059F0088}"/>
          </ac:inkMkLst>
        </pc:inkChg>
        <pc:inkChg chg="add del topLvl">
          <ac:chgData name="Dean Plank [dep22]" userId="48b10090-a369-498a-81dc-48efc77fff27" providerId="ADAL" clId="{392592C1-9606-EC41-9A67-72D882A204E0}" dt="2022-02-16T22:55:18.465" v="344"/>
          <ac:inkMkLst>
            <pc:docMk/>
            <pc:sldMk cId="1752348073" sldId="260"/>
            <ac:inkMk id="12" creationId="{B88957FF-B388-6E48-91D4-C5D3F8387B2B}"/>
          </ac:inkMkLst>
        </pc:inkChg>
        <pc:inkChg chg="add">
          <ac:chgData name="Dean Plank [dep22]" userId="48b10090-a369-498a-81dc-48efc77fff27" providerId="ADAL" clId="{392592C1-9606-EC41-9A67-72D882A204E0}" dt="2022-02-16T23:04:43.528" v="490"/>
          <ac:inkMkLst>
            <pc:docMk/>
            <pc:sldMk cId="1752348073" sldId="260"/>
            <ac:inkMk id="12" creationId="{F385C8E8-13DE-E945-8794-7FB4129AB9EB}"/>
          </ac:inkMkLst>
        </pc:inkChg>
        <pc:inkChg chg="add del topLvl">
          <ac:chgData name="Dean Plank [dep22]" userId="48b10090-a369-498a-81dc-48efc77fff27" providerId="ADAL" clId="{392592C1-9606-EC41-9A67-72D882A204E0}" dt="2022-02-16T22:55:18.447" v="340"/>
          <ac:inkMkLst>
            <pc:docMk/>
            <pc:sldMk cId="1752348073" sldId="260"/>
            <ac:inkMk id="13" creationId="{F2E4345D-D8B5-C741-BCB5-7E86E3B7040A}"/>
          </ac:inkMkLst>
        </pc:inkChg>
        <pc:inkChg chg="add topLvl">
          <ac:chgData name="Dean Plank [dep22]" userId="48b10090-a369-498a-81dc-48efc77fff27" providerId="ADAL" clId="{392592C1-9606-EC41-9A67-72D882A204E0}" dt="2022-02-16T23:05:33.352" v="526"/>
          <ac:inkMkLst>
            <pc:docMk/>
            <pc:sldMk cId="1752348073" sldId="260"/>
            <ac:inkMk id="14" creationId="{0DB11406-321C-E945-9B56-C12D82F67F63}"/>
          </ac:inkMkLst>
        </pc:inkChg>
        <pc:inkChg chg="add topLvl">
          <ac:chgData name="Dean Plank [dep22]" userId="48b10090-a369-498a-81dc-48efc77fff27" providerId="ADAL" clId="{392592C1-9606-EC41-9A67-72D882A204E0}" dt="2022-02-16T23:05:33.352" v="526"/>
          <ac:inkMkLst>
            <pc:docMk/>
            <pc:sldMk cId="1752348073" sldId="260"/>
            <ac:inkMk id="15" creationId="{B451CA56-58E7-7F4C-B444-BC15883F0819}"/>
          </ac:inkMkLst>
        </pc:inkChg>
        <pc:inkChg chg="add topLvl">
          <ac:chgData name="Dean Plank [dep22]" userId="48b10090-a369-498a-81dc-48efc77fff27" providerId="ADAL" clId="{392592C1-9606-EC41-9A67-72D882A204E0}" dt="2022-02-16T23:05:33.352" v="526"/>
          <ac:inkMkLst>
            <pc:docMk/>
            <pc:sldMk cId="1752348073" sldId="260"/>
            <ac:inkMk id="16" creationId="{333C069C-E27E-594F-A2E1-95AC133D2DA5}"/>
          </ac:inkMkLst>
        </pc:inkChg>
        <pc:inkChg chg="add del">
          <ac:chgData name="Dean Plank [dep22]" userId="48b10090-a369-498a-81dc-48efc77fff27" providerId="ADAL" clId="{392592C1-9606-EC41-9A67-72D882A204E0}" dt="2022-02-16T22:55:18.433" v="337"/>
          <ac:inkMkLst>
            <pc:docMk/>
            <pc:sldMk cId="1752348073" sldId="260"/>
            <ac:inkMk id="16" creationId="{560619D9-4884-EB45-B472-654BAB980FC4}"/>
          </ac:inkMkLst>
        </pc:inkChg>
        <pc:inkChg chg="add del">
          <ac:chgData name="Dean Plank [dep22]" userId="48b10090-a369-498a-81dc-48efc77fff27" providerId="ADAL" clId="{392592C1-9606-EC41-9A67-72D882A204E0}" dt="2022-02-16T22:55:18.443" v="339"/>
          <ac:inkMkLst>
            <pc:docMk/>
            <pc:sldMk cId="1752348073" sldId="260"/>
            <ac:inkMk id="17" creationId="{B1C4B12F-43C2-8245-8E70-B120D81D6D6C}"/>
          </ac:inkMkLst>
        </pc:inkChg>
        <pc:inkChg chg="add topLvl">
          <ac:chgData name="Dean Plank [dep22]" userId="48b10090-a369-498a-81dc-48efc77fff27" providerId="ADAL" clId="{392592C1-9606-EC41-9A67-72D882A204E0}" dt="2022-02-16T23:05:33.352" v="526"/>
          <ac:inkMkLst>
            <pc:docMk/>
            <pc:sldMk cId="1752348073" sldId="260"/>
            <ac:inkMk id="17" creationId="{BDAF8F34-D55D-2641-B74A-60E41B3E9E2A}"/>
          </ac:inkMkLst>
        </pc:inkChg>
        <pc:inkChg chg="add topLvl">
          <ac:chgData name="Dean Plank [dep22]" userId="48b10090-a369-498a-81dc-48efc77fff27" providerId="ADAL" clId="{392592C1-9606-EC41-9A67-72D882A204E0}" dt="2022-02-16T23:05:33.352" v="526"/>
          <ac:inkMkLst>
            <pc:docMk/>
            <pc:sldMk cId="1752348073" sldId="260"/>
            <ac:inkMk id="18" creationId="{FE1C8D98-2705-D74A-A602-0853054A1F8D}"/>
          </ac:inkMkLst>
        </pc:inkChg>
        <pc:inkChg chg="add topLvl">
          <ac:chgData name="Dean Plank [dep22]" userId="48b10090-a369-498a-81dc-48efc77fff27" providerId="ADAL" clId="{392592C1-9606-EC41-9A67-72D882A204E0}" dt="2022-02-16T23:05:33.352" v="526"/>
          <ac:inkMkLst>
            <pc:docMk/>
            <pc:sldMk cId="1752348073" sldId="260"/>
            <ac:inkMk id="19" creationId="{C2D46F00-A184-C84F-B5C1-FC85308B406C}"/>
          </ac:inkMkLst>
        </pc:inkChg>
        <pc:inkChg chg="add del">
          <ac:chgData name="Dean Plank [dep22]" userId="48b10090-a369-498a-81dc-48efc77fff27" providerId="ADAL" clId="{392592C1-9606-EC41-9A67-72D882A204E0}" dt="2022-02-16T22:55:15.597" v="336"/>
          <ac:inkMkLst>
            <pc:docMk/>
            <pc:sldMk cId="1752348073" sldId="260"/>
            <ac:inkMk id="19" creationId="{C9C9F489-4511-3D47-80D3-DAEFE8186478}"/>
          </ac:inkMkLst>
        </pc:inkChg>
        <pc:inkChg chg="add del topLvl">
          <ac:chgData name="Dean Plank [dep22]" userId="48b10090-a369-498a-81dc-48efc77fff27" providerId="ADAL" clId="{392592C1-9606-EC41-9A67-72D882A204E0}" dt="2022-02-16T22:57:07.219" v="354"/>
          <ac:inkMkLst>
            <pc:docMk/>
            <pc:sldMk cId="1752348073" sldId="260"/>
            <ac:inkMk id="21" creationId="{0A8147D1-5F62-E841-8521-B48506AB5DC5}"/>
          </ac:inkMkLst>
        </pc:inkChg>
        <pc:inkChg chg="add topLvl">
          <ac:chgData name="Dean Plank [dep22]" userId="48b10090-a369-498a-81dc-48efc77fff27" providerId="ADAL" clId="{392592C1-9606-EC41-9A67-72D882A204E0}" dt="2022-02-16T23:05:33.352" v="526"/>
          <ac:inkMkLst>
            <pc:docMk/>
            <pc:sldMk cId="1752348073" sldId="260"/>
            <ac:inkMk id="21" creationId="{DE40C3BD-34CF-FE49-BA99-7F762D620E6B}"/>
          </ac:inkMkLst>
        </pc:inkChg>
        <pc:inkChg chg="add">
          <ac:chgData name="Dean Plank [dep22]" userId="48b10090-a369-498a-81dc-48efc77fff27" providerId="ADAL" clId="{392592C1-9606-EC41-9A67-72D882A204E0}" dt="2022-02-16T23:13:43.012" v="584"/>
          <ac:inkMkLst>
            <pc:docMk/>
            <pc:sldMk cId="1752348073" sldId="260"/>
            <ac:inkMk id="23" creationId="{797464F8-D754-8D4C-8993-5E42D13E1CE7}"/>
          </ac:inkMkLst>
        </pc:inkChg>
        <pc:inkChg chg="add del topLvl">
          <ac:chgData name="Dean Plank [dep22]" userId="48b10090-a369-498a-81dc-48efc77fff27" providerId="ADAL" clId="{392592C1-9606-EC41-9A67-72D882A204E0}" dt="2022-02-16T22:57:07.224" v="355"/>
          <ac:inkMkLst>
            <pc:docMk/>
            <pc:sldMk cId="1752348073" sldId="260"/>
            <ac:inkMk id="23" creationId="{E47B99D1-D315-8346-8FF6-168067C41566}"/>
          </ac:inkMkLst>
        </pc:inkChg>
        <pc:inkChg chg="add del topLvl">
          <ac:chgData name="Dean Plank [dep22]" userId="48b10090-a369-498a-81dc-48efc77fff27" providerId="ADAL" clId="{392592C1-9606-EC41-9A67-72D882A204E0}" dt="2022-02-16T23:12:09.629" v="579"/>
          <ac:inkMkLst>
            <pc:docMk/>
            <pc:sldMk cId="1752348073" sldId="260"/>
            <ac:inkMk id="24" creationId="{04282F8E-1707-E44B-81BF-3AF40E139AE0}"/>
          </ac:inkMkLst>
        </pc:inkChg>
        <pc:inkChg chg="add">
          <ac:chgData name="Dean Plank [dep22]" userId="48b10090-a369-498a-81dc-48efc77fff27" providerId="ADAL" clId="{392592C1-9606-EC41-9A67-72D882A204E0}" dt="2022-02-16T23:13:43.017" v="585"/>
          <ac:inkMkLst>
            <pc:docMk/>
            <pc:sldMk cId="1752348073" sldId="260"/>
            <ac:inkMk id="24" creationId="{3E3C88B4-4EBC-F044-9668-FF43B28A01AC}"/>
          </ac:inkMkLst>
        </pc:inkChg>
        <pc:inkChg chg="add del">
          <ac:chgData name="Dean Plank [dep22]" userId="48b10090-a369-498a-81dc-48efc77fff27" providerId="ADAL" clId="{392592C1-9606-EC41-9A67-72D882A204E0}" dt="2022-02-16T23:05:00.847" v="501"/>
          <ac:inkMkLst>
            <pc:docMk/>
            <pc:sldMk cId="1752348073" sldId="260"/>
            <ac:inkMk id="24" creationId="{438C3DD1-2167-7C46-94A0-35DBF2F81819}"/>
          </ac:inkMkLst>
        </pc:inkChg>
        <pc:inkChg chg="add del">
          <ac:chgData name="Dean Plank [dep22]" userId="48b10090-a369-498a-81dc-48efc77fff27" providerId="ADAL" clId="{392592C1-9606-EC41-9A67-72D882A204E0}" dt="2022-02-16T22:57:07.207" v="352"/>
          <ac:inkMkLst>
            <pc:docMk/>
            <pc:sldMk cId="1752348073" sldId="260"/>
            <ac:inkMk id="24" creationId="{BA4CC7C6-C9EA-B145-85BE-685F00628E7B}"/>
          </ac:inkMkLst>
        </pc:inkChg>
        <pc:inkChg chg="add del topLvl">
          <ac:chgData name="Dean Plank [dep22]" userId="48b10090-a369-498a-81dc-48efc77fff27" providerId="ADAL" clId="{392592C1-9606-EC41-9A67-72D882A204E0}" dt="2022-02-16T22:57:07.214" v="353"/>
          <ac:inkMkLst>
            <pc:docMk/>
            <pc:sldMk cId="1752348073" sldId="260"/>
            <ac:inkMk id="25" creationId="{3AA0EF82-78FB-8349-8587-FD2DC2C23E5D}"/>
          </ac:inkMkLst>
        </pc:inkChg>
        <pc:inkChg chg="add">
          <ac:chgData name="Dean Plank [dep22]" userId="48b10090-a369-498a-81dc-48efc77fff27" providerId="ADAL" clId="{392592C1-9606-EC41-9A67-72D882A204E0}" dt="2022-02-16T23:05:05.081" v="502"/>
          <ac:inkMkLst>
            <pc:docMk/>
            <pc:sldMk cId="1752348073" sldId="260"/>
            <ac:inkMk id="25" creationId="{635B3698-2338-3841-AF9B-A5A4A74C606F}"/>
          </ac:inkMkLst>
        </pc:inkChg>
        <pc:inkChg chg="add del topLvl">
          <ac:chgData name="Dean Plank [dep22]" userId="48b10090-a369-498a-81dc-48efc77fff27" providerId="ADAL" clId="{392592C1-9606-EC41-9A67-72D882A204E0}" dt="2022-02-16T22:57:07.226" v="356"/>
          <ac:inkMkLst>
            <pc:docMk/>
            <pc:sldMk cId="1752348073" sldId="260"/>
            <ac:inkMk id="26" creationId="{58D3C8BF-5626-DB4A-B0A4-6C419E70BA93}"/>
          </ac:inkMkLst>
        </pc:inkChg>
        <pc:inkChg chg="add topLvl">
          <ac:chgData name="Dean Plank [dep22]" userId="48b10090-a369-498a-81dc-48efc77fff27" providerId="ADAL" clId="{392592C1-9606-EC41-9A67-72D882A204E0}" dt="2022-02-16T23:05:28.386" v="524"/>
          <ac:inkMkLst>
            <pc:docMk/>
            <pc:sldMk cId="1752348073" sldId="260"/>
            <ac:inkMk id="26" creationId="{EBE46711-F78C-5D4A-A910-8AD0D1477EEE}"/>
          </ac:inkMkLst>
        </pc:inkChg>
        <pc:inkChg chg="add topLvl">
          <ac:chgData name="Dean Plank [dep22]" userId="48b10090-a369-498a-81dc-48efc77fff27" providerId="ADAL" clId="{392592C1-9606-EC41-9A67-72D882A204E0}" dt="2022-02-16T23:05:28.386" v="524"/>
          <ac:inkMkLst>
            <pc:docMk/>
            <pc:sldMk cId="1752348073" sldId="260"/>
            <ac:inkMk id="27" creationId="{B53BE210-56B7-A343-A8EF-A5731CCABC61}"/>
          </ac:inkMkLst>
        </pc:inkChg>
        <pc:inkChg chg="add">
          <ac:chgData name="Dean Plank [dep22]" userId="48b10090-a369-498a-81dc-48efc77fff27" providerId="ADAL" clId="{392592C1-9606-EC41-9A67-72D882A204E0}" dt="2022-02-16T23:14:21.946" v="590"/>
          <ac:inkMkLst>
            <pc:docMk/>
            <pc:sldMk cId="1752348073" sldId="260"/>
            <ac:inkMk id="28" creationId="{0160C3A1-80B9-B744-88AA-03A65D409A51}"/>
          </ac:inkMkLst>
        </pc:inkChg>
        <pc:inkChg chg="add topLvl">
          <ac:chgData name="Dean Plank [dep22]" userId="48b10090-a369-498a-81dc-48efc77fff27" providerId="ADAL" clId="{392592C1-9606-EC41-9A67-72D882A204E0}" dt="2022-02-16T22:57:20.983" v="366"/>
          <ac:inkMkLst>
            <pc:docMk/>
            <pc:sldMk cId="1752348073" sldId="260"/>
            <ac:inkMk id="29" creationId="{25E3CF65-93D8-C746-BF28-5EABB70CC1C0}"/>
          </ac:inkMkLst>
        </pc:inkChg>
        <pc:inkChg chg="add topLvl">
          <ac:chgData name="Dean Plank [dep22]" userId="48b10090-a369-498a-81dc-48efc77fff27" providerId="ADAL" clId="{392592C1-9606-EC41-9A67-72D882A204E0}" dt="2022-02-16T22:57:20.983" v="366"/>
          <ac:inkMkLst>
            <pc:docMk/>
            <pc:sldMk cId="1752348073" sldId="260"/>
            <ac:inkMk id="30" creationId="{09DCA92E-AEE2-7C43-AB50-9CDC4F72937A}"/>
          </ac:inkMkLst>
        </pc:inkChg>
        <pc:inkChg chg="add topLvl">
          <ac:chgData name="Dean Plank [dep22]" userId="48b10090-a369-498a-81dc-48efc77fff27" providerId="ADAL" clId="{392592C1-9606-EC41-9A67-72D882A204E0}" dt="2022-02-16T22:57:20.983" v="366"/>
          <ac:inkMkLst>
            <pc:docMk/>
            <pc:sldMk cId="1752348073" sldId="260"/>
            <ac:inkMk id="31" creationId="{4797D7AB-6EC3-A849-8589-EBDC2E9BE74A}"/>
          </ac:inkMkLst>
        </pc:inkChg>
        <pc:inkChg chg="add topLvl">
          <ac:chgData name="Dean Plank [dep22]" userId="48b10090-a369-498a-81dc-48efc77fff27" providerId="ADAL" clId="{392592C1-9606-EC41-9A67-72D882A204E0}" dt="2022-02-16T22:57:20.983" v="366"/>
          <ac:inkMkLst>
            <pc:docMk/>
            <pc:sldMk cId="1752348073" sldId="260"/>
            <ac:inkMk id="32" creationId="{937372A7-AA12-BE48-BC83-25BE379D3C6E}"/>
          </ac:inkMkLst>
        </pc:inkChg>
        <pc:inkChg chg="add topLvl">
          <ac:chgData name="Dean Plank [dep22]" userId="48b10090-a369-498a-81dc-48efc77fff27" providerId="ADAL" clId="{392592C1-9606-EC41-9A67-72D882A204E0}" dt="2022-02-16T22:57:20.983" v="366"/>
          <ac:inkMkLst>
            <pc:docMk/>
            <pc:sldMk cId="1752348073" sldId="260"/>
            <ac:inkMk id="33" creationId="{A8F1DCE5-7699-7248-A501-6F2CD5075E29}"/>
          </ac:inkMkLst>
        </pc:inkChg>
        <pc:inkChg chg="add topLvl">
          <ac:chgData name="Dean Plank [dep22]" userId="48b10090-a369-498a-81dc-48efc77fff27" providerId="ADAL" clId="{392592C1-9606-EC41-9A67-72D882A204E0}" dt="2022-02-16T22:57:20.983" v="366"/>
          <ac:inkMkLst>
            <pc:docMk/>
            <pc:sldMk cId="1752348073" sldId="260"/>
            <ac:inkMk id="34" creationId="{D8B1EC5A-E207-214A-AF1F-C103B3D7AF85}"/>
          </ac:inkMkLst>
        </pc:inkChg>
        <pc:inkChg chg="add topLvl">
          <ac:chgData name="Dean Plank [dep22]" userId="48b10090-a369-498a-81dc-48efc77fff27" providerId="ADAL" clId="{392592C1-9606-EC41-9A67-72D882A204E0}" dt="2022-02-16T22:57:20.983" v="366"/>
          <ac:inkMkLst>
            <pc:docMk/>
            <pc:sldMk cId="1752348073" sldId="260"/>
            <ac:inkMk id="35" creationId="{A2F76AF2-3C1E-BD4E-97F7-3E4570447F34}"/>
          </ac:inkMkLst>
        </pc:inkChg>
        <pc:inkChg chg="add topLvl">
          <ac:chgData name="Dean Plank [dep22]" userId="48b10090-a369-498a-81dc-48efc77fff27" providerId="ADAL" clId="{392592C1-9606-EC41-9A67-72D882A204E0}" dt="2022-02-16T23:05:28.386" v="524"/>
          <ac:inkMkLst>
            <pc:docMk/>
            <pc:sldMk cId="1752348073" sldId="260"/>
            <ac:inkMk id="36" creationId="{991FE39A-87FF-3F48-B16B-16EE984E691C}"/>
          </ac:inkMkLst>
        </pc:inkChg>
        <pc:inkChg chg="add topLvl">
          <ac:chgData name="Dean Plank [dep22]" userId="48b10090-a369-498a-81dc-48efc77fff27" providerId="ADAL" clId="{392592C1-9606-EC41-9A67-72D882A204E0}" dt="2022-02-16T23:05:28.386" v="524"/>
          <ac:inkMkLst>
            <pc:docMk/>
            <pc:sldMk cId="1752348073" sldId="260"/>
            <ac:inkMk id="37" creationId="{CC681D1F-E7A3-EF41-973D-54D90CE78193}"/>
          </ac:inkMkLst>
        </pc:inkChg>
        <pc:inkChg chg="add">
          <ac:chgData name="Dean Plank [dep22]" userId="48b10090-a369-498a-81dc-48efc77fff27" providerId="ADAL" clId="{392592C1-9606-EC41-9A67-72D882A204E0}" dt="2022-02-16T22:57:20.343" v="365"/>
          <ac:inkMkLst>
            <pc:docMk/>
            <pc:sldMk cId="1752348073" sldId="260"/>
            <ac:inkMk id="38" creationId="{ADC6E96B-0F43-A046-B536-3B6EA096F329}"/>
          </ac:inkMkLst>
        </pc:inkChg>
        <pc:inkChg chg="add">
          <ac:chgData name="Dean Plank [dep22]" userId="48b10090-a369-498a-81dc-48efc77fff27" providerId="ADAL" clId="{392592C1-9606-EC41-9A67-72D882A204E0}" dt="2022-02-16T22:57:23.644" v="367"/>
          <ac:inkMkLst>
            <pc:docMk/>
            <pc:sldMk cId="1752348073" sldId="260"/>
            <ac:inkMk id="40" creationId="{D4B470B4-B2E7-8145-8927-CE2A29FC0E15}"/>
          </ac:inkMkLst>
        </pc:inkChg>
        <pc:inkChg chg="add del">
          <ac:chgData name="Dean Plank [dep22]" userId="48b10090-a369-498a-81dc-48efc77fff27" providerId="ADAL" clId="{392592C1-9606-EC41-9A67-72D882A204E0}" dt="2022-02-16T22:58:07.192" v="369"/>
          <ac:inkMkLst>
            <pc:docMk/>
            <pc:sldMk cId="1752348073" sldId="260"/>
            <ac:inkMk id="41" creationId="{7A23F79C-A590-754D-B856-5AC08D7EF499}"/>
          </ac:inkMkLst>
        </pc:inkChg>
        <pc:inkChg chg="add topLvl">
          <ac:chgData name="Dean Plank [dep22]" userId="48b10090-a369-498a-81dc-48efc77fff27" providerId="ADAL" clId="{392592C1-9606-EC41-9A67-72D882A204E0}" dt="2022-02-16T23:05:28.386" v="524"/>
          <ac:inkMkLst>
            <pc:docMk/>
            <pc:sldMk cId="1752348073" sldId="260"/>
            <ac:inkMk id="41" creationId="{7E3787DE-4F65-5945-8737-0C7D5D13DBFA}"/>
          </ac:inkMkLst>
        </pc:inkChg>
        <pc:inkChg chg="add topLvl">
          <ac:chgData name="Dean Plank [dep22]" userId="48b10090-a369-498a-81dc-48efc77fff27" providerId="ADAL" clId="{392592C1-9606-EC41-9A67-72D882A204E0}" dt="2022-02-16T23:05:28.386" v="524"/>
          <ac:inkMkLst>
            <pc:docMk/>
            <pc:sldMk cId="1752348073" sldId="260"/>
            <ac:inkMk id="42" creationId="{3FA98836-7CE7-BD42-A67E-35D974816C1C}"/>
          </ac:inkMkLst>
        </pc:inkChg>
        <pc:inkChg chg="add del">
          <ac:chgData name="Dean Plank [dep22]" userId="48b10090-a369-498a-81dc-48efc77fff27" providerId="ADAL" clId="{392592C1-9606-EC41-9A67-72D882A204E0}" dt="2022-02-16T22:58:11.450" v="371"/>
          <ac:inkMkLst>
            <pc:docMk/>
            <pc:sldMk cId="1752348073" sldId="260"/>
            <ac:inkMk id="42" creationId="{8DE5E5AD-43BA-3A4B-B9FB-3685A8971734}"/>
          </ac:inkMkLst>
        </pc:inkChg>
        <pc:inkChg chg="add del mod">
          <ac:chgData name="Dean Plank [dep22]" userId="48b10090-a369-498a-81dc-48efc77fff27" providerId="ADAL" clId="{392592C1-9606-EC41-9A67-72D882A204E0}" dt="2022-02-16T23:02:33.377" v="466"/>
          <ac:inkMkLst>
            <pc:docMk/>
            <pc:sldMk cId="1752348073" sldId="260"/>
            <ac:inkMk id="43" creationId="{507217B5-6586-A541-BC1C-6BDEE66DB3B0}"/>
          </ac:inkMkLst>
        </pc:inkChg>
        <pc:inkChg chg="add topLvl">
          <ac:chgData name="Dean Plank [dep22]" userId="48b10090-a369-498a-81dc-48efc77fff27" providerId="ADAL" clId="{392592C1-9606-EC41-9A67-72D882A204E0}" dt="2022-02-16T23:05:28.386" v="524"/>
          <ac:inkMkLst>
            <pc:docMk/>
            <pc:sldMk cId="1752348073" sldId="260"/>
            <ac:inkMk id="43" creationId="{E985F7A2-147F-7F44-9AE3-29FE08EB9361}"/>
          </ac:inkMkLst>
        </pc:inkChg>
        <pc:inkChg chg="add topLvl">
          <ac:chgData name="Dean Plank [dep22]" userId="48b10090-a369-498a-81dc-48efc77fff27" providerId="ADAL" clId="{392592C1-9606-EC41-9A67-72D882A204E0}" dt="2022-02-16T23:05:28.386" v="524"/>
          <ac:inkMkLst>
            <pc:docMk/>
            <pc:sldMk cId="1752348073" sldId="260"/>
            <ac:inkMk id="44" creationId="{06D89D26-91BB-224C-9385-4AF679A1E69D}"/>
          </ac:inkMkLst>
        </pc:inkChg>
        <pc:inkChg chg="add del">
          <ac:chgData name="Dean Plank [dep22]" userId="48b10090-a369-498a-81dc-48efc77fff27" providerId="ADAL" clId="{392592C1-9606-EC41-9A67-72D882A204E0}" dt="2022-02-16T23:01:00.450" v="415"/>
          <ac:inkMkLst>
            <pc:docMk/>
            <pc:sldMk cId="1752348073" sldId="260"/>
            <ac:inkMk id="44" creationId="{46371991-82F3-4342-A5E3-BECB08223DF4}"/>
          </ac:inkMkLst>
        </pc:inkChg>
        <pc:inkChg chg="add del">
          <ac:chgData name="Dean Plank [dep22]" userId="48b10090-a369-498a-81dc-48efc77fff27" providerId="ADAL" clId="{392592C1-9606-EC41-9A67-72D882A204E0}" dt="2022-02-16T23:01:00.471" v="420"/>
          <ac:inkMkLst>
            <pc:docMk/>
            <pc:sldMk cId="1752348073" sldId="260"/>
            <ac:inkMk id="45" creationId="{C8AEFDF5-F7C5-C243-BCEC-3E45669D4051}"/>
          </ac:inkMkLst>
        </pc:inkChg>
        <pc:inkChg chg="add topLvl">
          <ac:chgData name="Dean Plank [dep22]" userId="48b10090-a369-498a-81dc-48efc77fff27" providerId="ADAL" clId="{392592C1-9606-EC41-9A67-72D882A204E0}" dt="2022-02-16T23:05:28.386" v="524"/>
          <ac:inkMkLst>
            <pc:docMk/>
            <pc:sldMk cId="1752348073" sldId="260"/>
            <ac:inkMk id="45" creationId="{DFE4020D-7CD9-7E4E-A0A0-999F670C526E}"/>
          </ac:inkMkLst>
        </pc:inkChg>
        <pc:inkChg chg="add del">
          <ac:chgData name="Dean Plank [dep22]" userId="48b10090-a369-498a-81dc-48efc77fff27" providerId="ADAL" clId="{392592C1-9606-EC41-9A67-72D882A204E0}" dt="2022-02-16T23:01:00.428" v="410"/>
          <ac:inkMkLst>
            <pc:docMk/>
            <pc:sldMk cId="1752348073" sldId="260"/>
            <ac:inkMk id="46" creationId="{2F90ACBD-A817-DB47-9B7A-A896FAE76CB1}"/>
          </ac:inkMkLst>
        </pc:inkChg>
        <pc:inkChg chg="add mod topLvl">
          <ac:chgData name="Dean Plank [dep22]" userId="48b10090-a369-498a-81dc-48efc77fff27" providerId="ADAL" clId="{392592C1-9606-EC41-9A67-72D882A204E0}" dt="2022-02-16T23:57:24.489" v="1039"/>
          <ac:inkMkLst>
            <pc:docMk/>
            <pc:sldMk cId="1752348073" sldId="260"/>
            <ac:inkMk id="46" creationId="{3B7E209E-9B88-2649-95EB-F7E93FB53EB3}"/>
          </ac:inkMkLst>
        </pc:inkChg>
        <pc:inkChg chg="add del">
          <ac:chgData name="Dean Plank [dep22]" userId="48b10090-a369-498a-81dc-48efc77fff27" providerId="ADAL" clId="{392592C1-9606-EC41-9A67-72D882A204E0}" dt="2022-02-16T22:58:49.485" v="377"/>
          <ac:inkMkLst>
            <pc:docMk/>
            <pc:sldMk cId="1752348073" sldId="260"/>
            <ac:inkMk id="47" creationId="{3D81AD2B-F492-8A43-B1EF-23FAD97E680F}"/>
          </ac:inkMkLst>
        </pc:inkChg>
        <pc:inkChg chg="add topLvl">
          <ac:chgData name="Dean Plank [dep22]" userId="48b10090-a369-498a-81dc-48efc77fff27" providerId="ADAL" clId="{392592C1-9606-EC41-9A67-72D882A204E0}" dt="2022-02-16T23:05:28.386" v="524"/>
          <ac:inkMkLst>
            <pc:docMk/>
            <pc:sldMk cId="1752348073" sldId="260"/>
            <ac:inkMk id="47" creationId="{E3705084-943F-4547-878F-28C283586364}"/>
          </ac:inkMkLst>
        </pc:inkChg>
        <pc:inkChg chg="add del">
          <ac:chgData name="Dean Plank [dep22]" userId="48b10090-a369-498a-81dc-48efc77fff27" providerId="ADAL" clId="{392592C1-9606-EC41-9A67-72D882A204E0}" dt="2022-02-16T23:01:00.416" v="408"/>
          <ac:inkMkLst>
            <pc:docMk/>
            <pc:sldMk cId="1752348073" sldId="260"/>
            <ac:inkMk id="48" creationId="{A00358CA-9536-5940-8FDA-80320A5F9859}"/>
          </ac:inkMkLst>
        </pc:inkChg>
        <pc:inkChg chg="add topLvl">
          <ac:chgData name="Dean Plank [dep22]" userId="48b10090-a369-498a-81dc-48efc77fff27" providerId="ADAL" clId="{392592C1-9606-EC41-9A67-72D882A204E0}" dt="2022-02-16T23:05:28.386" v="524"/>
          <ac:inkMkLst>
            <pc:docMk/>
            <pc:sldMk cId="1752348073" sldId="260"/>
            <ac:inkMk id="49" creationId="{1DA3DCEE-CF37-F947-83D7-C7023832372C}"/>
          </ac:inkMkLst>
        </pc:inkChg>
        <pc:inkChg chg="add del">
          <ac:chgData name="Dean Plank [dep22]" userId="48b10090-a369-498a-81dc-48efc77fff27" providerId="ADAL" clId="{392592C1-9606-EC41-9A67-72D882A204E0}" dt="2022-02-16T23:01:00.461" v="418"/>
          <ac:inkMkLst>
            <pc:docMk/>
            <pc:sldMk cId="1752348073" sldId="260"/>
            <ac:inkMk id="49" creationId="{3A5C30A4-DA3B-5C4B-A090-8D137D888A27}"/>
          </ac:inkMkLst>
        </pc:inkChg>
        <pc:inkChg chg="add del">
          <ac:chgData name="Dean Plank [dep22]" userId="48b10090-a369-498a-81dc-48efc77fff27" providerId="ADAL" clId="{392592C1-9606-EC41-9A67-72D882A204E0}" dt="2022-02-16T23:01:00.437" v="412"/>
          <ac:inkMkLst>
            <pc:docMk/>
            <pc:sldMk cId="1752348073" sldId="260"/>
            <ac:inkMk id="50" creationId="{3FDD8B4B-8229-F74C-9907-C335F5B085DD}"/>
          </ac:inkMkLst>
        </pc:inkChg>
        <pc:inkChg chg="add">
          <ac:chgData name="Dean Plank [dep22]" userId="48b10090-a369-498a-81dc-48efc77fff27" providerId="ADAL" clId="{392592C1-9606-EC41-9A67-72D882A204E0}" dt="2022-02-16T23:14:23.105" v="591"/>
          <ac:inkMkLst>
            <pc:docMk/>
            <pc:sldMk cId="1752348073" sldId="260"/>
            <ac:inkMk id="50" creationId="{B1309D7D-EE54-A940-889D-C98684A1F138}"/>
          </ac:inkMkLst>
        </pc:inkChg>
        <pc:inkChg chg="add del topLvl">
          <ac:chgData name="Dean Plank [dep22]" userId="48b10090-a369-498a-81dc-48efc77fff27" providerId="ADAL" clId="{392592C1-9606-EC41-9A67-72D882A204E0}" dt="2022-02-16T23:01:00.383" v="403"/>
          <ac:inkMkLst>
            <pc:docMk/>
            <pc:sldMk cId="1752348073" sldId="260"/>
            <ac:inkMk id="51" creationId="{B66A6CB7-7192-6746-B961-2B15D707B93A}"/>
          </ac:inkMkLst>
        </pc:inkChg>
        <pc:inkChg chg="add topLvl">
          <ac:chgData name="Dean Plank [dep22]" userId="48b10090-a369-498a-81dc-48efc77fff27" providerId="ADAL" clId="{392592C1-9606-EC41-9A67-72D882A204E0}" dt="2022-02-16T23:05:28.386" v="524"/>
          <ac:inkMkLst>
            <pc:docMk/>
            <pc:sldMk cId="1752348073" sldId="260"/>
            <ac:inkMk id="51" creationId="{F64685B0-2211-7646-A948-2351E99A089F}"/>
          </ac:inkMkLst>
        </pc:inkChg>
        <pc:inkChg chg="add">
          <ac:chgData name="Dean Plank [dep22]" userId="48b10090-a369-498a-81dc-48efc77fff27" providerId="ADAL" clId="{392592C1-9606-EC41-9A67-72D882A204E0}" dt="2022-02-16T23:14:24.007" v="592"/>
          <ac:inkMkLst>
            <pc:docMk/>
            <pc:sldMk cId="1752348073" sldId="260"/>
            <ac:inkMk id="52" creationId="{48A93848-3B38-C944-A934-013E3D6D997B}"/>
          </ac:inkMkLst>
        </pc:inkChg>
        <pc:inkChg chg="add del topLvl">
          <ac:chgData name="Dean Plank [dep22]" userId="48b10090-a369-498a-81dc-48efc77fff27" providerId="ADAL" clId="{392592C1-9606-EC41-9A67-72D882A204E0}" dt="2022-02-16T23:01:00.453" v="416"/>
          <ac:inkMkLst>
            <pc:docMk/>
            <pc:sldMk cId="1752348073" sldId="260"/>
            <ac:inkMk id="52" creationId="{D51B2144-BCD9-5948-A597-EA9DD0FEED18}"/>
          </ac:inkMkLst>
        </pc:inkChg>
        <pc:inkChg chg="add topLvl">
          <ac:chgData name="Dean Plank [dep22]" userId="48b10090-a369-498a-81dc-48efc77fff27" providerId="ADAL" clId="{392592C1-9606-EC41-9A67-72D882A204E0}" dt="2022-02-16T23:05:28.386" v="524"/>
          <ac:inkMkLst>
            <pc:docMk/>
            <pc:sldMk cId="1752348073" sldId="260"/>
            <ac:inkMk id="53" creationId="{79909525-B882-774A-B244-A22063987556}"/>
          </ac:inkMkLst>
        </pc:inkChg>
        <pc:inkChg chg="add del topLvl">
          <ac:chgData name="Dean Plank [dep22]" userId="48b10090-a369-498a-81dc-48efc77fff27" providerId="ADAL" clId="{392592C1-9606-EC41-9A67-72D882A204E0}" dt="2022-02-16T23:01:00.397" v="405"/>
          <ac:inkMkLst>
            <pc:docMk/>
            <pc:sldMk cId="1752348073" sldId="260"/>
            <ac:inkMk id="53" creationId="{D42405CF-7A03-5748-B8D7-D70BE2F4735F}"/>
          </ac:inkMkLst>
        </pc:inkChg>
        <pc:inkChg chg="add del topLvl">
          <ac:chgData name="Dean Plank [dep22]" userId="48b10090-a369-498a-81dc-48efc77fff27" providerId="ADAL" clId="{392592C1-9606-EC41-9A67-72D882A204E0}" dt="2022-02-16T23:01:00.447" v="414"/>
          <ac:inkMkLst>
            <pc:docMk/>
            <pc:sldMk cId="1752348073" sldId="260"/>
            <ac:inkMk id="54" creationId="{8ACAAD34-BB0B-4040-8824-EDD55EFE023F}"/>
          </ac:inkMkLst>
        </pc:inkChg>
        <pc:inkChg chg="add">
          <ac:chgData name="Dean Plank [dep22]" userId="48b10090-a369-498a-81dc-48efc77fff27" providerId="ADAL" clId="{392592C1-9606-EC41-9A67-72D882A204E0}" dt="2022-02-16T23:05:26.766" v="522"/>
          <ac:inkMkLst>
            <pc:docMk/>
            <pc:sldMk cId="1752348073" sldId="260"/>
            <ac:inkMk id="55" creationId="{2BE1DCDD-F421-DD47-A50C-649DBDF27EAC}"/>
          </ac:inkMkLst>
        </pc:inkChg>
        <pc:inkChg chg="add del topLvl">
          <ac:chgData name="Dean Plank [dep22]" userId="48b10090-a369-498a-81dc-48efc77fff27" providerId="ADAL" clId="{392592C1-9606-EC41-9A67-72D882A204E0}" dt="2022-02-16T23:01:00.467" v="419"/>
          <ac:inkMkLst>
            <pc:docMk/>
            <pc:sldMk cId="1752348073" sldId="260"/>
            <ac:inkMk id="55" creationId="{B3C64767-6EA2-C140-A441-63CB68BF87BA}"/>
          </ac:inkMkLst>
        </pc:inkChg>
        <pc:inkChg chg="add">
          <ac:chgData name="Dean Plank [dep22]" userId="48b10090-a369-498a-81dc-48efc77fff27" providerId="ADAL" clId="{392592C1-9606-EC41-9A67-72D882A204E0}" dt="2022-02-16T23:05:27.361" v="523"/>
          <ac:inkMkLst>
            <pc:docMk/>
            <pc:sldMk cId="1752348073" sldId="260"/>
            <ac:inkMk id="56" creationId="{8CA4C240-AD90-DA44-8369-E169C74A4C05}"/>
          </ac:inkMkLst>
        </pc:inkChg>
        <pc:inkChg chg="add del topLvl">
          <ac:chgData name="Dean Plank [dep22]" userId="48b10090-a369-498a-81dc-48efc77fff27" providerId="ADAL" clId="{392592C1-9606-EC41-9A67-72D882A204E0}" dt="2022-02-16T23:01:00.432" v="411"/>
          <ac:inkMkLst>
            <pc:docMk/>
            <pc:sldMk cId="1752348073" sldId="260"/>
            <ac:inkMk id="56" creationId="{B1D6FFC1-1EBA-2B45-B098-B1B4351AC9B6}"/>
          </ac:inkMkLst>
        </pc:inkChg>
        <pc:inkChg chg="add del topLvl">
          <ac:chgData name="Dean Plank [dep22]" userId="48b10090-a369-498a-81dc-48efc77fff27" providerId="ADAL" clId="{392592C1-9606-EC41-9A67-72D882A204E0}" dt="2022-02-16T23:01:00.423" v="409"/>
          <ac:inkMkLst>
            <pc:docMk/>
            <pc:sldMk cId="1752348073" sldId="260"/>
            <ac:inkMk id="57" creationId="{76F028E3-6B61-C04E-8455-830D1AC74D94}"/>
          </ac:inkMkLst>
        </pc:inkChg>
        <pc:inkChg chg="add del">
          <ac:chgData name="Dean Plank [dep22]" userId="48b10090-a369-498a-81dc-48efc77fff27" providerId="ADAL" clId="{392592C1-9606-EC41-9A67-72D882A204E0}" dt="2022-02-16T23:57:40.658" v="1046"/>
          <ac:inkMkLst>
            <pc:docMk/>
            <pc:sldMk cId="1752348073" sldId="260"/>
            <ac:inkMk id="58" creationId="{08280926-0C58-E748-B735-64D1C2788E8F}"/>
          </ac:inkMkLst>
        </pc:inkChg>
        <pc:inkChg chg="add del">
          <ac:chgData name="Dean Plank [dep22]" userId="48b10090-a369-498a-81dc-48efc77fff27" providerId="ADAL" clId="{392592C1-9606-EC41-9A67-72D882A204E0}" dt="2022-02-16T23:13:43.012" v="584"/>
          <ac:inkMkLst>
            <pc:docMk/>
            <pc:sldMk cId="1752348073" sldId="260"/>
            <ac:inkMk id="58" creationId="{755CA1B1-72F4-D042-A492-9EB0D8102771}"/>
          </ac:inkMkLst>
        </pc:inkChg>
        <pc:inkChg chg="add del">
          <ac:chgData name="Dean Plank [dep22]" userId="48b10090-a369-498a-81dc-48efc77fff27" providerId="ADAL" clId="{392592C1-9606-EC41-9A67-72D882A204E0}" dt="2022-02-16T23:01:00.457" v="417"/>
          <ac:inkMkLst>
            <pc:docMk/>
            <pc:sldMk cId="1752348073" sldId="260"/>
            <ac:inkMk id="59" creationId="{EC56ABED-17BE-374A-AFC3-A81FE0F99AB1}"/>
          </ac:inkMkLst>
        </pc:inkChg>
        <pc:inkChg chg="add del topLvl">
          <ac:chgData name="Dean Plank [dep22]" userId="48b10090-a369-498a-81dc-48efc77fff27" providerId="ADAL" clId="{392592C1-9606-EC41-9A67-72D882A204E0}" dt="2022-02-16T23:00:07.956" v="392"/>
          <ac:inkMkLst>
            <pc:docMk/>
            <pc:sldMk cId="1752348073" sldId="260"/>
            <ac:inkMk id="60" creationId="{35FEED4A-52FD-5A48-932B-7A943885DF2D}"/>
          </ac:inkMkLst>
        </pc:inkChg>
        <pc:inkChg chg="add topLvl">
          <ac:chgData name="Dean Plank [dep22]" userId="48b10090-a369-498a-81dc-48efc77fff27" providerId="ADAL" clId="{392592C1-9606-EC41-9A67-72D882A204E0}" dt="2022-02-16T23:07:34.201" v="541"/>
          <ac:inkMkLst>
            <pc:docMk/>
            <pc:sldMk cId="1752348073" sldId="260"/>
            <ac:inkMk id="60" creationId="{EAE6B726-55B8-B248-8C76-37A6A4DC8444}"/>
          </ac:inkMkLst>
        </pc:inkChg>
        <pc:inkChg chg="add topLvl">
          <ac:chgData name="Dean Plank [dep22]" userId="48b10090-a369-498a-81dc-48efc77fff27" providerId="ADAL" clId="{392592C1-9606-EC41-9A67-72D882A204E0}" dt="2022-02-16T23:07:34.201" v="541"/>
          <ac:inkMkLst>
            <pc:docMk/>
            <pc:sldMk cId="1752348073" sldId="260"/>
            <ac:inkMk id="61" creationId="{901B20E6-BFD6-5041-84E3-377BCEFA5F12}"/>
          </ac:inkMkLst>
        </pc:inkChg>
        <pc:inkChg chg="add del">
          <ac:chgData name="Dean Plank [dep22]" userId="48b10090-a369-498a-81dc-48efc77fff27" providerId="ADAL" clId="{392592C1-9606-EC41-9A67-72D882A204E0}" dt="2022-02-16T23:01:00.442" v="413"/>
          <ac:inkMkLst>
            <pc:docMk/>
            <pc:sldMk cId="1752348073" sldId="260"/>
            <ac:inkMk id="62" creationId="{8C656A3C-05BD-964E-AA02-F788A8938533}"/>
          </ac:inkMkLst>
        </pc:inkChg>
        <pc:inkChg chg="add topLvl">
          <ac:chgData name="Dean Plank [dep22]" userId="48b10090-a369-498a-81dc-48efc77fff27" providerId="ADAL" clId="{392592C1-9606-EC41-9A67-72D882A204E0}" dt="2022-02-16T23:07:34.201" v="541"/>
          <ac:inkMkLst>
            <pc:docMk/>
            <pc:sldMk cId="1752348073" sldId="260"/>
            <ac:inkMk id="62" creationId="{AFFE2CEF-365A-8B4D-AA37-9D9E63FEAD20}"/>
          </ac:inkMkLst>
        </pc:inkChg>
        <pc:inkChg chg="add del">
          <ac:chgData name="Dean Plank [dep22]" userId="48b10090-a369-498a-81dc-48efc77fff27" providerId="ADAL" clId="{392592C1-9606-EC41-9A67-72D882A204E0}" dt="2022-02-16T23:01:00.407" v="407"/>
          <ac:inkMkLst>
            <pc:docMk/>
            <pc:sldMk cId="1752348073" sldId="260"/>
            <ac:inkMk id="63" creationId="{499FB05E-BE3B-5E44-80AB-E6A84CFB816C}"/>
          </ac:inkMkLst>
        </pc:inkChg>
        <pc:inkChg chg="add topLvl">
          <ac:chgData name="Dean Plank [dep22]" userId="48b10090-a369-498a-81dc-48efc77fff27" providerId="ADAL" clId="{392592C1-9606-EC41-9A67-72D882A204E0}" dt="2022-02-16T23:07:34.201" v="541"/>
          <ac:inkMkLst>
            <pc:docMk/>
            <pc:sldMk cId="1752348073" sldId="260"/>
            <ac:inkMk id="63" creationId="{C16C150C-D5A9-C74E-B506-DBBEF55FD24F}"/>
          </ac:inkMkLst>
        </pc:inkChg>
        <pc:inkChg chg="add topLvl">
          <ac:chgData name="Dean Plank [dep22]" userId="48b10090-a369-498a-81dc-48efc77fff27" providerId="ADAL" clId="{392592C1-9606-EC41-9A67-72D882A204E0}" dt="2022-02-16T23:07:34.201" v="541"/>
          <ac:inkMkLst>
            <pc:docMk/>
            <pc:sldMk cId="1752348073" sldId="260"/>
            <ac:inkMk id="64" creationId="{14933BC9-432C-844C-9F26-C8CA8BB636F8}"/>
          </ac:inkMkLst>
        </pc:inkChg>
        <pc:inkChg chg="add del">
          <ac:chgData name="Dean Plank [dep22]" userId="48b10090-a369-498a-81dc-48efc77fff27" providerId="ADAL" clId="{392592C1-9606-EC41-9A67-72D882A204E0}" dt="2022-02-16T23:01:00.389" v="404"/>
          <ac:inkMkLst>
            <pc:docMk/>
            <pc:sldMk cId="1752348073" sldId="260"/>
            <ac:inkMk id="64" creationId="{40C2B588-6345-C146-AB04-0D7F718937CF}"/>
          </ac:inkMkLst>
        </pc:inkChg>
        <pc:inkChg chg="add topLvl">
          <ac:chgData name="Dean Plank [dep22]" userId="48b10090-a369-498a-81dc-48efc77fff27" providerId="ADAL" clId="{392592C1-9606-EC41-9A67-72D882A204E0}" dt="2022-02-16T23:07:34.201" v="541"/>
          <ac:inkMkLst>
            <pc:docMk/>
            <pc:sldMk cId="1752348073" sldId="260"/>
            <ac:inkMk id="65" creationId="{26BD94DE-9A0A-0546-A500-E86215938B04}"/>
          </ac:inkMkLst>
        </pc:inkChg>
        <pc:inkChg chg="add del">
          <ac:chgData name="Dean Plank [dep22]" userId="48b10090-a369-498a-81dc-48efc77fff27" providerId="ADAL" clId="{392592C1-9606-EC41-9A67-72D882A204E0}" dt="2022-02-16T23:01:00.403" v="406"/>
          <ac:inkMkLst>
            <pc:docMk/>
            <pc:sldMk cId="1752348073" sldId="260"/>
            <ac:inkMk id="65" creationId="{37FB53E3-8F76-194D-855B-0F9CDD4E3FD0}"/>
          </ac:inkMkLst>
        </pc:inkChg>
        <pc:inkChg chg="add topLvl">
          <ac:chgData name="Dean Plank [dep22]" userId="48b10090-a369-498a-81dc-48efc77fff27" providerId="ADAL" clId="{392592C1-9606-EC41-9A67-72D882A204E0}" dt="2022-02-16T23:07:34.201" v="541"/>
          <ac:inkMkLst>
            <pc:docMk/>
            <pc:sldMk cId="1752348073" sldId="260"/>
            <ac:inkMk id="66" creationId="{9107E418-5628-3F41-ACC5-6735B67D2039}"/>
          </ac:inkMkLst>
        </pc:inkChg>
        <pc:inkChg chg="add del topLvl">
          <ac:chgData name="Dean Plank [dep22]" userId="48b10090-a369-498a-81dc-48efc77fff27" providerId="ADAL" clId="{392592C1-9606-EC41-9A67-72D882A204E0}" dt="2022-02-16T23:01:00.474" v="421"/>
          <ac:inkMkLst>
            <pc:docMk/>
            <pc:sldMk cId="1752348073" sldId="260"/>
            <ac:inkMk id="66" creationId="{B2738BE4-3B27-ED46-98A0-BF38F8EDE5EF}"/>
          </ac:inkMkLst>
        </pc:inkChg>
        <pc:inkChg chg="add del topLvl">
          <ac:chgData name="Dean Plank [dep22]" userId="48b10090-a369-498a-81dc-48efc77fff27" providerId="ADAL" clId="{392592C1-9606-EC41-9A67-72D882A204E0}" dt="2022-02-16T23:57:40.671" v="1049"/>
          <ac:inkMkLst>
            <pc:docMk/>
            <pc:sldMk cId="1752348073" sldId="260"/>
            <ac:inkMk id="67" creationId="{1D5E0AC8-7492-5D4A-BEB8-28C1347C07B3}"/>
          </ac:inkMkLst>
        </pc:inkChg>
        <pc:inkChg chg="add del topLvl">
          <ac:chgData name="Dean Plank [dep22]" userId="48b10090-a369-498a-81dc-48efc77fff27" providerId="ADAL" clId="{392592C1-9606-EC41-9A67-72D882A204E0}" dt="2022-02-16T23:14:36.267" v="600"/>
          <ac:inkMkLst>
            <pc:docMk/>
            <pc:sldMk cId="1752348073" sldId="260"/>
            <ac:inkMk id="67" creationId="{A1AC900B-0F46-BB40-AAFC-2C7E46FFD2BD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68" creationId="{D20C0D19-493A-FE4F-98A5-B5A6C33250C9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69" creationId="{4232F3D3-6A8D-1843-A9AC-88642FA84C4E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70" creationId="{B10782E7-2042-C744-AED1-0CEE7AEC8950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71" creationId="{78DD5963-65FF-F742-B3CC-918D25469109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72" creationId="{1798980C-7728-9640-BF5C-351F90FA149E}"/>
          </ac:inkMkLst>
        </pc:inkChg>
        <pc:inkChg chg="add topLvl">
          <ac:chgData name="Dean Plank [dep22]" userId="48b10090-a369-498a-81dc-48efc77fff27" providerId="ADAL" clId="{392592C1-9606-EC41-9A67-72D882A204E0}" dt="2022-02-16T23:07:34.201" v="541"/>
          <ac:inkMkLst>
            <pc:docMk/>
            <pc:sldMk cId="1752348073" sldId="260"/>
            <ac:inkMk id="73" creationId="{19E2DD33-9BCC-8F45-93DC-50FE02DA3B2C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74" creationId="{98B83A7C-E396-6B4C-AA89-0C26FCBAE406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75" creationId="{8D45E469-BB3A-2F47-A3B6-83BF57388048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76" creationId="{EB18AC71-0055-E941-BD3D-1F3027DFE3E9}"/>
          </ac:inkMkLst>
        </pc:inkChg>
        <pc:inkChg chg="add del topLvl">
          <ac:chgData name="Dean Plank [dep22]" userId="48b10090-a369-498a-81dc-48efc77fff27" providerId="ADAL" clId="{392592C1-9606-EC41-9A67-72D882A204E0}" dt="2022-02-16T23:14:35.252" v="599"/>
          <ac:inkMkLst>
            <pc:docMk/>
            <pc:sldMk cId="1752348073" sldId="260"/>
            <ac:inkMk id="77" creationId="{487BAC15-2005-704A-8A93-2A797923547C}"/>
          </ac:inkMkLst>
        </pc:inkChg>
        <pc:inkChg chg="add del">
          <ac:chgData name="Dean Plank [dep22]" userId="48b10090-a369-498a-81dc-48efc77fff27" providerId="ADAL" clId="{392592C1-9606-EC41-9A67-72D882A204E0}" dt="2022-02-16T23:57:40.665" v="1048"/>
          <ac:inkMkLst>
            <pc:docMk/>
            <pc:sldMk cId="1752348073" sldId="260"/>
            <ac:inkMk id="77" creationId="{528E54F1-9C5B-CF45-9899-34F2EBDB86EE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78" creationId="{F1DC879A-2163-3040-BF27-4F7F08D901C8}"/>
          </ac:inkMkLst>
        </pc:inkChg>
        <pc:inkChg chg="add">
          <ac:chgData name="Dean Plank [dep22]" userId="48b10090-a369-498a-81dc-48efc77fff27" providerId="ADAL" clId="{392592C1-9606-EC41-9A67-72D882A204E0}" dt="2022-02-16T23:07:31.244" v="537"/>
          <ac:inkMkLst>
            <pc:docMk/>
            <pc:sldMk cId="1752348073" sldId="260"/>
            <ac:inkMk id="79" creationId="{E3CB0992-446E-5E4A-BB58-AF0330C1500F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80" creationId="{924EA345-C687-6040-BC0B-81D4F8512F1D}"/>
          </ac:inkMkLst>
        </pc:inkChg>
        <pc:inkChg chg="add">
          <ac:chgData name="Dean Plank [dep22]" userId="48b10090-a369-498a-81dc-48efc77fff27" providerId="ADAL" clId="{392592C1-9606-EC41-9A67-72D882A204E0}" dt="2022-02-16T23:07:31.736" v="538"/>
          <ac:inkMkLst>
            <pc:docMk/>
            <pc:sldMk cId="1752348073" sldId="260"/>
            <ac:inkMk id="81" creationId="{F2DB2CB2-3BF7-3D48-A856-189B05F41277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82" creationId="{AFE286EA-D383-5045-A02B-0A201E26B362}"/>
          </ac:inkMkLst>
        </pc:inkChg>
        <pc:inkChg chg="add">
          <ac:chgData name="Dean Plank [dep22]" userId="48b10090-a369-498a-81dc-48efc77fff27" providerId="ADAL" clId="{392592C1-9606-EC41-9A67-72D882A204E0}" dt="2022-02-16T23:07:32.410" v="539"/>
          <ac:inkMkLst>
            <pc:docMk/>
            <pc:sldMk cId="1752348073" sldId="260"/>
            <ac:inkMk id="83" creationId="{B68278EA-66AF-DB43-B1DC-A51BEFD4CE82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84" creationId="{0EB62CE5-3BA1-E542-916D-CAEB5B2F0784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85" creationId="{7EFEE403-4C88-D942-BBC8-7E0B1D4D8DCA}"/>
          </ac:inkMkLst>
        </pc:inkChg>
        <pc:inkChg chg="add topLvl">
          <ac:chgData name="Dean Plank [dep22]" userId="48b10090-a369-498a-81dc-48efc77fff27" providerId="ADAL" clId="{392592C1-9606-EC41-9A67-72D882A204E0}" dt="2022-02-16T23:02:02.121" v="444"/>
          <ac:inkMkLst>
            <pc:docMk/>
            <pc:sldMk cId="1752348073" sldId="260"/>
            <ac:inkMk id="86" creationId="{A3E5F465-439B-AA4E-B3D2-4AC1D14AF4C7}"/>
          </ac:inkMkLst>
        </pc:inkChg>
        <pc:inkChg chg="add">
          <ac:chgData name="Dean Plank [dep22]" userId="48b10090-a369-498a-81dc-48efc77fff27" providerId="ADAL" clId="{392592C1-9606-EC41-9A67-72D882A204E0}" dt="2022-02-16T23:07:33.316" v="540"/>
          <ac:inkMkLst>
            <pc:docMk/>
            <pc:sldMk cId="1752348073" sldId="260"/>
            <ac:inkMk id="87" creationId="{28197CA1-8FD3-B24F-BB8D-4C64D82E0833}"/>
          </ac:inkMkLst>
        </pc:inkChg>
        <pc:inkChg chg="add topLvl">
          <ac:chgData name="Dean Plank [dep22]" userId="48b10090-a369-498a-81dc-48efc77fff27" providerId="ADAL" clId="{392592C1-9606-EC41-9A67-72D882A204E0}" dt="2022-02-16T23:02:11.416" v="446"/>
          <ac:inkMkLst>
            <pc:docMk/>
            <pc:sldMk cId="1752348073" sldId="260"/>
            <ac:inkMk id="88" creationId="{FF71909A-4D52-1B41-A7EA-D50CE98A52BF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90" creationId="{D9383E65-C1F2-DA45-98BA-6EADD9D65B8F}"/>
          </ac:inkMkLst>
        </pc:inkChg>
        <pc:inkChg chg="add del topLvl">
          <ac:chgData name="Dean Plank [dep22]" userId="48b10090-a369-498a-81dc-48efc77fff27" providerId="ADAL" clId="{392592C1-9606-EC41-9A67-72D882A204E0}" dt="2022-02-16T23:14:34.947" v="598"/>
          <ac:inkMkLst>
            <pc:docMk/>
            <pc:sldMk cId="1752348073" sldId="260"/>
            <ac:inkMk id="91" creationId="{6FCEDD11-BA25-5345-998E-C14322795B6E}"/>
          </ac:inkMkLst>
        </pc:inkChg>
        <pc:inkChg chg="add del topLvl">
          <ac:chgData name="Dean Plank [dep22]" userId="48b10090-a369-498a-81dc-48efc77fff27" providerId="ADAL" clId="{392592C1-9606-EC41-9A67-72D882A204E0}" dt="2022-02-16T23:10:18.210" v="554"/>
          <ac:inkMkLst>
            <pc:docMk/>
            <pc:sldMk cId="1752348073" sldId="260"/>
            <ac:inkMk id="91" creationId="{E0AFF74C-625F-3A47-96F5-7AA03A9148BB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92" creationId="{1003041A-B6F9-244B-A8BC-A6B503A1D7DD}"/>
          </ac:inkMkLst>
        </pc:inkChg>
        <pc:inkChg chg="add del topLvl">
          <ac:chgData name="Dean Plank [dep22]" userId="48b10090-a369-498a-81dc-48efc77fff27" providerId="ADAL" clId="{392592C1-9606-EC41-9A67-72D882A204E0}" dt="2022-02-16T23:10:18.207" v="553"/>
          <ac:inkMkLst>
            <pc:docMk/>
            <pc:sldMk cId="1752348073" sldId="260"/>
            <ac:inkMk id="93" creationId="{F760975A-0781-9B40-9A78-E554FFFA7804}"/>
          </ac:inkMkLst>
        </pc:inkChg>
        <pc:inkChg chg="add">
          <ac:chgData name="Dean Plank [dep22]" userId="48b10090-a369-498a-81dc-48efc77fff27" providerId="ADAL" clId="{392592C1-9606-EC41-9A67-72D882A204E0}" dt="2022-02-16T23:57:43.721" v="1051"/>
          <ac:inkMkLst>
            <pc:docMk/>
            <pc:sldMk cId="1752348073" sldId="260"/>
            <ac:inkMk id="93" creationId="{F82C176D-827B-C54E-A684-78CA8BD547E2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94" creationId="{ED2EC6E8-1F9E-7E4B-AB5C-344DCD7D3DA3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95" creationId="{1908CFAD-9B44-AA47-ADB5-C244BB62142D}"/>
          </ac:inkMkLst>
        </pc:inkChg>
        <pc:inkChg chg="add del">
          <ac:chgData name="Dean Plank [dep22]" userId="48b10090-a369-498a-81dc-48efc77fff27" providerId="ADAL" clId="{392592C1-9606-EC41-9A67-72D882A204E0}" dt="2022-02-16T23:10:18.200" v="552"/>
          <ac:inkMkLst>
            <pc:docMk/>
            <pc:sldMk cId="1752348073" sldId="260"/>
            <ac:inkMk id="96" creationId="{787383C4-E532-144A-8EC2-FF37351C051B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96" creationId="{A5E86D7D-9FF7-D249-B40E-939D7ABA8613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97" creationId="{C63FB43E-68A3-2543-AF8E-A03883606E24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98" creationId="{FD9F8C25-4678-6642-B775-EF9CD98D9977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99" creationId="{4A43535D-7A79-A74E-9942-B0784D25A4C6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100" creationId="{A5F9D25B-A6C3-D842-8D14-0831F2710134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101" creationId="{9CEC8A19-5938-FE4F-B02D-050B53D98A9C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102" creationId="{89999C15-F64F-1E48-82E1-5F877CEAF83E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103" creationId="{1CE06FCD-3E25-524F-BA0B-D69A5F2EC1E4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104" creationId="{1252C79D-5C91-2046-9713-9E537CDE8B1A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105" creationId="{9EDB0A9F-FDFA-AE43-8E84-85D4CB997161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106" creationId="{DDA211CC-A695-A54D-A23A-A1B68AB78B59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107" creationId="{CCA1D982-819E-E442-BFE7-26F456C3C818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108" creationId="{0207CAF8-AA2B-8A4E-90DF-AD589BD38946}"/>
          </ac:inkMkLst>
        </pc:inkChg>
        <pc:inkChg chg="add del">
          <ac:chgData name="Dean Plank [dep22]" userId="48b10090-a369-498a-81dc-48efc77fff27" providerId="ADAL" clId="{392592C1-9606-EC41-9A67-72D882A204E0}" dt="2022-02-16T23:10:18.197" v="551"/>
          <ac:inkMkLst>
            <pc:docMk/>
            <pc:sldMk cId="1752348073" sldId="260"/>
            <ac:inkMk id="108" creationId="{27E00615-66A8-C743-96A4-02FF1CC4DB50}"/>
          </ac:inkMkLst>
        </pc:inkChg>
        <pc:inkChg chg="add topLvl">
          <ac:chgData name="Dean Plank [dep22]" userId="48b10090-a369-498a-81dc-48efc77fff27" providerId="ADAL" clId="{392592C1-9606-EC41-9A67-72D882A204E0}" dt="2022-02-16T23:02:39.946" v="468"/>
          <ac:inkMkLst>
            <pc:docMk/>
            <pc:sldMk cId="1752348073" sldId="260"/>
            <ac:inkMk id="109" creationId="{201A2686-895A-494B-A0DC-E7781899C20E}"/>
          </ac:inkMkLst>
        </pc:inkChg>
        <pc:inkChg chg="add">
          <ac:chgData name="Dean Plank [dep22]" userId="48b10090-a369-498a-81dc-48efc77fff27" providerId="ADAL" clId="{392592C1-9606-EC41-9A67-72D882A204E0}" dt="2022-02-16T23:57:44.104" v="1052"/>
          <ac:inkMkLst>
            <pc:docMk/>
            <pc:sldMk cId="1752348073" sldId="260"/>
            <ac:inkMk id="110" creationId="{2553F168-1A33-7E45-A393-8C5EDC5A6838}"/>
          </ac:inkMkLst>
        </pc:inkChg>
        <pc:inkChg chg="add del">
          <ac:chgData name="Dean Plank [dep22]" userId="48b10090-a369-498a-81dc-48efc77fff27" providerId="ADAL" clId="{392592C1-9606-EC41-9A67-72D882A204E0}" dt="2022-02-16T23:10:18.188" v="550"/>
          <ac:inkMkLst>
            <pc:docMk/>
            <pc:sldMk cId="1752348073" sldId="260"/>
            <ac:inkMk id="110" creationId="{9F511A59-A83E-5B46-9839-B9E3BAAE7A44}"/>
          </ac:inkMkLst>
        </pc:inkChg>
        <pc:inkChg chg="add">
          <ac:chgData name="Dean Plank [dep22]" userId="48b10090-a369-498a-81dc-48efc77fff27" providerId="ADAL" clId="{392592C1-9606-EC41-9A67-72D882A204E0}" dt="2022-02-16T23:02:39.240" v="467"/>
          <ac:inkMkLst>
            <pc:docMk/>
            <pc:sldMk cId="1752348073" sldId="260"/>
            <ac:inkMk id="111" creationId="{B8E4AFC8-2250-944F-93F0-A8F327BDF067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113" creationId="{3BC49EC6-2146-F644-9429-61CC61EBD2E7}"/>
          </ac:inkMkLst>
        </pc:inkChg>
        <pc:inkChg chg="add del">
          <ac:chgData name="Dean Plank [dep22]" userId="48b10090-a369-498a-81dc-48efc77fff27" providerId="ADAL" clId="{392592C1-9606-EC41-9A67-72D882A204E0}" dt="2022-02-16T23:04:31.363" v="483"/>
          <ac:inkMkLst>
            <pc:docMk/>
            <pc:sldMk cId="1752348073" sldId="260"/>
            <ac:inkMk id="113" creationId="{7C5CA875-8144-9C4E-8CEA-930B18F289F2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114" creationId="{1EF260F8-75B8-B545-A378-D846D0176B50}"/>
          </ac:inkMkLst>
        </pc:inkChg>
        <pc:inkChg chg="add del">
          <ac:chgData name="Dean Plank [dep22]" userId="48b10090-a369-498a-81dc-48efc77fff27" providerId="ADAL" clId="{392592C1-9606-EC41-9A67-72D882A204E0}" dt="2022-02-16T23:04:00.253" v="479"/>
          <ac:inkMkLst>
            <pc:docMk/>
            <pc:sldMk cId="1752348073" sldId="260"/>
            <ac:inkMk id="114" creationId="{DD4675F1-26FD-DB45-9303-52D7BE0C5213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115" creationId="{331DA918-08B1-0049-A9BC-6F75675DC7E6}"/>
          </ac:inkMkLst>
        </pc:inkChg>
        <pc:inkChg chg="add del">
          <ac:chgData name="Dean Plank [dep22]" userId="48b10090-a369-498a-81dc-48efc77fff27" providerId="ADAL" clId="{392592C1-9606-EC41-9A67-72D882A204E0}" dt="2022-02-16T23:04:00.243" v="478"/>
          <ac:inkMkLst>
            <pc:docMk/>
            <pc:sldMk cId="1752348073" sldId="260"/>
            <ac:inkMk id="115" creationId="{9BFB255F-C4C6-7B4E-B342-9FC0BA90DB97}"/>
          </ac:inkMkLst>
        </pc:inkChg>
        <pc:inkChg chg="add del">
          <ac:chgData name="Dean Plank [dep22]" userId="48b10090-a369-498a-81dc-48efc77fff27" providerId="ADAL" clId="{392592C1-9606-EC41-9A67-72D882A204E0}" dt="2022-02-16T23:04:37.060" v="488"/>
          <ac:inkMkLst>
            <pc:docMk/>
            <pc:sldMk cId="1752348073" sldId="260"/>
            <ac:inkMk id="116" creationId="{6AE7DD85-C9E5-C540-BA20-D4A34A7204EB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116" creationId="{A2D908A0-7BB0-D444-9C65-A4363F422C1B}"/>
          </ac:inkMkLst>
        </pc:inkChg>
        <pc:inkChg chg="add del topLvl">
          <ac:chgData name="Dean Plank [dep22]" userId="48b10090-a369-498a-81dc-48efc77fff27" providerId="ADAL" clId="{392592C1-9606-EC41-9A67-72D882A204E0}" dt="2022-02-16T23:04:31.350" v="482"/>
          <ac:inkMkLst>
            <pc:docMk/>
            <pc:sldMk cId="1752348073" sldId="260"/>
            <ac:inkMk id="117" creationId="{3A2CA6C7-DA0F-7443-ABC6-6007527747C3}"/>
          </ac:inkMkLst>
        </pc:inkChg>
        <pc:inkChg chg="add">
          <ac:chgData name="Dean Plank [dep22]" userId="48b10090-a369-498a-81dc-48efc77fff27" providerId="ADAL" clId="{392592C1-9606-EC41-9A67-72D882A204E0}" dt="2022-02-16T23:57:45.343" v="1053"/>
          <ac:inkMkLst>
            <pc:docMk/>
            <pc:sldMk cId="1752348073" sldId="260"/>
            <ac:inkMk id="117" creationId="{CAAEBE05-F170-3D42-B4A4-BAD9F39E2EB8}"/>
          </ac:inkMkLst>
        </pc:inkChg>
        <pc:inkChg chg="add del topLvl">
          <ac:chgData name="Dean Plank [dep22]" userId="48b10090-a369-498a-81dc-48efc77fff27" providerId="ADAL" clId="{392592C1-9606-EC41-9A67-72D882A204E0}" dt="2022-02-16T23:04:31.346" v="481"/>
          <ac:inkMkLst>
            <pc:docMk/>
            <pc:sldMk cId="1752348073" sldId="260"/>
            <ac:inkMk id="118" creationId="{5193EDCA-848D-2044-A1E8-922DE57EF9E3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118" creationId="{60F27E0B-9A79-CC49-BA0A-115D9CF74EA7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119" creationId="{9C969758-F054-4C43-8149-D95F5C3DC334}"/>
          </ac:inkMkLst>
        </pc:inkChg>
        <pc:inkChg chg="add">
          <ac:chgData name="Dean Plank [dep22]" userId="48b10090-a369-498a-81dc-48efc77fff27" providerId="ADAL" clId="{392592C1-9606-EC41-9A67-72D882A204E0}" dt="2022-02-16T23:57:46.313" v="1054"/>
          <ac:inkMkLst>
            <pc:docMk/>
            <pc:sldMk cId="1752348073" sldId="260"/>
            <ac:inkMk id="120" creationId="{5EB76089-ACE9-E044-9119-3960B50C7272}"/>
          </ac:inkMkLst>
        </pc:inkChg>
        <pc:inkChg chg="add del">
          <ac:chgData name="Dean Plank [dep22]" userId="48b10090-a369-498a-81dc-48efc77fff27" providerId="ADAL" clId="{392592C1-9606-EC41-9A67-72D882A204E0}" dt="2022-02-16T23:04:00.236" v="477"/>
          <ac:inkMkLst>
            <pc:docMk/>
            <pc:sldMk cId="1752348073" sldId="260"/>
            <ac:inkMk id="120" creationId="{7DEF4098-A882-D74A-844E-04DC3606389C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121" creationId="{B2E4EE03-FC4C-CC42-8FA3-6A2A5695B8B3}"/>
          </ac:inkMkLst>
        </pc:inkChg>
        <pc:inkChg chg="add del">
          <ac:chgData name="Dean Plank [dep22]" userId="48b10090-a369-498a-81dc-48efc77fff27" providerId="ADAL" clId="{392592C1-9606-EC41-9A67-72D882A204E0}" dt="2022-02-16T23:10:18.183" v="549"/>
          <ac:inkMkLst>
            <pc:docMk/>
            <pc:sldMk cId="1752348073" sldId="260"/>
            <ac:inkMk id="121" creationId="{D1BAF11B-F3FB-0444-AD91-E4239C8313DA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122" creationId="{08879022-EB2D-D24C-AB65-2E1CF7E152EF}"/>
          </ac:inkMkLst>
        </pc:inkChg>
        <pc:inkChg chg="add topLvl">
          <ac:chgData name="Dean Plank [dep22]" userId="48b10090-a369-498a-81dc-48efc77fff27" providerId="ADAL" clId="{392592C1-9606-EC41-9A67-72D882A204E0}" dt="2022-02-16T23:10:35.640" v="570"/>
          <ac:inkMkLst>
            <pc:docMk/>
            <pc:sldMk cId="1752348073" sldId="260"/>
            <ac:inkMk id="123" creationId="{3022A0FA-B71D-1449-99B0-784A56780896}"/>
          </ac:inkMkLst>
        </pc:inkChg>
        <pc:inkChg chg="add topLvl">
          <ac:chgData name="Dean Plank [dep22]" userId="48b10090-a369-498a-81dc-48efc77fff27" providerId="ADAL" clId="{392592C1-9606-EC41-9A67-72D882A204E0}" dt="2022-02-16T23:10:35.640" v="570"/>
          <ac:inkMkLst>
            <pc:docMk/>
            <pc:sldMk cId="1752348073" sldId="260"/>
            <ac:inkMk id="124" creationId="{A7C70007-9594-C242-8162-FD8C5852EFEA}"/>
          </ac:inkMkLst>
        </pc:inkChg>
        <pc:inkChg chg="add topLvl">
          <ac:chgData name="Dean Plank [dep22]" userId="48b10090-a369-498a-81dc-48efc77fff27" providerId="ADAL" clId="{392592C1-9606-EC41-9A67-72D882A204E0}" dt="2022-02-16T23:10:35.640" v="570"/>
          <ac:inkMkLst>
            <pc:docMk/>
            <pc:sldMk cId="1752348073" sldId="260"/>
            <ac:inkMk id="125" creationId="{C820AC20-7E4A-1D4E-9C53-1B39AABB78AC}"/>
          </ac:inkMkLst>
        </pc:inkChg>
        <pc:inkChg chg="add topLvl">
          <ac:chgData name="Dean Plank [dep22]" userId="48b10090-a369-498a-81dc-48efc77fff27" providerId="ADAL" clId="{392592C1-9606-EC41-9A67-72D882A204E0}" dt="2022-02-16T23:10:35.640" v="570"/>
          <ac:inkMkLst>
            <pc:docMk/>
            <pc:sldMk cId="1752348073" sldId="260"/>
            <ac:inkMk id="126" creationId="{3780A03C-9E72-3942-BCD9-E751F811ED65}"/>
          </ac:inkMkLst>
        </pc:inkChg>
        <pc:inkChg chg="add topLvl">
          <ac:chgData name="Dean Plank [dep22]" userId="48b10090-a369-498a-81dc-48efc77fff27" providerId="ADAL" clId="{392592C1-9606-EC41-9A67-72D882A204E0}" dt="2022-02-16T23:10:35.640" v="570"/>
          <ac:inkMkLst>
            <pc:docMk/>
            <pc:sldMk cId="1752348073" sldId="260"/>
            <ac:inkMk id="127" creationId="{41FAD1FA-8E1D-104A-A133-411515D9D8E3}"/>
          </ac:inkMkLst>
        </pc:inkChg>
        <pc:inkChg chg="add topLvl">
          <ac:chgData name="Dean Plank [dep22]" userId="48b10090-a369-498a-81dc-48efc77fff27" providerId="ADAL" clId="{392592C1-9606-EC41-9A67-72D882A204E0}" dt="2022-02-16T23:10:35.640" v="570"/>
          <ac:inkMkLst>
            <pc:docMk/>
            <pc:sldMk cId="1752348073" sldId="260"/>
            <ac:inkMk id="128" creationId="{65BD391D-5C50-BA4F-BD1E-2A743CFAAA96}"/>
          </ac:inkMkLst>
        </pc:inkChg>
        <pc:inkChg chg="add topLvl">
          <ac:chgData name="Dean Plank [dep22]" userId="48b10090-a369-498a-81dc-48efc77fff27" providerId="ADAL" clId="{392592C1-9606-EC41-9A67-72D882A204E0}" dt="2022-02-16T23:10:35.640" v="570"/>
          <ac:inkMkLst>
            <pc:docMk/>
            <pc:sldMk cId="1752348073" sldId="260"/>
            <ac:inkMk id="129" creationId="{1B64AFDC-13CF-A242-A91E-1862C5EB9EA2}"/>
          </ac:inkMkLst>
        </pc:inkChg>
        <pc:inkChg chg="add topLvl">
          <ac:chgData name="Dean Plank [dep22]" userId="48b10090-a369-498a-81dc-48efc77fff27" providerId="ADAL" clId="{392592C1-9606-EC41-9A67-72D882A204E0}" dt="2022-02-16T23:10:35.640" v="570"/>
          <ac:inkMkLst>
            <pc:docMk/>
            <pc:sldMk cId="1752348073" sldId="260"/>
            <ac:inkMk id="130" creationId="{35040963-20D6-5540-8D67-578FF813A56C}"/>
          </ac:inkMkLst>
        </pc:inkChg>
        <pc:inkChg chg="add topLvl">
          <ac:chgData name="Dean Plank [dep22]" userId="48b10090-a369-498a-81dc-48efc77fff27" providerId="ADAL" clId="{392592C1-9606-EC41-9A67-72D882A204E0}" dt="2022-02-16T23:10:35.640" v="570"/>
          <ac:inkMkLst>
            <pc:docMk/>
            <pc:sldMk cId="1752348073" sldId="260"/>
            <ac:inkMk id="131" creationId="{CE86AA1D-83E4-2840-AAE0-9E83629E951E}"/>
          </ac:inkMkLst>
        </pc:inkChg>
        <pc:inkChg chg="add topLvl">
          <ac:chgData name="Dean Plank [dep22]" userId="48b10090-a369-498a-81dc-48efc77fff27" providerId="ADAL" clId="{392592C1-9606-EC41-9A67-72D882A204E0}" dt="2022-02-16T23:10:35.640" v="570"/>
          <ac:inkMkLst>
            <pc:docMk/>
            <pc:sldMk cId="1752348073" sldId="260"/>
            <ac:inkMk id="132" creationId="{8A2A821C-0096-3A4F-BD1E-3C850E8CD3FF}"/>
          </ac:inkMkLst>
        </pc:inkChg>
        <pc:inkChg chg="add topLvl">
          <ac:chgData name="Dean Plank [dep22]" userId="48b10090-a369-498a-81dc-48efc77fff27" providerId="ADAL" clId="{392592C1-9606-EC41-9A67-72D882A204E0}" dt="2022-02-16T23:10:35.640" v="570"/>
          <ac:inkMkLst>
            <pc:docMk/>
            <pc:sldMk cId="1752348073" sldId="260"/>
            <ac:inkMk id="133" creationId="{AE99C327-3DD2-544D-BEB0-3C6D14995CDF}"/>
          </ac:inkMkLst>
        </pc:inkChg>
        <pc:inkChg chg="add topLvl">
          <ac:chgData name="Dean Plank [dep22]" userId="48b10090-a369-498a-81dc-48efc77fff27" providerId="ADAL" clId="{392592C1-9606-EC41-9A67-72D882A204E0}" dt="2022-02-16T23:10:35.640" v="570"/>
          <ac:inkMkLst>
            <pc:docMk/>
            <pc:sldMk cId="1752348073" sldId="260"/>
            <ac:inkMk id="134" creationId="{DAC46B25-138E-9940-94EC-4017DBED8BBF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135" creationId="{F55607C2-04F2-CD4E-AF92-EAE59F755E29}"/>
          </ac:inkMkLst>
        </pc:inkChg>
        <pc:inkChg chg="add">
          <ac:chgData name="Dean Plank [dep22]" userId="48b10090-a369-498a-81dc-48efc77fff27" providerId="ADAL" clId="{392592C1-9606-EC41-9A67-72D882A204E0}" dt="2022-02-16T23:10:33.396" v="568"/>
          <ac:inkMkLst>
            <pc:docMk/>
            <pc:sldMk cId="1752348073" sldId="260"/>
            <ac:inkMk id="136" creationId="{2B8EA789-9D66-554D-982B-B745BBDA3CAB}"/>
          </ac:inkMkLst>
        </pc:inkChg>
        <pc:inkChg chg="add">
          <ac:chgData name="Dean Plank [dep22]" userId="48b10090-a369-498a-81dc-48efc77fff27" providerId="ADAL" clId="{392592C1-9606-EC41-9A67-72D882A204E0}" dt="2022-02-16T23:10:34.649" v="569"/>
          <ac:inkMkLst>
            <pc:docMk/>
            <pc:sldMk cId="1752348073" sldId="260"/>
            <ac:inkMk id="137" creationId="{E5FCDC72-564F-E847-A7A8-3C6772621C69}"/>
          </ac:inkMkLst>
        </pc:inkChg>
        <pc:inkChg chg="add">
          <ac:chgData name="Dean Plank [dep22]" userId="48b10090-a369-498a-81dc-48efc77fff27" providerId="ADAL" clId="{392592C1-9606-EC41-9A67-72D882A204E0}" dt="2022-02-16T23:57:47.377" v="1055"/>
          <ac:inkMkLst>
            <pc:docMk/>
            <pc:sldMk cId="1752348073" sldId="260"/>
            <ac:inkMk id="139" creationId="{C0EB9E43-087A-E740-9A02-8B8E34149BC6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140" creationId="{483D36E7-F681-A144-A411-04C725D4DCC0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141" creationId="{A07857D3-0F4F-FE44-AF81-4A5CC8893528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142" creationId="{BF1A4EC3-1871-0E48-AC4A-218EB969BD27}"/>
          </ac:inkMkLst>
        </pc:inkChg>
        <pc:inkChg chg="add">
          <ac:chgData name="Dean Plank [dep22]" userId="48b10090-a369-498a-81dc-48efc77fff27" providerId="ADAL" clId="{392592C1-9606-EC41-9A67-72D882A204E0}" dt="2022-02-16T23:57:47.968" v="1056"/>
          <ac:inkMkLst>
            <pc:docMk/>
            <pc:sldMk cId="1752348073" sldId="260"/>
            <ac:inkMk id="143" creationId="{49A65066-BB0F-7141-AE17-C7D551676EA7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144" creationId="{B5CC062E-4E72-554C-BF19-24EB37193CDD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145" creationId="{2914A44D-D572-F747-B0E0-66A0E1608B99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146" creationId="{CE074684-0F4E-5A4A-BCCB-521344B369E8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147" creationId="{CC36CDD6-D64D-BC45-9006-FBE564673220}"/>
          </ac:inkMkLst>
        </pc:inkChg>
        <pc:inkChg chg="add">
          <ac:chgData name="Dean Plank [dep22]" userId="48b10090-a369-498a-81dc-48efc77fff27" providerId="ADAL" clId="{392592C1-9606-EC41-9A67-72D882A204E0}" dt="2022-02-16T23:57:49.262" v="1057"/>
          <ac:inkMkLst>
            <pc:docMk/>
            <pc:sldMk cId="1752348073" sldId="260"/>
            <ac:inkMk id="148" creationId="{4F3313B1-E28F-364A-B6BE-857812DB48F8}"/>
          </ac:inkMkLst>
        </pc:inkChg>
        <pc:inkChg chg="add topLvl">
          <ac:chgData name="Dean Plank [dep22]" userId="48b10090-a369-498a-81dc-48efc77fff27" providerId="ADAL" clId="{392592C1-9606-EC41-9A67-72D882A204E0}" dt="2022-02-16T23:15:55.696" v="632"/>
          <ac:inkMkLst>
            <pc:docMk/>
            <pc:sldMk cId="1752348073" sldId="260"/>
            <ac:inkMk id="149" creationId="{D484A938-F596-604D-B471-292E94381E07}"/>
          </ac:inkMkLst>
        </pc:inkChg>
        <pc:inkChg chg="add">
          <ac:chgData name="Dean Plank [dep22]" userId="48b10090-a369-498a-81dc-48efc77fff27" providerId="ADAL" clId="{392592C1-9606-EC41-9A67-72D882A204E0}" dt="2022-02-16T23:57:49.970" v="1058"/>
          <ac:inkMkLst>
            <pc:docMk/>
            <pc:sldMk cId="1752348073" sldId="260"/>
            <ac:inkMk id="150" creationId="{157E631E-2BB9-B749-AE14-26EC11DA1CB0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151" creationId="{551DB485-50E1-644A-A4E8-D0B065001B99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152" creationId="{5A698288-EB37-EB41-9311-5CF99CAAC809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153" creationId="{31938AEC-54AD-4748-8559-0D55DEB2C081}"/>
          </ac:inkMkLst>
        </pc:inkChg>
        <pc:inkChg chg="add">
          <ac:chgData name="Dean Plank [dep22]" userId="48b10090-a369-498a-81dc-48efc77fff27" providerId="ADAL" clId="{392592C1-9606-EC41-9A67-72D882A204E0}" dt="2022-02-16T23:57:50.748" v="1059"/>
          <ac:inkMkLst>
            <pc:docMk/>
            <pc:sldMk cId="1752348073" sldId="260"/>
            <ac:inkMk id="154" creationId="{3ED11260-445E-8147-9860-AAD8CB52041E}"/>
          </ac:inkMkLst>
        </pc:inkChg>
        <pc:inkChg chg="add topLvl">
          <ac:chgData name="Dean Plank [dep22]" userId="48b10090-a369-498a-81dc-48efc77fff27" providerId="ADAL" clId="{392592C1-9606-EC41-9A67-72D882A204E0}" dt="2022-02-16T23:15:58.161" v="634"/>
          <ac:inkMkLst>
            <pc:docMk/>
            <pc:sldMk cId="1752348073" sldId="260"/>
            <ac:inkMk id="155" creationId="{4AF92523-C0EE-F84F-8604-584501F7CEF0}"/>
          </ac:inkMkLst>
        </pc:inkChg>
        <pc:inkChg chg="add">
          <ac:chgData name="Dean Plank [dep22]" userId="48b10090-a369-498a-81dc-48efc77fff27" providerId="ADAL" clId="{392592C1-9606-EC41-9A67-72D882A204E0}" dt="2022-02-16T23:15:57.484" v="633"/>
          <ac:inkMkLst>
            <pc:docMk/>
            <pc:sldMk cId="1752348073" sldId="260"/>
            <ac:inkMk id="157" creationId="{0DD0CB68-FAA2-5746-BDB5-D43B18588AB9}"/>
          </ac:inkMkLst>
        </pc:inkChg>
        <pc:inkChg chg="add">
          <ac:chgData name="Dean Plank [dep22]" userId="48b10090-a369-498a-81dc-48efc77fff27" providerId="ADAL" clId="{392592C1-9606-EC41-9A67-72D882A204E0}" dt="2022-02-16T23:16:00.394" v="635"/>
          <ac:inkMkLst>
            <pc:docMk/>
            <pc:sldMk cId="1752348073" sldId="260"/>
            <ac:inkMk id="159" creationId="{50CAA120-0042-324D-A9CD-4BF16C7B027C}"/>
          </ac:inkMkLst>
        </pc:inkChg>
        <pc:inkChg chg="add">
          <ac:chgData name="Dean Plank [dep22]" userId="48b10090-a369-498a-81dc-48efc77fff27" providerId="ADAL" clId="{392592C1-9606-EC41-9A67-72D882A204E0}" dt="2022-02-16T23:16:07.551" v="636"/>
          <ac:inkMkLst>
            <pc:docMk/>
            <pc:sldMk cId="1752348073" sldId="260"/>
            <ac:inkMk id="160" creationId="{ECC19380-3ABC-7A46-BEEC-4399D8FE6A81}"/>
          </ac:inkMkLst>
        </pc:inkChg>
      </pc:sldChg>
      <pc:sldChg chg="addSp delSp modSp">
        <pc:chgData name="Dean Plank [dep22]" userId="48b10090-a369-498a-81dc-48efc77fff27" providerId="ADAL" clId="{392592C1-9606-EC41-9A67-72D882A204E0}" dt="2022-02-16T21:56:24.882" v="308"/>
        <pc:sldMkLst>
          <pc:docMk/>
          <pc:sldMk cId="3334568127" sldId="261"/>
        </pc:sldMkLst>
        <pc:spChg chg="del">
          <ac:chgData name="Dean Plank [dep22]" userId="48b10090-a369-498a-81dc-48efc77fff27" providerId="ADAL" clId="{392592C1-9606-EC41-9A67-72D882A204E0}" dt="2022-02-16T21:36:41.681" v="259" actId="478"/>
          <ac:spMkLst>
            <pc:docMk/>
            <pc:sldMk cId="3334568127" sldId="261"/>
            <ac:spMk id="2" creationId="{3215E81C-7142-4BFA-B289-5B61EF435A92}"/>
          </ac:spMkLst>
        </pc:spChg>
        <pc:spChg chg="del">
          <ac:chgData name="Dean Plank [dep22]" userId="48b10090-a369-498a-81dc-48efc77fff27" providerId="ADAL" clId="{392592C1-9606-EC41-9A67-72D882A204E0}" dt="2022-02-16T21:49:58.685" v="260" actId="931"/>
          <ac:spMkLst>
            <pc:docMk/>
            <pc:sldMk cId="3334568127" sldId="261"/>
            <ac:spMk id="3" creationId="{1C544304-4966-419D-84DB-525013B18FE4}"/>
          </ac:spMkLst>
        </pc:spChg>
        <pc:spChg chg="add mod">
          <ac:chgData name="Dean Plank [dep22]" userId="48b10090-a369-498a-81dc-48efc77fff27" providerId="ADAL" clId="{392592C1-9606-EC41-9A67-72D882A204E0}" dt="2022-02-16T21:36:41.681" v="259" actId="478"/>
          <ac:spMkLst>
            <pc:docMk/>
            <pc:sldMk cId="3334568127" sldId="261"/>
            <ac:spMk id="7" creationId="{F8AA9116-49AE-E34C-932A-BB290F69A117}"/>
          </ac:spMkLst>
        </pc:spChg>
        <pc:grpChg chg="add">
          <ac:chgData name="Dean Plank [dep22]" userId="48b10090-a369-498a-81dc-48efc77fff27" providerId="ADAL" clId="{392592C1-9606-EC41-9A67-72D882A204E0}" dt="2022-02-16T21:55:54.054" v="268"/>
          <ac:grpSpMkLst>
            <pc:docMk/>
            <pc:sldMk cId="3334568127" sldId="261"/>
            <ac:grpSpMk id="12" creationId="{8C9DBB7B-A0CB-164C-A0A3-09720F7FB579}"/>
          </ac:grpSpMkLst>
        </pc:grpChg>
        <pc:grpChg chg="add">
          <ac:chgData name="Dean Plank [dep22]" userId="48b10090-a369-498a-81dc-48efc77fff27" providerId="ADAL" clId="{392592C1-9606-EC41-9A67-72D882A204E0}" dt="2022-02-16T21:56:01.804" v="276"/>
          <ac:grpSpMkLst>
            <pc:docMk/>
            <pc:sldMk cId="3334568127" sldId="261"/>
            <ac:grpSpMk id="20" creationId="{C588264C-5914-8242-BDB7-9DA3B9B74EAA}"/>
          </ac:grpSpMkLst>
        </pc:grpChg>
        <pc:grpChg chg="add del">
          <ac:chgData name="Dean Plank [dep22]" userId="48b10090-a369-498a-81dc-48efc77fff27" providerId="ADAL" clId="{392592C1-9606-EC41-9A67-72D882A204E0}" dt="2022-02-16T21:56:12.374" v="288"/>
          <ac:grpSpMkLst>
            <pc:docMk/>
            <pc:sldMk cId="3334568127" sldId="261"/>
            <ac:grpSpMk id="23" creationId="{8EDE5C0E-2C15-4648-AE1E-84FCFF0766F0}"/>
          </ac:grpSpMkLst>
        </pc:grpChg>
        <pc:grpChg chg="add">
          <ac:chgData name="Dean Plank [dep22]" userId="48b10090-a369-498a-81dc-48efc77fff27" providerId="ADAL" clId="{392592C1-9606-EC41-9A67-72D882A204E0}" dt="2022-02-16T21:56:12.374" v="288"/>
          <ac:grpSpMkLst>
            <pc:docMk/>
            <pc:sldMk cId="3334568127" sldId="261"/>
            <ac:grpSpMk id="32" creationId="{D8D2AF77-6B7A-564D-88C7-9AAA5828A916}"/>
          </ac:grpSpMkLst>
        </pc:grpChg>
        <pc:grpChg chg="add">
          <ac:chgData name="Dean Plank [dep22]" userId="48b10090-a369-498a-81dc-48efc77fff27" providerId="ADAL" clId="{392592C1-9606-EC41-9A67-72D882A204E0}" dt="2022-02-16T21:56:20.835" v="301"/>
          <ac:grpSpMkLst>
            <pc:docMk/>
            <pc:sldMk cId="3334568127" sldId="261"/>
            <ac:grpSpMk id="46" creationId="{17DA355D-82B7-4C47-A941-B71010C031A3}"/>
          </ac:grpSpMkLst>
        </pc:grpChg>
        <pc:grpChg chg="add">
          <ac:chgData name="Dean Plank [dep22]" userId="48b10090-a369-498a-81dc-48efc77fff27" providerId="ADAL" clId="{392592C1-9606-EC41-9A67-72D882A204E0}" dt="2022-02-16T21:56:20.835" v="301"/>
          <ac:grpSpMkLst>
            <pc:docMk/>
            <pc:sldMk cId="3334568127" sldId="261"/>
            <ac:grpSpMk id="47" creationId="{56A42BC6-F1BA-BD46-9635-9D6D225039CE}"/>
          </ac:grpSpMkLst>
        </pc:grpChg>
        <pc:grpChg chg="add">
          <ac:chgData name="Dean Plank [dep22]" userId="48b10090-a369-498a-81dc-48efc77fff27" providerId="ADAL" clId="{392592C1-9606-EC41-9A67-72D882A204E0}" dt="2022-02-16T21:56:20.835" v="301"/>
          <ac:grpSpMkLst>
            <pc:docMk/>
            <pc:sldMk cId="3334568127" sldId="261"/>
            <ac:grpSpMk id="48" creationId="{022DCB01-9290-2446-BB4B-5342B5224750}"/>
          </ac:grpSpMkLst>
        </pc:grpChg>
        <pc:grpChg chg="add">
          <ac:chgData name="Dean Plank [dep22]" userId="48b10090-a369-498a-81dc-48efc77fff27" providerId="ADAL" clId="{392592C1-9606-EC41-9A67-72D882A204E0}" dt="2022-02-16T21:56:24.882" v="308"/>
          <ac:grpSpMkLst>
            <pc:docMk/>
            <pc:sldMk cId="3334568127" sldId="261"/>
            <ac:grpSpMk id="55" creationId="{8F56D874-51A6-5C4F-BFD6-377295CF7EC7}"/>
          </ac:grpSpMkLst>
        </pc:grpChg>
        <pc:picChg chg="add mod ord">
          <ac:chgData name="Dean Plank [dep22]" userId="48b10090-a369-498a-81dc-48efc77fff27" providerId="ADAL" clId="{392592C1-9606-EC41-9A67-72D882A204E0}" dt="2022-02-16T21:53:17.783" v="264" actId="1076"/>
          <ac:picMkLst>
            <pc:docMk/>
            <pc:sldMk cId="3334568127" sldId="261"/>
            <ac:picMk id="2" creationId="{D3DD366F-AA0D-344F-B692-EDF64B13C92C}"/>
          </ac:picMkLst>
        </pc:picChg>
        <pc:inkChg chg="add">
          <ac:chgData name="Dean Plank [dep22]" userId="48b10090-a369-498a-81dc-48efc77fff27" providerId="ADAL" clId="{392592C1-9606-EC41-9A67-72D882A204E0}" dt="2022-02-16T21:55:49.774" v="265"/>
          <ac:inkMkLst>
            <pc:docMk/>
            <pc:sldMk cId="3334568127" sldId="261"/>
            <ac:inkMk id="3" creationId="{6DA21D55-98E0-D644-A9B2-A9A4D77DAFDA}"/>
          </ac:inkMkLst>
        </pc:inkChg>
        <pc:inkChg chg="add">
          <ac:chgData name="Dean Plank [dep22]" userId="48b10090-a369-498a-81dc-48efc77fff27" providerId="ADAL" clId="{392592C1-9606-EC41-9A67-72D882A204E0}" dt="2022-02-16T21:36:37.775" v="258"/>
          <ac:inkMkLst>
            <pc:docMk/>
            <pc:sldMk cId="3334568127" sldId="261"/>
            <ac:inkMk id="4" creationId="{7F5D4653-13B4-8B40-9D3B-7CBE214B2FB0}"/>
          </ac:inkMkLst>
        </pc:inkChg>
        <pc:inkChg chg="add">
          <ac:chgData name="Dean Plank [dep22]" userId="48b10090-a369-498a-81dc-48efc77fff27" providerId="ADAL" clId="{392592C1-9606-EC41-9A67-72D882A204E0}" dt="2022-02-16T21:55:52.889" v="266"/>
          <ac:inkMkLst>
            <pc:docMk/>
            <pc:sldMk cId="3334568127" sldId="261"/>
            <ac:inkMk id="6" creationId="{D46231DB-64DA-DF41-BF3D-6E3C44874E7F}"/>
          </ac:inkMkLst>
        </pc:inkChg>
        <pc:inkChg chg="add">
          <ac:chgData name="Dean Plank [dep22]" userId="48b10090-a369-498a-81dc-48efc77fff27" providerId="ADAL" clId="{392592C1-9606-EC41-9A67-72D882A204E0}" dt="2022-02-16T21:55:53.480" v="267"/>
          <ac:inkMkLst>
            <pc:docMk/>
            <pc:sldMk cId="3334568127" sldId="261"/>
            <ac:inkMk id="7" creationId="{AF36CDF4-C3A8-9443-AC12-7FAE7FC8C120}"/>
          </ac:inkMkLst>
        </pc:inkChg>
        <pc:inkChg chg="add">
          <ac:chgData name="Dean Plank [dep22]" userId="48b10090-a369-498a-81dc-48efc77fff27" providerId="ADAL" clId="{392592C1-9606-EC41-9A67-72D882A204E0}" dt="2022-02-16T21:55:57.359" v="269"/>
          <ac:inkMkLst>
            <pc:docMk/>
            <pc:sldMk cId="3334568127" sldId="261"/>
            <ac:inkMk id="13" creationId="{72B1F17C-A3D3-C848-A848-1F533CC2148B}"/>
          </ac:inkMkLst>
        </pc:inkChg>
        <pc:inkChg chg="add">
          <ac:chgData name="Dean Plank [dep22]" userId="48b10090-a369-498a-81dc-48efc77fff27" providerId="ADAL" clId="{392592C1-9606-EC41-9A67-72D882A204E0}" dt="2022-02-16T21:55:58.108" v="270"/>
          <ac:inkMkLst>
            <pc:docMk/>
            <pc:sldMk cId="3334568127" sldId="261"/>
            <ac:inkMk id="14" creationId="{E7B45B11-0F92-6648-BA79-54884CD72529}"/>
          </ac:inkMkLst>
        </pc:inkChg>
        <pc:inkChg chg="add">
          <ac:chgData name="Dean Plank [dep22]" userId="48b10090-a369-498a-81dc-48efc77fff27" providerId="ADAL" clId="{392592C1-9606-EC41-9A67-72D882A204E0}" dt="2022-02-16T21:55:58.579" v="271"/>
          <ac:inkMkLst>
            <pc:docMk/>
            <pc:sldMk cId="3334568127" sldId="261"/>
            <ac:inkMk id="15" creationId="{AF40930D-59BB-8F48-8804-47FCE2B40040}"/>
          </ac:inkMkLst>
        </pc:inkChg>
        <pc:inkChg chg="add">
          <ac:chgData name="Dean Plank [dep22]" userId="48b10090-a369-498a-81dc-48efc77fff27" providerId="ADAL" clId="{392592C1-9606-EC41-9A67-72D882A204E0}" dt="2022-02-16T21:55:59.167" v="272"/>
          <ac:inkMkLst>
            <pc:docMk/>
            <pc:sldMk cId="3334568127" sldId="261"/>
            <ac:inkMk id="16" creationId="{DC391458-13AD-504C-B4AF-4EEDB354B4DD}"/>
          </ac:inkMkLst>
        </pc:inkChg>
        <pc:inkChg chg="add">
          <ac:chgData name="Dean Plank [dep22]" userId="48b10090-a369-498a-81dc-48efc77fff27" providerId="ADAL" clId="{392592C1-9606-EC41-9A67-72D882A204E0}" dt="2022-02-16T21:56:00.531" v="273"/>
          <ac:inkMkLst>
            <pc:docMk/>
            <pc:sldMk cId="3334568127" sldId="261"/>
            <ac:inkMk id="17" creationId="{8B681ADD-9889-5C40-94C4-1E6460D20EB5}"/>
          </ac:inkMkLst>
        </pc:inkChg>
        <pc:inkChg chg="add">
          <ac:chgData name="Dean Plank [dep22]" userId="48b10090-a369-498a-81dc-48efc77fff27" providerId="ADAL" clId="{392592C1-9606-EC41-9A67-72D882A204E0}" dt="2022-02-16T21:56:00.634" v="274"/>
          <ac:inkMkLst>
            <pc:docMk/>
            <pc:sldMk cId="3334568127" sldId="261"/>
            <ac:inkMk id="18" creationId="{29894291-8C16-5F40-B68A-AF94762930A6}"/>
          </ac:inkMkLst>
        </pc:inkChg>
        <pc:inkChg chg="add">
          <ac:chgData name="Dean Plank [dep22]" userId="48b10090-a369-498a-81dc-48efc77fff27" providerId="ADAL" clId="{392592C1-9606-EC41-9A67-72D882A204E0}" dt="2022-02-16T21:56:00.877" v="275"/>
          <ac:inkMkLst>
            <pc:docMk/>
            <pc:sldMk cId="3334568127" sldId="261"/>
            <ac:inkMk id="19" creationId="{BBFF967D-02D2-3D40-96C8-BAB3477D8B86}"/>
          </ac:inkMkLst>
        </pc:inkChg>
        <pc:inkChg chg="add topLvl">
          <ac:chgData name="Dean Plank [dep22]" userId="48b10090-a369-498a-81dc-48efc77fff27" providerId="ADAL" clId="{392592C1-9606-EC41-9A67-72D882A204E0}" dt="2022-02-16T21:56:12.374" v="288"/>
          <ac:inkMkLst>
            <pc:docMk/>
            <pc:sldMk cId="3334568127" sldId="261"/>
            <ac:inkMk id="21" creationId="{8D7CA67C-3E03-1F49-BED7-39BF44323674}"/>
          </ac:inkMkLst>
        </pc:inkChg>
        <pc:inkChg chg="add topLvl">
          <ac:chgData name="Dean Plank [dep22]" userId="48b10090-a369-498a-81dc-48efc77fff27" providerId="ADAL" clId="{392592C1-9606-EC41-9A67-72D882A204E0}" dt="2022-02-16T21:56:12.374" v="288"/>
          <ac:inkMkLst>
            <pc:docMk/>
            <pc:sldMk cId="3334568127" sldId="261"/>
            <ac:inkMk id="22" creationId="{A8B2826A-44A0-7142-84C9-3B16106847A5}"/>
          </ac:inkMkLst>
        </pc:inkChg>
        <pc:inkChg chg="add">
          <ac:chgData name="Dean Plank [dep22]" userId="48b10090-a369-498a-81dc-48efc77fff27" providerId="ADAL" clId="{392592C1-9606-EC41-9A67-72D882A204E0}" dt="2022-02-16T21:56:09.297" v="280"/>
          <ac:inkMkLst>
            <pc:docMk/>
            <pc:sldMk cId="3334568127" sldId="261"/>
            <ac:inkMk id="24" creationId="{1B80A9F5-1D8D-E144-A541-BDD67F88548B}"/>
          </ac:inkMkLst>
        </pc:inkChg>
        <pc:inkChg chg="add">
          <ac:chgData name="Dean Plank [dep22]" userId="48b10090-a369-498a-81dc-48efc77fff27" providerId="ADAL" clId="{392592C1-9606-EC41-9A67-72D882A204E0}" dt="2022-02-16T21:56:09.681" v="281"/>
          <ac:inkMkLst>
            <pc:docMk/>
            <pc:sldMk cId="3334568127" sldId="261"/>
            <ac:inkMk id="25" creationId="{CB4C5904-4A46-C144-9753-4F00CF7BB64D}"/>
          </ac:inkMkLst>
        </pc:inkChg>
        <pc:inkChg chg="add">
          <ac:chgData name="Dean Plank [dep22]" userId="48b10090-a369-498a-81dc-48efc77fff27" providerId="ADAL" clId="{392592C1-9606-EC41-9A67-72D882A204E0}" dt="2022-02-16T21:56:09.924" v="282"/>
          <ac:inkMkLst>
            <pc:docMk/>
            <pc:sldMk cId="3334568127" sldId="261"/>
            <ac:inkMk id="26" creationId="{1C1EBCF6-EE59-084C-9AFF-627876A1C2FB}"/>
          </ac:inkMkLst>
        </pc:inkChg>
        <pc:inkChg chg="add">
          <ac:chgData name="Dean Plank [dep22]" userId="48b10090-a369-498a-81dc-48efc77fff27" providerId="ADAL" clId="{392592C1-9606-EC41-9A67-72D882A204E0}" dt="2022-02-16T21:56:10.105" v="283"/>
          <ac:inkMkLst>
            <pc:docMk/>
            <pc:sldMk cId="3334568127" sldId="261"/>
            <ac:inkMk id="27" creationId="{36EBEADE-B13B-D545-9DC5-22885B8FF26E}"/>
          </ac:inkMkLst>
        </pc:inkChg>
        <pc:inkChg chg="add">
          <ac:chgData name="Dean Plank [dep22]" userId="48b10090-a369-498a-81dc-48efc77fff27" providerId="ADAL" clId="{392592C1-9606-EC41-9A67-72D882A204E0}" dt="2022-02-16T21:56:10.527" v="284"/>
          <ac:inkMkLst>
            <pc:docMk/>
            <pc:sldMk cId="3334568127" sldId="261"/>
            <ac:inkMk id="28" creationId="{E203B8D5-C62E-C247-BF1F-D21D79C2C453}"/>
          </ac:inkMkLst>
        </pc:inkChg>
        <pc:inkChg chg="add">
          <ac:chgData name="Dean Plank [dep22]" userId="48b10090-a369-498a-81dc-48efc77fff27" providerId="ADAL" clId="{392592C1-9606-EC41-9A67-72D882A204E0}" dt="2022-02-16T21:56:10.896" v="285"/>
          <ac:inkMkLst>
            <pc:docMk/>
            <pc:sldMk cId="3334568127" sldId="261"/>
            <ac:inkMk id="29" creationId="{AE375EFF-3C41-AB41-B891-6649614FCA2A}"/>
          </ac:inkMkLst>
        </pc:inkChg>
        <pc:inkChg chg="add">
          <ac:chgData name="Dean Plank [dep22]" userId="48b10090-a369-498a-81dc-48efc77fff27" providerId="ADAL" clId="{392592C1-9606-EC41-9A67-72D882A204E0}" dt="2022-02-16T21:56:11.457" v="286"/>
          <ac:inkMkLst>
            <pc:docMk/>
            <pc:sldMk cId="3334568127" sldId="261"/>
            <ac:inkMk id="30" creationId="{5CB4132F-9FD7-1842-BE70-C9B6D6DA7C8C}"/>
          </ac:inkMkLst>
        </pc:inkChg>
        <pc:inkChg chg="add">
          <ac:chgData name="Dean Plank [dep22]" userId="48b10090-a369-498a-81dc-48efc77fff27" providerId="ADAL" clId="{392592C1-9606-EC41-9A67-72D882A204E0}" dt="2022-02-16T21:56:11.607" v="287"/>
          <ac:inkMkLst>
            <pc:docMk/>
            <pc:sldMk cId="3334568127" sldId="261"/>
            <ac:inkMk id="31" creationId="{FD10AC0B-4C57-1A49-ADCE-541E9C4C8549}"/>
          </ac:inkMkLst>
        </pc:inkChg>
        <pc:inkChg chg="add">
          <ac:chgData name="Dean Plank [dep22]" userId="48b10090-a369-498a-81dc-48efc77fff27" providerId="ADAL" clId="{392592C1-9606-EC41-9A67-72D882A204E0}" dt="2022-02-16T21:56:13.315" v="289"/>
          <ac:inkMkLst>
            <pc:docMk/>
            <pc:sldMk cId="3334568127" sldId="261"/>
            <ac:inkMk id="34" creationId="{B4CBC0B0-982D-A74D-8F77-584D0AC24C35}"/>
          </ac:inkMkLst>
        </pc:inkChg>
        <pc:inkChg chg="add">
          <ac:chgData name="Dean Plank [dep22]" userId="48b10090-a369-498a-81dc-48efc77fff27" providerId="ADAL" clId="{392592C1-9606-EC41-9A67-72D882A204E0}" dt="2022-02-16T21:56:13.643" v="290"/>
          <ac:inkMkLst>
            <pc:docMk/>
            <pc:sldMk cId="3334568127" sldId="261"/>
            <ac:inkMk id="35" creationId="{66FBD105-4A73-4A43-8190-4C0B49AFD656}"/>
          </ac:inkMkLst>
        </pc:inkChg>
        <pc:inkChg chg="add">
          <ac:chgData name="Dean Plank [dep22]" userId="48b10090-a369-498a-81dc-48efc77fff27" providerId="ADAL" clId="{392592C1-9606-EC41-9A67-72D882A204E0}" dt="2022-02-16T21:56:13.833" v="291"/>
          <ac:inkMkLst>
            <pc:docMk/>
            <pc:sldMk cId="3334568127" sldId="261"/>
            <ac:inkMk id="36" creationId="{F01C187E-20AF-5249-AD57-17E58B916A9A}"/>
          </ac:inkMkLst>
        </pc:inkChg>
        <pc:inkChg chg="add">
          <ac:chgData name="Dean Plank [dep22]" userId="48b10090-a369-498a-81dc-48efc77fff27" providerId="ADAL" clId="{392592C1-9606-EC41-9A67-72D882A204E0}" dt="2022-02-16T21:56:14.867" v="292"/>
          <ac:inkMkLst>
            <pc:docMk/>
            <pc:sldMk cId="3334568127" sldId="261"/>
            <ac:inkMk id="37" creationId="{C47D695D-ABE3-F44E-B7CC-30EE8FB36E35}"/>
          </ac:inkMkLst>
        </pc:inkChg>
        <pc:inkChg chg="add">
          <ac:chgData name="Dean Plank [dep22]" userId="48b10090-a369-498a-81dc-48efc77fff27" providerId="ADAL" clId="{392592C1-9606-EC41-9A67-72D882A204E0}" dt="2022-02-16T21:56:16.062" v="293"/>
          <ac:inkMkLst>
            <pc:docMk/>
            <pc:sldMk cId="3334568127" sldId="261"/>
            <ac:inkMk id="38" creationId="{17F2084C-5142-0449-996E-8555A755CDD4}"/>
          </ac:inkMkLst>
        </pc:inkChg>
        <pc:inkChg chg="add">
          <ac:chgData name="Dean Plank [dep22]" userId="48b10090-a369-498a-81dc-48efc77fff27" providerId="ADAL" clId="{392592C1-9606-EC41-9A67-72D882A204E0}" dt="2022-02-16T21:56:16.629" v="294"/>
          <ac:inkMkLst>
            <pc:docMk/>
            <pc:sldMk cId="3334568127" sldId="261"/>
            <ac:inkMk id="39" creationId="{59D8D6DA-9409-0443-816B-CE66956142E5}"/>
          </ac:inkMkLst>
        </pc:inkChg>
        <pc:inkChg chg="add">
          <ac:chgData name="Dean Plank [dep22]" userId="48b10090-a369-498a-81dc-48efc77fff27" providerId="ADAL" clId="{392592C1-9606-EC41-9A67-72D882A204E0}" dt="2022-02-16T21:56:17.646" v="295"/>
          <ac:inkMkLst>
            <pc:docMk/>
            <pc:sldMk cId="3334568127" sldId="261"/>
            <ac:inkMk id="40" creationId="{BFB4958D-6ACD-5D4B-AD1D-860995293251}"/>
          </ac:inkMkLst>
        </pc:inkChg>
        <pc:inkChg chg="add">
          <ac:chgData name="Dean Plank [dep22]" userId="48b10090-a369-498a-81dc-48efc77fff27" providerId="ADAL" clId="{392592C1-9606-EC41-9A67-72D882A204E0}" dt="2022-02-16T21:56:18.053" v="296"/>
          <ac:inkMkLst>
            <pc:docMk/>
            <pc:sldMk cId="3334568127" sldId="261"/>
            <ac:inkMk id="41" creationId="{578FF3B2-7B82-6848-930C-FB5A3AD81AD9}"/>
          </ac:inkMkLst>
        </pc:inkChg>
        <pc:inkChg chg="add">
          <ac:chgData name="Dean Plank [dep22]" userId="48b10090-a369-498a-81dc-48efc77fff27" providerId="ADAL" clId="{392592C1-9606-EC41-9A67-72D882A204E0}" dt="2022-02-16T21:56:19.461" v="297"/>
          <ac:inkMkLst>
            <pc:docMk/>
            <pc:sldMk cId="3334568127" sldId="261"/>
            <ac:inkMk id="42" creationId="{1531CA63-631D-094E-AE08-67C4EA850C3D}"/>
          </ac:inkMkLst>
        </pc:inkChg>
        <pc:inkChg chg="add">
          <ac:chgData name="Dean Plank [dep22]" userId="48b10090-a369-498a-81dc-48efc77fff27" providerId="ADAL" clId="{392592C1-9606-EC41-9A67-72D882A204E0}" dt="2022-02-16T21:56:19.648" v="298"/>
          <ac:inkMkLst>
            <pc:docMk/>
            <pc:sldMk cId="3334568127" sldId="261"/>
            <ac:inkMk id="43" creationId="{B88C367E-6D12-B042-8F49-CC671D50070A}"/>
          </ac:inkMkLst>
        </pc:inkChg>
        <pc:inkChg chg="add">
          <ac:chgData name="Dean Plank [dep22]" userId="48b10090-a369-498a-81dc-48efc77fff27" providerId="ADAL" clId="{392592C1-9606-EC41-9A67-72D882A204E0}" dt="2022-02-16T21:56:19.983" v="299"/>
          <ac:inkMkLst>
            <pc:docMk/>
            <pc:sldMk cId="3334568127" sldId="261"/>
            <ac:inkMk id="44" creationId="{ADAD3EE8-F094-2D47-9CF8-D31B2B931491}"/>
          </ac:inkMkLst>
        </pc:inkChg>
        <pc:inkChg chg="add">
          <ac:chgData name="Dean Plank [dep22]" userId="48b10090-a369-498a-81dc-48efc77fff27" providerId="ADAL" clId="{392592C1-9606-EC41-9A67-72D882A204E0}" dt="2022-02-16T21:56:20.168" v="300"/>
          <ac:inkMkLst>
            <pc:docMk/>
            <pc:sldMk cId="3334568127" sldId="261"/>
            <ac:inkMk id="45" creationId="{9261A4CB-040D-EE41-9C4F-59D01636557B}"/>
          </ac:inkMkLst>
        </pc:inkChg>
        <pc:inkChg chg="add">
          <ac:chgData name="Dean Plank [dep22]" userId="48b10090-a369-498a-81dc-48efc77fff27" providerId="ADAL" clId="{392592C1-9606-EC41-9A67-72D882A204E0}" dt="2022-02-16T21:56:22.280" v="302"/>
          <ac:inkMkLst>
            <pc:docMk/>
            <pc:sldMk cId="3334568127" sldId="261"/>
            <ac:inkMk id="49" creationId="{D260721B-0255-2643-8698-E29CFA9C019B}"/>
          </ac:inkMkLst>
        </pc:inkChg>
        <pc:inkChg chg="add">
          <ac:chgData name="Dean Plank [dep22]" userId="48b10090-a369-498a-81dc-48efc77fff27" providerId="ADAL" clId="{392592C1-9606-EC41-9A67-72D882A204E0}" dt="2022-02-16T21:56:22.554" v="303"/>
          <ac:inkMkLst>
            <pc:docMk/>
            <pc:sldMk cId="3334568127" sldId="261"/>
            <ac:inkMk id="50" creationId="{1A13B717-9C67-7848-ABF4-9C7B6E80E1FC}"/>
          </ac:inkMkLst>
        </pc:inkChg>
        <pc:inkChg chg="add">
          <ac:chgData name="Dean Plank [dep22]" userId="48b10090-a369-498a-81dc-48efc77fff27" providerId="ADAL" clId="{392592C1-9606-EC41-9A67-72D882A204E0}" dt="2022-02-16T21:56:22.829" v="304"/>
          <ac:inkMkLst>
            <pc:docMk/>
            <pc:sldMk cId="3334568127" sldId="261"/>
            <ac:inkMk id="51" creationId="{6A3E1AEF-11D0-5E43-AECB-6C7C4FABE5C9}"/>
          </ac:inkMkLst>
        </pc:inkChg>
        <pc:inkChg chg="add">
          <ac:chgData name="Dean Plank [dep22]" userId="48b10090-a369-498a-81dc-48efc77fff27" providerId="ADAL" clId="{392592C1-9606-EC41-9A67-72D882A204E0}" dt="2022-02-16T21:56:23.405" v="305"/>
          <ac:inkMkLst>
            <pc:docMk/>
            <pc:sldMk cId="3334568127" sldId="261"/>
            <ac:inkMk id="52" creationId="{B42991B0-7D15-D84A-9749-12F51904E214}"/>
          </ac:inkMkLst>
        </pc:inkChg>
        <pc:inkChg chg="add">
          <ac:chgData name="Dean Plank [dep22]" userId="48b10090-a369-498a-81dc-48efc77fff27" providerId="ADAL" clId="{392592C1-9606-EC41-9A67-72D882A204E0}" dt="2022-02-16T21:56:24.009" v="306"/>
          <ac:inkMkLst>
            <pc:docMk/>
            <pc:sldMk cId="3334568127" sldId="261"/>
            <ac:inkMk id="53" creationId="{125C08B0-BFBA-F543-AF52-934FF928F13B}"/>
          </ac:inkMkLst>
        </pc:inkChg>
        <pc:inkChg chg="add">
          <ac:chgData name="Dean Plank [dep22]" userId="48b10090-a369-498a-81dc-48efc77fff27" providerId="ADAL" clId="{392592C1-9606-EC41-9A67-72D882A204E0}" dt="2022-02-16T21:56:24.217" v="307"/>
          <ac:inkMkLst>
            <pc:docMk/>
            <pc:sldMk cId="3334568127" sldId="261"/>
            <ac:inkMk id="54" creationId="{093F24A8-E81A-ED46-B984-A643F63E7651}"/>
          </ac:inkMkLst>
        </pc:inkChg>
      </pc:sldChg>
      <pc:sldChg chg="addSp delSp modSp">
        <pc:chgData name="Dean Plank [dep22]" userId="48b10090-a369-498a-81dc-48efc77fff27" providerId="ADAL" clId="{392592C1-9606-EC41-9A67-72D882A204E0}" dt="2022-02-16T21:57:58.126" v="312" actId="1076"/>
        <pc:sldMkLst>
          <pc:docMk/>
          <pc:sldMk cId="269861414" sldId="263"/>
        </pc:sldMkLst>
        <pc:spChg chg="del">
          <ac:chgData name="Dean Plank [dep22]" userId="48b10090-a369-498a-81dc-48efc77fff27" providerId="ADAL" clId="{392592C1-9606-EC41-9A67-72D882A204E0}" dt="2022-02-16T21:57:49.894" v="309" actId="931"/>
          <ac:spMkLst>
            <pc:docMk/>
            <pc:sldMk cId="269861414" sldId="263"/>
            <ac:spMk id="3" creationId="{638A944C-3F59-5D4E-A18F-63DC49D5D578}"/>
          </ac:spMkLst>
        </pc:spChg>
        <pc:picChg chg="add mod ord">
          <ac:chgData name="Dean Plank [dep22]" userId="48b10090-a369-498a-81dc-48efc77fff27" providerId="ADAL" clId="{392592C1-9606-EC41-9A67-72D882A204E0}" dt="2022-02-16T21:57:58.126" v="312" actId="1076"/>
          <ac:picMkLst>
            <pc:docMk/>
            <pc:sldMk cId="269861414" sldId="263"/>
            <ac:picMk id="4" creationId="{B496D4C0-32E5-6F40-9F1A-3BD443D808B7}"/>
          </ac:picMkLst>
        </pc:picChg>
      </pc:sldChg>
      <pc:sldChg chg="addSp delSp">
        <pc:chgData name="Dean Plank [dep22]" userId="48b10090-a369-498a-81dc-48efc77fff27" providerId="ADAL" clId="{392592C1-9606-EC41-9A67-72D882A204E0}" dt="2022-02-16T23:56:51.016" v="1036"/>
        <pc:sldMkLst>
          <pc:docMk/>
          <pc:sldMk cId="386386675" sldId="264"/>
        </pc:sldMkLst>
        <pc:grpChg chg="add del">
          <ac:chgData name="Dean Plank [dep22]" userId="48b10090-a369-498a-81dc-48efc77fff27" providerId="ADAL" clId="{392592C1-9606-EC41-9A67-72D882A204E0}" dt="2022-02-16T23:55:04.879" v="948"/>
          <ac:grpSpMkLst>
            <pc:docMk/>
            <pc:sldMk cId="386386675" sldId="264"/>
            <ac:grpSpMk id="8" creationId="{59E4A344-DD90-BC4E-82E5-1805B93CBCDE}"/>
          </ac:grpSpMkLst>
        </pc:grpChg>
        <pc:grpChg chg="add del">
          <ac:chgData name="Dean Plank [dep22]" userId="48b10090-a369-498a-81dc-48efc77fff27" providerId="ADAL" clId="{392592C1-9606-EC41-9A67-72D882A204E0}" dt="2022-02-16T23:55:07.272" v="951"/>
          <ac:grpSpMkLst>
            <pc:docMk/>
            <pc:sldMk cId="386386675" sldId="264"/>
            <ac:grpSpMk id="10" creationId="{26CBD3C8-2633-C24E-B33B-253FB8F1FAF4}"/>
          </ac:grpSpMkLst>
        </pc:grpChg>
        <pc:grpChg chg="add del">
          <ac:chgData name="Dean Plank [dep22]" userId="48b10090-a369-498a-81dc-48efc77fff27" providerId="ADAL" clId="{392592C1-9606-EC41-9A67-72D882A204E0}" dt="2022-02-16T23:55:22.288" v="967"/>
          <ac:grpSpMkLst>
            <pc:docMk/>
            <pc:sldMk cId="386386675" sldId="264"/>
            <ac:grpSpMk id="23" creationId="{47C63E08-867A-5B45-8B4E-270C76CF949E}"/>
          </ac:grpSpMkLst>
        </pc:grpChg>
        <pc:grpChg chg="add del">
          <ac:chgData name="Dean Plank [dep22]" userId="48b10090-a369-498a-81dc-48efc77fff27" providerId="ADAL" clId="{392592C1-9606-EC41-9A67-72D882A204E0}" dt="2022-02-16T23:55:22.288" v="967"/>
          <ac:grpSpMkLst>
            <pc:docMk/>
            <pc:sldMk cId="386386675" sldId="264"/>
            <ac:grpSpMk id="24" creationId="{050F7350-DDB8-F947-A1C7-70F7D7B3B0A6}"/>
          </ac:grpSpMkLst>
        </pc:grpChg>
        <pc:grpChg chg="add">
          <ac:chgData name="Dean Plank [dep22]" userId="48b10090-a369-498a-81dc-48efc77fff27" providerId="ADAL" clId="{392592C1-9606-EC41-9A67-72D882A204E0}" dt="2022-02-16T23:55:22.288" v="967"/>
          <ac:grpSpMkLst>
            <pc:docMk/>
            <pc:sldMk cId="386386675" sldId="264"/>
            <ac:grpSpMk id="26" creationId="{3B8C9877-D64F-9946-AEED-C1A7E373EE15}"/>
          </ac:grpSpMkLst>
        </pc:grpChg>
        <pc:grpChg chg="add del">
          <ac:chgData name="Dean Plank [dep22]" userId="48b10090-a369-498a-81dc-48efc77fff27" providerId="ADAL" clId="{392592C1-9606-EC41-9A67-72D882A204E0}" dt="2022-02-16T23:55:46.052" v="978"/>
          <ac:grpSpMkLst>
            <pc:docMk/>
            <pc:sldMk cId="386386675" sldId="264"/>
            <ac:grpSpMk id="35" creationId="{F71F7957-B40E-2B49-9995-C13DDFE602B0}"/>
          </ac:grpSpMkLst>
        </pc:grpChg>
        <pc:grpChg chg="add">
          <ac:chgData name="Dean Plank [dep22]" userId="48b10090-a369-498a-81dc-48efc77fff27" providerId="ADAL" clId="{392592C1-9606-EC41-9A67-72D882A204E0}" dt="2022-02-16T23:55:46.052" v="978"/>
          <ac:grpSpMkLst>
            <pc:docMk/>
            <pc:sldMk cId="386386675" sldId="264"/>
            <ac:grpSpMk id="37" creationId="{803009D0-D967-654D-966A-B0F060884BAD}"/>
          </ac:grpSpMkLst>
        </pc:grpChg>
        <pc:grpChg chg="add del">
          <ac:chgData name="Dean Plank [dep22]" userId="48b10090-a369-498a-81dc-48efc77fff27" providerId="ADAL" clId="{392592C1-9606-EC41-9A67-72D882A204E0}" dt="2022-02-16T23:55:55.109" v="984"/>
          <ac:grpSpMkLst>
            <pc:docMk/>
            <pc:sldMk cId="386386675" sldId="264"/>
            <ac:grpSpMk id="41" creationId="{1D2FD40F-1D31-BA49-A6E3-C64C17B136CB}"/>
          </ac:grpSpMkLst>
        </pc:grpChg>
        <pc:grpChg chg="add del">
          <ac:chgData name="Dean Plank [dep22]" userId="48b10090-a369-498a-81dc-48efc77fff27" providerId="ADAL" clId="{392592C1-9606-EC41-9A67-72D882A204E0}" dt="2022-02-16T23:55:59.345" v="992"/>
          <ac:grpSpMkLst>
            <pc:docMk/>
            <pc:sldMk cId="386386675" sldId="264"/>
            <ac:grpSpMk id="43" creationId="{A43ADE59-AD9B-B149-A074-2D1E230AA53D}"/>
          </ac:grpSpMkLst>
        </pc:grpChg>
        <pc:grpChg chg="add del">
          <ac:chgData name="Dean Plank [dep22]" userId="48b10090-a369-498a-81dc-48efc77fff27" providerId="ADAL" clId="{392592C1-9606-EC41-9A67-72D882A204E0}" dt="2022-02-16T23:56:00.995" v="995"/>
          <ac:grpSpMkLst>
            <pc:docMk/>
            <pc:sldMk cId="386386675" sldId="264"/>
            <ac:grpSpMk id="51" creationId="{2D139DED-B06F-2642-8195-7BE33BBE48EC}"/>
          </ac:grpSpMkLst>
        </pc:grpChg>
        <pc:grpChg chg="add">
          <ac:chgData name="Dean Plank [dep22]" userId="48b10090-a369-498a-81dc-48efc77fff27" providerId="ADAL" clId="{392592C1-9606-EC41-9A67-72D882A204E0}" dt="2022-02-16T23:56:00.995" v="995"/>
          <ac:grpSpMkLst>
            <pc:docMk/>
            <pc:sldMk cId="386386675" sldId="264"/>
            <ac:grpSpMk id="54" creationId="{8B1245B4-20B1-E045-965D-7C160579ADD5}"/>
          </ac:grpSpMkLst>
        </pc:grpChg>
        <pc:grpChg chg="add del">
          <ac:chgData name="Dean Plank [dep22]" userId="48b10090-a369-498a-81dc-48efc77fff27" providerId="ADAL" clId="{392592C1-9606-EC41-9A67-72D882A204E0}" dt="2022-02-16T23:56:20.384" v="1002"/>
          <ac:grpSpMkLst>
            <pc:docMk/>
            <pc:sldMk cId="386386675" sldId="264"/>
            <ac:grpSpMk id="57" creationId="{93F5FBF4-1E90-5D41-8676-A6D51F6F0DF7}"/>
          </ac:grpSpMkLst>
        </pc:grpChg>
        <pc:grpChg chg="add del">
          <ac:chgData name="Dean Plank [dep22]" userId="48b10090-a369-498a-81dc-48efc77fff27" providerId="ADAL" clId="{392592C1-9606-EC41-9A67-72D882A204E0}" dt="2022-02-16T23:56:22.723" v="1005"/>
          <ac:grpSpMkLst>
            <pc:docMk/>
            <pc:sldMk cId="386386675" sldId="264"/>
            <ac:grpSpMk id="61" creationId="{C1472721-6939-8F45-BAE8-F58646F01219}"/>
          </ac:grpSpMkLst>
        </pc:grpChg>
        <pc:grpChg chg="add del">
          <ac:chgData name="Dean Plank [dep22]" userId="48b10090-a369-498a-81dc-48efc77fff27" providerId="ADAL" clId="{392592C1-9606-EC41-9A67-72D882A204E0}" dt="2022-02-16T23:56:23.835" v="1007"/>
          <ac:grpSpMkLst>
            <pc:docMk/>
            <pc:sldMk cId="386386675" sldId="264"/>
            <ac:grpSpMk id="64" creationId="{EED7CE74-D531-AD45-A30B-A56A0D7FA97A}"/>
          </ac:grpSpMkLst>
        </pc:grpChg>
        <pc:grpChg chg="add del">
          <ac:chgData name="Dean Plank [dep22]" userId="48b10090-a369-498a-81dc-48efc77fff27" providerId="ADAL" clId="{392592C1-9606-EC41-9A67-72D882A204E0}" dt="2022-02-16T23:56:25.363" v="1009"/>
          <ac:grpSpMkLst>
            <pc:docMk/>
            <pc:sldMk cId="386386675" sldId="264"/>
            <ac:grpSpMk id="66" creationId="{58398811-2075-DF48-A509-F2681E7CE95D}"/>
          </ac:grpSpMkLst>
        </pc:grpChg>
        <pc:grpChg chg="add del">
          <ac:chgData name="Dean Plank [dep22]" userId="48b10090-a369-498a-81dc-48efc77fff27" providerId="ADAL" clId="{392592C1-9606-EC41-9A67-72D882A204E0}" dt="2022-02-16T23:56:29.589" v="1012"/>
          <ac:grpSpMkLst>
            <pc:docMk/>
            <pc:sldMk cId="386386675" sldId="264"/>
            <ac:grpSpMk id="68" creationId="{6F8D2BA9-8F7D-DF49-9D28-B1D7726C1230}"/>
          </ac:grpSpMkLst>
        </pc:grpChg>
        <pc:grpChg chg="add del">
          <ac:chgData name="Dean Plank [dep22]" userId="48b10090-a369-498a-81dc-48efc77fff27" providerId="ADAL" clId="{392592C1-9606-EC41-9A67-72D882A204E0}" dt="2022-02-16T23:56:30.381" v="1014"/>
          <ac:grpSpMkLst>
            <pc:docMk/>
            <pc:sldMk cId="386386675" sldId="264"/>
            <ac:grpSpMk id="71" creationId="{71DD9F13-867A-B74E-819D-DFB06FD6ED78}"/>
          </ac:grpSpMkLst>
        </pc:grpChg>
        <pc:grpChg chg="add del">
          <ac:chgData name="Dean Plank [dep22]" userId="48b10090-a369-498a-81dc-48efc77fff27" providerId="ADAL" clId="{392592C1-9606-EC41-9A67-72D882A204E0}" dt="2022-02-16T23:56:32.278" v="1017"/>
          <ac:grpSpMkLst>
            <pc:docMk/>
            <pc:sldMk cId="386386675" sldId="264"/>
            <ac:grpSpMk id="73" creationId="{E9FECFDE-95AA-6B48-8635-F9834C20C750}"/>
          </ac:grpSpMkLst>
        </pc:grpChg>
        <pc:grpChg chg="add del">
          <ac:chgData name="Dean Plank [dep22]" userId="48b10090-a369-498a-81dc-48efc77fff27" providerId="ADAL" clId="{392592C1-9606-EC41-9A67-72D882A204E0}" dt="2022-02-16T23:56:33.702" v="1019"/>
          <ac:grpSpMkLst>
            <pc:docMk/>
            <pc:sldMk cId="386386675" sldId="264"/>
            <ac:grpSpMk id="76" creationId="{CB36F0DD-6C88-F544-88AD-D0777E11199E}"/>
          </ac:grpSpMkLst>
        </pc:grpChg>
        <pc:grpChg chg="add del">
          <ac:chgData name="Dean Plank [dep22]" userId="48b10090-a369-498a-81dc-48efc77fff27" providerId="ADAL" clId="{392592C1-9606-EC41-9A67-72D882A204E0}" dt="2022-02-16T23:56:34.893" v="1021"/>
          <ac:grpSpMkLst>
            <pc:docMk/>
            <pc:sldMk cId="386386675" sldId="264"/>
            <ac:grpSpMk id="78" creationId="{FD2FB8D0-15A9-1247-ADCA-61CCB9C68893}"/>
          </ac:grpSpMkLst>
        </pc:grpChg>
        <pc:grpChg chg="add del">
          <ac:chgData name="Dean Plank [dep22]" userId="48b10090-a369-498a-81dc-48efc77fff27" providerId="ADAL" clId="{392592C1-9606-EC41-9A67-72D882A204E0}" dt="2022-02-16T23:56:38.386" v="1026"/>
          <ac:grpSpMkLst>
            <pc:docMk/>
            <pc:sldMk cId="386386675" sldId="264"/>
            <ac:grpSpMk id="80" creationId="{62FA2867-8287-AE4B-9C3E-C0DD17926B6D}"/>
          </ac:grpSpMkLst>
        </pc:grpChg>
        <pc:grpChg chg="add del">
          <ac:chgData name="Dean Plank [dep22]" userId="48b10090-a369-498a-81dc-48efc77fff27" providerId="ADAL" clId="{392592C1-9606-EC41-9A67-72D882A204E0}" dt="2022-02-16T23:56:44.875" v="1031"/>
          <ac:grpSpMkLst>
            <pc:docMk/>
            <pc:sldMk cId="386386675" sldId="264"/>
            <ac:grpSpMk id="85" creationId="{E1885F58-0FAF-5242-8020-8031D48A4B18}"/>
          </ac:grpSpMkLst>
        </pc:grpChg>
        <pc:grpChg chg="add del">
          <ac:chgData name="Dean Plank [dep22]" userId="48b10090-a369-498a-81dc-48efc77fff27" providerId="ADAL" clId="{392592C1-9606-EC41-9A67-72D882A204E0}" dt="2022-02-16T23:56:51.016" v="1036"/>
          <ac:grpSpMkLst>
            <pc:docMk/>
            <pc:sldMk cId="386386675" sldId="264"/>
            <ac:grpSpMk id="90" creationId="{20729777-AEE7-5A47-B146-400F57BE4E5A}"/>
          </ac:grpSpMkLst>
        </pc:grpChg>
        <pc:grpChg chg="add">
          <ac:chgData name="Dean Plank [dep22]" userId="48b10090-a369-498a-81dc-48efc77fff27" providerId="ADAL" clId="{392592C1-9606-EC41-9A67-72D882A204E0}" dt="2022-02-16T23:56:51.016" v="1036"/>
          <ac:grpSpMkLst>
            <pc:docMk/>
            <pc:sldMk cId="386386675" sldId="264"/>
            <ac:grpSpMk id="95" creationId="{DFB60742-007A-9A49-B868-74C8A1EB9801}"/>
          </ac:grpSpMkLst>
        </pc:grpChg>
        <pc:inkChg chg="add del">
          <ac:chgData name="Dean Plank [dep22]" userId="48b10090-a369-498a-81dc-48efc77fff27" providerId="ADAL" clId="{392592C1-9606-EC41-9A67-72D882A204E0}" dt="2022-02-16T23:54:53.254" v="942"/>
          <ac:inkMkLst>
            <pc:docMk/>
            <pc:sldMk cId="386386675" sldId="264"/>
            <ac:inkMk id="4" creationId="{5697C2DE-9A72-9146-92D3-9766F185E5C4}"/>
          </ac:inkMkLst>
        </pc:inkChg>
        <pc:inkChg chg="add del topLvl">
          <ac:chgData name="Dean Plank [dep22]" userId="48b10090-a369-498a-81dc-48efc77fff27" providerId="ADAL" clId="{392592C1-9606-EC41-9A67-72D882A204E0}" dt="2022-02-16T23:55:07.279" v="952"/>
          <ac:inkMkLst>
            <pc:docMk/>
            <pc:sldMk cId="386386675" sldId="264"/>
            <ac:inkMk id="5" creationId="{B568D45A-A301-854B-B3BD-CA0874E2273F}"/>
          </ac:inkMkLst>
        </pc:inkChg>
        <pc:inkChg chg="add del topLvl">
          <ac:chgData name="Dean Plank [dep22]" userId="48b10090-a369-498a-81dc-48efc77fff27" providerId="ADAL" clId="{392592C1-9606-EC41-9A67-72D882A204E0}" dt="2022-02-16T23:55:07.257" v="949"/>
          <ac:inkMkLst>
            <pc:docMk/>
            <pc:sldMk cId="386386675" sldId="264"/>
            <ac:inkMk id="6" creationId="{D3033716-F800-8D43-ACEA-CA65510DB3B2}"/>
          </ac:inkMkLst>
        </pc:inkChg>
        <pc:inkChg chg="add del topLvl">
          <ac:chgData name="Dean Plank [dep22]" userId="48b10090-a369-498a-81dc-48efc77fff27" providerId="ADAL" clId="{392592C1-9606-EC41-9A67-72D882A204E0}" dt="2022-02-16T23:55:07.272" v="951"/>
          <ac:inkMkLst>
            <pc:docMk/>
            <pc:sldMk cId="386386675" sldId="264"/>
            <ac:inkMk id="7" creationId="{A11F27B8-7BB7-C34E-8E36-A76B75E23BA2}"/>
          </ac:inkMkLst>
        </pc:inkChg>
        <pc:inkChg chg="add del">
          <ac:chgData name="Dean Plank [dep22]" userId="48b10090-a369-498a-81dc-48efc77fff27" providerId="ADAL" clId="{392592C1-9606-EC41-9A67-72D882A204E0}" dt="2022-02-16T23:55:07.265" v="950"/>
          <ac:inkMkLst>
            <pc:docMk/>
            <pc:sldMk cId="386386675" sldId="264"/>
            <ac:inkMk id="9" creationId="{79A3F232-9002-9C46-AAD4-9647BEB10918}"/>
          </ac:inkMkLst>
        </pc:inkChg>
        <pc:inkChg chg="add topLvl">
          <ac:chgData name="Dean Plank [dep22]" userId="48b10090-a369-498a-81dc-48efc77fff27" providerId="ADAL" clId="{392592C1-9606-EC41-9A67-72D882A204E0}" dt="2022-02-16T23:55:22.288" v="967"/>
          <ac:inkMkLst>
            <pc:docMk/>
            <pc:sldMk cId="386386675" sldId="264"/>
            <ac:inkMk id="11" creationId="{ECDC23B1-5FF6-9742-B8CA-296D102401D5}"/>
          </ac:inkMkLst>
        </pc:inkChg>
        <pc:inkChg chg="add topLvl">
          <ac:chgData name="Dean Plank [dep22]" userId="48b10090-a369-498a-81dc-48efc77fff27" providerId="ADAL" clId="{392592C1-9606-EC41-9A67-72D882A204E0}" dt="2022-02-16T23:55:22.288" v="967"/>
          <ac:inkMkLst>
            <pc:docMk/>
            <pc:sldMk cId="386386675" sldId="264"/>
            <ac:inkMk id="12" creationId="{121453AD-0BBA-6742-B518-7859E6A536BF}"/>
          </ac:inkMkLst>
        </pc:inkChg>
        <pc:inkChg chg="add topLvl">
          <ac:chgData name="Dean Plank [dep22]" userId="48b10090-a369-498a-81dc-48efc77fff27" providerId="ADAL" clId="{392592C1-9606-EC41-9A67-72D882A204E0}" dt="2022-02-16T23:55:22.288" v="967"/>
          <ac:inkMkLst>
            <pc:docMk/>
            <pc:sldMk cId="386386675" sldId="264"/>
            <ac:inkMk id="13" creationId="{686B3EC4-8463-0D4D-BBA0-F09D0BE7FD70}"/>
          </ac:inkMkLst>
        </pc:inkChg>
        <pc:inkChg chg="add topLvl">
          <ac:chgData name="Dean Plank [dep22]" userId="48b10090-a369-498a-81dc-48efc77fff27" providerId="ADAL" clId="{392592C1-9606-EC41-9A67-72D882A204E0}" dt="2022-02-16T23:55:22.288" v="967"/>
          <ac:inkMkLst>
            <pc:docMk/>
            <pc:sldMk cId="386386675" sldId="264"/>
            <ac:inkMk id="14" creationId="{38404350-A568-1746-B82E-EBD014BE006A}"/>
          </ac:inkMkLst>
        </pc:inkChg>
        <pc:inkChg chg="add topLvl">
          <ac:chgData name="Dean Plank [dep22]" userId="48b10090-a369-498a-81dc-48efc77fff27" providerId="ADAL" clId="{392592C1-9606-EC41-9A67-72D882A204E0}" dt="2022-02-16T23:55:22.288" v="967"/>
          <ac:inkMkLst>
            <pc:docMk/>
            <pc:sldMk cId="386386675" sldId="264"/>
            <ac:inkMk id="15" creationId="{B02F9659-90FD-0740-B666-62E459144C2F}"/>
          </ac:inkMkLst>
        </pc:inkChg>
        <pc:inkChg chg="add topLvl">
          <ac:chgData name="Dean Plank [dep22]" userId="48b10090-a369-498a-81dc-48efc77fff27" providerId="ADAL" clId="{392592C1-9606-EC41-9A67-72D882A204E0}" dt="2022-02-16T23:55:22.288" v="967"/>
          <ac:inkMkLst>
            <pc:docMk/>
            <pc:sldMk cId="386386675" sldId="264"/>
            <ac:inkMk id="16" creationId="{2FCD877C-365D-FB45-9495-2A258FD63900}"/>
          </ac:inkMkLst>
        </pc:inkChg>
        <pc:inkChg chg="add topLvl">
          <ac:chgData name="Dean Plank [dep22]" userId="48b10090-a369-498a-81dc-48efc77fff27" providerId="ADAL" clId="{392592C1-9606-EC41-9A67-72D882A204E0}" dt="2022-02-16T23:55:22.288" v="967"/>
          <ac:inkMkLst>
            <pc:docMk/>
            <pc:sldMk cId="386386675" sldId="264"/>
            <ac:inkMk id="17" creationId="{91855626-A958-874B-A0FE-EF93395A19C9}"/>
          </ac:inkMkLst>
        </pc:inkChg>
        <pc:inkChg chg="add topLvl">
          <ac:chgData name="Dean Plank [dep22]" userId="48b10090-a369-498a-81dc-48efc77fff27" providerId="ADAL" clId="{392592C1-9606-EC41-9A67-72D882A204E0}" dt="2022-02-16T23:55:22.288" v="967"/>
          <ac:inkMkLst>
            <pc:docMk/>
            <pc:sldMk cId="386386675" sldId="264"/>
            <ac:inkMk id="18" creationId="{9BA4C747-AB3D-4947-83A3-049ADE01AC60}"/>
          </ac:inkMkLst>
        </pc:inkChg>
        <pc:inkChg chg="add topLvl">
          <ac:chgData name="Dean Plank [dep22]" userId="48b10090-a369-498a-81dc-48efc77fff27" providerId="ADAL" clId="{392592C1-9606-EC41-9A67-72D882A204E0}" dt="2022-02-16T23:55:22.288" v="967"/>
          <ac:inkMkLst>
            <pc:docMk/>
            <pc:sldMk cId="386386675" sldId="264"/>
            <ac:inkMk id="19" creationId="{58939F47-0A7E-D043-AA83-7887CB777137}"/>
          </ac:inkMkLst>
        </pc:inkChg>
        <pc:inkChg chg="add topLvl">
          <ac:chgData name="Dean Plank [dep22]" userId="48b10090-a369-498a-81dc-48efc77fff27" providerId="ADAL" clId="{392592C1-9606-EC41-9A67-72D882A204E0}" dt="2022-02-16T23:55:22.288" v="967"/>
          <ac:inkMkLst>
            <pc:docMk/>
            <pc:sldMk cId="386386675" sldId="264"/>
            <ac:inkMk id="20" creationId="{EA2C9C8D-E004-E54F-84C0-582E334B23EA}"/>
          </ac:inkMkLst>
        </pc:inkChg>
        <pc:inkChg chg="add topLvl">
          <ac:chgData name="Dean Plank [dep22]" userId="48b10090-a369-498a-81dc-48efc77fff27" providerId="ADAL" clId="{392592C1-9606-EC41-9A67-72D882A204E0}" dt="2022-02-16T23:55:22.288" v="967"/>
          <ac:inkMkLst>
            <pc:docMk/>
            <pc:sldMk cId="386386675" sldId="264"/>
            <ac:inkMk id="21" creationId="{3E3FF841-3B8A-A64F-B01D-1DC85F5236BA}"/>
          </ac:inkMkLst>
        </pc:inkChg>
        <pc:inkChg chg="add topLvl">
          <ac:chgData name="Dean Plank [dep22]" userId="48b10090-a369-498a-81dc-48efc77fff27" providerId="ADAL" clId="{392592C1-9606-EC41-9A67-72D882A204E0}" dt="2022-02-16T23:55:22.288" v="967"/>
          <ac:inkMkLst>
            <pc:docMk/>
            <pc:sldMk cId="386386675" sldId="264"/>
            <ac:inkMk id="22" creationId="{1819C9CB-C75F-6946-8498-A44E2DB7D85D}"/>
          </ac:inkMkLst>
        </pc:inkChg>
        <pc:inkChg chg="add">
          <ac:chgData name="Dean Plank [dep22]" userId="48b10090-a369-498a-81dc-48efc77fff27" providerId="ADAL" clId="{392592C1-9606-EC41-9A67-72D882A204E0}" dt="2022-02-16T23:55:21.695" v="966"/>
          <ac:inkMkLst>
            <pc:docMk/>
            <pc:sldMk cId="386386675" sldId="264"/>
            <ac:inkMk id="25" creationId="{806DDE42-51DD-2E45-8484-B9F628CA341A}"/>
          </ac:inkMkLst>
        </pc:inkChg>
        <pc:inkChg chg="add topLvl">
          <ac:chgData name="Dean Plank [dep22]" userId="48b10090-a369-498a-81dc-48efc77fff27" providerId="ADAL" clId="{392592C1-9606-EC41-9A67-72D882A204E0}" dt="2022-02-16T23:55:46.052" v="978"/>
          <ac:inkMkLst>
            <pc:docMk/>
            <pc:sldMk cId="386386675" sldId="264"/>
            <ac:inkMk id="27" creationId="{2F21DC7E-457E-CA46-AFDD-C9F80AA24537}"/>
          </ac:inkMkLst>
        </pc:inkChg>
        <pc:inkChg chg="add topLvl">
          <ac:chgData name="Dean Plank [dep22]" userId="48b10090-a369-498a-81dc-48efc77fff27" providerId="ADAL" clId="{392592C1-9606-EC41-9A67-72D882A204E0}" dt="2022-02-16T23:55:46.052" v="978"/>
          <ac:inkMkLst>
            <pc:docMk/>
            <pc:sldMk cId="386386675" sldId="264"/>
            <ac:inkMk id="28" creationId="{B74CC7BA-0934-9042-9DA0-B4FB9E148982}"/>
          </ac:inkMkLst>
        </pc:inkChg>
        <pc:inkChg chg="add topLvl">
          <ac:chgData name="Dean Plank [dep22]" userId="48b10090-a369-498a-81dc-48efc77fff27" providerId="ADAL" clId="{392592C1-9606-EC41-9A67-72D882A204E0}" dt="2022-02-16T23:55:46.052" v="978"/>
          <ac:inkMkLst>
            <pc:docMk/>
            <pc:sldMk cId="386386675" sldId="264"/>
            <ac:inkMk id="29" creationId="{D3E192D8-B3FB-1046-AF87-29653924E961}"/>
          </ac:inkMkLst>
        </pc:inkChg>
        <pc:inkChg chg="add topLvl">
          <ac:chgData name="Dean Plank [dep22]" userId="48b10090-a369-498a-81dc-48efc77fff27" providerId="ADAL" clId="{392592C1-9606-EC41-9A67-72D882A204E0}" dt="2022-02-16T23:55:46.052" v="978"/>
          <ac:inkMkLst>
            <pc:docMk/>
            <pc:sldMk cId="386386675" sldId="264"/>
            <ac:inkMk id="30" creationId="{6F5A523A-644B-6C41-80AE-B2D95ED38216}"/>
          </ac:inkMkLst>
        </pc:inkChg>
        <pc:inkChg chg="add topLvl">
          <ac:chgData name="Dean Plank [dep22]" userId="48b10090-a369-498a-81dc-48efc77fff27" providerId="ADAL" clId="{392592C1-9606-EC41-9A67-72D882A204E0}" dt="2022-02-16T23:55:46.052" v="978"/>
          <ac:inkMkLst>
            <pc:docMk/>
            <pc:sldMk cId="386386675" sldId="264"/>
            <ac:inkMk id="31" creationId="{DF435A9E-BCA2-2C41-8731-920CF650152B}"/>
          </ac:inkMkLst>
        </pc:inkChg>
        <pc:inkChg chg="add topLvl">
          <ac:chgData name="Dean Plank [dep22]" userId="48b10090-a369-498a-81dc-48efc77fff27" providerId="ADAL" clId="{392592C1-9606-EC41-9A67-72D882A204E0}" dt="2022-02-16T23:55:46.052" v="978"/>
          <ac:inkMkLst>
            <pc:docMk/>
            <pc:sldMk cId="386386675" sldId="264"/>
            <ac:inkMk id="32" creationId="{CD2C22AE-89B4-D544-9B91-B1E70F43007C}"/>
          </ac:inkMkLst>
        </pc:inkChg>
        <pc:inkChg chg="add topLvl">
          <ac:chgData name="Dean Plank [dep22]" userId="48b10090-a369-498a-81dc-48efc77fff27" providerId="ADAL" clId="{392592C1-9606-EC41-9A67-72D882A204E0}" dt="2022-02-16T23:55:46.052" v="978"/>
          <ac:inkMkLst>
            <pc:docMk/>
            <pc:sldMk cId="386386675" sldId="264"/>
            <ac:inkMk id="33" creationId="{8AAD1239-00D7-8546-8805-E8BE781FDA2C}"/>
          </ac:inkMkLst>
        </pc:inkChg>
        <pc:inkChg chg="add">
          <ac:chgData name="Dean Plank [dep22]" userId="48b10090-a369-498a-81dc-48efc77fff27" providerId="ADAL" clId="{392592C1-9606-EC41-9A67-72D882A204E0}" dt="2022-02-16T23:55:38.289" v="975"/>
          <ac:inkMkLst>
            <pc:docMk/>
            <pc:sldMk cId="386386675" sldId="264"/>
            <ac:inkMk id="34" creationId="{DD34D934-1B8D-7E48-A57C-EBFB6DA160EE}"/>
          </ac:inkMkLst>
        </pc:inkChg>
        <pc:inkChg chg="add">
          <ac:chgData name="Dean Plank [dep22]" userId="48b10090-a369-498a-81dc-48efc77fff27" providerId="ADAL" clId="{392592C1-9606-EC41-9A67-72D882A204E0}" dt="2022-02-16T23:55:45.448" v="977"/>
          <ac:inkMkLst>
            <pc:docMk/>
            <pc:sldMk cId="386386675" sldId="264"/>
            <ac:inkMk id="36" creationId="{07934BC4-37B0-3F46-A5C0-D8C3665F1DE3}"/>
          </ac:inkMkLst>
        </pc:inkChg>
        <pc:inkChg chg="add topLvl">
          <ac:chgData name="Dean Plank [dep22]" userId="48b10090-a369-498a-81dc-48efc77fff27" providerId="ADAL" clId="{392592C1-9606-EC41-9A67-72D882A204E0}" dt="2022-02-16T23:56:00.995" v="995"/>
          <ac:inkMkLst>
            <pc:docMk/>
            <pc:sldMk cId="386386675" sldId="264"/>
            <ac:inkMk id="38" creationId="{57F21549-4757-F64D-A7FF-02D1372C7185}"/>
          </ac:inkMkLst>
        </pc:inkChg>
        <pc:inkChg chg="add topLvl">
          <ac:chgData name="Dean Plank [dep22]" userId="48b10090-a369-498a-81dc-48efc77fff27" providerId="ADAL" clId="{392592C1-9606-EC41-9A67-72D882A204E0}" dt="2022-02-16T23:56:00.995" v="995"/>
          <ac:inkMkLst>
            <pc:docMk/>
            <pc:sldMk cId="386386675" sldId="264"/>
            <ac:inkMk id="39" creationId="{24C83FA3-03DE-3E46-925B-52EFA3B8C8B5}"/>
          </ac:inkMkLst>
        </pc:inkChg>
        <pc:inkChg chg="add topLvl">
          <ac:chgData name="Dean Plank [dep22]" userId="48b10090-a369-498a-81dc-48efc77fff27" providerId="ADAL" clId="{392592C1-9606-EC41-9A67-72D882A204E0}" dt="2022-02-16T23:56:00.995" v="995"/>
          <ac:inkMkLst>
            <pc:docMk/>
            <pc:sldMk cId="386386675" sldId="264"/>
            <ac:inkMk id="40" creationId="{169D87F3-E13A-BF4D-B8E9-5429E47875B1}"/>
          </ac:inkMkLst>
        </pc:inkChg>
        <pc:inkChg chg="add topLvl">
          <ac:chgData name="Dean Plank [dep22]" userId="48b10090-a369-498a-81dc-48efc77fff27" providerId="ADAL" clId="{392592C1-9606-EC41-9A67-72D882A204E0}" dt="2022-02-16T23:56:00.995" v="995"/>
          <ac:inkMkLst>
            <pc:docMk/>
            <pc:sldMk cId="386386675" sldId="264"/>
            <ac:inkMk id="42" creationId="{17C54BA1-3F23-6040-B62F-D81F1472A57E}"/>
          </ac:inkMkLst>
        </pc:inkChg>
        <pc:inkChg chg="add topLvl">
          <ac:chgData name="Dean Plank [dep22]" userId="48b10090-a369-498a-81dc-48efc77fff27" providerId="ADAL" clId="{392592C1-9606-EC41-9A67-72D882A204E0}" dt="2022-02-16T23:56:00.995" v="995"/>
          <ac:inkMkLst>
            <pc:docMk/>
            <pc:sldMk cId="386386675" sldId="264"/>
            <ac:inkMk id="44" creationId="{20AD6AB1-DAC5-2141-87FA-CCE0B722F439}"/>
          </ac:inkMkLst>
        </pc:inkChg>
        <pc:inkChg chg="add topLvl">
          <ac:chgData name="Dean Plank [dep22]" userId="48b10090-a369-498a-81dc-48efc77fff27" providerId="ADAL" clId="{392592C1-9606-EC41-9A67-72D882A204E0}" dt="2022-02-16T23:56:00.995" v="995"/>
          <ac:inkMkLst>
            <pc:docMk/>
            <pc:sldMk cId="386386675" sldId="264"/>
            <ac:inkMk id="45" creationId="{4DB0FB42-7A11-DF45-9E51-7D9E8FF10F25}"/>
          </ac:inkMkLst>
        </pc:inkChg>
        <pc:inkChg chg="add topLvl">
          <ac:chgData name="Dean Plank [dep22]" userId="48b10090-a369-498a-81dc-48efc77fff27" providerId="ADAL" clId="{392592C1-9606-EC41-9A67-72D882A204E0}" dt="2022-02-16T23:56:00.995" v="995"/>
          <ac:inkMkLst>
            <pc:docMk/>
            <pc:sldMk cId="386386675" sldId="264"/>
            <ac:inkMk id="46" creationId="{5843C624-CBA7-274E-B83B-B1E1A6873414}"/>
          </ac:inkMkLst>
        </pc:inkChg>
        <pc:inkChg chg="add topLvl">
          <ac:chgData name="Dean Plank [dep22]" userId="48b10090-a369-498a-81dc-48efc77fff27" providerId="ADAL" clId="{392592C1-9606-EC41-9A67-72D882A204E0}" dt="2022-02-16T23:56:00.995" v="995"/>
          <ac:inkMkLst>
            <pc:docMk/>
            <pc:sldMk cId="386386675" sldId="264"/>
            <ac:inkMk id="47" creationId="{9E07F28E-FCD2-C242-A622-5B9873E84635}"/>
          </ac:inkMkLst>
        </pc:inkChg>
        <pc:inkChg chg="add topLvl">
          <ac:chgData name="Dean Plank [dep22]" userId="48b10090-a369-498a-81dc-48efc77fff27" providerId="ADAL" clId="{392592C1-9606-EC41-9A67-72D882A204E0}" dt="2022-02-16T23:56:00.995" v="995"/>
          <ac:inkMkLst>
            <pc:docMk/>
            <pc:sldMk cId="386386675" sldId="264"/>
            <ac:inkMk id="48" creationId="{8F1B2829-9A0E-A141-91BA-B940788CE265}"/>
          </ac:inkMkLst>
        </pc:inkChg>
        <pc:inkChg chg="add topLvl">
          <ac:chgData name="Dean Plank [dep22]" userId="48b10090-a369-498a-81dc-48efc77fff27" providerId="ADAL" clId="{392592C1-9606-EC41-9A67-72D882A204E0}" dt="2022-02-16T23:56:00.995" v="995"/>
          <ac:inkMkLst>
            <pc:docMk/>
            <pc:sldMk cId="386386675" sldId="264"/>
            <ac:inkMk id="49" creationId="{783BA391-5C48-8641-ABD8-98DE5279C9C2}"/>
          </ac:inkMkLst>
        </pc:inkChg>
        <pc:inkChg chg="add topLvl">
          <ac:chgData name="Dean Plank [dep22]" userId="48b10090-a369-498a-81dc-48efc77fff27" providerId="ADAL" clId="{392592C1-9606-EC41-9A67-72D882A204E0}" dt="2022-02-16T23:56:00.995" v="995"/>
          <ac:inkMkLst>
            <pc:docMk/>
            <pc:sldMk cId="386386675" sldId="264"/>
            <ac:inkMk id="50" creationId="{03BCCF28-905A-AF4F-A94B-E477F608B1A0}"/>
          </ac:inkMkLst>
        </pc:inkChg>
        <pc:inkChg chg="add">
          <ac:chgData name="Dean Plank [dep22]" userId="48b10090-a369-498a-81dc-48efc77fff27" providerId="ADAL" clId="{392592C1-9606-EC41-9A67-72D882A204E0}" dt="2022-02-16T23:55:59.828" v="993"/>
          <ac:inkMkLst>
            <pc:docMk/>
            <pc:sldMk cId="386386675" sldId="264"/>
            <ac:inkMk id="52" creationId="{303BFF72-845E-BA4E-90CF-BE60AF72F15D}"/>
          </ac:inkMkLst>
        </pc:inkChg>
        <pc:inkChg chg="add">
          <ac:chgData name="Dean Plank [dep22]" userId="48b10090-a369-498a-81dc-48efc77fff27" providerId="ADAL" clId="{392592C1-9606-EC41-9A67-72D882A204E0}" dt="2022-02-16T23:56:00.330" v="994"/>
          <ac:inkMkLst>
            <pc:docMk/>
            <pc:sldMk cId="386386675" sldId="264"/>
            <ac:inkMk id="53" creationId="{7DA86645-C6C4-9F4C-80E5-979A99F010CC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55" creationId="{E5E9A10F-7787-2D45-9A4B-5670E9EFDFFE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56" creationId="{F89F1DB2-EBAA-674D-A599-454DE400DB3A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58" creationId="{F3F174C9-9F69-9642-83CC-B44F374E425B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59" creationId="{EC80FDDC-4ADD-D94D-B8F2-761DCD41D34B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60" creationId="{C67C5B40-A8C2-5E42-9EA7-48F2D8DB06BB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62" creationId="{AF7E3043-14B9-2D4D-99B5-4CB02481A7CF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63" creationId="{95971771-D0B3-7E48-91D2-7811898F5F6B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65" creationId="{C82E342D-FBCA-2A4B-9CC5-1A2E9A6C3708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67" creationId="{BDF4ACCD-3C1D-264F-9FEE-7EFE434C5E6D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69" creationId="{D56B91EC-A113-474A-A3B0-9F6FBBBBC3C6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70" creationId="{1CB6CD37-287C-7E4A-8BF8-1BA689F43751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72" creationId="{9F3FC38F-E8D6-9C4D-A79E-34E8B0A2D7CB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74" creationId="{89267870-3CD6-9444-8231-3626EAC40181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75" creationId="{4DA4C203-A0AA-CC44-825E-27112DCF6A3D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77" creationId="{0672E48B-F8C2-864C-82A0-DB47F8619266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79" creationId="{6362A380-C2C0-5B44-B5B6-AB09B2D79430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81" creationId="{58B2CD7B-A7A2-3047-B902-1D9EC8801963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82" creationId="{1E5F73BE-6789-C744-9DCA-116E6EAE4C7D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83" creationId="{DC46262B-E9A0-2147-9A67-A09A785B453C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84" creationId="{597EFD2C-4281-1344-BD73-F71BE2775EC8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86" creationId="{E0BB79AB-E17C-8C48-A469-8505B8BF9FBC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87" creationId="{F4F75095-0D97-2A41-A655-06681500FE6C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88" creationId="{8BB3ABD8-E3CE-AB42-BE79-4E20729C5C20}"/>
          </ac:inkMkLst>
        </pc:inkChg>
        <pc:inkChg chg="add topLvl">
          <ac:chgData name="Dean Plank [dep22]" userId="48b10090-a369-498a-81dc-48efc77fff27" providerId="ADAL" clId="{392592C1-9606-EC41-9A67-72D882A204E0}" dt="2022-02-16T23:56:51.016" v="1036"/>
          <ac:inkMkLst>
            <pc:docMk/>
            <pc:sldMk cId="386386675" sldId="264"/>
            <ac:inkMk id="89" creationId="{4E0BFBF0-92E1-E944-B300-9E5FB1483338}"/>
          </ac:inkMkLst>
        </pc:inkChg>
        <pc:inkChg chg="add">
          <ac:chgData name="Dean Plank [dep22]" userId="48b10090-a369-498a-81dc-48efc77fff27" providerId="ADAL" clId="{392592C1-9606-EC41-9A67-72D882A204E0}" dt="2022-02-16T23:56:44.981" v="1032"/>
          <ac:inkMkLst>
            <pc:docMk/>
            <pc:sldMk cId="386386675" sldId="264"/>
            <ac:inkMk id="91" creationId="{85CD21DE-0338-0042-A28F-FE5573F5F30F}"/>
          </ac:inkMkLst>
        </pc:inkChg>
        <pc:inkChg chg="add">
          <ac:chgData name="Dean Plank [dep22]" userId="48b10090-a369-498a-81dc-48efc77fff27" providerId="ADAL" clId="{392592C1-9606-EC41-9A67-72D882A204E0}" dt="2022-02-16T23:56:45.555" v="1033"/>
          <ac:inkMkLst>
            <pc:docMk/>
            <pc:sldMk cId="386386675" sldId="264"/>
            <ac:inkMk id="92" creationId="{9E8BBC1A-F2D1-F749-A283-5085A4198BCC}"/>
          </ac:inkMkLst>
        </pc:inkChg>
        <pc:inkChg chg="add">
          <ac:chgData name="Dean Plank [dep22]" userId="48b10090-a369-498a-81dc-48efc77fff27" providerId="ADAL" clId="{392592C1-9606-EC41-9A67-72D882A204E0}" dt="2022-02-16T23:56:47.956" v="1034"/>
          <ac:inkMkLst>
            <pc:docMk/>
            <pc:sldMk cId="386386675" sldId="264"/>
            <ac:inkMk id="93" creationId="{420D21F8-069F-1B4D-85CC-E6F27ACBF22E}"/>
          </ac:inkMkLst>
        </pc:inkChg>
        <pc:inkChg chg="add">
          <ac:chgData name="Dean Plank [dep22]" userId="48b10090-a369-498a-81dc-48efc77fff27" providerId="ADAL" clId="{392592C1-9606-EC41-9A67-72D882A204E0}" dt="2022-02-16T23:56:50.240" v="1035"/>
          <ac:inkMkLst>
            <pc:docMk/>
            <pc:sldMk cId="386386675" sldId="264"/>
            <ac:inkMk id="94" creationId="{2F104F49-89A2-D641-8321-5DD46C02B9E1}"/>
          </ac:inkMkLst>
        </pc:inkChg>
      </pc:sldChg>
      <pc:sldChg chg="addSp delSp">
        <pc:chgData name="Dean Plank [dep22]" userId="48b10090-a369-498a-81dc-48efc77fff27" providerId="ADAL" clId="{392592C1-9606-EC41-9A67-72D882A204E0}" dt="2022-02-17T00:02:28.685" v="1187"/>
        <pc:sldMkLst>
          <pc:docMk/>
          <pc:sldMk cId="276353471" sldId="265"/>
        </pc:sldMkLst>
        <pc:grpChg chg="del">
          <ac:chgData name="Dean Plank [dep22]" userId="48b10090-a369-498a-81dc-48efc77fff27" providerId="ADAL" clId="{392592C1-9606-EC41-9A67-72D882A204E0}" dt="2022-02-16T23:58:43.102" v="1126"/>
          <ac:grpSpMkLst>
            <pc:docMk/>
            <pc:sldMk cId="276353471" sldId="265"/>
            <ac:grpSpMk id="71" creationId="{0340ED78-C6B2-8948-8A8D-07E35558721F}"/>
          </ac:grpSpMkLst>
        </pc:grpChg>
        <pc:grpChg chg="add">
          <ac:chgData name="Dean Plank [dep22]" userId="48b10090-a369-498a-81dc-48efc77fff27" providerId="ADAL" clId="{392592C1-9606-EC41-9A67-72D882A204E0}" dt="2022-02-16T23:58:51.943" v="1137"/>
          <ac:grpSpMkLst>
            <pc:docMk/>
            <pc:sldMk cId="276353471" sldId="265"/>
            <ac:grpSpMk id="130" creationId="{C9A1E5E3-C600-3D44-94F1-621399DF6B73}"/>
          </ac:grpSpMkLst>
        </pc:grpChg>
        <pc:grpChg chg="add del">
          <ac:chgData name="Dean Plank [dep22]" userId="48b10090-a369-498a-81dc-48efc77fff27" providerId="ADAL" clId="{392592C1-9606-EC41-9A67-72D882A204E0}" dt="2022-02-17T00:01:33.219" v="1159"/>
          <ac:grpSpMkLst>
            <pc:docMk/>
            <pc:sldMk cId="276353471" sldId="265"/>
            <ac:grpSpMk id="225" creationId="{72F95D66-E722-A24C-A770-13BC6E2B1081}"/>
          </ac:grpSpMkLst>
        </pc:grpChg>
        <pc:grpChg chg="add del">
          <ac:chgData name="Dean Plank [dep22]" userId="48b10090-a369-498a-81dc-48efc77fff27" providerId="ADAL" clId="{392592C1-9606-EC41-9A67-72D882A204E0}" dt="2022-02-17T00:02:07.898" v="1172"/>
          <ac:grpSpMkLst>
            <pc:docMk/>
            <pc:sldMk cId="276353471" sldId="265"/>
            <ac:grpSpMk id="235" creationId="{E40FD77B-6E00-C34A-BE6C-6756FB159C5A}"/>
          </ac:grpSpMkLst>
        </pc:grpChg>
        <pc:grpChg chg="add">
          <ac:chgData name="Dean Plank [dep22]" userId="48b10090-a369-498a-81dc-48efc77fff27" providerId="ADAL" clId="{392592C1-9606-EC41-9A67-72D882A204E0}" dt="2022-02-17T00:02:28.685" v="1187"/>
          <ac:grpSpMkLst>
            <pc:docMk/>
            <pc:sldMk cId="276353471" sldId="265"/>
            <ac:grpSpMk id="254" creationId="{A0AEFE51-2F52-6E42-B11C-0A05F6478204}"/>
          </ac:grpSpMkLst>
        </pc:grpChg>
        <pc:grpChg chg="del">
          <ac:chgData name="Dean Plank [dep22]" userId="48b10090-a369-498a-81dc-48efc77fff27" providerId="ADAL" clId="{392592C1-9606-EC41-9A67-72D882A204E0}" dt="2022-02-16T23:58:33.735" v="1108"/>
          <ac:grpSpMkLst>
            <pc:docMk/>
            <pc:sldMk cId="276353471" sldId="265"/>
            <ac:grpSpMk id="336" creationId="{1E52A58B-449D-4247-8130-A29196941063}"/>
          </ac:grpSpMkLst>
        </pc:grpChg>
        <pc:grpChg chg="del">
          <ac:chgData name="Dean Plank [dep22]" userId="48b10090-a369-498a-81dc-48efc77fff27" providerId="ADAL" clId="{392592C1-9606-EC41-9A67-72D882A204E0}" dt="2022-02-16T23:58:33.761" v="1113"/>
          <ac:grpSpMkLst>
            <pc:docMk/>
            <pc:sldMk cId="276353471" sldId="265"/>
            <ac:grpSpMk id="341" creationId="{C3D6A070-0076-A142-B5F1-20D7026AD7A2}"/>
          </ac:grpSpMkLst>
        </pc:grpChg>
        <pc:inkChg chg="del">
          <ac:chgData name="Dean Plank [dep22]" userId="48b10090-a369-498a-81dc-48efc77fff27" providerId="ADAL" clId="{392592C1-9606-EC41-9A67-72D882A204E0}" dt="2022-02-16T23:58:39.672" v="1118"/>
          <ac:inkMkLst>
            <pc:docMk/>
            <pc:sldMk cId="276353471" sldId="265"/>
            <ac:inkMk id="3" creationId="{54C68C70-2312-2842-A430-38134C9D5F92}"/>
          </ac:inkMkLst>
        </pc:inkChg>
        <pc:inkChg chg="del">
          <ac:chgData name="Dean Plank [dep22]" userId="48b10090-a369-498a-81dc-48efc77fff27" providerId="ADAL" clId="{392592C1-9606-EC41-9A67-72D882A204E0}" dt="2022-02-16T23:58:43.069" v="1120"/>
          <ac:inkMkLst>
            <pc:docMk/>
            <pc:sldMk cId="276353471" sldId="265"/>
            <ac:inkMk id="12" creationId="{3E814D60-E9E4-144D-8A71-5B52D20225EC}"/>
          </ac:inkMkLst>
        </pc:inkChg>
        <pc:inkChg chg="del">
          <ac:chgData name="Dean Plank [dep22]" userId="48b10090-a369-498a-81dc-48efc77fff27" providerId="ADAL" clId="{392592C1-9606-EC41-9A67-72D882A204E0}" dt="2022-02-16T23:58:37.447" v="1117"/>
          <ac:inkMkLst>
            <pc:docMk/>
            <pc:sldMk cId="276353471" sldId="265"/>
            <ac:inkMk id="13" creationId="{32F9C699-65DF-1242-9451-7DDE20AF0E68}"/>
          </ac:inkMkLst>
        </pc:inkChg>
        <pc:inkChg chg="del">
          <ac:chgData name="Dean Plank [dep22]" userId="48b10090-a369-498a-81dc-48efc77fff27" providerId="ADAL" clId="{392592C1-9606-EC41-9A67-72D882A204E0}" dt="2022-02-16T23:58:43.085" v="1123"/>
          <ac:inkMkLst>
            <pc:docMk/>
            <pc:sldMk cId="276353471" sldId="265"/>
            <ac:inkMk id="16" creationId="{6992C636-532E-4447-A877-3F0D28DFACBB}"/>
          </ac:inkMkLst>
        </pc:inkChg>
        <pc:inkChg chg="add">
          <ac:chgData name="Dean Plank [dep22]" userId="48b10090-a369-498a-81dc-48efc77fff27" providerId="ADAL" clId="{392592C1-9606-EC41-9A67-72D882A204E0}" dt="2022-02-16T23:58:46.287" v="1132"/>
          <ac:inkMkLst>
            <pc:docMk/>
            <pc:sldMk cId="276353471" sldId="265"/>
            <ac:inkMk id="18" creationId="{E34789B9-4421-204B-B8E7-49EEE0B2FE3F}"/>
          </ac:inkMkLst>
        </pc:inkChg>
        <pc:inkChg chg="del">
          <ac:chgData name="Dean Plank [dep22]" userId="48b10090-a369-498a-81dc-48efc77fff27" providerId="ADAL" clId="{392592C1-9606-EC41-9A67-72D882A204E0}" dt="2022-02-16T23:58:43.089" v="1124"/>
          <ac:inkMkLst>
            <pc:docMk/>
            <pc:sldMk cId="276353471" sldId="265"/>
            <ac:inkMk id="20" creationId="{4870D235-4119-6B4A-AC09-5FCE07718185}"/>
          </ac:inkMkLst>
        </pc:inkChg>
        <pc:inkChg chg="del">
          <ac:chgData name="Dean Plank [dep22]" userId="48b10090-a369-498a-81dc-48efc77fff27" providerId="ADAL" clId="{392592C1-9606-EC41-9A67-72D882A204E0}" dt="2022-02-16T23:58:43.124" v="1130"/>
          <ac:inkMkLst>
            <pc:docMk/>
            <pc:sldMk cId="276353471" sldId="265"/>
            <ac:inkMk id="24" creationId="{F9AD7671-3044-0A4A-84E1-EF6CABDB3762}"/>
          </ac:inkMkLst>
        </pc:inkChg>
        <pc:inkChg chg="del">
          <ac:chgData name="Dean Plank [dep22]" userId="48b10090-a369-498a-81dc-48efc77fff27" providerId="ADAL" clId="{392592C1-9606-EC41-9A67-72D882A204E0}" dt="2022-02-16T23:58:43.128" v="1131"/>
          <ac:inkMkLst>
            <pc:docMk/>
            <pc:sldMk cId="276353471" sldId="265"/>
            <ac:inkMk id="25" creationId="{C6926474-D379-5944-8B6B-805D098D2900}"/>
          </ac:inkMkLst>
        </pc:inkChg>
        <pc:inkChg chg="del">
          <ac:chgData name="Dean Plank [dep22]" userId="48b10090-a369-498a-81dc-48efc77fff27" providerId="ADAL" clId="{392592C1-9606-EC41-9A67-72D882A204E0}" dt="2022-02-16T23:58:43.113" v="1128"/>
          <ac:inkMkLst>
            <pc:docMk/>
            <pc:sldMk cId="276353471" sldId="265"/>
            <ac:inkMk id="26" creationId="{C4EA70CA-A348-7544-B5CE-FF6D20D2DE90}"/>
          </ac:inkMkLst>
        </pc:inkChg>
        <pc:inkChg chg="del">
          <ac:chgData name="Dean Plank [dep22]" userId="48b10090-a369-498a-81dc-48efc77fff27" providerId="ADAL" clId="{392592C1-9606-EC41-9A67-72D882A204E0}" dt="2022-02-16T23:58:43.080" v="1122"/>
          <ac:inkMkLst>
            <pc:docMk/>
            <pc:sldMk cId="276353471" sldId="265"/>
            <ac:inkMk id="27" creationId="{7772AA20-98B8-6648-8D92-C061959F223B}"/>
          </ac:inkMkLst>
        </pc:inkChg>
        <pc:inkChg chg="del">
          <ac:chgData name="Dean Plank [dep22]" userId="48b10090-a369-498a-81dc-48efc77fff27" providerId="ADAL" clId="{392592C1-9606-EC41-9A67-72D882A204E0}" dt="2022-02-16T23:58:43.064" v="1119"/>
          <ac:inkMkLst>
            <pc:docMk/>
            <pc:sldMk cId="276353471" sldId="265"/>
            <ac:inkMk id="28" creationId="{6C0C9A7B-C49C-0445-9ED5-8FC87707764C}"/>
          </ac:inkMkLst>
        </pc:inkChg>
        <pc:inkChg chg="del">
          <ac:chgData name="Dean Plank [dep22]" userId="48b10090-a369-498a-81dc-48efc77fff27" providerId="ADAL" clId="{392592C1-9606-EC41-9A67-72D882A204E0}" dt="2022-02-16T23:58:43.119" v="1129"/>
          <ac:inkMkLst>
            <pc:docMk/>
            <pc:sldMk cId="276353471" sldId="265"/>
            <ac:inkMk id="29" creationId="{5CBC9E8A-FA09-BC4E-8859-0365E1355DE4}"/>
          </ac:inkMkLst>
        </pc:inkChg>
        <pc:inkChg chg="add">
          <ac:chgData name="Dean Plank [dep22]" userId="48b10090-a369-498a-81dc-48efc77fff27" providerId="ADAL" clId="{392592C1-9606-EC41-9A67-72D882A204E0}" dt="2022-02-16T23:58:47.461" v="1133"/>
          <ac:inkMkLst>
            <pc:docMk/>
            <pc:sldMk cId="276353471" sldId="265"/>
            <ac:inkMk id="33" creationId="{7F7BE002-37C8-B743-92C4-0709081CE16B}"/>
          </ac:inkMkLst>
        </pc:inkChg>
        <pc:inkChg chg="del topLvl">
          <ac:chgData name="Dean Plank [dep22]" userId="48b10090-a369-498a-81dc-48efc77fff27" providerId="ADAL" clId="{392592C1-9606-EC41-9A67-72D882A204E0}" dt="2022-02-16T23:58:43.102" v="1126"/>
          <ac:inkMkLst>
            <pc:docMk/>
            <pc:sldMk cId="276353471" sldId="265"/>
            <ac:inkMk id="36" creationId="{A071822B-BAA1-6C49-B738-D3CD23DC1041}"/>
          </ac:inkMkLst>
        </pc:inkChg>
        <pc:inkChg chg="add">
          <ac:chgData name="Dean Plank [dep22]" userId="48b10090-a369-498a-81dc-48efc77fff27" providerId="ADAL" clId="{392592C1-9606-EC41-9A67-72D882A204E0}" dt="2022-02-16T23:58:47.769" v="1134"/>
          <ac:inkMkLst>
            <pc:docMk/>
            <pc:sldMk cId="276353471" sldId="265"/>
            <ac:inkMk id="55" creationId="{3720D408-2B4D-094D-981E-7AC3FD1CDDAE}"/>
          </ac:inkMkLst>
        </pc:inkChg>
        <pc:inkChg chg="del">
          <ac:chgData name="Dean Plank [dep22]" userId="48b10090-a369-498a-81dc-48efc77fff27" providerId="ADAL" clId="{392592C1-9606-EC41-9A67-72D882A204E0}" dt="2022-02-16T23:58:43.096" v="1125"/>
          <ac:inkMkLst>
            <pc:docMk/>
            <pc:sldMk cId="276353471" sldId="265"/>
            <ac:inkMk id="56" creationId="{5975AE62-8C06-C940-9924-CE5C6AC73819}"/>
          </ac:inkMkLst>
        </pc:inkChg>
        <pc:inkChg chg="add">
          <ac:chgData name="Dean Plank [dep22]" userId="48b10090-a369-498a-81dc-48efc77fff27" providerId="ADAL" clId="{392592C1-9606-EC41-9A67-72D882A204E0}" dt="2022-02-16T23:58:49.910" v="1135"/>
          <ac:inkMkLst>
            <pc:docMk/>
            <pc:sldMk cId="276353471" sldId="265"/>
            <ac:inkMk id="57" creationId="{5E645E5B-027F-D64D-A901-C411A812791A}"/>
          </ac:inkMkLst>
        </pc:inkChg>
        <pc:inkChg chg="del topLvl">
          <ac:chgData name="Dean Plank [dep22]" userId="48b10090-a369-498a-81dc-48efc77fff27" providerId="ADAL" clId="{392592C1-9606-EC41-9A67-72D882A204E0}" dt="2022-02-16T23:58:43.107" v="1127"/>
          <ac:inkMkLst>
            <pc:docMk/>
            <pc:sldMk cId="276353471" sldId="265"/>
            <ac:inkMk id="59" creationId="{7B633F2A-F6C7-6B43-800E-6CDC93ED2C1B}"/>
          </ac:inkMkLst>
        </pc:inkChg>
        <pc:inkChg chg="del">
          <ac:chgData name="Dean Plank [dep22]" userId="48b10090-a369-498a-81dc-48efc77fff27" providerId="ADAL" clId="{392592C1-9606-EC41-9A67-72D882A204E0}" dt="2022-02-16T23:58:43.073" v="1121"/>
          <ac:inkMkLst>
            <pc:docMk/>
            <pc:sldMk cId="276353471" sldId="265"/>
            <ac:inkMk id="64" creationId="{B741721B-877D-2148-BE3D-32156425FD80}"/>
          </ac:inkMkLst>
        </pc:inkChg>
        <pc:inkChg chg="add">
          <ac:chgData name="Dean Plank [dep22]" userId="48b10090-a369-498a-81dc-48efc77fff27" providerId="ADAL" clId="{392592C1-9606-EC41-9A67-72D882A204E0}" dt="2022-02-16T23:58:50.109" v="1136"/>
          <ac:inkMkLst>
            <pc:docMk/>
            <pc:sldMk cId="276353471" sldId="265"/>
            <ac:inkMk id="106" creationId="{DB84C005-6B59-3A4D-A5EC-E5E741F63871}"/>
          </ac:inkMkLst>
        </pc:inkChg>
        <pc:inkChg chg="add del">
          <ac:chgData name="Dean Plank [dep22]" userId="48b10090-a369-498a-81dc-48efc77fff27" providerId="ADAL" clId="{392592C1-9606-EC41-9A67-72D882A204E0}" dt="2022-02-17T00:00:37.165" v="1153"/>
          <ac:inkMkLst>
            <pc:docMk/>
            <pc:sldMk cId="276353471" sldId="265"/>
            <ac:inkMk id="145" creationId="{A18C925E-CC05-5748-BA17-806A41519D37}"/>
          </ac:inkMkLst>
        </pc:inkChg>
        <pc:inkChg chg="add del">
          <ac:chgData name="Dean Plank [dep22]" userId="48b10090-a369-498a-81dc-48efc77fff27" providerId="ADAL" clId="{392592C1-9606-EC41-9A67-72D882A204E0}" dt="2022-02-17T00:00:37.613" v="1154"/>
          <ac:inkMkLst>
            <pc:docMk/>
            <pc:sldMk cId="276353471" sldId="265"/>
            <ac:inkMk id="147" creationId="{2ED8D353-AB3B-4D47-894A-AA3062438663}"/>
          </ac:inkMkLst>
        </pc:inkChg>
        <pc:inkChg chg="add del">
          <ac:chgData name="Dean Plank [dep22]" userId="48b10090-a369-498a-81dc-48efc77fff27" providerId="ADAL" clId="{392592C1-9606-EC41-9A67-72D882A204E0}" dt="2022-02-16T23:59:56.679" v="1146"/>
          <ac:inkMkLst>
            <pc:docMk/>
            <pc:sldMk cId="276353471" sldId="265"/>
            <ac:inkMk id="152" creationId="{6450F032-85EB-CC4A-A3B5-A6380D7EF511}"/>
          </ac:inkMkLst>
        </pc:inkChg>
        <pc:inkChg chg="add del">
          <ac:chgData name="Dean Plank [dep22]" userId="48b10090-a369-498a-81dc-48efc77fff27" providerId="ADAL" clId="{392592C1-9606-EC41-9A67-72D882A204E0}" dt="2022-02-17T00:00:38.149" v="1155"/>
          <ac:inkMkLst>
            <pc:docMk/>
            <pc:sldMk cId="276353471" sldId="265"/>
            <ac:inkMk id="173" creationId="{A9F40D4F-EFE6-A74A-8398-8C787D918BD0}"/>
          </ac:inkMkLst>
        </pc:inkChg>
        <pc:inkChg chg="add del">
          <ac:chgData name="Dean Plank [dep22]" userId="48b10090-a369-498a-81dc-48efc77fff27" providerId="ADAL" clId="{392592C1-9606-EC41-9A67-72D882A204E0}" dt="2022-02-17T00:00:30.658" v="1149"/>
          <ac:inkMkLst>
            <pc:docMk/>
            <pc:sldMk cId="276353471" sldId="265"/>
            <ac:inkMk id="189" creationId="{CBCB5033-FB5A-534C-904E-88C04AC03AB6}"/>
          </ac:inkMkLst>
        </pc:inkChg>
        <pc:inkChg chg="add del topLvl">
          <ac:chgData name="Dean Plank [dep22]" userId="48b10090-a369-498a-81dc-48efc77fff27" providerId="ADAL" clId="{392592C1-9606-EC41-9A67-72D882A204E0}" dt="2022-02-17T00:01:37.126" v="1162"/>
          <ac:inkMkLst>
            <pc:docMk/>
            <pc:sldMk cId="276353471" sldId="265"/>
            <ac:inkMk id="198" creationId="{EDEA8E5B-8F7B-B447-9579-5360840A96AE}"/>
          </ac:inkMkLst>
        </pc:inkChg>
        <pc:inkChg chg="add del topLvl">
          <ac:chgData name="Dean Plank [dep22]" userId="48b10090-a369-498a-81dc-48efc77fff27" providerId="ADAL" clId="{392592C1-9606-EC41-9A67-72D882A204E0}" dt="2022-02-17T00:01:33.219" v="1159"/>
          <ac:inkMkLst>
            <pc:docMk/>
            <pc:sldMk cId="276353471" sldId="265"/>
            <ac:inkMk id="207" creationId="{F17F775D-AF90-9046-8A24-699A80E094A4}"/>
          </ac:inkMkLst>
        </pc:inkChg>
        <pc:inkChg chg="add del">
          <ac:chgData name="Dean Plank [dep22]" userId="48b10090-a369-498a-81dc-48efc77fff27" providerId="ADAL" clId="{392592C1-9606-EC41-9A67-72D882A204E0}" dt="2022-02-17T00:01:37.123" v="1161"/>
          <ac:inkMkLst>
            <pc:docMk/>
            <pc:sldMk cId="276353471" sldId="265"/>
            <ac:inkMk id="229" creationId="{4E12559B-B91B-0A4F-8A05-3B0F8AF340DB}"/>
          </ac:inkMkLst>
        </pc:inkChg>
        <pc:inkChg chg="add del topLvl">
          <ac:chgData name="Dean Plank [dep22]" userId="48b10090-a369-498a-81dc-48efc77fff27" providerId="ADAL" clId="{392592C1-9606-EC41-9A67-72D882A204E0}" dt="2022-02-17T00:02:09.469" v="1173"/>
          <ac:inkMkLst>
            <pc:docMk/>
            <pc:sldMk cId="276353471" sldId="265"/>
            <ac:inkMk id="230" creationId="{6FE1F004-FBDB-7948-B873-74A3A7046336}"/>
          </ac:inkMkLst>
        </pc:inkChg>
        <pc:inkChg chg="add del">
          <ac:chgData name="Dean Plank [dep22]" userId="48b10090-a369-498a-81dc-48efc77fff27" providerId="ADAL" clId="{392592C1-9606-EC41-9A67-72D882A204E0}" dt="2022-02-17T00:02:07.882" v="1169"/>
          <ac:inkMkLst>
            <pc:docMk/>
            <pc:sldMk cId="276353471" sldId="265"/>
            <ac:inkMk id="231" creationId="{0D18DDA2-6E19-9542-9910-54D63BCC724F}"/>
          </ac:inkMkLst>
        </pc:inkChg>
        <pc:inkChg chg="add del topLvl">
          <ac:chgData name="Dean Plank [dep22]" userId="48b10090-a369-498a-81dc-48efc77fff27" providerId="ADAL" clId="{392592C1-9606-EC41-9A67-72D882A204E0}" dt="2022-02-17T00:02:07.898" v="1172"/>
          <ac:inkMkLst>
            <pc:docMk/>
            <pc:sldMk cId="276353471" sldId="265"/>
            <ac:inkMk id="232" creationId="{6FC8D7AD-DB6F-324C-B9E6-D000EBB22F41}"/>
          </ac:inkMkLst>
        </pc:inkChg>
        <pc:inkChg chg="add del">
          <ac:chgData name="Dean Plank [dep22]" userId="48b10090-a369-498a-81dc-48efc77fff27" providerId="ADAL" clId="{392592C1-9606-EC41-9A67-72D882A204E0}" dt="2022-02-17T00:02:07.891" v="1171"/>
          <ac:inkMkLst>
            <pc:docMk/>
            <pc:sldMk cId="276353471" sldId="265"/>
            <ac:inkMk id="233" creationId="{A19FD29B-CE47-9C44-B1BA-E909C6D9785E}"/>
          </ac:inkMkLst>
        </pc:inkChg>
        <pc:inkChg chg="add del">
          <ac:chgData name="Dean Plank [dep22]" userId="48b10090-a369-498a-81dc-48efc77fff27" providerId="ADAL" clId="{392592C1-9606-EC41-9A67-72D882A204E0}" dt="2022-02-17T00:02:07.886" v="1170"/>
          <ac:inkMkLst>
            <pc:docMk/>
            <pc:sldMk cId="276353471" sldId="265"/>
            <ac:inkMk id="234" creationId="{D3E2B1B7-3819-8342-99DC-9CDA9A51642D}"/>
          </ac:inkMkLst>
        </pc:inkChg>
        <pc:inkChg chg="add">
          <ac:chgData name="Dean Plank [dep22]" userId="48b10090-a369-498a-81dc-48efc77fff27" providerId="ADAL" clId="{392592C1-9606-EC41-9A67-72D882A204E0}" dt="2022-02-17T00:02:17.034" v="1174"/>
          <ac:inkMkLst>
            <pc:docMk/>
            <pc:sldMk cId="276353471" sldId="265"/>
            <ac:inkMk id="236" creationId="{AEF8D686-2DDE-F747-9AF2-064EC26C211D}"/>
          </ac:inkMkLst>
        </pc:inkChg>
        <pc:inkChg chg="add">
          <ac:chgData name="Dean Plank [dep22]" userId="48b10090-a369-498a-81dc-48efc77fff27" providerId="ADAL" clId="{392592C1-9606-EC41-9A67-72D882A204E0}" dt="2022-02-17T00:02:17.590" v="1175"/>
          <ac:inkMkLst>
            <pc:docMk/>
            <pc:sldMk cId="276353471" sldId="265"/>
            <ac:inkMk id="237" creationId="{2CB167A4-AA04-7C4F-A557-F83012085378}"/>
          </ac:inkMkLst>
        </pc:inkChg>
        <pc:inkChg chg="add">
          <ac:chgData name="Dean Plank [dep22]" userId="48b10090-a369-498a-81dc-48efc77fff27" providerId="ADAL" clId="{392592C1-9606-EC41-9A67-72D882A204E0}" dt="2022-02-17T00:02:18.204" v="1176"/>
          <ac:inkMkLst>
            <pc:docMk/>
            <pc:sldMk cId="276353471" sldId="265"/>
            <ac:inkMk id="238" creationId="{EF1B6F3F-43BC-0E48-BE5F-32CCCC78FD52}"/>
          </ac:inkMkLst>
        </pc:inkChg>
        <pc:inkChg chg="add">
          <ac:chgData name="Dean Plank [dep22]" userId="48b10090-a369-498a-81dc-48efc77fff27" providerId="ADAL" clId="{392592C1-9606-EC41-9A67-72D882A204E0}" dt="2022-02-17T00:02:18.955" v="1177"/>
          <ac:inkMkLst>
            <pc:docMk/>
            <pc:sldMk cId="276353471" sldId="265"/>
            <ac:inkMk id="240" creationId="{F741F359-3FE3-F740-A91E-A41130337285}"/>
          </ac:inkMkLst>
        </pc:inkChg>
        <pc:inkChg chg="add">
          <ac:chgData name="Dean Plank [dep22]" userId="48b10090-a369-498a-81dc-48efc77fff27" providerId="ADAL" clId="{392592C1-9606-EC41-9A67-72D882A204E0}" dt="2022-02-17T00:02:19.754" v="1178"/>
          <ac:inkMkLst>
            <pc:docMk/>
            <pc:sldMk cId="276353471" sldId="265"/>
            <ac:inkMk id="241" creationId="{CD5C25BE-A82D-F64F-B83E-737DC3FC9555}"/>
          </ac:inkMkLst>
        </pc:inkChg>
        <pc:inkChg chg="add">
          <ac:chgData name="Dean Plank [dep22]" userId="48b10090-a369-498a-81dc-48efc77fff27" providerId="ADAL" clId="{392592C1-9606-EC41-9A67-72D882A204E0}" dt="2022-02-17T00:02:20.437" v="1179"/>
          <ac:inkMkLst>
            <pc:docMk/>
            <pc:sldMk cId="276353471" sldId="265"/>
            <ac:inkMk id="242" creationId="{E36910B4-773B-B647-9C81-3774786052B0}"/>
          </ac:inkMkLst>
        </pc:inkChg>
        <pc:inkChg chg="add">
          <ac:chgData name="Dean Plank [dep22]" userId="48b10090-a369-498a-81dc-48efc77fff27" providerId="ADAL" clId="{392592C1-9606-EC41-9A67-72D882A204E0}" dt="2022-02-17T00:02:21.160" v="1180"/>
          <ac:inkMkLst>
            <pc:docMk/>
            <pc:sldMk cId="276353471" sldId="265"/>
            <ac:inkMk id="244" creationId="{4B648547-7128-2A4B-BAED-82A844343C67}"/>
          </ac:inkMkLst>
        </pc:inkChg>
        <pc:inkChg chg="add">
          <ac:chgData name="Dean Plank [dep22]" userId="48b10090-a369-498a-81dc-48efc77fff27" providerId="ADAL" clId="{392592C1-9606-EC41-9A67-72D882A204E0}" dt="2022-02-17T00:02:21.987" v="1181"/>
          <ac:inkMkLst>
            <pc:docMk/>
            <pc:sldMk cId="276353471" sldId="265"/>
            <ac:inkMk id="245" creationId="{75F1C64B-B447-C94B-8E0E-56E2577ABECA}"/>
          </ac:inkMkLst>
        </pc:inkChg>
        <pc:inkChg chg="add">
          <ac:chgData name="Dean Plank [dep22]" userId="48b10090-a369-498a-81dc-48efc77fff27" providerId="ADAL" clId="{392592C1-9606-EC41-9A67-72D882A204E0}" dt="2022-02-17T00:02:22.602" v="1182"/>
          <ac:inkMkLst>
            <pc:docMk/>
            <pc:sldMk cId="276353471" sldId="265"/>
            <ac:inkMk id="246" creationId="{D9E50B1D-B9BC-AF47-A1CA-2711C64541F7}"/>
          </ac:inkMkLst>
        </pc:inkChg>
        <pc:inkChg chg="add">
          <ac:chgData name="Dean Plank [dep22]" userId="48b10090-a369-498a-81dc-48efc77fff27" providerId="ADAL" clId="{392592C1-9606-EC41-9A67-72D882A204E0}" dt="2022-02-17T00:02:24.597" v="1183"/>
          <ac:inkMkLst>
            <pc:docMk/>
            <pc:sldMk cId="276353471" sldId="265"/>
            <ac:inkMk id="247" creationId="{3C7B382E-EC84-CE42-8DC3-5CE0470F0F3A}"/>
          </ac:inkMkLst>
        </pc:inkChg>
        <pc:inkChg chg="add">
          <ac:chgData name="Dean Plank [dep22]" userId="48b10090-a369-498a-81dc-48efc77fff27" providerId="ADAL" clId="{392592C1-9606-EC41-9A67-72D882A204E0}" dt="2022-02-17T00:02:25.672" v="1184"/>
          <ac:inkMkLst>
            <pc:docMk/>
            <pc:sldMk cId="276353471" sldId="265"/>
            <ac:inkMk id="249" creationId="{28F23377-506D-4444-8589-9FD2210FB016}"/>
          </ac:inkMkLst>
        </pc:inkChg>
        <pc:inkChg chg="add">
          <ac:chgData name="Dean Plank [dep22]" userId="48b10090-a369-498a-81dc-48efc77fff27" providerId="ADAL" clId="{392592C1-9606-EC41-9A67-72D882A204E0}" dt="2022-02-17T00:02:27.240" v="1185"/>
          <ac:inkMkLst>
            <pc:docMk/>
            <pc:sldMk cId="276353471" sldId="265"/>
            <ac:inkMk id="250" creationId="{AC29BA71-0BB3-FD42-8322-EC32CA410824}"/>
          </ac:inkMkLst>
        </pc:inkChg>
        <pc:inkChg chg="add">
          <ac:chgData name="Dean Plank [dep22]" userId="48b10090-a369-498a-81dc-48efc77fff27" providerId="ADAL" clId="{392592C1-9606-EC41-9A67-72D882A204E0}" dt="2022-02-17T00:02:27.995" v="1186"/>
          <ac:inkMkLst>
            <pc:docMk/>
            <pc:sldMk cId="276353471" sldId="265"/>
            <ac:inkMk id="251" creationId="{C97158A4-FB9B-3942-8341-E3D15949CCA8}"/>
          </ac:inkMkLst>
        </pc:inkChg>
        <pc:inkChg chg="del">
          <ac:chgData name="Dean Plank [dep22]" userId="48b10090-a369-498a-81dc-48efc77fff27" providerId="ADAL" clId="{392592C1-9606-EC41-9A67-72D882A204E0}" dt="2022-02-16T23:58:33.767" v="1115"/>
          <ac:inkMkLst>
            <pc:docMk/>
            <pc:sldMk cId="276353471" sldId="265"/>
            <ac:inkMk id="260" creationId="{E481CF4A-57F6-3D49-B443-B3D26CDC116E}"/>
          </ac:inkMkLst>
        </pc:inkChg>
        <pc:inkChg chg="del">
          <ac:chgData name="Dean Plank [dep22]" userId="48b10090-a369-498a-81dc-48efc77fff27" providerId="ADAL" clId="{392592C1-9606-EC41-9A67-72D882A204E0}" dt="2022-02-16T23:58:33.687" v="1095"/>
          <ac:inkMkLst>
            <pc:docMk/>
            <pc:sldMk cId="276353471" sldId="265"/>
            <ac:inkMk id="261" creationId="{EB3A3852-08E7-094A-A80E-5F975F5B538E}"/>
          </ac:inkMkLst>
        </pc:inkChg>
        <pc:inkChg chg="del">
          <ac:chgData name="Dean Plank [dep22]" userId="48b10090-a369-498a-81dc-48efc77fff27" providerId="ADAL" clId="{392592C1-9606-EC41-9A67-72D882A204E0}" dt="2022-02-16T23:58:33.718" v="1105"/>
          <ac:inkMkLst>
            <pc:docMk/>
            <pc:sldMk cId="276353471" sldId="265"/>
            <ac:inkMk id="262" creationId="{351B33C8-D351-B149-AFB2-9700CEB07DEA}"/>
          </ac:inkMkLst>
        </pc:inkChg>
        <pc:inkChg chg="del">
          <ac:chgData name="Dean Plank [dep22]" userId="48b10090-a369-498a-81dc-48efc77fff27" providerId="ADAL" clId="{392592C1-9606-EC41-9A67-72D882A204E0}" dt="2022-02-16T23:58:33.713" v="1103"/>
          <ac:inkMkLst>
            <pc:docMk/>
            <pc:sldMk cId="276353471" sldId="265"/>
            <ac:inkMk id="263" creationId="{4077D791-E772-9647-B8A8-A7D44706D0F7}"/>
          </ac:inkMkLst>
        </pc:inkChg>
        <pc:inkChg chg="del">
          <ac:chgData name="Dean Plank [dep22]" userId="48b10090-a369-498a-81dc-48efc77fff27" providerId="ADAL" clId="{392592C1-9606-EC41-9A67-72D882A204E0}" dt="2022-02-16T23:58:33.573" v="1069"/>
          <ac:inkMkLst>
            <pc:docMk/>
            <pc:sldMk cId="276353471" sldId="265"/>
            <ac:inkMk id="264" creationId="{9BDA8BB3-6E2E-E349-92CC-DF2821DF03B7}"/>
          </ac:inkMkLst>
        </pc:inkChg>
        <pc:inkChg chg="del">
          <ac:chgData name="Dean Plank [dep22]" userId="48b10090-a369-498a-81dc-48efc77fff27" providerId="ADAL" clId="{392592C1-9606-EC41-9A67-72D882A204E0}" dt="2022-02-16T23:58:33.596" v="1074"/>
          <ac:inkMkLst>
            <pc:docMk/>
            <pc:sldMk cId="276353471" sldId="265"/>
            <ac:inkMk id="266" creationId="{8D30FBCE-D3FA-0240-9E9A-2ABB032217AD}"/>
          </ac:inkMkLst>
        </pc:inkChg>
        <pc:inkChg chg="del">
          <ac:chgData name="Dean Plank [dep22]" userId="48b10090-a369-498a-81dc-48efc77fff27" providerId="ADAL" clId="{392592C1-9606-EC41-9A67-72D882A204E0}" dt="2022-02-16T23:58:33.549" v="1064"/>
          <ac:inkMkLst>
            <pc:docMk/>
            <pc:sldMk cId="276353471" sldId="265"/>
            <ac:inkMk id="268" creationId="{CB465FCC-49F3-E048-A8BF-953E3CE04B6D}"/>
          </ac:inkMkLst>
        </pc:inkChg>
        <pc:inkChg chg="del">
          <ac:chgData name="Dean Plank [dep22]" userId="48b10090-a369-498a-81dc-48efc77fff27" providerId="ADAL" clId="{392592C1-9606-EC41-9A67-72D882A204E0}" dt="2022-02-16T23:58:33.695" v="1098"/>
          <ac:inkMkLst>
            <pc:docMk/>
            <pc:sldMk cId="276353471" sldId="265"/>
            <ac:inkMk id="269" creationId="{BF034059-74D0-AC4F-93D2-63B9F620E22B}"/>
          </ac:inkMkLst>
        </pc:inkChg>
        <pc:inkChg chg="del">
          <ac:chgData name="Dean Plank [dep22]" userId="48b10090-a369-498a-81dc-48efc77fff27" providerId="ADAL" clId="{392592C1-9606-EC41-9A67-72D882A204E0}" dt="2022-02-16T23:58:33.765" v="1114"/>
          <ac:inkMkLst>
            <pc:docMk/>
            <pc:sldMk cId="276353471" sldId="265"/>
            <ac:inkMk id="270" creationId="{254D9DCC-BF3F-574B-9035-5AECD721D48A}"/>
          </ac:inkMkLst>
        </pc:inkChg>
        <pc:inkChg chg="del">
          <ac:chgData name="Dean Plank [dep22]" userId="48b10090-a369-498a-81dc-48efc77fff27" providerId="ADAL" clId="{392592C1-9606-EC41-9A67-72D882A204E0}" dt="2022-02-16T23:58:33.747" v="1111"/>
          <ac:inkMkLst>
            <pc:docMk/>
            <pc:sldMk cId="276353471" sldId="265"/>
            <ac:inkMk id="271" creationId="{BA225A5C-8C3F-B943-840A-E5544597D085}"/>
          </ac:inkMkLst>
        </pc:inkChg>
        <pc:inkChg chg="del">
          <ac:chgData name="Dean Plank [dep22]" userId="48b10090-a369-498a-81dc-48efc77fff27" providerId="ADAL" clId="{392592C1-9606-EC41-9A67-72D882A204E0}" dt="2022-02-16T23:58:33.692" v="1097"/>
          <ac:inkMkLst>
            <pc:docMk/>
            <pc:sldMk cId="276353471" sldId="265"/>
            <ac:inkMk id="273" creationId="{C58C1C72-644B-4145-9DB8-635EDDEFF715}"/>
          </ac:inkMkLst>
        </pc:inkChg>
        <pc:inkChg chg="del">
          <ac:chgData name="Dean Plank [dep22]" userId="48b10090-a369-498a-81dc-48efc77fff27" providerId="ADAL" clId="{392592C1-9606-EC41-9A67-72D882A204E0}" dt="2022-02-16T23:58:33.673" v="1091"/>
          <ac:inkMkLst>
            <pc:docMk/>
            <pc:sldMk cId="276353471" sldId="265"/>
            <ac:inkMk id="276" creationId="{BE6CDAAF-C6D2-534C-A676-B75AD6FD272A}"/>
          </ac:inkMkLst>
        </pc:inkChg>
        <pc:inkChg chg="del">
          <ac:chgData name="Dean Plank [dep22]" userId="48b10090-a369-498a-81dc-48efc77fff27" providerId="ADAL" clId="{392592C1-9606-EC41-9A67-72D882A204E0}" dt="2022-02-16T23:58:33.690" v="1096"/>
          <ac:inkMkLst>
            <pc:docMk/>
            <pc:sldMk cId="276353471" sldId="265"/>
            <ac:inkMk id="277" creationId="{60F3109F-8B7A-D34B-8FB4-5D7BA2215154}"/>
          </ac:inkMkLst>
        </pc:inkChg>
        <pc:inkChg chg="del">
          <ac:chgData name="Dean Plank [dep22]" userId="48b10090-a369-498a-81dc-48efc77fff27" providerId="ADAL" clId="{392592C1-9606-EC41-9A67-72D882A204E0}" dt="2022-02-16T23:58:33.715" v="1104"/>
          <ac:inkMkLst>
            <pc:docMk/>
            <pc:sldMk cId="276353471" sldId="265"/>
            <ac:inkMk id="278" creationId="{C6F6E0A6-606D-6349-9CDC-3E74F782DEEA}"/>
          </ac:inkMkLst>
        </pc:inkChg>
        <pc:inkChg chg="del">
          <ac:chgData name="Dean Plank [dep22]" userId="48b10090-a369-498a-81dc-48efc77fff27" providerId="ADAL" clId="{392592C1-9606-EC41-9A67-72D882A204E0}" dt="2022-02-16T23:58:33.705" v="1101"/>
          <ac:inkMkLst>
            <pc:docMk/>
            <pc:sldMk cId="276353471" sldId="265"/>
            <ac:inkMk id="279" creationId="{4DDDE241-AE46-734F-BB32-7E4D891F559E}"/>
          </ac:inkMkLst>
        </pc:inkChg>
        <pc:inkChg chg="del">
          <ac:chgData name="Dean Plank [dep22]" userId="48b10090-a369-498a-81dc-48efc77fff27" providerId="ADAL" clId="{392592C1-9606-EC41-9A67-72D882A204E0}" dt="2022-02-16T23:58:33.638" v="1082"/>
          <ac:inkMkLst>
            <pc:docMk/>
            <pc:sldMk cId="276353471" sldId="265"/>
            <ac:inkMk id="283" creationId="{1671F8E7-E068-9E40-A3EA-F3F1D741447F}"/>
          </ac:inkMkLst>
        </pc:inkChg>
        <pc:inkChg chg="del">
          <ac:chgData name="Dean Plank [dep22]" userId="48b10090-a369-498a-81dc-48efc77fff27" providerId="ADAL" clId="{392592C1-9606-EC41-9A67-72D882A204E0}" dt="2022-02-16T23:58:33.615" v="1078"/>
          <ac:inkMkLst>
            <pc:docMk/>
            <pc:sldMk cId="276353471" sldId="265"/>
            <ac:inkMk id="285" creationId="{62D9DA49-8E5E-924E-866C-BD4A9C4C78EC}"/>
          </ac:inkMkLst>
        </pc:inkChg>
        <pc:inkChg chg="del">
          <ac:chgData name="Dean Plank [dep22]" userId="48b10090-a369-498a-81dc-48efc77fff27" providerId="ADAL" clId="{392592C1-9606-EC41-9A67-72D882A204E0}" dt="2022-02-16T23:58:33.583" v="1071"/>
          <ac:inkMkLst>
            <pc:docMk/>
            <pc:sldMk cId="276353471" sldId="265"/>
            <ac:inkMk id="287" creationId="{7B62B9F6-545B-6742-95D7-D81AA0F1AA56}"/>
          </ac:inkMkLst>
        </pc:inkChg>
        <pc:inkChg chg="del">
          <ac:chgData name="Dean Plank [dep22]" userId="48b10090-a369-498a-81dc-48efc77fff27" providerId="ADAL" clId="{392592C1-9606-EC41-9A67-72D882A204E0}" dt="2022-02-16T23:58:33.744" v="1110"/>
          <ac:inkMkLst>
            <pc:docMk/>
            <pc:sldMk cId="276353471" sldId="265"/>
            <ac:inkMk id="288" creationId="{3225FC67-4AEE-EA41-8114-5B90C070E2B2}"/>
          </ac:inkMkLst>
        </pc:inkChg>
        <pc:inkChg chg="del">
          <ac:chgData name="Dean Plank [dep22]" userId="48b10090-a369-498a-81dc-48efc77fff27" providerId="ADAL" clId="{392592C1-9606-EC41-9A67-72D882A204E0}" dt="2022-02-16T23:58:33.670" v="1090"/>
          <ac:inkMkLst>
            <pc:docMk/>
            <pc:sldMk cId="276353471" sldId="265"/>
            <ac:inkMk id="289" creationId="{AE213DAF-143F-6A41-A1C6-F52A3DFC60C0}"/>
          </ac:inkMkLst>
        </pc:inkChg>
        <pc:inkChg chg="del">
          <ac:chgData name="Dean Plank [dep22]" userId="48b10090-a369-498a-81dc-48efc77fff27" providerId="ADAL" clId="{392592C1-9606-EC41-9A67-72D882A204E0}" dt="2022-02-16T23:58:33.628" v="1080"/>
          <ac:inkMkLst>
            <pc:docMk/>
            <pc:sldMk cId="276353471" sldId="265"/>
            <ac:inkMk id="290" creationId="{E2B3F88D-51A2-444E-BE00-36BA166CD5A1}"/>
          </ac:inkMkLst>
        </pc:inkChg>
        <pc:inkChg chg="del">
          <ac:chgData name="Dean Plank [dep22]" userId="48b10090-a369-498a-81dc-48efc77fff27" providerId="ADAL" clId="{392592C1-9606-EC41-9A67-72D882A204E0}" dt="2022-02-16T23:58:33.656" v="1086"/>
          <ac:inkMkLst>
            <pc:docMk/>
            <pc:sldMk cId="276353471" sldId="265"/>
            <ac:inkMk id="291" creationId="{1369AC85-CE87-B445-AAA5-C2770F176141}"/>
          </ac:inkMkLst>
        </pc:inkChg>
        <pc:inkChg chg="del">
          <ac:chgData name="Dean Plank [dep22]" userId="48b10090-a369-498a-81dc-48efc77fff27" providerId="ADAL" clId="{392592C1-9606-EC41-9A67-72D882A204E0}" dt="2022-02-16T23:58:33.698" v="1099"/>
          <ac:inkMkLst>
            <pc:docMk/>
            <pc:sldMk cId="276353471" sldId="265"/>
            <ac:inkMk id="292" creationId="{3BAE1A4F-221F-3545-A1A0-44FFD408EBBA}"/>
          </ac:inkMkLst>
        </pc:inkChg>
        <pc:inkChg chg="del">
          <ac:chgData name="Dean Plank [dep22]" userId="48b10090-a369-498a-81dc-48efc77fff27" providerId="ADAL" clId="{392592C1-9606-EC41-9A67-72D882A204E0}" dt="2022-02-16T23:58:33.601" v="1076"/>
          <ac:inkMkLst>
            <pc:docMk/>
            <pc:sldMk cId="276353471" sldId="265"/>
            <ac:inkMk id="293" creationId="{DEDEC183-D5DD-9949-8FD3-5B029473C918}"/>
          </ac:inkMkLst>
        </pc:inkChg>
        <pc:inkChg chg="del">
          <ac:chgData name="Dean Plank [dep22]" userId="48b10090-a369-498a-81dc-48efc77fff27" providerId="ADAL" clId="{392592C1-9606-EC41-9A67-72D882A204E0}" dt="2022-02-16T23:58:33.676" v="1092"/>
          <ac:inkMkLst>
            <pc:docMk/>
            <pc:sldMk cId="276353471" sldId="265"/>
            <ac:inkMk id="295" creationId="{4D26395B-16AD-8A42-A3AD-4DCDD1FC32A8}"/>
          </ac:inkMkLst>
        </pc:inkChg>
        <pc:inkChg chg="del">
          <ac:chgData name="Dean Plank [dep22]" userId="48b10090-a369-498a-81dc-48efc77fff27" providerId="ADAL" clId="{392592C1-9606-EC41-9A67-72D882A204E0}" dt="2022-02-16T23:58:33.653" v="1085"/>
          <ac:inkMkLst>
            <pc:docMk/>
            <pc:sldMk cId="276353471" sldId="265"/>
            <ac:inkMk id="297" creationId="{6505C102-F281-564A-B7B8-3771312A90EA}"/>
          </ac:inkMkLst>
        </pc:inkChg>
        <pc:inkChg chg="del">
          <ac:chgData name="Dean Plank [dep22]" userId="48b10090-a369-498a-81dc-48efc77fff27" providerId="ADAL" clId="{392592C1-9606-EC41-9A67-72D882A204E0}" dt="2022-02-16T23:58:33.547" v="1063"/>
          <ac:inkMkLst>
            <pc:docMk/>
            <pc:sldMk cId="276353471" sldId="265"/>
            <ac:inkMk id="299" creationId="{7E3867CE-2E8B-7C46-B51E-C20E7E3D0718}"/>
          </ac:inkMkLst>
        </pc:inkChg>
        <pc:inkChg chg="del">
          <ac:chgData name="Dean Plank [dep22]" userId="48b10090-a369-498a-81dc-48efc77fff27" providerId="ADAL" clId="{392592C1-9606-EC41-9A67-72D882A204E0}" dt="2022-02-16T23:58:33.563" v="1067"/>
          <ac:inkMkLst>
            <pc:docMk/>
            <pc:sldMk cId="276353471" sldId="265"/>
            <ac:inkMk id="301" creationId="{0FA7A1C8-C441-A446-AAD6-39508F5C46C1}"/>
          </ac:inkMkLst>
        </pc:inkChg>
        <pc:inkChg chg="del">
          <ac:chgData name="Dean Plank [dep22]" userId="48b10090-a369-498a-81dc-48efc77fff27" providerId="ADAL" clId="{392592C1-9606-EC41-9A67-72D882A204E0}" dt="2022-02-16T23:58:33.661" v="1088"/>
          <ac:inkMkLst>
            <pc:docMk/>
            <pc:sldMk cId="276353471" sldId="265"/>
            <ac:inkMk id="302" creationId="{69985E77-8C1D-BF48-AB53-0F554EFA8C10}"/>
          </ac:inkMkLst>
        </pc:inkChg>
        <pc:inkChg chg="del">
          <ac:chgData name="Dean Plank [dep22]" userId="48b10090-a369-498a-81dc-48efc77fff27" providerId="ADAL" clId="{392592C1-9606-EC41-9A67-72D882A204E0}" dt="2022-02-16T23:58:33.658" v="1087"/>
          <ac:inkMkLst>
            <pc:docMk/>
            <pc:sldMk cId="276353471" sldId="265"/>
            <ac:inkMk id="303" creationId="{5EE88023-C2DC-F641-B96E-AA142905E839}"/>
          </ac:inkMkLst>
        </pc:inkChg>
        <pc:inkChg chg="del">
          <ac:chgData name="Dean Plank [dep22]" userId="48b10090-a369-498a-81dc-48efc77fff27" providerId="ADAL" clId="{392592C1-9606-EC41-9A67-72D882A204E0}" dt="2022-02-16T23:58:33.570" v="1068"/>
          <ac:inkMkLst>
            <pc:docMk/>
            <pc:sldMk cId="276353471" sldId="265"/>
            <ac:inkMk id="305" creationId="{0FA0EB6D-CB9B-CC44-884C-3F7A02CB7479}"/>
          </ac:inkMkLst>
        </pc:inkChg>
        <pc:inkChg chg="del">
          <ac:chgData name="Dean Plank [dep22]" userId="48b10090-a369-498a-81dc-48efc77fff27" providerId="ADAL" clId="{392592C1-9606-EC41-9A67-72D882A204E0}" dt="2022-02-16T23:58:33.681" v="1093"/>
          <ac:inkMkLst>
            <pc:docMk/>
            <pc:sldMk cId="276353471" sldId="265"/>
            <ac:inkMk id="306" creationId="{AAC472E5-84BB-7D41-89F0-0DA506B5F19C}"/>
          </ac:inkMkLst>
        </pc:inkChg>
        <pc:inkChg chg="del topLvl">
          <ac:chgData name="Dean Plank [dep22]" userId="48b10090-a369-498a-81dc-48efc77fff27" providerId="ADAL" clId="{392592C1-9606-EC41-9A67-72D882A204E0}" dt="2022-02-16T23:58:33.770" v="1116"/>
          <ac:inkMkLst>
            <pc:docMk/>
            <pc:sldMk cId="276353471" sldId="265"/>
            <ac:inkMk id="307" creationId="{2EDB0A95-0A3F-D940-A221-3770E647E600}"/>
          </ac:inkMkLst>
        </pc:inkChg>
        <pc:inkChg chg="del">
          <ac:chgData name="Dean Plank [dep22]" userId="48b10090-a369-498a-81dc-48efc77fff27" providerId="ADAL" clId="{392592C1-9606-EC41-9A67-72D882A204E0}" dt="2022-02-16T23:58:33.684" v="1094"/>
          <ac:inkMkLst>
            <pc:docMk/>
            <pc:sldMk cId="276353471" sldId="265"/>
            <ac:inkMk id="309" creationId="{C593D788-5772-4B41-BE07-B8A244EC8922}"/>
          </ac:inkMkLst>
        </pc:inkChg>
        <pc:inkChg chg="del">
          <ac:chgData name="Dean Plank [dep22]" userId="48b10090-a369-498a-81dc-48efc77fff27" providerId="ADAL" clId="{392592C1-9606-EC41-9A67-72D882A204E0}" dt="2022-02-16T23:58:33.544" v="1062"/>
          <ac:inkMkLst>
            <pc:docMk/>
            <pc:sldMk cId="276353471" sldId="265"/>
            <ac:inkMk id="311" creationId="{6D5A5BE9-E00C-6B4E-9FDD-73D0E34D2D7F}"/>
          </ac:inkMkLst>
        </pc:inkChg>
        <pc:inkChg chg="del">
          <ac:chgData name="Dean Plank [dep22]" userId="48b10090-a369-498a-81dc-48efc77fff27" providerId="ADAL" clId="{392592C1-9606-EC41-9A67-72D882A204E0}" dt="2022-02-16T23:58:33.599" v="1075"/>
          <ac:inkMkLst>
            <pc:docMk/>
            <pc:sldMk cId="276353471" sldId="265"/>
            <ac:inkMk id="313" creationId="{4262DCA7-7EDD-D04E-BB74-597F835DF165}"/>
          </ac:inkMkLst>
        </pc:inkChg>
        <pc:inkChg chg="del">
          <ac:chgData name="Dean Plank [dep22]" userId="48b10090-a369-498a-81dc-48efc77fff27" providerId="ADAL" clId="{392592C1-9606-EC41-9A67-72D882A204E0}" dt="2022-02-16T23:58:33.650" v="1084"/>
          <ac:inkMkLst>
            <pc:docMk/>
            <pc:sldMk cId="276353471" sldId="265"/>
            <ac:inkMk id="315" creationId="{7994782D-DF3F-1D4D-B362-A4927A14373D}"/>
          </ac:inkMkLst>
        </pc:inkChg>
        <pc:inkChg chg="del">
          <ac:chgData name="Dean Plank [dep22]" userId="48b10090-a369-498a-81dc-48efc77fff27" providerId="ADAL" clId="{392592C1-9606-EC41-9A67-72D882A204E0}" dt="2022-02-16T23:58:33.755" v="1112"/>
          <ac:inkMkLst>
            <pc:docMk/>
            <pc:sldMk cId="276353471" sldId="265"/>
            <ac:inkMk id="316" creationId="{4CAC29E9-4FB1-AB4A-9160-22A9C8FC0666}"/>
          </ac:inkMkLst>
        </pc:inkChg>
        <pc:inkChg chg="del">
          <ac:chgData name="Dean Plank [dep22]" userId="48b10090-a369-498a-81dc-48efc77fff27" providerId="ADAL" clId="{392592C1-9606-EC41-9A67-72D882A204E0}" dt="2022-02-16T23:58:33.612" v="1077"/>
          <ac:inkMkLst>
            <pc:docMk/>
            <pc:sldMk cId="276353471" sldId="265"/>
            <ac:inkMk id="317" creationId="{FF6077AA-8172-0A4E-819B-534FF1195990}"/>
          </ac:inkMkLst>
        </pc:inkChg>
        <pc:inkChg chg="del">
          <ac:chgData name="Dean Plank [dep22]" userId="48b10090-a369-498a-81dc-48efc77fff27" providerId="ADAL" clId="{392592C1-9606-EC41-9A67-72D882A204E0}" dt="2022-02-16T23:58:33.722" v="1106"/>
          <ac:inkMkLst>
            <pc:docMk/>
            <pc:sldMk cId="276353471" sldId="265"/>
            <ac:inkMk id="318" creationId="{7C7FDFCC-D60F-614A-9672-0CE5EA74160D}"/>
          </ac:inkMkLst>
        </pc:inkChg>
        <pc:inkChg chg="del">
          <ac:chgData name="Dean Plank [dep22]" userId="48b10090-a369-498a-81dc-48efc77fff27" providerId="ADAL" clId="{392592C1-9606-EC41-9A67-72D882A204E0}" dt="2022-02-16T23:58:33.580" v="1070"/>
          <ac:inkMkLst>
            <pc:docMk/>
            <pc:sldMk cId="276353471" sldId="265"/>
            <ac:inkMk id="319" creationId="{40DA757A-1A0C-5542-A115-B79257A5315E}"/>
          </ac:inkMkLst>
        </pc:inkChg>
        <pc:inkChg chg="del">
          <ac:chgData name="Dean Plank [dep22]" userId="48b10090-a369-498a-81dc-48efc77fff27" providerId="ADAL" clId="{392592C1-9606-EC41-9A67-72D882A204E0}" dt="2022-02-16T23:58:33.556" v="1065"/>
          <ac:inkMkLst>
            <pc:docMk/>
            <pc:sldMk cId="276353471" sldId="265"/>
            <ac:inkMk id="321" creationId="{4C91591D-7D38-C344-BC77-137BEC55C535}"/>
          </ac:inkMkLst>
        </pc:inkChg>
        <pc:inkChg chg="del">
          <ac:chgData name="Dean Plank [dep22]" userId="48b10090-a369-498a-81dc-48efc77fff27" providerId="ADAL" clId="{392592C1-9606-EC41-9A67-72D882A204E0}" dt="2022-02-16T23:58:33.625" v="1079"/>
          <ac:inkMkLst>
            <pc:docMk/>
            <pc:sldMk cId="276353471" sldId="265"/>
            <ac:inkMk id="322" creationId="{BD915E35-A99D-1A47-A42C-C9F1C630591D}"/>
          </ac:inkMkLst>
        </pc:inkChg>
        <pc:inkChg chg="del">
          <ac:chgData name="Dean Plank [dep22]" userId="48b10090-a369-498a-81dc-48efc77fff27" providerId="ADAL" clId="{392592C1-9606-EC41-9A67-72D882A204E0}" dt="2022-02-16T23:58:33.727" v="1107"/>
          <ac:inkMkLst>
            <pc:docMk/>
            <pc:sldMk cId="276353471" sldId="265"/>
            <ac:inkMk id="323" creationId="{B7CA44EB-B914-CA4D-9F1A-C0BE7F0970D6}"/>
          </ac:inkMkLst>
        </pc:inkChg>
        <pc:inkChg chg="del">
          <ac:chgData name="Dean Plank [dep22]" userId="48b10090-a369-498a-81dc-48efc77fff27" providerId="ADAL" clId="{392592C1-9606-EC41-9A67-72D882A204E0}" dt="2022-02-16T23:58:33.594" v="1073"/>
          <ac:inkMkLst>
            <pc:docMk/>
            <pc:sldMk cId="276353471" sldId="265"/>
            <ac:inkMk id="324" creationId="{AEB6D8C7-3E6D-9E4C-8069-342FB09DBB03}"/>
          </ac:inkMkLst>
        </pc:inkChg>
        <pc:inkChg chg="del">
          <ac:chgData name="Dean Plank [dep22]" userId="48b10090-a369-498a-81dc-48efc77fff27" providerId="ADAL" clId="{392592C1-9606-EC41-9A67-72D882A204E0}" dt="2022-02-16T23:58:33.541" v="1061"/>
          <ac:inkMkLst>
            <pc:docMk/>
            <pc:sldMk cId="276353471" sldId="265"/>
            <ac:inkMk id="325" creationId="{4C75F6C7-02B7-4A41-84BE-0A1C960A6B68}"/>
          </ac:inkMkLst>
        </pc:inkChg>
        <pc:inkChg chg="del">
          <ac:chgData name="Dean Plank [dep22]" userId="48b10090-a369-498a-81dc-48efc77fff27" providerId="ADAL" clId="{392592C1-9606-EC41-9A67-72D882A204E0}" dt="2022-02-16T23:58:33.643" v="1083"/>
          <ac:inkMkLst>
            <pc:docMk/>
            <pc:sldMk cId="276353471" sldId="265"/>
            <ac:inkMk id="328" creationId="{AE249A84-A33F-CB4B-A050-D3466F4C1478}"/>
          </ac:inkMkLst>
        </pc:inkChg>
        <pc:inkChg chg="del">
          <ac:chgData name="Dean Plank [dep22]" userId="48b10090-a369-498a-81dc-48efc77fff27" providerId="ADAL" clId="{392592C1-9606-EC41-9A67-72D882A204E0}" dt="2022-02-16T23:58:33.710" v="1102"/>
          <ac:inkMkLst>
            <pc:docMk/>
            <pc:sldMk cId="276353471" sldId="265"/>
            <ac:inkMk id="329" creationId="{5F0E4B87-9EE7-474A-8647-776D9A60C9E4}"/>
          </ac:inkMkLst>
        </pc:inkChg>
        <pc:inkChg chg="del topLvl">
          <ac:chgData name="Dean Plank [dep22]" userId="48b10090-a369-498a-81dc-48efc77fff27" providerId="ADAL" clId="{392592C1-9606-EC41-9A67-72D882A204E0}" dt="2022-02-16T23:58:33.740" v="1109"/>
          <ac:inkMkLst>
            <pc:docMk/>
            <pc:sldMk cId="276353471" sldId="265"/>
            <ac:inkMk id="330" creationId="{73A2BB35-FB1C-F548-A556-7F8E5A24C841}"/>
          </ac:inkMkLst>
        </pc:inkChg>
        <pc:inkChg chg="del">
          <ac:chgData name="Dean Plank [dep22]" userId="48b10090-a369-498a-81dc-48efc77fff27" providerId="ADAL" clId="{392592C1-9606-EC41-9A67-72D882A204E0}" dt="2022-02-16T23:58:33.561" v="1066"/>
          <ac:inkMkLst>
            <pc:docMk/>
            <pc:sldMk cId="276353471" sldId="265"/>
            <ac:inkMk id="331" creationId="{CC2322B2-FDAC-BC49-9AC0-97629A1EDE3E}"/>
          </ac:inkMkLst>
        </pc:inkChg>
        <pc:inkChg chg="del topLvl">
          <ac:chgData name="Dean Plank [dep22]" userId="48b10090-a369-498a-81dc-48efc77fff27" providerId="ADAL" clId="{392592C1-9606-EC41-9A67-72D882A204E0}" dt="2022-02-16T23:58:33.735" v="1108"/>
          <ac:inkMkLst>
            <pc:docMk/>
            <pc:sldMk cId="276353471" sldId="265"/>
            <ac:inkMk id="332" creationId="{5DB674E8-0A3C-CF4B-98A0-1FEB4B838B7C}"/>
          </ac:inkMkLst>
        </pc:inkChg>
        <pc:inkChg chg="del">
          <ac:chgData name="Dean Plank [dep22]" userId="48b10090-a369-498a-81dc-48efc77fff27" providerId="ADAL" clId="{392592C1-9606-EC41-9A67-72D882A204E0}" dt="2022-02-16T23:58:33.588" v="1072"/>
          <ac:inkMkLst>
            <pc:docMk/>
            <pc:sldMk cId="276353471" sldId="265"/>
            <ac:inkMk id="333" creationId="{C21D561C-FEA0-184D-934F-7723C601812D}"/>
          </ac:inkMkLst>
        </pc:inkChg>
        <pc:inkChg chg="del">
          <ac:chgData name="Dean Plank [dep22]" userId="48b10090-a369-498a-81dc-48efc77fff27" providerId="ADAL" clId="{392592C1-9606-EC41-9A67-72D882A204E0}" dt="2022-02-16T23:58:33.702" v="1100"/>
          <ac:inkMkLst>
            <pc:docMk/>
            <pc:sldMk cId="276353471" sldId="265"/>
            <ac:inkMk id="335" creationId="{1E7AD5BA-5A20-F14B-B487-B77085F6FDD7}"/>
          </ac:inkMkLst>
        </pc:inkChg>
        <pc:inkChg chg="del">
          <ac:chgData name="Dean Plank [dep22]" userId="48b10090-a369-498a-81dc-48efc77fff27" providerId="ADAL" clId="{392592C1-9606-EC41-9A67-72D882A204E0}" dt="2022-02-16T23:58:33.666" v="1089"/>
          <ac:inkMkLst>
            <pc:docMk/>
            <pc:sldMk cId="276353471" sldId="265"/>
            <ac:inkMk id="337" creationId="{A3CA6284-95FC-F942-A774-5299486A0A10}"/>
          </ac:inkMkLst>
        </pc:inkChg>
        <pc:inkChg chg="del topLvl">
          <ac:chgData name="Dean Plank [dep22]" userId="48b10090-a369-498a-81dc-48efc77fff27" providerId="ADAL" clId="{392592C1-9606-EC41-9A67-72D882A204E0}" dt="2022-02-16T23:58:33.761" v="1113"/>
          <ac:inkMkLst>
            <pc:docMk/>
            <pc:sldMk cId="276353471" sldId="265"/>
            <ac:inkMk id="338" creationId="{BDDBE97F-515F-FD4C-8EFA-8D8AA66E075D}"/>
          </ac:inkMkLst>
        </pc:inkChg>
        <pc:inkChg chg="del">
          <ac:chgData name="Dean Plank [dep22]" userId="48b10090-a369-498a-81dc-48efc77fff27" providerId="ADAL" clId="{392592C1-9606-EC41-9A67-72D882A204E0}" dt="2022-02-16T23:58:33.634" v="1081"/>
          <ac:inkMkLst>
            <pc:docMk/>
            <pc:sldMk cId="276353471" sldId="265"/>
            <ac:inkMk id="340" creationId="{F118195A-F62C-FC44-AC73-C1D11C6F54A1}"/>
          </ac:inkMkLst>
        </pc:inkChg>
        <pc:inkChg chg="del">
          <ac:chgData name="Dean Plank [dep22]" userId="48b10090-a369-498a-81dc-48efc77fff27" providerId="ADAL" clId="{392592C1-9606-EC41-9A67-72D882A204E0}" dt="2022-02-16T23:58:59.570" v="1140"/>
          <ac:inkMkLst>
            <pc:docMk/>
            <pc:sldMk cId="276353471" sldId="265"/>
            <ac:inkMk id="392" creationId="{2E8FBC5A-6B2B-E640-AF52-D18216A5F378}"/>
          </ac:inkMkLst>
        </pc:inkChg>
        <pc:inkChg chg="del">
          <ac:chgData name="Dean Plank [dep22]" userId="48b10090-a369-498a-81dc-48efc77fff27" providerId="ADAL" clId="{392592C1-9606-EC41-9A67-72D882A204E0}" dt="2022-02-16T23:58:59.563" v="1138"/>
          <ac:inkMkLst>
            <pc:docMk/>
            <pc:sldMk cId="276353471" sldId="265"/>
            <ac:inkMk id="393" creationId="{40EE7103-25CC-7745-BC38-D8AE5DA55DD1}"/>
          </ac:inkMkLst>
        </pc:inkChg>
        <pc:inkChg chg="del">
          <ac:chgData name="Dean Plank [dep22]" userId="48b10090-a369-498a-81dc-48efc77fff27" providerId="ADAL" clId="{392592C1-9606-EC41-9A67-72D882A204E0}" dt="2022-02-16T23:58:59.566" v="1139"/>
          <ac:inkMkLst>
            <pc:docMk/>
            <pc:sldMk cId="276353471" sldId="265"/>
            <ac:inkMk id="394" creationId="{52D908C3-270F-FD44-B563-B8B074321F84}"/>
          </ac:inkMkLst>
        </pc:inkChg>
      </pc:sldChg>
    </pc:docChg>
  </pc:docChgLst>
  <pc:docChgLst>
    <pc:chgData name="Dean Plank [dep22]" userId="S::dep22@aber.ac.uk::48b10090-a369-498a-81dc-48efc77fff27" providerId="AD" clId="Web-{B029810D-B277-4D9E-081F-1D232B01D6FE}"/>
    <pc:docChg chg="modSld">
      <pc:chgData name="Dean Plank [dep22]" userId="S::dep22@aber.ac.uk::48b10090-a369-498a-81dc-48efc77fff27" providerId="AD" clId="Web-{B029810D-B277-4D9E-081F-1D232B01D6FE}" dt="2022-02-10T01:59:52.840" v="232" actId="20577"/>
      <pc:docMkLst>
        <pc:docMk/>
      </pc:docMkLst>
      <pc:sldChg chg="addSp delSp modSp">
        <pc:chgData name="Dean Plank [dep22]" userId="S::dep22@aber.ac.uk::48b10090-a369-498a-81dc-48efc77fff27" providerId="AD" clId="Web-{B029810D-B277-4D9E-081F-1D232B01D6FE}" dt="2022-02-10T01:59:52.840" v="232" actId="20577"/>
        <pc:sldMkLst>
          <pc:docMk/>
          <pc:sldMk cId="2798327630" sldId="257"/>
        </pc:sldMkLst>
        <pc:spChg chg="add mod">
          <ac:chgData name="Dean Plank [dep22]" userId="S::dep22@aber.ac.uk::48b10090-a369-498a-81dc-48efc77fff27" providerId="AD" clId="Web-{B029810D-B277-4D9E-081F-1D232B01D6FE}" dt="2022-02-10T00:58:17.774" v="4"/>
          <ac:spMkLst>
            <pc:docMk/>
            <pc:sldMk cId="2798327630" sldId="257"/>
            <ac:spMk id="4" creationId="{73A41582-B7A3-481C-B7BC-ED129CA06F5A}"/>
          </ac:spMkLst>
        </pc:spChg>
        <pc:spChg chg="add mod">
          <ac:chgData name="Dean Plank [dep22]" userId="S::dep22@aber.ac.uk::48b10090-a369-498a-81dc-48efc77fff27" providerId="AD" clId="Web-{B029810D-B277-4D9E-081F-1D232B01D6FE}" dt="2022-02-10T01:04:28.405" v="88"/>
          <ac:spMkLst>
            <pc:docMk/>
            <pc:sldMk cId="2798327630" sldId="257"/>
            <ac:spMk id="5" creationId="{19C29A29-9BC7-40F2-90FD-6066DA3B3A64}"/>
          </ac:spMkLst>
        </pc:spChg>
        <pc:spChg chg="add mod">
          <ac:chgData name="Dean Plank [dep22]" userId="S::dep22@aber.ac.uk::48b10090-a369-498a-81dc-48efc77fff27" providerId="AD" clId="Web-{B029810D-B277-4D9E-081F-1D232B01D6FE}" dt="2022-02-10T01:04:28.405" v="89"/>
          <ac:spMkLst>
            <pc:docMk/>
            <pc:sldMk cId="2798327630" sldId="257"/>
            <ac:spMk id="6" creationId="{8A13CCC1-7A1C-4F3B-B50C-3C745E21B07A}"/>
          </ac:spMkLst>
        </pc:spChg>
        <pc:spChg chg="add mod">
          <ac:chgData name="Dean Plank [dep22]" userId="S::dep22@aber.ac.uk::48b10090-a369-498a-81dc-48efc77fff27" providerId="AD" clId="Web-{B029810D-B277-4D9E-081F-1D232B01D6FE}" dt="2022-02-10T01:04:28.428" v="90"/>
          <ac:spMkLst>
            <pc:docMk/>
            <pc:sldMk cId="2798327630" sldId="257"/>
            <ac:spMk id="7" creationId="{717FD938-69F3-4A14-9644-CF5E41357B52}"/>
          </ac:spMkLst>
        </pc:spChg>
        <pc:spChg chg="add mod">
          <ac:chgData name="Dean Plank [dep22]" userId="S::dep22@aber.ac.uk::48b10090-a369-498a-81dc-48efc77fff27" providerId="AD" clId="Web-{B029810D-B277-4D9E-081F-1D232B01D6FE}" dt="2022-02-10T01:04:28.436" v="91"/>
          <ac:spMkLst>
            <pc:docMk/>
            <pc:sldMk cId="2798327630" sldId="257"/>
            <ac:spMk id="8" creationId="{2DD3B77F-7C15-4E63-A2BC-38C5FCCE07AD}"/>
          </ac:spMkLst>
        </pc:spChg>
        <pc:spChg chg="add mod">
          <ac:chgData name="Dean Plank [dep22]" userId="S::dep22@aber.ac.uk::48b10090-a369-498a-81dc-48efc77fff27" providerId="AD" clId="Web-{B029810D-B277-4D9E-081F-1D232B01D6FE}" dt="2022-02-10T01:02:00.756" v="32" actId="20577"/>
          <ac:spMkLst>
            <pc:docMk/>
            <pc:sldMk cId="2798327630" sldId="257"/>
            <ac:spMk id="9" creationId="{01D67D3A-C84C-454F-AE5E-C0B60E54CA1F}"/>
          </ac:spMkLst>
        </pc:spChg>
        <pc:spChg chg="add del mod">
          <ac:chgData name="Dean Plank [dep22]" userId="S::dep22@aber.ac.uk::48b10090-a369-498a-81dc-48efc77fff27" providerId="AD" clId="Web-{B029810D-B277-4D9E-081F-1D232B01D6FE}" dt="2022-02-10T01:02:01.756" v="33"/>
          <ac:spMkLst>
            <pc:docMk/>
            <pc:sldMk cId="2798327630" sldId="257"/>
            <ac:spMk id="10" creationId="{6CD55513-5599-4FF5-AD78-C7C8D177405E}"/>
          </ac:spMkLst>
        </pc:spChg>
        <pc:spChg chg="add del mod">
          <ac:chgData name="Dean Plank [dep22]" userId="S::dep22@aber.ac.uk::48b10090-a369-498a-81dc-48efc77fff27" providerId="AD" clId="Web-{B029810D-B277-4D9E-081F-1D232B01D6FE}" dt="2022-02-10T01:02:03.616" v="35"/>
          <ac:spMkLst>
            <pc:docMk/>
            <pc:sldMk cId="2798327630" sldId="257"/>
            <ac:spMk id="11" creationId="{4BB0C1DF-7567-410A-97C3-C6C7E5EDA50F}"/>
          </ac:spMkLst>
        </pc:spChg>
        <pc:spChg chg="add del mod">
          <ac:chgData name="Dean Plank [dep22]" userId="S::dep22@aber.ac.uk::48b10090-a369-498a-81dc-48efc77fff27" providerId="AD" clId="Web-{B029810D-B277-4D9E-081F-1D232B01D6FE}" dt="2022-02-10T01:02:03.022" v="34"/>
          <ac:spMkLst>
            <pc:docMk/>
            <pc:sldMk cId="2798327630" sldId="257"/>
            <ac:spMk id="12" creationId="{33A5DF02-2E3B-485E-97B7-4FA89C7D2D0A}"/>
          </ac:spMkLst>
        </pc:spChg>
        <pc:spChg chg="add mod">
          <ac:chgData name="Dean Plank [dep22]" userId="S::dep22@aber.ac.uk::48b10090-a369-498a-81dc-48efc77fff27" providerId="AD" clId="Web-{B029810D-B277-4D9E-081F-1D232B01D6FE}" dt="2022-02-10T01:02:07.100" v="37" actId="1076"/>
          <ac:spMkLst>
            <pc:docMk/>
            <pc:sldMk cId="2798327630" sldId="257"/>
            <ac:spMk id="13" creationId="{C4D3C773-0C0F-476E-A267-A2F7A03E8A98}"/>
          </ac:spMkLst>
        </pc:spChg>
        <pc:spChg chg="add mod">
          <ac:chgData name="Dean Plank [dep22]" userId="S::dep22@aber.ac.uk::48b10090-a369-498a-81dc-48efc77fff27" providerId="AD" clId="Web-{B029810D-B277-4D9E-081F-1D232B01D6FE}" dt="2022-02-10T01:02:10.788" v="39" actId="1076"/>
          <ac:spMkLst>
            <pc:docMk/>
            <pc:sldMk cId="2798327630" sldId="257"/>
            <ac:spMk id="14" creationId="{C88AA3AC-9EDB-45EE-98DF-4C72E1573933}"/>
          </ac:spMkLst>
        </pc:spChg>
        <pc:spChg chg="add mod">
          <ac:chgData name="Dean Plank [dep22]" userId="S::dep22@aber.ac.uk::48b10090-a369-498a-81dc-48efc77fff27" providerId="AD" clId="Web-{B029810D-B277-4D9E-081F-1D232B01D6FE}" dt="2022-02-10T01:02:15.866" v="41" actId="1076"/>
          <ac:spMkLst>
            <pc:docMk/>
            <pc:sldMk cId="2798327630" sldId="257"/>
            <ac:spMk id="15" creationId="{1EC31E67-1008-4F95-842F-20599E68B616}"/>
          </ac:spMkLst>
        </pc:spChg>
        <pc:spChg chg="add mod">
          <ac:chgData name="Dean Plank [dep22]" userId="S::dep22@aber.ac.uk::48b10090-a369-498a-81dc-48efc77fff27" providerId="AD" clId="Web-{B029810D-B277-4D9E-081F-1D232B01D6FE}" dt="2022-02-10T01:02:58.087" v="51" actId="20577"/>
          <ac:spMkLst>
            <pc:docMk/>
            <pc:sldMk cId="2798327630" sldId="257"/>
            <ac:spMk id="16" creationId="{B1982562-9610-4672-B325-C9ADC776744A}"/>
          </ac:spMkLst>
        </pc:spChg>
        <pc:spChg chg="add mod">
          <ac:chgData name="Dean Plank [dep22]" userId="S::dep22@aber.ac.uk::48b10090-a369-498a-81dc-48efc77fff27" providerId="AD" clId="Web-{B029810D-B277-4D9E-081F-1D232B01D6FE}" dt="2022-02-10T01:57:34.602" v="209" actId="1076"/>
          <ac:spMkLst>
            <pc:docMk/>
            <pc:sldMk cId="2798327630" sldId="257"/>
            <ac:spMk id="17" creationId="{C6B2CA92-FFBF-4006-AB99-720792522CF9}"/>
          </ac:spMkLst>
        </pc:spChg>
        <pc:spChg chg="add mod">
          <ac:chgData name="Dean Plank [dep22]" userId="S::dep22@aber.ac.uk::48b10090-a369-498a-81dc-48efc77fff27" providerId="AD" clId="Web-{B029810D-B277-4D9E-081F-1D232B01D6FE}" dt="2022-02-10T01:57:39.524" v="210" actId="1076"/>
          <ac:spMkLst>
            <pc:docMk/>
            <pc:sldMk cId="2798327630" sldId="257"/>
            <ac:spMk id="18" creationId="{F913B98D-6203-4084-A51B-243E0E173C11}"/>
          </ac:spMkLst>
        </pc:spChg>
        <pc:spChg chg="add mod">
          <ac:chgData name="Dean Plank [dep22]" userId="S::dep22@aber.ac.uk::48b10090-a369-498a-81dc-48efc77fff27" providerId="AD" clId="Web-{B029810D-B277-4D9E-081F-1D232B01D6FE}" dt="2022-02-10T01:03:44.262" v="71" actId="20577"/>
          <ac:spMkLst>
            <pc:docMk/>
            <pc:sldMk cId="2798327630" sldId="257"/>
            <ac:spMk id="19" creationId="{32B4AD51-8810-42A5-8BD7-EE605274BBE5}"/>
          </ac:spMkLst>
        </pc:spChg>
        <pc:spChg chg="add mod">
          <ac:chgData name="Dean Plank [dep22]" userId="S::dep22@aber.ac.uk::48b10090-a369-498a-81dc-48efc77fff27" providerId="AD" clId="Web-{B029810D-B277-4D9E-081F-1D232B01D6FE}" dt="2022-02-10T01:03:51.637" v="74" actId="20577"/>
          <ac:spMkLst>
            <pc:docMk/>
            <pc:sldMk cId="2798327630" sldId="257"/>
            <ac:spMk id="20" creationId="{51B2B7B3-7D89-440F-8423-28EFAD700872}"/>
          </ac:spMkLst>
        </pc:spChg>
        <pc:spChg chg="add mod">
          <ac:chgData name="Dean Plank [dep22]" userId="S::dep22@aber.ac.uk::48b10090-a369-498a-81dc-48efc77fff27" providerId="AD" clId="Web-{B029810D-B277-4D9E-081F-1D232B01D6FE}" dt="2022-02-10T01:59:52.840" v="232" actId="20577"/>
          <ac:spMkLst>
            <pc:docMk/>
            <pc:sldMk cId="2798327630" sldId="257"/>
            <ac:spMk id="21" creationId="{33CDB5E3-6F3B-47F7-BAA3-5D00338BBF54}"/>
          </ac:spMkLst>
        </pc:spChg>
      </pc:sldChg>
    </pc:docChg>
  </pc:docChgLst>
  <pc:docChgLst>
    <pc:chgData name="Dean Plank [dep22]" userId="S::dep22@aber.ac.uk::48b10090-a369-498a-81dc-48efc77fff27" providerId="AD" clId="Web-{708B3AE6-5268-4FD4-B3E5-0E49E9218340}"/>
    <pc:docChg chg="addSld modSld sldOrd">
      <pc:chgData name="Dean Plank [dep22]" userId="S::dep22@aber.ac.uk::48b10090-a369-498a-81dc-48efc77fff27" providerId="AD" clId="Web-{708B3AE6-5268-4FD4-B3E5-0E49E9218340}" dt="2022-02-16T17:00:06.931" v="69"/>
      <pc:docMkLst>
        <pc:docMk/>
      </pc:docMkLst>
      <pc:sldChg chg="addSp delSp modSp">
        <pc:chgData name="Dean Plank [dep22]" userId="S::dep22@aber.ac.uk::48b10090-a369-498a-81dc-48efc77fff27" providerId="AD" clId="Web-{708B3AE6-5268-4FD4-B3E5-0E49E9218340}" dt="2022-02-16T16:53:49.783" v="14" actId="14100"/>
        <pc:sldMkLst>
          <pc:docMk/>
          <pc:sldMk cId="2798327630" sldId="257"/>
        </pc:sldMkLst>
        <pc:spChg chg="add del mod">
          <ac:chgData name="Dean Plank [dep22]" userId="S::dep22@aber.ac.uk::48b10090-a369-498a-81dc-48efc77fff27" providerId="AD" clId="Web-{708B3AE6-5268-4FD4-B3E5-0E49E9218340}" dt="2022-02-16T16:53:12.251" v="3"/>
          <ac:spMkLst>
            <pc:docMk/>
            <pc:sldMk cId="2798327630" sldId="257"/>
            <ac:spMk id="10" creationId="{7153F41C-4BA2-4B09-BB85-BF5EDD4EF1B5}"/>
          </ac:spMkLst>
        </pc:spChg>
        <pc:spChg chg="add del mod">
          <ac:chgData name="Dean Plank [dep22]" userId="S::dep22@aber.ac.uk::48b10090-a369-498a-81dc-48efc77fff27" providerId="AD" clId="Web-{708B3AE6-5268-4FD4-B3E5-0E49E9218340}" dt="2022-02-16T16:53:21.626" v="6"/>
          <ac:spMkLst>
            <pc:docMk/>
            <pc:sldMk cId="2798327630" sldId="257"/>
            <ac:spMk id="11" creationId="{3B2168DC-42B6-430E-8338-C12DC952963E}"/>
          </ac:spMkLst>
        </pc:spChg>
        <pc:spChg chg="add mod">
          <ac:chgData name="Dean Plank [dep22]" userId="S::dep22@aber.ac.uk::48b10090-a369-498a-81dc-48efc77fff27" providerId="AD" clId="Web-{708B3AE6-5268-4FD4-B3E5-0E49E9218340}" dt="2022-02-16T16:53:49.783" v="14" actId="14100"/>
          <ac:spMkLst>
            <pc:docMk/>
            <pc:sldMk cId="2798327630" sldId="257"/>
            <ac:spMk id="22" creationId="{9CEA97D1-14BE-4893-880F-9ABB682FFDCB}"/>
          </ac:spMkLst>
        </pc:spChg>
      </pc:sldChg>
      <pc:sldChg chg="addSp delSp modSp new ord">
        <pc:chgData name="Dean Plank [dep22]" userId="S::dep22@aber.ac.uk::48b10090-a369-498a-81dc-48efc77fff27" providerId="AD" clId="Web-{708B3AE6-5268-4FD4-B3E5-0E49E9218340}" dt="2022-02-16T16:57:25.053" v="66" actId="1076"/>
        <pc:sldMkLst>
          <pc:docMk/>
          <pc:sldMk cId="4258605176" sldId="258"/>
        </pc:sldMkLst>
        <pc:spChg chg="mod ord">
          <ac:chgData name="Dean Plank [dep22]" userId="S::dep22@aber.ac.uk::48b10090-a369-498a-81dc-48efc77fff27" providerId="AD" clId="Web-{708B3AE6-5268-4FD4-B3E5-0E49E9218340}" dt="2022-02-16T16:57:25.053" v="66" actId="1076"/>
          <ac:spMkLst>
            <pc:docMk/>
            <pc:sldMk cId="4258605176" sldId="258"/>
            <ac:spMk id="2" creationId="{3215E81C-7142-4BFA-B289-5B61EF435A92}"/>
          </ac:spMkLst>
        </pc:spChg>
        <pc:spChg chg="add mod">
          <ac:chgData name="Dean Plank [dep22]" userId="S::dep22@aber.ac.uk::48b10090-a369-498a-81dc-48efc77fff27" providerId="AD" clId="Web-{708B3AE6-5268-4FD4-B3E5-0E49E9218340}" dt="2022-02-16T16:56:55.849" v="52" actId="1076"/>
          <ac:spMkLst>
            <pc:docMk/>
            <pc:sldMk cId="4258605176" sldId="258"/>
            <ac:spMk id="5" creationId="{9C07547E-7FB7-4D52-9E25-2742B61214A0}"/>
          </ac:spMkLst>
        </pc:spChg>
        <pc:spChg chg="add del">
          <ac:chgData name="Dean Plank [dep22]" userId="S::dep22@aber.ac.uk::48b10090-a369-498a-81dc-48efc77fff27" providerId="AD" clId="Web-{708B3AE6-5268-4FD4-B3E5-0E49E9218340}" dt="2022-02-16T16:56:03.317" v="40"/>
          <ac:spMkLst>
            <pc:docMk/>
            <pc:sldMk cId="4258605176" sldId="258"/>
            <ac:spMk id="7" creationId="{32220871-3722-4339-A4A1-2EC179731C66}"/>
          </ac:spMkLst>
        </pc:spChg>
        <pc:spChg chg="add del">
          <ac:chgData name="Dean Plank [dep22]" userId="S::dep22@aber.ac.uk::48b10090-a369-498a-81dc-48efc77fff27" providerId="AD" clId="Web-{708B3AE6-5268-4FD4-B3E5-0E49E9218340}" dt="2022-02-16T16:56:03.317" v="39"/>
          <ac:spMkLst>
            <pc:docMk/>
            <pc:sldMk cId="4258605176" sldId="258"/>
            <ac:spMk id="9" creationId="{1F963F1F-BE0B-4580-85A1-C2688F75FC97}"/>
          </ac:spMkLst>
        </pc:spChg>
        <pc:spChg chg="add del">
          <ac:chgData name="Dean Plank [dep22]" userId="S::dep22@aber.ac.uk::48b10090-a369-498a-81dc-48efc77fff27" providerId="AD" clId="Web-{708B3AE6-5268-4FD4-B3E5-0E49E9218340}" dt="2022-02-16T16:56:03.317" v="38"/>
          <ac:spMkLst>
            <pc:docMk/>
            <pc:sldMk cId="4258605176" sldId="258"/>
            <ac:spMk id="11" creationId="{7C13BDB8-BEEF-4997-B7F7-F79C48344C92}"/>
          </ac:spMkLst>
        </pc:spChg>
        <pc:spChg chg="add del">
          <ac:chgData name="Dean Plank [dep22]" userId="S::dep22@aber.ac.uk::48b10090-a369-498a-81dc-48efc77fff27" providerId="AD" clId="Web-{708B3AE6-5268-4FD4-B3E5-0E49E9218340}" dt="2022-02-16T16:56:03.317" v="37"/>
          <ac:spMkLst>
            <pc:docMk/>
            <pc:sldMk cId="4258605176" sldId="258"/>
            <ac:spMk id="13" creationId="{5B2DD372-FB96-4561-8F0F-31EE22DFBBCB}"/>
          </ac:spMkLst>
        </pc:spChg>
        <pc:spChg chg="add del">
          <ac:chgData name="Dean Plank [dep22]" userId="S::dep22@aber.ac.uk::48b10090-a369-498a-81dc-48efc77fff27" providerId="AD" clId="Web-{708B3AE6-5268-4FD4-B3E5-0E49E9218340}" dt="2022-02-16T16:56:03.317" v="36"/>
          <ac:spMkLst>
            <pc:docMk/>
            <pc:sldMk cId="4258605176" sldId="258"/>
            <ac:spMk id="15" creationId="{F127B098-67CF-4D1B-A4C6-D57B2F845252}"/>
          </ac:spMkLst>
        </pc:spChg>
        <pc:spChg chg="add del">
          <ac:chgData name="Dean Plank [dep22]" userId="S::dep22@aber.ac.uk::48b10090-a369-498a-81dc-48efc77fff27" providerId="AD" clId="Web-{708B3AE6-5268-4FD4-B3E5-0E49E9218340}" dt="2022-02-16T16:56:03.317" v="35"/>
          <ac:spMkLst>
            <pc:docMk/>
            <pc:sldMk cId="4258605176" sldId="258"/>
            <ac:spMk id="17" creationId="{3EBA5CB5-91D8-4428-827C-C32AF379D0BA}"/>
          </ac:spMkLst>
        </pc:spChg>
        <pc:spChg chg="add del">
          <ac:chgData name="Dean Plank [dep22]" userId="S::dep22@aber.ac.uk::48b10090-a369-498a-81dc-48efc77fff27" providerId="AD" clId="Web-{708B3AE6-5268-4FD4-B3E5-0E49E9218340}" dt="2022-02-16T16:56:03.317" v="34"/>
          <ac:spMkLst>
            <pc:docMk/>
            <pc:sldMk cId="4258605176" sldId="258"/>
            <ac:spMk id="19" creationId="{750179FE-4B04-408E-983F-2AE0A5FB45DB}"/>
          </ac:spMkLst>
        </pc:spChg>
        <pc:spChg chg="add del">
          <ac:chgData name="Dean Plank [dep22]" userId="S::dep22@aber.ac.uk::48b10090-a369-498a-81dc-48efc77fff27" providerId="AD" clId="Web-{708B3AE6-5268-4FD4-B3E5-0E49E9218340}" dt="2022-02-16T16:56:03.317" v="33"/>
          <ac:spMkLst>
            <pc:docMk/>
            <pc:sldMk cId="4258605176" sldId="258"/>
            <ac:spMk id="21" creationId="{268C91D8-6C43-4E40-B8E1-8273FBE33785}"/>
          </ac:spMkLst>
        </pc:spChg>
        <pc:spChg chg="add del">
          <ac:chgData name="Dean Plank [dep22]" userId="S::dep22@aber.ac.uk::48b10090-a369-498a-81dc-48efc77fff27" providerId="AD" clId="Web-{708B3AE6-5268-4FD4-B3E5-0E49E9218340}" dt="2022-02-16T16:56:10.457" v="46"/>
          <ac:spMkLst>
            <pc:docMk/>
            <pc:sldMk cId="4258605176" sldId="258"/>
            <ac:spMk id="23" creationId="{59E45F05-3692-41B3-8D4A-2B23777198B8}"/>
          </ac:spMkLst>
        </pc:spChg>
        <pc:spChg chg="add del">
          <ac:chgData name="Dean Plank [dep22]" userId="S::dep22@aber.ac.uk::48b10090-a369-498a-81dc-48efc77fff27" providerId="AD" clId="Web-{708B3AE6-5268-4FD4-B3E5-0E49E9218340}" dt="2022-02-16T16:56:10.457" v="45"/>
          <ac:spMkLst>
            <pc:docMk/>
            <pc:sldMk cId="4258605176" sldId="258"/>
            <ac:spMk id="25" creationId="{8B5957F6-F5ED-4AD1-882D-470C8DDDD387}"/>
          </ac:spMkLst>
        </pc:spChg>
        <pc:spChg chg="add del">
          <ac:chgData name="Dean Plank [dep22]" userId="S::dep22@aber.ac.uk::48b10090-a369-498a-81dc-48efc77fff27" providerId="AD" clId="Web-{708B3AE6-5268-4FD4-B3E5-0E49E9218340}" dt="2022-02-16T16:56:10.457" v="44"/>
          <ac:spMkLst>
            <pc:docMk/>
            <pc:sldMk cId="4258605176" sldId="258"/>
            <ac:spMk id="27" creationId="{C3720EE6-0DDC-4644-9FE0-51E12E740D95}"/>
          </ac:spMkLst>
        </pc:spChg>
        <pc:spChg chg="add del">
          <ac:chgData name="Dean Plank [dep22]" userId="S::dep22@aber.ac.uk::48b10090-a369-498a-81dc-48efc77fff27" providerId="AD" clId="Web-{708B3AE6-5268-4FD4-B3E5-0E49E9218340}" dt="2022-02-16T16:56:10.457" v="43"/>
          <ac:spMkLst>
            <pc:docMk/>
            <pc:sldMk cId="4258605176" sldId="258"/>
            <ac:spMk id="29" creationId="{6A6470E0-A2B0-4A36-925D-174BA87C86DF}"/>
          </ac:spMkLst>
        </pc:spChg>
        <pc:spChg chg="add del">
          <ac:chgData name="Dean Plank [dep22]" userId="S::dep22@aber.ac.uk::48b10090-a369-498a-81dc-48efc77fff27" providerId="AD" clId="Web-{708B3AE6-5268-4FD4-B3E5-0E49E9218340}" dt="2022-02-16T16:56:10.457" v="42"/>
          <ac:spMkLst>
            <pc:docMk/>
            <pc:sldMk cId="4258605176" sldId="258"/>
            <ac:spMk id="31" creationId="{8B16D20B-7578-479D-ABB2-6768E7ED1679}"/>
          </ac:spMkLst>
        </pc:spChg>
        <pc:spChg chg="add">
          <ac:chgData name="Dean Plank [dep22]" userId="S::dep22@aber.ac.uk::48b10090-a369-498a-81dc-48efc77fff27" providerId="AD" clId="Web-{708B3AE6-5268-4FD4-B3E5-0E49E9218340}" dt="2022-02-16T16:55:48.395" v="31"/>
          <ac:spMkLst>
            <pc:docMk/>
            <pc:sldMk cId="4258605176" sldId="258"/>
            <ac:spMk id="33" creationId="{EE2155C4-2669-48AD-8537-0731CFAAE05B}"/>
          </ac:spMkLst>
        </pc:spChg>
        <pc:spChg chg="add del">
          <ac:chgData name="Dean Plank [dep22]" userId="S::dep22@aber.ac.uk::48b10090-a369-498a-81dc-48efc77fff27" providerId="AD" clId="Web-{708B3AE6-5268-4FD4-B3E5-0E49E9218340}" dt="2022-02-16T16:56:10.457" v="41"/>
          <ac:spMkLst>
            <pc:docMk/>
            <pc:sldMk cId="4258605176" sldId="258"/>
            <ac:spMk id="35" creationId="{4D82FC46-7AE3-4F1C-966C-C5FA2283ABFC}"/>
          </ac:spMkLst>
        </pc:spChg>
      </pc:sldChg>
      <pc:sldChg chg="delSp new">
        <pc:chgData name="Dean Plank [dep22]" userId="S::dep22@aber.ac.uk::48b10090-a369-498a-81dc-48efc77fff27" providerId="AD" clId="Web-{708B3AE6-5268-4FD4-B3E5-0E49E9218340}" dt="2022-02-16T17:00:06.931" v="69"/>
        <pc:sldMkLst>
          <pc:docMk/>
          <pc:sldMk cId="3425642137" sldId="259"/>
        </pc:sldMkLst>
        <pc:spChg chg="del">
          <ac:chgData name="Dean Plank [dep22]" userId="S::dep22@aber.ac.uk::48b10090-a369-498a-81dc-48efc77fff27" providerId="AD" clId="Web-{708B3AE6-5268-4FD4-B3E5-0E49E9218340}" dt="2022-02-16T17:00:06.931" v="69"/>
          <ac:spMkLst>
            <pc:docMk/>
            <pc:sldMk cId="3425642137" sldId="259"/>
            <ac:spMk id="2" creationId="{EAA7A063-7C95-4A1A-8B16-CD5DCF35E199}"/>
          </ac:spMkLst>
        </pc:spChg>
        <pc:spChg chg="del">
          <ac:chgData name="Dean Plank [dep22]" userId="S::dep22@aber.ac.uk::48b10090-a369-498a-81dc-48efc77fff27" providerId="AD" clId="Web-{708B3AE6-5268-4FD4-B3E5-0E49E9218340}" dt="2022-02-16T17:00:05.962" v="68"/>
          <ac:spMkLst>
            <pc:docMk/>
            <pc:sldMk cId="3425642137" sldId="259"/>
            <ac:spMk id="3" creationId="{F44D4FB0-98A4-44F2-A43D-14261F196815}"/>
          </ac:spMkLst>
        </pc:spChg>
      </pc:sldChg>
    </pc:docChg>
  </pc:docChgLst>
  <pc:docChgLst>
    <pc:chgData name="Dean Plank [dep22]" userId="S::dep22@aber.ac.uk::48b10090-a369-498a-81dc-48efc77fff27" providerId="AD" clId="Web-{E09107FC-DE76-42A9-A80C-5FC38CCE1A27}"/>
    <pc:docChg chg="addSld modSld">
      <pc:chgData name="Dean Plank [dep22]" userId="S::dep22@aber.ac.uk::48b10090-a369-498a-81dc-48efc77fff27" providerId="AD" clId="Web-{E09107FC-DE76-42A9-A80C-5FC38CCE1A27}" dt="2022-02-07T16:30:04.174" v="23" actId="20577"/>
      <pc:docMkLst>
        <pc:docMk/>
      </pc:docMkLst>
      <pc:sldChg chg="delSp modSp">
        <pc:chgData name="Dean Plank [dep22]" userId="S::dep22@aber.ac.uk::48b10090-a369-498a-81dc-48efc77fff27" providerId="AD" clId="Web-{E09107FC-DE76-42A9-A80C-5FC38CCE1A27}" dt="2022-02-07T16:29:52.142" v="21"/>
        <pc:sldMkLst>
          <pc:docMk/>
          <pc:sldMk cId="109857222" sldId="256"/>
        </pc:sldMkLst>
        <pc:spChg chg="mod">
          <ac:chgData name="Dean Plank [dep22]" userId="S::dep22@aber.ac.uk::48b10090-a369-498a-81dc-48efc77fff27" providerId="AD" clId="Web-{E09107FC-DE76-42A9-A80C-5FC38CCE1A27}" dt="2022-02-07T16:29:48.970" v="20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Dean Plank [dep22]" userId="S::dep22@aber.ac.uk::48b10090-a369-498a-81dc-48efc77fff27" providerId="AD" clId="Web-{E09107FC-DE76-42A9-A80C-5FC38CCE1A27}" dt="2022-02-07T16:29:52.142" v="2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Dean Plank [dep22]" userId="S::dep22@aber.ac.uk::48b10090-a369-498a-81dc-48efc77fff27" providerId="AD" clId="Web-{E09107FC-DE76-42A9-A80C-5FC38CCE1A27}" dt="2022-02-07T16:30:04.174" v="23" actId="20577"/>
        <pc:sldMkLst>
          <pc:docMk/>
          <pc:sldMk cId="2798327630" sldId="257"/>
        </pc:sldMkLst>
        <pc:spChg chg="mod">
          <ac:chgData name="Dean Plank [dep22]" userId="S::dep22@aber.ac.uk::48b10090-a369-498a-81dc-48efc77fff27" providerId="AD" clId="Web-{E09107FC-DE76-42A9-A80C-5FC38CCE1A27}" dt="2022-02-07T16:30:04.174" v="23" actId="20577"/>
          <ac:spMkLst>
            <pc:docMk/>
            <pc:sldMk cId="2798327630" sldId="257"/>
            <ac:spMk id="3" creationId="{DAD40246-9C08-4FB2-B68D-DA017538DB65}"/>
          </ac:spMkLst>
        </pc:spChg>
      </pc:sldChg>
    </pc:docChg>
  </pc:docChgLst>
  <pc:docChgLst>
    <pc:chgData name="Dean Plank" userId="48b10090-a369-498a-81dc-48efc77fff27" providerId="ADAL" clId="{99FCB443-D3E7-BC46-ADDD-86863E83C436}"/>
    <pc:docChg chg="undo custSel mod addSld delSld modSld sldOrd">
      <pc:chgData name="Dean Plank" userId="48b10090-a369-498a-81dc-48efc77fff27" providerId="ADAL" clId="{99FCB443-D3E7-BC46-ADDD-86863E83C436}" dt="2022-02-16T23:58:08.562" v="581" actId="20578"/>
      <pc:docMkLst>
        <pc:docMk/>
      </pc:docMkLst>
      <pc:sldChg chg="ord">
        <pc:chgData name="Dean Plank" userId="48b10090-a369-498a-81dc-48efc77fff27" providerId="ADAL" clId="{99FCB443-D3E7-BC46-ADDD-86863E83C436}" dt="2022-02-16T21:36:33.044" v="80" actId="20578"/>
        <pc:sldMkLst>
          <pc:docMk/>
          <pc:sldMk cId="2798327630" sldId="257"/>
        </pc:sldMkLst>
      </pc:sldChg>
      <pc:sldChg chg="addSp delSp modSp mod chgLayout">
        <pc:chgData name="Dean Plank" userId="48b10090-a369-498a-81dc-48efc77fff27" providerId="ADAL" clId="{99FCB443-D3E7-BC46-ADDD-86863E83C436}" dt="2022-02-16T23:47:07.767" v="573"/>
        <pc:sldMkLst>
          <pc:docMk/>
          <pc:sldMk cId="3425642137" sldId="259"/>
        </pc:sldMkLst>
        <pc:spChg chg="add del mod ord">
          <ac:chgData name="Dean Plank" userId="48b10090-a369-498a-81dc-48efc77fff27" providerId="ADAL" clId="{99FCB443-D3E7-BC46-ADDD-86863E83C436}" dt="2022-02-16T17:40:53.649" v="30" actId="6264"/>
          <ac:spMkLst>
            <pc:docMk/>
            <pc:sldMk cId="3425642137" sldId="259"/>
            <ac:spMk id="3" creationId="{421E7001-E61C-114F-9EB4-D7C971C028DA}"/>
          </ac:spMkLst>
        </pc:spChg>
        <pc:spChg chg="add del mod ord">
          <ac:chgData name="Dean Plank" userId="48b10090-a369-498a-81dc-48efc77fff27" providerId="ADAL" clId="{99FCB443-D3E7-BC46-ADDD-86863E83C436}" dt="2022-02-16T17:40:53.649" v="30" actId="6264"/>
          <ac:spMkLst>
            <pc:docMk/>
            <pc:sldMk cId="3425642137" sldId="259"/>
            <ac:spMk id="4" creationId="{6CEFA5AC-81FC-F647-912B-B87ED952A5B2}"/>
          </ac:spMkLst>
        </pc:spChg>
        <pc:spChg chg="add mod">
          <ac:chgData name="Dean Plank" userId="48b10090-a369-498a-81dc-48efc77fff27" providerId="ADAL" clId="{99FCB443-D3E7-BC46-ADDD-86863E83C436}" dt="2022-02-16T23:19:22.802" v="566" actId="14100"/>
          <ac:spMkLst>
            <pc:docMk/>
            <pc:sldMk cId="3425642137" sldId="259"/>
            <ac:spMk id="92" creationId="{1284BA38-7D26-214E-9F4F-9FE5762A0E3B}"/>
          </ac:spMkLst>
        </pc:spChg>
        <pc:grpChg chg="add mod">
          <ac:chgData name="Dean Plank" userId="48b10090-a369-498a-81dc-48efc77fff27" providerId="ADAL" clId="{99FCB443-D3E7-BC46-ADDD-86863E83C436}" dt="2022-02-16T23:47:07.767" v="573"/>
          <ac:grpSpMkLst>
            <pc:docMk/>
            <pc:sldMk cId="3425642137" sldId="259"/>
            <ac:grpSpMk id="359" creationId="{0A03CA69-4C82-A045-BD2A-991E985B94AD}"/>
          </ac:grpSpMkLst>
        </pc:grpChg>
        <pc:graphicFrameChg chg="add mod modGraphic">
          <ac:chgData name="Dean Plank" userId="48b10090-a369-498a-81dc-48efc77fff27" providerId="ADAL" clId="{99FCB443-D3E7-BC46-ADDD-86863E83C436}" dt="2022-02-16T17:43:13.450" v="74" actId="1076"/>
          <ac:graphicFrameMkLst>
            <pc:docMk/>
            <pc:sldMk cId="3425642137" sldId="259"/>
            <ac:graphicFrameMk id="2" creationId="{AC8EA6F9-AE21-4745-9BAD-C7BFF191457C}"/>
          </ac:graphicFrameMkLst>
        </pc:graphicFrameChg>
        <pc:inkChg chg="add del">
          <ac:chgData name="Dean Plank" userId="48b10090-a369-498a-81dc-48efc77fff27" providerId="ADAL" clId="{99FCB443-D3E7-BC46-ADDD-86863E83C436}" dt="2022-02-16T17:41:18.019" v="38" actId="9405"/>
          <ac:inkMkLst>
            <pc:docMk/>
            <pc:sldMk cId="3425642137" sldId="259"/>
            <ac:inkMk id="5" creationId="{4755F8E6-F541-AA4E-A03F-F3858B1E207B}"/>
          </ac:inkMkLst>
        </pc:inkChg>
        <pc:inkChg chg="add del">
          <ac:chgData name="Dean Plank" userId="48b10090-a369-498a-81dc-48efc77fff27" providerId="ADAL" clId="{99FCB443-D3E7-BC46-ADDD-86863E83C436}" dt="2022-02-16T17:41:17.674" v="37" actId="9405"/>
          <ac:inkMkLst>
            <pc:docMk/>
            <pc:sldMk cId="3425642137" sldId="259"/>
            <ac:inkMk id="6" creationId="{1F017A28-5C7B-CA4B-B82A-B9CF28D76B06}"/>
          </ac:inkMkLst>
        </pc:inkChg>
        <pc:inkChg chg="add del">
          <ac:chgData name="Dean Plank" userId="48b10090-a369-498a-81dc-48efc77fff27" providerId="ADAL" clId="{99FCB443-D3E7-BC46-ADDD-86863E83C436}" dt="2022-02-16T17:41:17.263" v="36" actId="9405"/>
          <ac:inkMkLst>
            <pc:docMk/>
            <pc:sldMk cId="3425642137" sldId="259"/>
            <ac:inkMk id="7" creationId="{2FB34D5F-C94C-FC47-B9B0-8169AD0865D7}"/>
          </ac:inkMkLst>
        </pc:inkChg>
        <pc:inkChg chg="add del">
          <ac:chgData name="Dean Plank" userId="48b10090-a369-498a-81dc-48efc77fff27" providerId="ADAL" clId="{99FCB443-D3E7-BC46-ADDD-86863E83C436}" dt="2022-02-16T17:41:16.815" v="35" actId="9405"/>
          <ac:inkMkLst>
            <pc:docMk/>
            <pc:sldMk cId="3425642137" sldId="259"/>
            <ac:inkMk id="8" creationId="{31062A15-3917-6D47-8EC7-38D05F0226C7}"/>
          </ac:inkMkLst>
        </pc:inkChg>
        <pc:inkChg chg="add del">
          <ac:chgData name="Dean Plank" userId="48b10090-a369-498a-81dc-48efc77fff27" providerId="ADAL" clId="{99FCB443-D3E7-BC46-ADDD-86863E83C436}" dt="2022-02-16T17:43:17.794" v="75" actId="478"/>
          <ac:inkMkLst>
            <pc:docMk/>
            <pc:sldMk cId="3425642137" sldId="259"/>
            <ac:inkMk id="9" creationId="{A5F806E4-A167-214D-8976-C1CE93D9FF52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360" creationId="{37F958FF-4020-ED4F-871A-1844A97BCD40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361" creationId="{6D3D2DA0-9502-594D-8A06-BED2B37DFE88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386" creationId="{0552F82C-0838-DD48-A43C-19DDA7F534B8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387" creationId="{E8C0A7EA-9912-0847-BBBF-B2FC62044A11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388" creationId="{9810ED0F-E0EF-4B4C-A062-834701E366ED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389" creationId="{8A396513-2E26-1242-A645-59F77FE87A9D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390" creationId="{46123F8D-366D-014D-8112-6E13866DB336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391" creationId="{2309C089-9933-6D4C-A8C4-D327C26445C2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395" creationId="{EE406AA3-62F9-BB4B-9D52-6AD4FE3F128C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396" creationId="{EFB32B9A-8D8D-AD4F-9C93-B46B20198FF4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397" creationId="{7A617F5E-79D2-B640-91E0-8E8F0BD02DF9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398" creationId="{D8B01ECD-DCEE-5041-8A19-0E214C9C947E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399" creationId="{2F91D20F-BEE6-F546-B4E9-3F0CEEF3DA01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400" creationId="{FEC5A3E7-1C43-A04D-88A7-B73F808B54B7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401" creationId="{7BC91967-50E3-BC48-95BF-10675D70C0A5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402" creationId="{EB44165E-EE95-A440-97EF-94DF51D0823C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403" creationId="{CA3E2460-176B-AC46-954A-9BAFED5D2D40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404" creationId="{E90247BB-B2CC-EE41-B478-F91C056DFF12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405" creationId="{AC4FB9D6-E73F-A64D-BB30-C237FCB3743F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406" creationId="{5A59BB45-306B-244E-A33E-47C89E7B0BBC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407" creationId="{0DE4C363-C250-6C4F-B879-3DAD2C3A6B39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408" creationId="{C212BF73-5647-8147-BFE7-2D5D54502FB5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409" creationId="{4E9B6F72-FD23-F44B-8F33-A763DFBAD9EE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410" creationId="{D243CF0D-424D-1F4D-AAE4-4E875194DA62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411" creationId="{AB95ABC2-5666-1E4A-B8ED-40E051D7F279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412" creationId="{A9DC20FA-5CC5-B14B-B020-B32F1827102B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413" creationId="{AF47FBA9-03CA-5B47-9D0E-54C5C61452D9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414" creationId="{E08E0D53-9C77-1540-B034-A3C9323B96F4}"/>
          </ac:inkMkLst>
        </pc:inkChg>
        <pc:inkChg chg="mod">
          <ac:chgData name="Dean Plank" userId="48b10090-a369-498a-81dc-48efc77fff27" providerId="ADAL" clId="{99FCB443-D3E7-BC46-ADDD-86863E83C436}" dt="2022-02-16T23:47:07.767" v="573"/>
          <ac:inkMkLst>
            <pc:docMk/>
            <pc:sldMk cId="3425642137" sldId="259"/>
            <ac:inkMk id="415" creationId="{8784CBBD-3084-814B-9625-C1A6A673EBA7}"/>
          </ac:inkMkLst>
        </pc:inkChg>
      </pc:sldChg>
      <pc:sldChg chg="addSp modSp new mod">
        <pc:chgData name="Dean Plank" userId="48b10090-a369-498a-81dc-48efc77fff27" providerId="ADAL" clId="{99FCB443-D3E7-BC46-ADDD-86863E83C436}" dt="2022-02-16T23:13:29.169" v="481" actId="1076"/>
        <pc:sldMkLst>
          <pc:docMk/>
          <pc:sldMk cId="1752348073" sldId="260"/>
        </pc:sldMkLst>
        <pc:spChg chg="add mod">
          <ac:chgData name="Dean Plank" userId="48b10090-a369-498a-81dc-48efc77fff27" providerId="ADAL" clId="{99FCB443-D3E7-BC46-ADDD-86863E83C436}" dt="2022-02-16T23:13:29.169" v="481" actId="1076"/>
          <ac:spMkLst>
            <pc:docMk/>
            <pc:sldMk cId="1752348073" sldId="260"/>
            <ac:spMk id="22" creationId="{5FA4F877-EF77-3F46-A0F3-3FD3C61DB7AB}"/>
          </ac:spMkLst>
        </pc:spChg>
        <pc:graphicFrameChg chg="add mod modGraphic">
          <ac:chgData name="Dean Plank" userId="48b10090-a369-498a-81dc-48efc77fff27" providerId="ADAL" clId="{99FCB443-D3E7-BC46-ADDD-86863E83C436}" dt="2022-02-16T22:55:27.979" v="239" actId="1076"/>
          <ac:graphicFrameMkLst>
            <pc:docMk/>
            <pc:sldMk cId="1752348073" sldId="260"/>
            <ac:graphicFrameMk id="6" creationId="{C6F43139-4FD8-954F-BF95-C4F5D50A3864}"/>
          </ac:graphicFrameMkLst>
        </pc:graphicFrameChg>
      </pc:sldChg>
      <pc:sldChg chg="addSp delSp modSp add mod">
        <pc:chgData name="Dean Plank" userId="48b10090-a369-498a-81dc-48efc77fff27" providerId="ADAL" clId="{99FCB443-D3E7-BC46-ADDD-86863E83C436}" dt="2022-02-16T21:57:21.217" v="232" actId="20577"/>
        <pc:sldMkLst>
          <pc:docMk/>
          <pc:sldMk cId="3334568127" sldId="261"/>
        </pc:sldMkLst>
        <pc:spChg chg="mod">
          <ac:chgData name="Dean Plank" userId="48b10090-a369-498a-81dc-48efc77fff27" providerId="ADAL" clId="{99FCB443-D3E7-BC46-ADDD-86863E83C436}" dt="2022-02-16T21:37:00.372" v="83" actId="1076"/>
          <ac:spMkLst>
            <pc:docMk/>
            <pc:sldMk cId="3334568127" sldId="261"/>
            <ac:spMk id="5" creationId="{9C07547E-7FB7-4D52-9E25-2742B61214A0}"/>
          </ac:spMkLst>
        </pc:spChg>
        <pc:spChg chg="del">
          <ac:chgData name="Dean Plank" userId="48b10090-a369-498a-81dc-48efc77fff27" providerId="ADAL" clId="{99FCB443-D3E7-BC46-ADDD-86863E83C436}" dt="2022-02-16T21:37:16.416" v="85" actId="478"/>
          <ac:spMkLst>
            <pc:docMk/>
            <pc:sldMk cId="3334568127" sldId="261"/>
            <ac:spMk id="7" creationId="{F8AA9116-49AE-E34C-932A-BB290F69A117}"/>
          </ac:spMkLst>
        </pc:spChg>
        <pc:spChg chg="add mod">
          <ac:chgData name="Dean Plank" userId="48b10090-a369-498a-81dc-48efc77fff27" providerId="ADAL" clId="{99FCB443-D3E7-BC46-ADDD-86863E83C436}" dt="2022-02-16T21:37:38.091" v="107" actId="20577"/>
          <ac:spMkLst>
            <pc:docMk/>
            <pc:sldMk cId="3334568127" sldId="261"/>
            <ac:spMk id="8" creationId="{4E886D1F-D2ED-5D42-8EC1-FE05DC667A98}"/>
          </ac:spMkLst>
        </pc:spChg>
        <pc:spChg chg="add mod">
          <ac:chgData name="Dean Plank" userId="48b10090-a369-498a-81dc-48efc77fff27" providerId="ADAL" clId="{99FCB443-D3E7-BC46-ADDD-86863E83C436}" dt="2022-02-16T21:37:13.498" v="84" actId="1076"/>
          <ac:spMkLst>
            <pc:docMk/>
            <pc:sldMk cId="3334568127" sldId="261"/>
            <ac:spMk id="9" creationId="{03101F4D-8838-FC48-A4E8-FD3F1DFA89CD}"/>
          </ac:spMkLst>
        </pc:spChg>
        <pc:spChg chg="add mod">
          <ac:chgData name="Dean Plank" userId="48b10090-a369-498a-81dc-48efc77fff27" providerId="ADAL" clId="{99FCB443-D3E7-BC46-ADDD-86863E83C436}" dt="2022-02-16T21:37:30.018" v="99" actId="14100"/>
          <ac:spMkLst>
            <pc:docMk/>
            <pc:sldMk cId="3334568127" sldId="261"/>
            <ac:spMk id="10" creationId="{38A20460-9C52-954A-B40E-02EE370CB36E}"/>
          </ac:spMkLst>
        </pc:spChg>
        <pc:spChg chg="add mod">
          <ac:chgData name="Dean Plank" userId="48b10090-a369-498a-81dc-48efc77fff27" providerId="ADAL" clId="{99FCB443-D3E7-BC46-ADDD-86863E83C436}" dt="2022-02-16T21:55:24.103" v="109" actId="21"/>
          <ac:spMkLst>
            <pc:docMk/>
            <pc:sldMk cId="3334568127" sldId="261"/>
            <ac:spMk id="11" creationId="{C5BB2AA2-C43B-204F-9680-5DDDC3F73277}"/>
          </ac:spMkLst>
        </pc:spChg>
        <pc:spChg chg="mod">
          <ac:chgData name="Dean Plank" userId="48b10090-a369-498a-81dc-48efc77fff27" providerId="ADAL" clId="{99FCB443-D3E7-BC46-ADDD-86863E83C436}" dt="2022-02-16T21:57:21.217" v="232" actId="20577"/>
          <ac:spMkLst>
            <pc:docMk/>
            <pc:sldMk cId="3334568127" sldId="261"/>
            <ac:spMk id="33" creationId="{EE2155C4-2669-48AD-8537-0731CFAAE05B}"/>
          </ac:spMkLst>
        </pc:spChg>
        <pc:picChg chg="del">
          <ac:chgData name="Dean Plank" userId="48b10090-a369-498a-81dc-48efc77fff27" providerId="ADAL" clId="{99FCB443-D3E7-BC46-ADDD-86863E83C436}" dt="2022-02-16T21:55:24.103" v="109" actId="21"/>
          <ac:picMkLst>
            <pc:docMk/>
            <pc:sldMk cId="3334568127" sldId="261"/>
            <ac:picMk id="2" creationId="{D3DD366F-AA0D-344F-B692-EDF64B13C92C}"/>
          </ac:picMkLst>
        </pc:picChg>
      </pc:sldChg>
      <pc:sldChg chg="new del">
        <pc:chgData name="Dean Plank" userId="48b10090-a369-498a-81dc-48efc77fff27" providerId="ADAL" clId="{99FCB443-D3E7-BC46-ADDD-86863E83C436}" dt="2022-02-16T21:36:25.662" v="78" actId="2696"/>
        <pc:sldMkLst>
          <pc:docMk/>
          <pc:sldMk cId="3709701360" sldId="261"/>
        </pc:sldMkLst>
      </pc:sldChg>
      <pc:sldChg chg="addSp modSp new mod">
        <pc:chgData name="Dean Plank" userId="48b10090-a369-498a-81dc-48efc77fff27" providerId="ADAL" clId="{99FCB443-D3E7-BC46-ADDD-86863E83C436}" dt="2022-02-16T21:55:33.093" v="112" actId="1076"/>
        <pc:sldMkLst>
          <pc:docMk/>
          <pc:sldMk cId="653864300" sldId="262"/>
        </pc:sldMkLst>
        <pc:picChg chg="add mod">
          <ac:chgData name="Dean Plank" userId="48b10090-a369-498a-81dc-48efc77fff27" providerId="ADAL" clId="{99FCB443-D3E7-BC46-ADDD-86863E83C436}" dt="2022-02-16T21:55:33.093" v="112" actId="1076"/>
          <ac:picMkLst>
            <pc:docMk/>
            <pc:sldMk cId="653864300" sldId="262"/>
            <ac:picMk id="4" creationId="{A9ADFE4D-53DB-4D47-8472-D6880B5C7C4B}"/>
          </ac:picMkLst>
        </pc:picChg>
      </pc:sldChg>
      <pc:sldChg chg="new">
        <pc:chgData name="Dean Plank" userId="48b10090-a369-498a-81dc-48efc77fff27" providerId="ADAL" clId="{99FCB443-D3E7-BC46-ADDD-86863E83C436}" dt="2022-02-16T21:57:39.746" v="233" actId="680"/>
        <pc:sldMkLst>
          <pc:docMk/>
          <pc:sldMk cId="269861414" sldId="263"/>
        </pc:sldMkLst>
      </pc:sldChg>
      <pc:sldChg chg="delSp new mod">
        <pc:chgData name="Dean Plank" userId="48b10090-a369-498a-81dc-48efc77fff27" providerId="ADAL" clId="{99FCB443-D3E7-BC46-ADDD-86863E83C436}" dt="2022-02-16T23:54:42.233" v="579" actId="478"/>
        <pc:sldMkLst>
          <pc:docMk/>
          <pc:sldMk cId="386386675" sldId="264"/>
        </pc:sldMkLst>
        <pc:spChg chg="del">
          <ac:chgData name="Dean Plank" userId="48b10090-a369-498a-81dc-48efc77fff27" providerId="ADAL" clId="{99FCB443-D3E7-BC46-ADDD-86863E83C436}" dt="2022-02-16T23:54:42.233" v="579" actId="478"/>
          <ac:spMkLst>
            <pc:docMk/>
            <pc:sldMk cId="386386675" sldId="264"/>
            <ac:spMk id="2" creationId="{B3A1DF6C-04CD-4B45-B483-16F795D00637}"/>
          </ac:spMkLst>
        </pc:spChg>
        <pc:spChg chg="del">
          <ac:chgData name="Dean Plank" userId="48b10090-a369-498a-81dc-48efc77fff27" providerId="ADAL" clId="{99FCB443-D3E7-BC46-ADDD-86863E83C436}" dt="2022-02-16T23:54:40.416" v="578" actId="478"/>
          <ac:spMkLst>
            <pc:docMk/>
            <pc:sldMk cId="386386675" sldId="264"/>
            <ac:spMk id="3" creationId="{7481A22F-DE41-1D46-A42A-322AE6A7A7CF}"/>
          </ac:spMkLst>
        </pc:spChg>
      </pc:sldChg>
      <pc:sldChg chg="addSp delSp modSp new del mod">
        <pc:chgData name="Dean Plank" userId="48b10090-a369-498a-81dc-48efc77fff27" providerId="ADAL" clId="{99FCB443-D3E7-BC46-ADDD-86863E83C436}" dt="2022-02-16T23:47:10.148" v="574" actId="2696"/>
        <pc:sldMkLst>
          <pc:docMk/>
          <pc:sldMk cId="1636918190" sldId="264"/>
        </pc:sldMkLst>
        <pc:spChg chg="del">
          <ac:chgData name="Dean Plank" userId="48b10090-a369-498a-81dc-48efc77fff27" providerId="ADAL" clId="{99FCB443-D3E7-BC46-ADDD-86863E83C436}" dt="2022-02-16T23:40:36.817" v="570" actId="478"/>
          <ac:spMkLst>
            <pc:docMk/>
            <pc:sldMk cId="1636918190" sldId="264"/>
            <ac:spMk id="2" creationId="{4B0BF4EC-2E8D-474B-A2FD-1DBD4A36FEC7}"/>
          </ac:spMkLst>
        </pc:spChg>
        <pc:spChg chg="del">
          <ac:chgData name="Dean Plank" userId="48b10090-a369-498a-81dc-48efc77fff27" providerId="ADAL" clId="{99FCB443-D3E7-BC46-ADDD-86863E83C436}" dt="2022-02-16T23:40:40.413" v="571" actId="478"/>
          <ac:spMkLst>
            <pc:docMk/>
            <pc:sldMk cId="1636918190" sldId="264"/>
            <ac:spMk id="3" creationId="{8581CC11-4D10-8944-82B0-C7AE73F8FFE2}"/>
          </ac:spMkLst>
        </pc:spChg>
        <pc:spChg chg="add del mod">
          <ac:chgData name="Dean Plank" userId="48b10090-a369-498a-81dc-48efc77fff27" providerId="ADAL" clId="{99FCB443-D3E7-BC46-ADDD-86863E83C436}" dt="2022-02-16T23:40:34.493" v="569" actId="478"/>
          <ac:spMkLst>
            <pc:docMk/>
            <pc:sldMk cId="1636918190" sldId="264"/>
            <ac:spMk id="198" creationId="{0294C389-5537-144E-8121-AB95BC3E223A}"/>
          </ac:spMkLst>
        </pc:s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6" creationId="{50B6A591-C8B5-C24B-B6C8-4DCE82171A32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21" creationId="{5EE8305D-5F42-6B4A-BBB7-6EDCD6324FCF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32" creationId="{8A7F803C-9D75-4E4C-B02A-0A98DF511450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42" creationId="{BF931282-F73E-8E49-90EF-66F6663A9343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53" creationId="{9452532C-58F0-3046-B9FC-99317563F2FD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66" creationId="{0E5E4F6A-511A-D34F-87CC-BA324CBF1717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76" creationId="{DDB57030-82A3-8548-8FB6-B6F0850DB62A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82" creationId="{66A2DA21-587D-1F43-A342-E6F9933771EA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85" creationId="{C28ED62B-A748-9545-A228-52E0DFCF342E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97" creationId="{0FB302F8-26D1-974D-B1F3-257136E61349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119" creationId="{A62C4B74-B010-9146-AB5E-261B8CA958D6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137" creationId="{A34531BB-3A58-D84C-B29B-FCAE6FC4043B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144" creationId="{8058413B-72B8-2049-9108-A6E47AFB910F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155" creationId="{24670C83-CCE0-C446-99E3-5276611A6F86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174" creationId="{CABF2F11-E94F-6847-ACA8-1A54F44E2730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190" creationId="{3A01F174-1484-8645-9380-288961CB715A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203" creationId="{0D6E35D9-1B92-CF41-8B3B-E966A0724F2B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213" creationId="{365CEEF0-2488-E847-902B-2FFFF96A5810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259" creationId="{49C5E202-F00C-E14E-926B-FDF26AEF237C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267" creationId="{530FBF58-0D62-0A49-A598-A35E70082BD7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284" creationId="{A9BEB573-93CC-4843-83C8-6A33E757C74F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288" creationId="{9176FD46-1282-0A4A-941A-DFCC2AEAEBBA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291" creationId="{299E704B-3D8A-C945-A5DA-C12E393E7D78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296" creationId="{04884BA3-F481-F841-930A-046515F69C37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301" creationId="{D9123B1F-D86E-8A46-9CE8-594CEFED4F36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309" creationId="{28EFB08B-8A51-2649-B204-C4FD2C88290E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314" creationId="{A01B1D73-EF51-BA45-8AC7-B3F9F69C7EB8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317" creationId="{E7B32DFC-316F-7440-A6AF-F47BFD21F209}"/>
          </ac:grpSpMkLst>
        </pc:grpChg>
        <pc:grpChg chg="add mod">
          <ac:chgData name="Dean Plank" userId="48b10090-a369-498a-81dc-48efc77fff27" providerId="ADAL" clId="{99FCB443-D3E7-BC46-ADDD-86863E83C436}" dt="2022-02-16T23:40:29.105" v="568"/>
          <ac:grpSpMkLst>
            <pc:docMk/>
            <pc:sldMk cId="1636918190" sldId="264"/>
            <ac:grpSpMk id="321" creationId="{D48FCEEC-20E1-AB4C-B360-565458435640}"/>
          </ac:grpSpMkLst>
        </pc:grpChg>
        <pc:grpChg chg="add mod">
          <ac:chgData name="Dean Plank" userId="48b10090-a369-498a-81dc-48efc77fff27" providerId="ADAL" clId="{99FCB443-D3E7-BC46-ADDD-86863E83C436}" dt="2022-02-16T23:40:54.094" v="572"/>
          <ac:grpSpMkLst>
            <pc:docMk/>
            <pc:sldMk cId="1636918190" sldId="264"/>
            <ac:grpSpMk id="324" creationId="{1E2BD67F-66B3-6243-B6A2-076C234C5543}"/>
          </ac:grpSpMkLst>
        </pc:grpChg>
        <pc:graphicFrameChg chg="add mod">
          <ac:chgData name="Dean Plank" userId="48b10090-a369-498a-81dc-48efc77fff27" providerId="ADAL" clId="{99FCB443-D3E7-BC46-ADDD-86863E83C436}" dt="2022-02-16T23:40:29.105" v="568"/>
          <ac:graphicFrameMkLst>
            <pc:docMk/>
            <pc:sldMk cId="1636918190" sldId="264"/>
            <ac:graphicFrameMk id="4" creationId="{FB0FD8A8-359C-6347-A993-E4C3EF41E0B5}"/>
          </ac:graphicFrameMkLst>
        </pc:graphicFrame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5" creationId="{2854930A-4BE6-7745-98DE-09C05812A5A3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7" creationId="{4FF33352-5370-3E4A-B19B-B904A9326800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8" creationId="{64771C95-3D9A-5E4F-928C-5F9CFB10B324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9" creationId="{4603A031-51E4-1441-99BF-357FB90DDCA4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0" creationId="{D49D4AFB-DFEF-514A-9B33-1A265D4AF144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1" creationId="{063BF3E1-2E59-BA4F-B2BF-D623923E2FC4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2" creationId="{F656D38A-90C3-254A-A005-D92788E65D2F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3" creationId="{30BF0F92-0DC5-C141-82DA-C43C950BF0DB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4" creationId="{5A2A2FCC-EC8F-D146-AC7F-CEACD2CA31A6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5" creationId="{73E6EC1B-DEEB-3249-A196-36E3B3D5A17B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6" creationId="{075FC3DC-DF4F-DC41-9BD4-2AAC122355B1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7" creationId="{57065993-F193-A040-97D6-6ED294F82268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8" creationId="{A7763816-9A66-5D47-8BF3-43300081525E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9" creationId="{D47FBF21-ABDE-3F41-AA64-0584DE2A85A9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0" creationId="{5CC1B8A5-C47F-4F46-AAED-77EB896DBA3E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2" creationId="{F1FD8A45-8864-8D4D-8E85-A5B830418D78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3" creationId="{77A74723-D876-D243-8CAF-896FFD77AE60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4" creationId="{6068DAF6-0008-5841-BE5E-A3DC3F767C5C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5" creationId="{20361AB3-C8A0-8F42-9D3B-66B63B4823BA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6" creationId="{8D13DF96-FCA2-4C4C-A46E-760F1EC493E6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7" creationId="{F0540EFB-CC1F-4C4A-BBCE-DB5BA9A35032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8" creationId="{AF1E0CAC-84E4-1C4F-B133-589605F72C1A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9" creationId="{8FEF2D9F-D0E7-854D-B63F-39E66D35D3FC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0" creationId="{0928E37D-984E-9743-8FC6-340B1A43E1D3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1" creationId="{674F550B-BDFE-4E43-9E0B-57DA05AA3200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3" creationId="{6EE4098D-85AA-E244-873E-80083589F12E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4" creationId="{A98AE2DB-FABD-3143-AA3B-F2C8B3399762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5" creationId="{E1BFC112-53C0-F247-B6D5-6F6D34EA1653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6" creationId="{15069FF5-1956-C647-89A2-90DAE86328CA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7" creationId="{F450B0E7-5BF1-154C-AB92-489895437B43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8" creationId="{B3A1F6DC-1848-1549-911E-16BFB1D03D76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9" creationId="{13E7E011-BA6C-234E-A901-7F5FD62A2125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40" creationId="{8F93012D-FD90-7F44-A28B-629A209BE326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41" creationId="{66D33142-8D21-C04E-9536-9B6D6841C70B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43" creationId="{2149AEBC-E1A5-924D-9222-E8B7333D3F41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44" creationId="{12F19ED1-F2C1-454A-9B0F-DFF87B83DB62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45" creationId="{A0D64B1B-4C7F-824D-BFBA-246114937375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46" creationId="{56D4845B-17B5-7D40-A5CA-B7CB88FEAE45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47" creationId="{6AD5D354-4A5F-E549-9475-C38AE695C90C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48" creationId="{46CF38B4-860B-F24B-8701-BFBCEBBDDE5C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49" creationId="{659ED7CA-0AA8-B44B-B71C-085A8E3CB1F6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50" creationId="{8F9BF515-A472-B045-A83F-63E198BFCF70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51" creationId="{898BDEE8-0519-E94C-AC12-52DE5591616A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52" creationId="{C74731E1-5D24-CE4A-930B-DDEF5AE69A0D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54" creationId="{F26DC75B-3216-5F45-9717-53BDFC15FDDD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55" creationId="{45723795-2CD2-B04E-B626-4242DE1ACAAD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56" creationId="{880BEDCC-A0B3-8041-95C5-27B644075A37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57" creationId="{C1C67620-AA16-534A-A1FE-A2CF791178C7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58" creationId="{CB2CA35E-F008-304A-BD44-E02F871DE4D4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59" creationId="{0F2E1168-FD63-584B-8827-A26891580D23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60" creationId="{80C7992C-A7F2-DF45-8692-7C20ADF41EE7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61" creationId="{D08E1EAA-7F0C-DA44-8990-396DEB9943AD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62" creationId="{9D130684-1F72-5D43-B3B6-77B2197BC75D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63" creationId="{73F9E692-07EB-5B4C-9EB8-87E4BCBB2FA5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64" creationId="{8DFC4358-3728-624D-A4B8-2EC568D3D1C8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65" creationId="{2FCCFE62-A240-9241-8B40-61882F306530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67" creationId="{65D8AB34-47F9-184D-9F45-F5FDDA48578F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68" creationId="{104CD7A0-59F3-0C4A-8765-45508FC7121E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69" creationId="{A5D8692C-DB1B-F647-A236-7BC211AB1BB6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70" creationId="{643559EE-5DAD-1848-9138-42338415DA2A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71" creationId="{5767E91E-35EC-D44E-A612-7128E4EF5DB6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72" creationId="{BBFB789E-46B5-BD4D-A2F5-FDC507218344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73" creationId="{07A3565C-62E5-014A-8461-61815A8B10A1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74" creationId="{019CC6F5-26F0-6B4D-9B20-01FE30A8AA29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75" creationId="{BF5A2030-5BAD-E940-BA51-48ADDFE4AF61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77" creationId="{47BE8F46-98FB-8E48-BFAD-61841E099DF0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78" creationId="{A2F1A283-189E-A34B-BA06-67B399F1D1ED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79" creationId="{5AC8EE5F-085F-8840-9484-F411E9CBF3B1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80" creationId="{1299335D-953C-644E-B898-AB4A1B59529A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81" creationId="{0878EF26-3BDA-A446-9EC7-104ED173F503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83" creationId="{E5392568-3E5B-D341-9C30-152D1DA03132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84" creationId="{D51B4031-F0BD-804B-B569-D7C65D91F5F6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86" creationId="{2FFD8C09-9083-954D-8669-9827C5D3DB32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87" creationId="{69FAB048-E70D-AA4F-8F42-8719FCFE2116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88" creationId="{39C7A1F4-E3D1-D942-9927-E7B23146EA1B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89" creationId="{322C64F4-2192-2743-8600-94064287835C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90" creationId="{E643C97C-B117-5F40-AAB5-819BE20191AF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91" creationId="{515B8C7A-7E98-2849-9841-7FE9D84D7F97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92" creationId="{F1583DB9-7DF4-D242-B414-193DCBEB3608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93" creationId="{22D301EA-EF14-C641-8470-299A42CFD68C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94" creationId="{9AB815BE-1874-DD4A-A3D3-0AEB3E3141DE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95" creationId="{4D0A77A5-9736-C748-9018-777792C40E1C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96" creationId="{B501E9A6-A2A1-F942-AFAD-4DC0E863B654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98" creationId="{ED44CB5D-C1E0-1D47-A957-1F455AB87377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99" creationId="{3CA9EC59-8E91-024A-AE18-B5B5F5603091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00" creationId="{13A7E9E2-9778-0A42-BCE8-F4B55F9788B6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01" creationId="{BFDEA560-07A7-004D-977B-E461DFFD3A53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02" creationId="{5C0305EA-BEE0-A44D-B873-4A45EDA2E756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03" creationId="{19358035-66D3-5B43-83FF-EC6D9E0A1148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04" creationId="{DD86D70F-F061-E942-9678-426842F03CD1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05" creationId="{EAD57DE3-3262-F74A-BC44-A9FD67346F3D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06" creationId="{67ECAAAE-5E5F-9742-B0AB-57ACC96679A1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07" creationId="{3863DD68-A22D-4948-A84D-80730184D821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08" creationId="{BE0A496F-CE63-DA49-B91C-D38689E50EAE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09" creationId="{01BB8346-9306-8E4A-A3EA-0653094D4BBD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10" creationId="{D1A7B893-2B80-154C-A066-8B5F470DE2E7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11" creationId="{79FF5327-7CE2-F94B-A461-B3CF1CA17E08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12" creationId="{BB9CFC6D-9E61-3541-A3CB-61ACF7906D8B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13" creationId="{5960599D-9748-F449-92C0-51F4D0267F66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14" creationId="{FF65C2D4-6B32-5E4C-8A7E-F53AF2F4BC8B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15" creationId="{36F607DC-669C-4E48-BB19-46A29A8071D2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16" creationId="{3B24C41A-6C86-174D-A76D-FB75E5733FA0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17" creationId="{BA8885E6-5045-784A-9147-0022B3B33BD2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18" creationId="{0FCE3F0C-CD7A-4945-8A79-E089B5EAD49C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20" creationId="{DD6B0A4D-831E-A34C-B09D-2347C31A8190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21" creationId="{9DA79CB7-7670-F14A-BEE4-F9EE3BB216D3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22" creationId="{2417FD3D-CE90-EA4C-8FFA-7AE489485660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23" creationId="{A1C74ADB-F3F6-B944-89EA-CFBD74731CB7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24" creationId="{37743F1C-1537-A640-8E98-0462E9364574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25" creationId="{7BF5F804-4C5F-D54F-A727-AC96D5F1FA99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26" creationId="{138846C8-2536-5E42-83D3-88A119EBFF0B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27" creationId="{CC825CE9-35C1-B94F-A1DB-1D27077FDEBA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28" creationId="{35A6A924-D722-A341-B293-98917E8D7E3D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29" creationId="{932D6571-D8DB-2140-B254-C01F4FA16670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30" creationId="{1E5990F8-2199-C74E-825F-A70DE31670D1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31" creationId="{126809AD-EBD6-1948-B8BF-7D96A96F5973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32" creationId="{821E72F7-1248-6245-B5A0-2104E5139241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33" creationId="{2D074622-D0D4-3C4B-8BD7-E3C535CD891D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34" creationId="{60A43FAD-B398-C145-935C-62CD7DD24187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35" creationId="{8A5B6FE8-57F0-BB42-B847-88F1D4404F53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36" creationId="{58AFAC36-58E8-B14A-AE2D-9C95D4632DFF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38" creationId="{FA294317-938A-2B45-BEC1-889FBE805925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39" creationId="{375C4EFE-7D36-B84A-B1CE-2C9BCDB1450C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40" creationId="{F41A86C0-9C34-F048-8C6D-1061A4C177F4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41" creationId="{ACFF95CC-C5A9-0E46-B42F-2305646A2C99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42" creationId="{AE7D0824-673E-D54E-998B-3F58A75A4561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43" creationId="{D66B0470-DFA7-1944-B295-956CC1D87B01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45" creationId="{7D86D898-2BFF-4C48-B1BA-FC1B8A2E09D4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46" creationId="{001607A1-BBB7-8F48-9658-B86EA720DAB1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47" creationId="{C9203335-E464-A44D-A796-9DD07B99D000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48" creationId="{FD0D8180-3454-4D44-83E6-AB9EEB75ECE0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49" creationId="{93C3895F-794B-B745-95EC-80C481C7F3AD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50" creationId="{9B84D385-A6DB-F242-8181-E96A6EE8F21F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51" creationId="{ABF43BDF-EBBF-0241-A00B-4A0640FBC24E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52" creationId="{7A27A8C8-DC3B-AE4E-A8FC-FD3A85F6FCBF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53" creationId="{B8E51167-DD90-2742-B8A1-5B0786410342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54" creationId="{416368C0-6004-434B-9EBC-0C0D860DFADA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56" creationId="{CDD27BCD-7EA0-3248-988A-05DBA475AA11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57" creationId="{C4C56A22-DAD5-5A4B-BC43-08D0CF803D3B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58" creationId="{E2BC790C-E52B-7F41-96E6-8B83E9409E2E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59" creationId="{2D41450C-8D67-CE46-8AE8-8DCB7FCFDC41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60" creationId="{72A8D4B0-00E4-1844-943D-2C60A5B24194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61" creationId="{74F95D78-84B4-A442-88C8-273AD7C6BD40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62" creationId="{8C663B12-2342-2141-BFA8-0087F19BA670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63" creationId="{8264ACA9-EF65-2443-8A6F-8E7C5E80FAFB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64" creationId="{4A1FAB3A-9651-B644-9D03-36ECE9E7CC63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65" creationId="{7BED28BA-4B0E-674F-BF11-6314AF11DDEF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66" creationId="{D297D22A-86CF-354C-ADB8-0A5FDC1124AD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67" creationId="{16165A9B-1009-6341-9E19-477D4839A52D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68" creationId="{CDC1F5F7-9223-F24E-9CCD-A75A94A5F5E9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69" creationId="{926CAA52-9AE3-C241-83C0-CAD235D4E388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70" creationId="{FAAD3CC6-B990-1647-BEFA-1FE7624689D2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71" creationId="{25570384-6637-7B41-AD43-B0F544E9A5E4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72" creationId="{9DBB8A19-8751-8340-A6A5-1FB22D837E0E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73" creationId="{74CF3A5E-82BA-C64B-8A23-5F59E3E4ED3E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75" creationId="{DAD74030-F704-7049-9085-D784F1D41D1D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76" creationId="{E93AF590-4986-6B4A-9961-2A15AE638F92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77" creationId="{AF37B0E6-898A-1748-A22A-EAEACBD387DB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78" creationId="{021FBE5A-3C5F-FD4E-A282-55E0F089E075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79" creationId="{847A63DC-7D38-F94F-9CBA-6F8211E5BBC7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80" creationId="{C33B2D6B-1AFD-4842-8FBE-53FE46AEB180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81" creationId="{15F0DF2A-8972-5845-AE8E-5AD45901A3CA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82" creationId="{F216A1C1-9606-6647-93FE-C7B456F4641C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83" creationId="{C1347A9A-F925-6E43-89FA-492C8F20A21F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84" creationId="{93A90C1B-0930-8444-8E71-31EE1C7AB763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85" creationId="{EEDC79C2-019C-E142-92B7-50CE18CAFFEC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86" creationId="{7DD80A67-E3A6-B546-A470-9CA892F6DC34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87" creationId="{94D04026-67DC-0C48-8DC7-546879207246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88" creationId="{83018CA2-CB62-374D-B968-6FD0335AF3F0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89" creationId="{D9613593-1503-FB4E-9018-E65D2EF44A57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91" creationId="{F23F881A-F608-DF46-9D15-26363ADDB3A6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92" creationId="{8F493AD6-50FB-2A43-BDC8-14014ABB3296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93" creationId="{7E70E517-179E-1448-BF48-7D6A5B3F860F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94" creationId="{AFDD6B93-2BD9-4740-A335-CE1FFC6B9906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95" creationId="{9966FA42-E259-C748-AF79-BBED6C3162AD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96" creationId="{EC4FD4FC-5843-F74F-8057-6D7729017E3F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97" creationId="{A637981F-1D29-6F46-A9F6-94BFD60C3A76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199" creationId="{9970C082-8514-FA4A-9005-314B0C878E74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00" creationId="{040FAE9F-4D43-C942-AD21-1EF119977575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01" creationId="{1BCF805A-80E8-624A-AABB-CCEF329DE89B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02" creationId="{0E5F75D6-C23F-9344-84BD-9A1EDABAB89B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04" creationId="{8123A9F5-0CB4-924A-8934-D6A973687558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05" creationId="{26AB7501-792F-4E45-A37C-D7257D53D863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06" creationId="{E2E4CF8A-1939-7147-986F-151A4BA481ED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07" creationId="{10A1BEB1-4AEA-7746-8F91-B77CE173CEE1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08" creationId="{3518A7A6-1AD5-6E4D-B0FB-EB7AF471F143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09" creationId="{A04CEB28-FF5C-B54F-8769-66465E16C62B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10" creationId="{571DB264-6C34-7740-9B48-14935E10583E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11" creationId="{C90354FD-ED0C-8B41-A2ED-0829386AD4F4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12" creationId="{DBA96594-46BE-A140-883D-12C09DBC5A80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14" creationId="{BA7D5982-8850-D641-B885-F0A227474D61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15" creationId="{C6C03F62-3242-5944-8BC1-48E70E9545B4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16" creationId="{5F7694EF-150C-FD45-AF1C-915A2CFB0B91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17" creationId="{468CDD8E-9FA3-3242-81B7-177BD018977A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18" creationId="{EE685752-97C1-E74B-BBE0-0D93D02787F7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19" creationId="{04CC66FA-2FDB-7C4F-A702-4BD22AFEC36B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20" creationId="{72A8A936-D6C2-9845-8BB5-869C8B68F15F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21" creationId="{95784F94-4018-8743-A0E9-C0288EDA89C2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22" creationId="{804F1E0F-DEE5-2D42-AE0A-9BDCE22CBAAF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23" creationId="{9F943569-BB78-1E4A-9BAC-531AE97D4F0D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24" creationId="{5188D91B-D56D-F740-8A5B-6B9021EE8E8C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25" creationId="{4D4336AA-152A-3E46-A353-079E14BA3C1A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26" creationId="{D48F5D3D-F375-1747-ACF4-4FA8CB03932C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27" creationId="{B7FB4CB8-9BEC-0C43-93CE-F6353A2E89BF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28" creationId="{FB8F66D9-A53F-8F46-9E31-DE00F5A49AFD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29" creationId="{852D0AD4-9EE4-0F44-B69C-ACB58E599A95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30" creationId="{314D81E6-B8A3-234F-9CDD-01A7A00063CA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31" creationId="{B9BACF66-C34E-D544-AE94-BBE045B815FC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32" creationId="{46C00096-B2E8-1E4E-9074-E1DC59CD3D53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33" creationId="{90179814-7681-EF4D-B1F9-BEFC70E3EDE4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34" creationId="{EC2F4FC3-91C0-0B45-BD57-30DC73D53D57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35" creationId="{36FE0FA9-114A-BC4F-A6D3-DD6F02C66776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36" creationId="{4DC9A058-1928-DA48-B6F3-E557A910F000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37" creationId="{4DDDC42C-1B8B-1940-96BE-32CF4C3DBCCD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38" creationId="{A2443A53-D22A-0E41-94B3-E7A4A91CCDAD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39" creationId="{3495FB69-04DD-534F-853A-0E229E6EFCC5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40" creationId="{243BE918-55E8-1646-B357-A64BD22A4880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41" creationId="{6F410076-8443-CB45-A5FE-912A7DB76E5B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42" creationId="{6F0DBF46-9E5F-F840-8B6C-6AC5056D66EE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43" creationId="{D5775C02-618B-E248-9D67-452EB1922B1F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44" creationId="{E278508C-EBB9-4A40-AFEC-001B70820158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45" creationId="{EAEE974E-2BA4-FC4C-B2A6-DB08C19DFADF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46" creationId="{35A1100E-8444-564C-A6B2-309C1B2C6449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47" creationId="{3B49614E-303D-D648-85EC-5571C9011440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48" creationId="{F37160BA-2DDD-8B41-9ECB-520D41B51398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49" creationId="{0451B717-0DD7-FB4F-87C5-613706BF4A8D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50" creationId="{7F228C0D-ADA9-BB42-A712-1B3DEEB5AB2D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51" creationId="{E15C36AA-EB67-BA45-B7B3-B1CD4059D0B6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52" creationId="{977246AD-3869-7F49-BA58-E79A992A5F97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53" creationId="{C8869D31-A7D5-8A4C-90BB-FB0FCC1F07C7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54" creationId="{BD0D1C5C-C7AF-A145-9D4E-4E0E2F9AD23C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55" creationId="{EA47DB58-FA1B-1E4D-8582-EB73C826DC8F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56" creationId="{93DB45C9-7DBA-444A-A0FF-A277BBBB4B1A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57" creationId="{F8E83EE6-051D-0848-A186-E234BEBCDFF1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58" creationId="{72F03E0A-BAE7-7146-9B20-ECB43CC2C8DF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60" creationId="{84AD2454-ABAB-9746-AEC0-E895EDD44A61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61" creationId="{F407CFE5-8B4C-F74F-AFC3-08D26A87A7A5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62" creationId="{6D199989-6434-2448-884A-D3D1105E05CE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63" creationId="{F65398ED-1C0C-4048-8B34-0A8C5D4FB20B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64" creationId="{02594414-D594-B840-88F8-D4F490477042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65" creationId="{03A36238-77FE-A84F-BBA9-9B64761FD4E0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66" creationId="{FE15E073-4F25-4E47-BA74-8F3FC78CC34C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68" creationId="{BB335D45-3CAA-6441-9823-366F2A2EF4CD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69" creationId="{EF265388-2868-6B42-8B28-FC8425F87A3F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70" creationId="{FDB91CEC-8136-254A-A735-A430412536E3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71" creationId="{A82345FE-7CD1-9844-996A-8CF2D8607F1E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72" creationId="{E19D2ECD-86C3-5248-A7F8-16CA8DDD2BD9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73" creationId="{432199E1-27FB-3241-B3B8-AEAE7D079E3C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74" creationId="{B8121A06-1070-A649-9281-05838FAC7635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75" creationId="{A4E01F38-4ABA-5542-8C47-C7BF77E5C028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76" creationId="{BB0A3BFA-7275-A14F-A25C-CB9522C43454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77" creationId="{AB0C105B-C214-0F49-B4FE-925E1F051CAE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78" creationId="{C5C9186C-9192-0F47-8B4E-CF6257117DBA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79" creationId="{8FA1F3C2-17AE-8F43-AC96-DC2539306E89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80" creationId="{CAEA6E30-0E84-3741-9E3E-E10DF6422C83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81" creationId="{4F923BDE-DE84-2343-93AF-5E45A365816D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82" creationId="{351D5D54-16B0-7F42-A9BE-7538091EF7F5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83" creationId="{03451B55-A752-234F-8637-9588FF61559E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85" creationId="{7B7A34DE-3B66-9F46-BBAA-9BE7B7757746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86" creationId="{FC777430-C0FE-2941-AB6C-AFC069842F88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87" creationId="{FB12E102-E970-B645-862D-C949CE1B6AAD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89" creationId="{818FB7F1-EDED-C144-A6DF-DDBC3987FE45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90" creationId="{56250584-D27F-E14C-8A01-E7CF04B4072F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92" creationId="{817095CC-7A9C-2041-8FF5-7FC2C0D60F7B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93" creationId="{35D00173-DF5B-CD46-A6A3-00E0D60ED7BF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94" creationId="{8A059AB3-36E0-AC41-87BF-6D203FB587C6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95" creationId="{BF7E6D97-F226-FF4F-8875-0CBF46E7EA84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97" creationId="{A5FE3744-0364-744F-9E83-B5B8F9BE4102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98" creationId="{0CA2FDBA-A0A2-6046-86EF-3A29D31A04AF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299" creationId="{ECC6E01E-83E6-5D41-BBDA-B6FED959ADAF}"/>
          </ac:inkMkLst>
        </pc:inkChg>
        <pc:inkChg chg="add 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00" creationId="{FBE43D15-58F6-404A-A6E5-DBB0A454CA73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02" creationId="{565B6387-FD7A-A042-B9DF-274466FFA9F1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03" creationId="{C5807C47-37EA-5C47-AF7A-F87E1FCADB6F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04" creationId="{B708A092-8E5B-A042-8F80-43B9CED7F036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05" creationId="{0022A3A6-0658-E14A-A164-A09500405E88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06" creationId="{1193039E-DF9D-924F-A8B0-AB6465B063F0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07" creationId="{FDFA7575-492E-6443-8118-B07EC294CC92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08" creationId="{CF98BB0D-70EC-2D43-8C9D-E4D7700A3EC6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10" creationId="{95F6F263-9001-9648-AF64-F6DB89A84848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11" creationId="{B8178213-1E5A-594D-9F5A-54593D0C465F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12" creationId="{4797109C-90A3-8347-B68C-8CBA3CDD9D61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13" creationId="{6D707BD2-26CB-B642-9284-B1E6F143FFA8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15" creationId="{46847D27-46C9-EE47-B9F9-09BB2D8F2B9B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16" creationId="{29F5B6BB-C7DA-644E-B8C9-E18C99971B29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18" creationId="{471159EF-95D5-A94C-A5B8-D6EEAB994384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19" creationId="{0F3FFBF7-B7C1-9B48-9096-CF90705D5263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20" creationId="{47B77658-1DD9-204C-AD8E-E3182AB837B6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22" creationId="{BF2134D5-FC0B-E140-9E5B-B2D85F3089CB}"/>
          </ac:inkMkLst>
        </pc:inkChg>
        <pc:inkChg chg="mod">
          <ac:chgData name="Dean Plank" userId="48b10090-a369-498a-81dc-48efc77fff27" providerId="ADAL" clId="{99FCB443-D3E7-BC46-ADDD-86863E83C436}" dt="2022-02-16T23:40:29.105" v="568"/>
          <ac:inkMkLst>
            <pc:docMk/>
            <pc:sldMk cId="1636918190" sldId="264"/>
            <ac:inkMk id="323" creationId="{669345AA-6636-CF4A-848C-F408E29251BC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25" creationId="{5F3313A2-A65B-9243-8E8A-7493F5144C9B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26" creationId="{0ADA1564-F50C-5646-87A4-C909E4AF5197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27" creationId="{981E6B54-B311-6D43-A5A5-76675CC10361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28" creationId="{DC726923-A734-3242-9CBF-16673791DA6C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29" creationId="{4D4C41E8-16D1-644F-8308-69B99DB07AD4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30" creationId="{BDD1989F-6F0E-A84B-BA4F-6D8170F1B3B9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31" creationId="{34A31B76-39CD-D040-8742-41AF6BDB7015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32" creationId="{E9104AA0-2628-AC40-B2DD-89FEA8178900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33" creationId="{2AB631CF-8BC8-DC47-8B0C-A0A23B0D1752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34" creationId="{542948DE-124E-184C-A77C-5B5241992BE9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35" creationId="{EACA0DDC-FC19-B846-A674-DA8F393ECCA8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36" creationId="{AB810715-D336-744C-96E8-93246D587CE1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37" creationId="{45A78C76-EA05-154C-AF26-8809B8CE2FDC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38" creationId="{D9A527AB-3389-6844-8FDC-5F8287AE06A8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39" creationId="{601CAE1D-38C6-2F4E-BE73-61E643A1E69F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40" creationId="{00FC370C-2F28-B649-BCFD-3079C5BEC797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41" creationId="{18AC6F0F-98CA-CB4F-ADE1-DC880701FCCE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42" creationId="{CC834589-4415-7D4E-918E-7D08C8DB5ED2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43" creationId="{74478DEF-EAF7-4940-97C1-48E85A4CBB2E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44" creationId="{0FB1E9D7-209B-C843-B3BD-EBDF8C8EB860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45" creationId="{A78895DF-7FD7-9547-9345-DCEB1E5A1FC2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46" creationId="{C3D1FE3C-1682-9F42-9FE2-91ABED74613D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47" creationId="{551A07D5-1773-4543-9899-F52BA240FAD5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48" creationId="{DE4F91D1-A902-C547-B00B-54E7E88B2EA5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49" creationId="{339C8711-B244-394E-82C1-5FBF133D8864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50" creationId="{3DE58F6E-3205-AC43-B9A1-CA533860C891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51" creationId="{56635BFF-E020-C343-B3FD-F41C4AFF5EED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52" creationId="{46B2E17F-6374-D94F-9F80-C5B5E000F8E9}"/>
          </ac:inkMkLst>
        </pc:inkChg>
        <pc:inkChg chg="mod">
          <ac:chgData name="Dean Plank" userId="48b10090-a369-498a-81dc-48efc77fff27" providerId="ADAL" clId="{99FCB443-D3E7-BC46-ADDD-86863E83C436}" dt="2022-02-16T23:40:54.094" v="572"/>
          <ac:inkMkLst>
            <pc:docMk/>
            <pc:sldMk cId="1636918190" sldId="264"/>
            <ac:inkMk id="353" creationId="{A49CF50C-E226-4744-8B4E-28840EED6997}"/>
          </ac:inkMkLst>
        </pc:inkChg>
      </pc:sldChg>
      <pc:sldChg chg="new del">
        <pc:chgData name="Dean Plank" userId="48b10090-a369-498a-81dc-48efc77fff27" providerId="ADAL" clId="{99FCB443-D3E7-BC46-ADDD-86863E83C436}" dt="2022-02-16T23:54:35.133" v="576" actId="2696"/>
        <pc:sldMkLst>
          <pc:docMk/>
          <pc:sldMk cId="3170991532" sldId="264"/>
        </pc:sldMkLst>
      </pc:sldChg>
      <pc:sldChg chg="add ord">
        <pc:chgData name="Dean Plank" userId="48b10090-a369-498a-81dc-48efc77fff27" providerId="ADAL" clId="{99FCB443-D3E7-BC46-ADDD-86863E83C436}" dt="2022-02-16T23:58:08.562" v="581" actId="20578"/>
        <pc:sldMkLst>
          <pc:docMk/>
          <pc:sldMk cId="276353471" sldId="26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36:37.7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118 198 7899,'-21'-45'147,"0"-1"1,-15-24 0,11 34 0,14 36-148,8 21 0,3 15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0.6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42 8179,'16'-7'0,"-2"1"0,1-1 0,-5-2 0,2-4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3.8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1 9146,'0'6'167,"0"1"1,0-1 0,0 2 0,0 0 0,1 1 0,0 1-1,1 0 1,-1 2 0,-1 0 172,0 0 0,0 2 0,0-1 1,1 1-246,1-1 1,-2-1 0,2-1-1,-1-1-140,-1-1 1,0 0-1,0-1 1,0 0-82,0 0 1,0-3 0,0-2-219,0 2 256,0-3 1,2 0-1,-1-4-189,1-2 1,-1-2-1,0-2 170,1 0 0,-1-3 0,0-1 0,0-1 56,1 0 1,2 1-1,-2-1 1,1-1-1,1 0 0,-1-1 0,1 0 1,0-1-1,1 2 196,2-1 1,-1 4 0,1 0 0,-1 4 33,0 1 0,1 3 0,0 1 1,0 1-113,-2 1 1,1 3 0,-1 0 0,1 3-60,-1 1 1,-2 2 0,0 3-1,0 2-12,0 2 1,-1 0 0,0 1-1,0-1-32,-1 0 0,2 1 0,-2-2 0,1 0-116,-1-1 1,1-1 0,1-3 0,-1 0 0,1-2 0,0 0 151,1-2 0,3-2 0,2-2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4.2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134 59 8147,'0'-5'0,"0"-1"0,-1 1 254,0-1 0,-1 1 0,-1 0 0,-2-1-23,-1 1 0,-1 0 1,-1 2-1,0 0-176,1 1 1,0 1 0,-1 0-1,0 3 24,-2 3 0,2 3 0,-1 3 0,0 1 73,1 1 0,0 2 0,3 1 0,2 0-214,1 0 0,1 2 0,2-2 0,1 0 364,1 1 1,2-3 0,1-1-1,0-1-116,2-2 0,-1 2 1,0-5-1,0-1-178,0 0 0,0-3 0,0 0 0,1-2-212,-1 1 1,-1-1-1,2-2 1,-1-4-96,0-1 1,0-3-1,-1-2 1,-1-1-129,0-3 0,0-1 0,-1-1 73,0-3 1,-3 1 0,1 0-1,-2 0 1,-2 2-380,-1 1 0,-2 0 733,-1 2 0,-1 1 0,-2 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4.9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58 8006,'0'-6'0,"0"1"0,-1 0 0,-2-1 0,0 1 0,0 0 0,-1 0 518,1 1 0,-1-1 0,-1 2 1,-1 0-1,1 1 0,0 0 0,-1 1-430,1 2 0,-1 2 1,1 4-1,0 2 0,-1 2 1,2 3-1,0 2 0,1 3-111,0 1 1,1 1 0,2 0 0,0 0 88,0-1 0,3-3 0,0-2 0,2-1-106,0-1 1,1-3 0,-1-2 0,0-1-58,1 0 1,1-1 0,1-3 0,-1-1-16,1-1 0,1 0 1,-1-2-1,0-1-230,2-1 1,-2-2 0,0-1 0,0-1 250,-1-2 0,0-2 0,0-2 0,-1-2 106,-1-2 0,-1-4 1,-2 3-1,0 1 106,1 2 0,-1 4 140,-2 2 1,0 4 0,0 5-72,0 3 0,0 7 0,0 2 0,1 2-72,1 2 0,1-1 1,-2 2-1,1-1-70,1-2 0,1-2 1,1 0-1,1 0-127,1-2 0,0 0 1,1 0-1,0-2-799,-2 0 1,2-1-1,0-2 1,0 1-1299,1-1 2176,2-2 0,2 2 0,0-2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7.3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1359 131 8387,'-11'-2'0,"-2"-1"0,-3 0 0,-3 0 0,-2-1 217,-3 1 0,2-1 0,-3-1 1,-1-1-1,-1 1 0,-3 0 1,-4-1-1,-3 1 0,0 0 1,0-1-1,-1 1 1146,-2 0-1448,-3-1 1,0 1-1,-2 0 1,3-1-120,1 1 1,-3 2-1,1 1 1,1 2 30,2 0 1,-1-2 0,3 0-1,-1 1 169,1 0 0,2 1 1,7 0-1,2 0 137,3 0 0,2 0 0,1 0 1,0 0 35,1 0 1,2-2 0,2 1 0,0-1 48,0-1 1,2 3 0,2-3 0,2 2-5,1-1 0,3 0 0,-2 2-5,3 0 0,1 0-71,0 0 0,3 2-88,-3 2 0,3-1 1,-2 1-286,1 0 1,1 1 0,-2 0-43,1 0 0,-1 1 1,2 0-1,-1 0 108,1 1 0,0 2 0,1-1 181,0 0 1,0-1 0,0 2 0,0 1 0,0 0-28,0 1 1,2 2 0,0 1 0,-1 2 26,0 2 1,1 0-1,-1 2 1,1-2-72,-2 1 0,0-2 1,0 3-1,0 0 1,0 3 0,0 1 1,0 3-1,0-1 78,0-1 1,0 1 0,0-2 0,0 0 220,0 1 1,0 2 0,0-1 0,0-1-83,0 0 0,0-4 1,1 0-1,0-2-21,1-2 1,-1 0 0,-1-1 341,0 0-418,0 0 1,2 5-1,0 1 14,-1 0 1,2-3 0,-1-5 0,1 0 0,1 0 22,1-1 0,0-4 0,-1-1 0,-1 0-44,2-1 1,-2-1-1,-1-1 1,1 0-300,0-2 0,-1 0-160,-1-1 23,0-1 923,-1 1-398,2-2 1,1 0 0,3 0-170,-1 0 0,0-1 0,1 0 0,0-1-146,1 1 0,1 1 0,1 0 1,0 0-1,0 0-29,2 0 0,1 0 1,1 0-1,0 1-172,0 1 0,4 2 0,-1-2 0,1 1 355,2 1 1,2 0 0,5 1 0,1-1 241,2 0 0,1 2 0,-1-2 1,0 1 25,0 0 0,2 0 0,-1 1 0,2-1-47,0 1 0,-3-1 1,-1 0-1,-3 1-297,-2-1 0,5-2 0,-1 0 0,2 0 67,0 0 1,0 1 0,-1 1-1,0 1 29,2-1 1,2 0-1,1 1 1,2-1-48,1 0 1,-2 1 0,-1-1 0,-1 0-174,-2-2 1,2 0 0,-6-3-1,0 0-65,-2 0 241,-2 0-27,-6 0 1,2-3 0,-3 0 0,2-2 0,2 0-1,1-1-78,2 1 1,2 2 0,0 1 0,1 2 58,0 0 1,-1 0 0,0 0-1,-1 2 81,2 2 0,1 0 1,-1 0-1,-1-1-65,-2-1 1,0 1 0,-6-2 0,-1 1 14,-1-1 0,-2 1 0,-3 0 0,0-1 102,-2 0 0,2-1 0,-1 2 1,0-1 250,-1 1 0,2-1 1,-1 0-1,0 1-232,0 1 1,0-2 0,0 2 0,-2-1-18,0-1 0,-1 2-103,1-1 0,-3-2-197,1 2-257,-3-1 428,1-1 1,0-1 298,0-1 0,0 2 1,0-3-1,0 1-67,1 1 0,-1-3 1,1 2-1,-1-1-27,-1-1 1,2-1-1,-2-1 1,1-1-74,-2-2 0,0-4 0,0-2 1,0-2-18,0-2 0,2-2 0,0-1 0,0 0 66,0 0 0,-1-4 0,0 1 0,1-2-92,-1-3 1,0-3 0,1 3 0,-2 0 13,0 0 0,0 2 0,0-3 0,0 0-116,0-1 1,0 1 0,-2 5 0,1 0-357,0 3 0,-2-2 0,0 3 0,-1 0 212,0 1 0,1-1 0,-2 1 0,1 0 122,0 1 0,1 4 1,0 3-1,0 1 23,1 2 0,1 2 1,0 1 108,0 1 1,2 2 378,0 0-208,0 2-154,4 2 32,-5 0 1,2 0 166,-4 0 0,-1 0-87,-2 0 0,2 0 0,-1 0-121,0 0 0,-1 0 1,0 0-1,-1 0 32,1 0 1,0-1 0,-1 0 0,-1-2-99,0 1 0,0-1 0,1-2 1,-1 2 15,0-1 1,-2-1-1,2 0 1,-2-1 83,0 1 1,0-1 0,1-1 0,-2 0 89,0 1 1,-3-2 0,-2 1 0,-2 0-13,0-1 1,-6 1-1,0-1 1,-1 0 177,-1-1 0,-1 2 1,-3-1-1,-5 0-173,-2-1 1,-7 2-1,2-1 1,1 0-265,-1 2 0,-5-2 1,-3 1-1,1 0-447,4 1 1,-2-1 0,1 0 0,1 0-968,2 2 1537,2-1 0,3-2 0,-1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40.5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4 9048,'0'-3'1175,"0"4"0,0 4-1028,0 3 1,0 4 0,0 3 0,-2 3 0,1 1 0,-1 1 0,1 1 0,0-2-213,-1-1 0,0-1 0,2-2 0,0-3-763,0-1 0,-1-1 1,-1-1 827,1-1 0,0-3 0,1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9:22.90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35 8012,'0'-2'723,"0"-2"1,0 4 0,0 0-543,0 2 1,0 2 0,0 1 0,0 0-57,0 1 0,0 0 0,0 2 0,0-1-128,0-1 1,0 2-1,0-1 1,0 1-14,0 1 0,0-1 0,0-1 1,0-1-3,0 1 0,0-1 0,0 0 0,0-2-69,0 1 1,0-1-67,0 1-291,0-1 160,0-2 1,-1 0 160,0-4 1,0 0 0,0-2 0,0-1-71,1 1 1,0-2 0,0 0-1,0-1 225,0 1 0,0-2 0,0 1 0,0-2 17,0 0 1,0 1-1,1-1 1,0 2 73,0-1 0,1 2 0,-1-1 0,1 1 25,1 1 1,-2 1-1,2 1 1,-1 0-95,0 1 0,1-2 1,0 2-1,0-1-98,-1 0 1,1 0-18,0-2 0,0 1 0,0 1 100,0 0 0,-1 2 48,1 0 0,0 0-16,2 1 1,-3 1 0,0 0 0,0 0-11,-1 2 0,1 0 0,-2 1 0,0 1-44,1-1 1,0 1 0,0 0-1,0 1-39,-1 0 1,0 0-1,-1 0 1,0 1-4,0-1 1,0 2-1,1-2 1,0 0-12,0 1 1,0 0 0,0-1 0,0 1-3,0-1 1,1 0 0,1-2 0,0 1-76,0-1 1,1 1-112,0-1 0,1-1 0,-1-1 18,0 0 1,-1 0 0,0-3-1,0 0 10,1 0 1,-2-3-1,1 1 1,-1-2 73,1-1 0,1 0 1,-1 0-1,0 0 163,0-1 1,0 0-1,0 0 1,-1 1 161,1-1 1,-1 2 0,2-1 0,-1 0-28,-1 0 1,0 0-1,0 2 168,0 0 0,1-1-91,0 1 0,-1 1-9,2 0-272,-2 2 87,2-3 0,-2 3 0,1-1 102,0 0 44,-2 0 1,3 3-54,-2 0 1,0 2 0,0 2 0,0 2-24,-1 0 1,0-1 0,0 1-63,0 1 1,0-1-1,0 0 1,0 0-1,0 1 3,0-1 1,0 0-1,1 1 1,1-1-204,1-1 0,-2 1 0,2-1 1,0 0-57,-1-2 0,2 1 1,-1-1-1,0 1 105,0-1 0,0 0 1,1-1-1,-1 0-83,0-1 1,0-1-167,1-1 1,1 0 0,-1 0-801,-2-2 952,2 0 0,-3-3 0,1 1 19,0 0 1,-2-2-1,2-1 117,-2 1 1,0-2 0,1 0 0,0 0-1,0 1-54,0 1 0,0-2 0,0 3 0,1-1 175,-1 1 1,0 1 0,0-1-504,0 1 1,2 1 426,-2 0 0,3 2 0,-2-1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9:23.68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37 7447,'3'0'-242,"-1"-2"0,-2 1 399,0-2 1,0 2-209,0-2 1,-1 1-1,0-2 138,0 1 0,-1 2 68,2-2 496,0 2-429,0-1-42,0 2-19,0-2 260,0 1 101,0-1 1,0 6 0,0 0-1,0 1-499,0 0 0,0 0 0,0 0 0,0 1-30,0 0 1,0 0 0,0 0-1,1 1 42,0-1 1,0 0 0,1-2-1,-1 1-59,1-1 1,0 1-1,0-1 1,0 0-153,0 1 1,1-2-1,-1-1-124,1 0 0,0 1-146,1-1 0,0-1 224,1-1 1,-1 0 0,-1-2 0,0-1 86,1-1 0,-2 0 0,0-1 0,0 1 88,-1-2 1,0 0-1,-1-1 1,0 0-6,2 0 1,-2 0 0,2 1-1,-2 0 1,0-1 0,0 2 0,0-1 0,0 1 0,0 1 404,0-1 1,0 1 127,0-1 1,0 2-47,0 1 0,0 1-293,0 1 1,0 2-1,0 2 1,1 1-73,0 1 1,0 1 0,0 0 0,0 1 0,0 0-89,1 0 0,0-1 1,-1 0-1,1-1 0,0 0 1,0-1 34,-2-1 0,2 1 0,0-1-1157,1-2 517,-2 2 0,3-3 0,-2 1-105,1 0 1,1-2 727,-1 2 0,0-2 0,2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9:24.38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35 84 7134,'5'-3'-320,"-2"1"438,0 2 0,-2 0 0,2 0 708,-1-2-503,-1 2 1,-1-3-43,0 2 1,0-2-97,0-1 1,-1 0 0,-1-1-55,-1 1 1,2 0 0,-2 0 0,1 2 39,-1 0 0,2-1 1,-2 1 81,1 0 1,-1 0-165,0-1 1,0 3 0,-1 0-79,1 2 1,2 2 0,-2 1 0,1-1 0,1 1-30,-1 1 1,1-1-1,-2 2 1,2 0-60,0 0 0,0-1 1,1 1-1,0 0 87,0 0 0,2 1 0,-1-2 0,1 1-4,0 1 0,2-2 0,-1 0 0,1-1-61,0 0 1,1-1 0,-1 0-1,0 0 26,1-1 0,1-1 1,0-2-1,-1 0-14,0 0 1,-1 0 0,1 0 0,-1 0 96,-2-2 1,2-1-1,-2-2 35,0-1 1,-1-2 0,1 1-1,-2-1-63,0-1 1,0 0-1,0 0 1,0 0-1,-1-1 70,-1 0 0,-1-1 0,1 3 1,0-1 54,1 0 0,-1 1 1,1 0-1,-1 1 126,1 1 0,1 0-60,0 1-184,0 3 1,0 0-1,0 4 1,0 3-1,0 2 1,0 1-1,0 1 1,0 1-203,0 0 0,0 3 1,0-2 66,0 2 1,2-1 0,1-1 0,1 0 48,2-1 0,-1-2 1,1 0-1,-2-2 0,1-1-513,1-1 0,-1-2 0,1 0-217,-1-2 0,-1 0 783,1-2 0,-1-4 0,1-3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9:25.77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18 117 8009,'0'-4'249,"2"-1"1,-1 2 0,1 0 0,1 0-198,-1 1 0,0-2 0,0 1 1,0 0-1,1-1 0,0 1 1,1 0-1,0 0 86,-1 1 0,1 0 0,-1 0 111,1 0 0,0-1 1,1 1-88,-1 1 1,1 1 0,-1 0-10,0 2 0,0-1 1,0 2-1,-2 0-78,0 1 1,1 2-1,-1 0 1,-1 1-69,1 1 0,-2 0 1,2 1-1,-2 0-72,-2 0 1,1-1 0,-1 0 0,-2-1 16,0 1 0,0-2 1,1 0-1,-1-1-35,-1 0 1,1-1 0,-2 1 0,1-2-82,1 0 0,-1 0 0,1-2 226,0 0 0,-1 1 0,1-2-98,-1 0 1,2-1 0,1 0 0,0-2-40,-1 1 0,1-2 1,-2 1-1,2-1 1,-1-2 17,1 0 0,-1 0 0,1 0 1,0-1 40,2-2 1,-2 1-1,1-1 1,0 0 116,0 0 1,1-2 0,0 0 0,1-2 0,0 2 0,1 0 332,0 0 1,-1 2-345,2 0 0,-1 1 0,0 2 0,1 1 152,-1 0 1,0 1-1,0 2 1,0 2 0,-1 2-259,0 4 1,-1 1-41,0 2 1,0 1 0,0 2 0,0 0-72,0 0 0,0 2 0,-1-2 0,0 0-39,0 1 1,-1-2 0,2-1 0,0-1-451,0 0 1,0-1-1,0-2 1,0 1-976,0-2 1591,0 0 0,0 0 0,0-1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9:27.05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67 82 7940,'2'-2'61,"2"0"445,-3-3 1,1 1-1,-2-1-438,0 1 0,0-1 0,0 1 30,0 0 1,-2-1-1,0 1 1,0-1 61,0 1 1,0 0 0,1 1 0,-2 0 58,1-1 0,-1 2 1,1-1-1,-1 1 19,0 1 0,0 1 1,0 0-1,0 0-15,-1 0 1,0 1 0,0 1 0,0 3-152,1 2 1,0 0-1,-1 0 1,1 1-138,0 0 0,2-1 0,-1 1 0,1-1 35,-1-1 1,1 2-1,1-2 1,1 1-9,1-1 1,1 0 0,0 0 0,1 0 20,0-1 1,1 1 0,-1 0-196,1 0 0,-1-1 0,0-2 0,1 0-293,-1-1 1,1-2 0,-1 0 102,0-2 0,-1-1 0,0-2 334,1-1 0,-2-1 0,1 0 0,-1 1 104,-1-2 1,1 1 0,-1 0 0,0 0 0,0 1-96,0-1 0,0 2 1,0 0-1,0 1 496,-1-1 1,0 2 0,0 0-75,0 0 1,0 1 0,0-1-1,-1 0-213,0 0 0,0 3 0,0 3-111,0 1 0,1 2 1,0 0-1,0 1 13,0-1 1,0 1-1,0 0 1,1-1 0,0 1-10,2 0 0,0 0 0,0 0-84,0-1 0,0-1 0,0-1 0,0 1-110,-1-1 1,2-1 0,-1-1-156,1 0 0,0 0 0,1-2 0,-1-1 30,0 0 1,1-1-1,-1-3 1,1 0 115,-1-1 0,0 1 0,1-1 0,-1 0 111,-1-2 0,0 1 0,-1 0 0,0-1 98,0 0 1,0-1-1,-1 1 1,0 0 88,0 1 1,0 0-1,-1-1 1,0 1 126,0 1 1,0 0-1,-1 2 1,0 0 122,0 2 1,-1 0-130,1-1 0,0 3-104,0 0 0,0 2 0,1 2 0,0 2-109,0 2 0,0 0 1,0 0-1,0 1-38,0 0 0,0-3 0,0 3 0,0-1-22,0 0 1,2 0 0,-1-1 0,1-1-37,0-1 0,1 0 1,-1 0-1,1-1-91,0-2 0,1 2 0,1-1-87,-1-1 0,2 0 0,0-2 0,-1 0 71,0 0 0,-1-2 0,1-1 1,-1-1 137,1 0 0,-1-2 0,0 0 0,-1-1-2,0 1 0,-1-2 0,0 1 1,0-1 129,-1 1 1,1-2 0,0 2-1,-1 1 123,-1 0 1,0-1 0,0 1-201,0 1 1,0 0-17,-2 1 75,2 1 0,-2 2 0,2 2-32,0 2 0,0 2 0,0 1 0,0 1-6,0 1 0,0 1 0,1 0 1,1 0-29,1 1 0,-2 0 1,2 2-1,0 0 33,1 1 0,-1 1 1,0 0-1,-1 2 58,1 0 0,-2-1 0,0-2 0,0-1-30,-1 0 0,0-2 0,-1 0 0,0-1-83,-2-2 1,-3 0 0,-2-2 0,0 0-47,-1-1 0,-2-3 0,-2 1-360,-3-2 1,-1 0 0,-1-2 0,1-1-329,-1-3 1,2 1-1,2-3 1,0-1 0,3-1 730,2 1 0,0-5 0,3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0.8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 8260,'21'1'1555,"2"1"1,2 0-549,-4 0 0,-3-1 1,-5-1-1,-2-1 1,-4-1-1008,-1 0 0,-4-5 0,1 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05.356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829 27 18985,'2'0'-347,"0"0"299,-2 0 144,2 0 0,-1 0 1,1 0 813,0 2 407,0-2-986,0 2 22,-2 0 1,3-1 0,-2 2 99,2 1 1,0-1-119,-1 0-364,-1-1 1,1-3 0,-4 0 188,0-2 1,-1-1 0,0 0-126,0-1 1,-1 1 0,1-1-1,0 2-71,-1 0 0,2-1 1,-1 1-1,0 0 816,1 0-1045,0 2 0,2 0 160,0 2 1,1 0 0,1 2 0,1 1 135,0 0 0,1 0 0,0-1 0,-1 0-81,0 0 0,0 1 0,0 1 0,0-1 22,-1 1 1,0-1 0,0 0-148,1-1-216,-2 1-484,1-4 748,-2 2 0,-2-4 0,0 0-107,0-1 1,0 0 57,0 1 1,1 0-1,-1 1-19,0 0 0,0-1 1,-2 1-511,1 0 613,2-3 0,-1 4-27,2 0 1,2 1 0,0 2-1,0 0 242,0 1 0,1-1 0,0 0 1,0 0-47,-1 1 1,0 1 0,1-1 0,0 0-15,-1 1 1,1-2-41,-2 0-301,0-2 1,0 1 258,-2-2 1,-1-1 0,-2 0 0,1-2 0,0-1-1,0-1-99,0 1 1,-1 0 0,1-1 0,-1 1 55,-1 1 0,2-1 0,1 1 7,-2 0 0,2 0 0,-1 1-472,1 0 265,-1 2 34,2-2 0,-1 2 0,2 2 0,1 0 0,0 1 1,2 0 388,-1 0 0,2 1 1,-1 1-1,1-1 81,0 1 1,-1-1 0,0 1 0,1 0-20,0 1 0,0 0 0,-1-2 1,0 1-53,0-1 0,1 1 1,-1-1-219,0 1 0,-2-3-377,1 1 0,-4-2 246,-1-1 1,-1-1 0,-1-3 0,0-1 0,-1-1 266,-1-1 1,-1-1 0,-2 1 0,0-1 0,1-1 27,2 0 1,0 2 0,-1 0-54,3 1 0,0 0 0,0 2 0,1 0 0,1 2 210,0 0 0,1 0-430,0 2-694,1 0 152,-1 0 722,2 0 0,0 2 1,2 1-1,0 2 1,2 1-1,1 1 1,1 0-1,0 0 240,1 1 0,0 0-262,2 1 6,-2 0 210,1-2 0,-1 1 0,0-2 1,-1 0-15,-1 1 0,-1-1-88,-1-2 1,-2 0-478,-2-1 0,-2-2 0,-3-3 253,-2-3 1,0-2 0,-1 1 0,-1-1 0,-1-1-113,0 0 1,1-1 0,-1 0 229,1 0 1,0 1 0,1-1 0,1 1 0,1 2 147,1 1 0,3 0 1,-2 2-1,2 0 60,0 0 0,1 3-293,2 0 0,1 2 46,0 2 0,2 3 274,1 0 1,2 0-183,2 2 1,1 0 0,1 2 0,1 0 0,1 0 0,0 0 177,0 0 1,1 0-134,0 0 1,-2 0-1,-1 0 1,-2 0-1,-1-2 1,-2-1-230,-1 0 0,-3-3-429,1 1 0,-4-3 0,-1-2 0,-2-3 217,-3-2 1,-1-2 0,0-3 0,-2 0 324,0 0 1,1 0 0,0 1 125,0-1 1,0 0-1,1 0 1,1 0 40,-1 1 0,2-1 0,-1 0 0,1 2-57,3-1 0,-3 3 1,2-1-387,0 3-195,2 1 377,1 2 1,3 3 0,1 2 225,2 2 1,1 1 0,3 1 0,1 2-1,1 0 1,1 0 45,2 0 0,-1 1 1,2 1-1,-2 1 364,0-1 0,0 0 0,-1 0 0,-2 0-350,1-1 0,-3 0 0,-1-2 0,-2-2-1475,-1-1 729,-1-3 1,-6-4 0,-3-3 0,-4-5 157,-3-3 0,-5-7 0,-2-1 0,0-1 400,1 1 1,0 1 0,3 2 0,2 1-1,3 0 566,0 1 0,2 2 0,1 1 5,0 0 1,1 1-1,-1 2 1,2 0-1,1 3-18,1 1 1,2 1-338,0 2 1,2 0 0,0 2-801,0 2 1,2 1 0,2 2 0,2 2 610,1 0 0,3 3 0,2 1 0,-1 0 90,1 2 0,1 0 1,1 1-1,0 1 1,3 1 248,-1 0 0,1 1 0,1-1-332,-2 1 1,-1-3 0,-4-2 0,-2-2-410,-4-2 1,-1-3 0,-4-2 0,-1-2 0,-4-3-225,-4-3 0,-4-5 0,-3-4 0,-1-4 206,-1-1 1,2-1 0,-2-1 0,1-1 348,2 1 1,-1 0 0,1 3 240,-1-1 0,1 2 0,1 0 0,2 2 444,1 1 0,1 0 1,1 3-1,2 2 1,2 2 150,2 1 0,0 3-809,3 2 0,2 4 1,3 5-1,3 3 41,3 2 0,2 0 1,3 2-1,1 1 131,1 0 1,3 3 0,0 0 0,0 1 65,1 1 0,-1 1 0,3 3 0,-1-1 1,0-2 1,-3-3-1,-3-2 1,-4-3-673,-4-3 0,-4-3 0,-2-3-901,-2-1 976,-4-3 0,-3-4 0,-6-4 113,-1-4 1,-4-2 0,2-4-1,-1-1-55,-2-3 1,3-1-1,0-2 1,1 0 342,0 1 0,0 1 0,0 1 0,1 2 0,0 1 247,0 1 0,2 4 0,1 0-223,2 2 1,3 4-104,0 1 0,6 5 1,2 5-1,4 3 193,2 3 0,2 1 0,4 3 1,2 0 409,0-1 0,2 3 1,-1 1-1,1 3 14,1 2 0,0 1 0,4 2 0,2 0-260,3-1 0,-4 0 0,2 2 1,-3 0-195,-2-1 1,-5-3 0,-5-4-434,-3-4 0,-3-3 1,-4-5-1,-3-4-471,-2-4 0,-9-7 0,-6-10 0,-6-7-1662,-6-6 1962,-2-2 1,-4-3 479,0 3 1,0-1 0,1-3 0,1 2-1,3 4-8,3 4 1,5 4-1,7 5 1,3 3 633,3 0 1,4 5 0,2 1 0,1 2 654,3 3 0,1 1-1207,1 2 1,2 1 0,1 3 0,1 2 75,1 1 0,1 2 1,2 2 1,1 2 0,2 1 1,4 2-1,2 1 410,4 3 0,4 4 0,0 4 0,0 0 1203,0 2-1398,-1-2 0,3 3-437,0 0 0,-1-2 0,-2 0 0,-4-2 0,-5-5-32,-3-3 0,-7-6 1,-3-3-992,-4-4 1,-6-11-1,-9-7 1,-3-7 402,-5-5 1,-3-4 0,-1 0 0,1-1 524,2 1 0,-3-5 0,1 1 0,-2 0 175,-1 2 0,3 3 1,1 2-1,4 1 123,2 2 1,3 2 0,2 4 0,3 2 269,2 3 0,1 2 1,3 4-1,2 1 732,0 2-968,3 1 1,-1 2 0,2 2 170,0 1 0,4 5 1,3 2 6,2 4 0,3 2 0,2 3 0,2 1 0,1 2 75,4 2 0,3 1 0,5 4 0,1 1 81,0 2 0,0 0 1,-2-1-1,-1-1-572,-1-2 0,-4 1 0,-5-6 0,-3-4-854,-5-5 0,-6-5 0,-7-7 213,-6-4 0,-7-11 1,-2-6-1,-2-5 1,0-3 283,-1 0 1,-1-1 0,-3-4 645,0-2 1,1 4 0,0-1 0,3 4 65,4 2 0,0 1 0,3 2 0,1 2-26,0 0 0,1 3 1,1 3-1,2 2 0,1 4-48,0 0 1,2 5-1,1 0-454,1 2 0,3 3 0,1 3 262,2 2 0,4 5 1,4 3-1,2 2 372,4 2 1,0 1-1,3 2 1,2 2 723,0 1-394,6 5 0,3 2 0,5 3 369,-1-1-791,1 1 1,-5-3-1,2 5-19,2 1 83,-4-4 0,-2-4 0,-6-7-294,-4-2 1,-8-6-1,-3-4 1,-4-6-5180,-5-3 4316,-7-8 1,-8-7 0,-8-8-82,-4-6 0,-1-4 0,-4-6 0,1-2 548,-2 1 0,-1-1 0,0 7 0,3-1 689,5 2 0,-1 2 0,6 8 0,2 2 468,3 5 0,6 3 0,4 4 0,3 1 551,3 1 0,1 3-1558,4 2 78,2 2 0,2 4 0,2 1 82,2 1 1,2 1 0,1 4 0,1 2 126,2 1 1,1 3-1,2 5 1,3 1 161,1 0 0,5 5 0,1-3 0,1 4-129,-1 2 1,-1-1 0,-4 1 0,1-3-705,-1-2 0,-4-3 0,-7-6 1,-4-5 83,-5-4 1,-3-6 0,-6-5-1,-7-6-250,-5-7 1,-6-4 0,-1-9 0,-2-2 220,-3-4 0,-3-5 0,-1 0 0,-1 1 1345,1 2-627,3-3 0,2 5 0,0-2 219,-1 2 0,3 4 1,2 3-104,2 4 0,6 2 0,3 4 0,2 2 0,2 2 195,1 3 0,2 2-659,1 3 0,3 6 0,3 3 426,3 4 1,2 5 0,5 1 0,2 3 377,3 1 1,5 4 0,4 1 0,3 4-130,4 4 0,1 2 0,2 4 1,2 2-1,4 3 317,2 2 1,-1 0 0,-4 0 150,-3-3-1699,0 1 0,-11-11 1,-2-3-2349,-8-6 2814,-7-9 1,-6-7-601,-7-6 0,-8-8 1,-8-10-1,-5-9 0,-4-7 336,0-3 1,-4-7 0,-1 1 0,-3-3 0,-2-1 412,4 3 0,-3 0 0,5 2 12,-1 3 1,4 3 0,6 9 0,5 4 926,4 3 1,7 6 0,3 4 247,1 3 0,4 3 0,3 3-753,3 3 1,1 3-1,2 2 1,1 3-106,2 0-432,3 5 1,4 3 0,3 6 1117,3 5-668,4 0 0,4 4 0,1 0 357,0 3 0,6 6 0,0-1 0,-1 1-469,-3-3 1,-2 1 0,-7-4 0,-5-6-2615,-4-5 1738,-5-8 0,-9-9-725,-6-6 496,-7-10 0,-10-11 1,-3-11 422,-2-4 0,-10-8 1,-5-3-1,-2-1-369,0-3 960,-1 0 0,2 4 1,1 2-1,3 5 462,7 5 1,3 3 0,7 6-68,2 4 0,5 5 1,5 5-1,4 3 3000,1 1-3547,2 3 0,4 2 1,2 3-1,1 3 287,2 1 1,4 3-1,0 2 1,3 3 10,0 3 0,5 5 0,5 4 1,2 1 400,4 2 1,5 4 0,-1 4 0,1 2-240,-2-1 1,3 4 0,-4-7-1,-4-1-753,-5-3 0,-6-6 1,-7-6-1,-4-5-715,-4-6 1,-6-5-1,-4-8 1,-6-8-2051,-6-9 2831,-6-5 0,-2-5 0,-2 0 104,3-1 1,-3-3-1,-1-2 246,0 1 1,2 2 0,-1 2-1,2 1 1,3 2-72,2 1 1,-1-2 0,4 7 0,0 2 1828,3 3-1525,2 5 0,4 3 0,1 3 40,2 3 1,3 1 0,3 4-228,0 0 1,4 4 0,4 4 0,3 2 210,3 2 1,2 4 0,5 3 0,0 2-35,1 3 1,1 3 0,3 2-1,3 2 522,2 2 0,4 3 1,-2 0-1,-2-3-531,-2-2 1,-5 0 0,-2-3 0,-5-4-407,-6-4 0,-4-7 0,-5-5 349,-4-5-683,-3-9 0,-9-7 0,-1-9-1069,-1-2 0,-3-3 0,-4-2 1,-2 0 1480,-1 0 0,3-2 0,0-1 1,3 1 347,1 3 0,0 2 0,2 4 1,1 3 78,1 1 1,2 2-1,4 3 1,2 1 477,3 2 1,2 5-935,1-1 27,1 6 1,2 0 0,2 5 13,1 3 1,4 2 0,4 4 314,1 1 1,5 2 0,1 1 0,1 4 0,2 2 78,-1 3 1,5 4-1,0 1 1,3-1 232,2 0 0,-3 0 1,-3-2-1,-7-2 0,-3-5-981,-4-3 1,-5-6-601,-2-5 0,-6-5 1,-5-8-1,-3-6 354,-3-6 0,-8-9 0,-4-4 1,-2-1 418,-1 0 0,3 0 0,-1-2 0,2 1 0,0 2 603,0 2 1,2 4 0,2 3 118,3 3 1,2 3 0,4 2 256,1 2 0,2 1 0,3 3-412,0 1 1,3 3 0,2 4 0,3 3-258,2 1 1,3 5 0,2 1 0,3 2 0,3 3 613,2 1 0,3 5 1,1 2-386,2 1 0,1 4 0,-2-3 0,0 2-202,2-1 1,0 1 0,0-1-1,-4-3 64,-3-3 1,-6-6-1,-3-5 1,-5-3-1157,-2-2 0,-4-4 0,-5-6 0,-6-6-426,-5-6 0,-5-9 0,-2-5 1,0-1 310,0 0 941,-2 2 1,1-1-1,-1 3 347,2 1 1,5 3 0,5 5 0,1 1 802,3 2 0,2 4 0,3 1 0,1 2 725,2 2-1679,0 1 0,3 5 0,0 3 0,3 3 88,2 3 1,3 4 0,3 2 0,3 3 185,1 4 0,3 2 0,5 2 0,2-1-71,0 1 1,1 1 0,-2 0 0,-2 1 26,0-1 1,-4-2 0,-4-6 0,-3-3-1559,-2-3 1223,-3-5 1,-4-2-1,-3-4-280,-4-3 0,-2-5 0,-5-6 1,-2-4-387,0-2 1,-4-5 0,2 1 0,-2-1 801,1 1 1,1 4 0,0 1 0,2 1 104,2 2 1,-1 1-1,4 1 1,0 0 346,2 2 1,1 1 0,1 2-557,0 0 0,1 2-1062,1 2 830,2 1 0,0 6 1,2 1 288,2 2 0,1 3 0,4 0 0,0 1 402,0 1 1,2 0 0,2 1 0,0 0-160,0 0 0,3 1 0,0-1 0,-1 1 219,-1-1 1,-1 1 0,-3-4 0,0 0-864,-3-1 0,-1-2 0,-2-2 91,0-2 1,-1-2 0,-3 0 0,-2-2 117,-1-2 0,-1-2 0,0-2 0,0 1 219,-1 0 0,1-1 1,-1 1-1,1 0 193,0-1-271,0-2 1,-2 3-1,-2-3-294,0 2 1,-1-3 0,1 1 0,-1 0 192,0 0 1,0 0 0,2 0-1,2 1-61,1 0 1,3 3 0,0 2 1548,1 0 1,1 3-789,3 1 0,1 3 0,2 2 1,2 1-1,-1 0 126,2 3 0,1 1 1,0 0-1,1 1-215,0 0 1,2 4 0,0-2 0,1 2-206,0 0 1,0-2 0,-2-1 0,-1-2-381,-2-2 1,-3-3-1,-3-1-661,0-1 0,-1-3 1,-3 0 306,-2-2 1,-2-4-1,-3-2 1,0-1-1,-1-2 76,-1 0 1,0 0 0,0-1 0,2 0 256,-1 1 0,2 2 0,0 0 0,1 2 4,1 0 0,-1 1 0,1-1 129,0 1 1,1 1 158,1 1 1,2 2 0,1 2 156,2 2 1,1 3 0,2 2 236,1 1 1,1 1 0,1 2-1,2 0-54,0 1 0,-1 0 0,1 0 0,0-1-196,0 0 1,-1-2 0,0 1 0,-1-1-203,-1-2 0,-1-2-811,-2 0 0,-5-4 0,-1-3 0,-5-3-367,-1-5 1,-4-2 0,1 0 922,-1-2 1,-1-1 0,4 0 0,0 2 323,1 0 1,0 2 0,2 2 0,1 1 352,1 1 1,1 1-1,0 2 95,-1 0 1,2 1-611,0 0 0,1 2 1,-1 2-1,1 1 112,2 1 1,2 2-1,1 0 1,1 1-81,0 1 1,1 0 0,-1 1-1,1 1 140,1 0 1,-1 1 0,1-2-1,0-1 27,0 1 1,0 0 0,-2-2-1,0-1-428,-1-1 1,-1-2-121,-2 0 1,-1-3 0,0 0-1,-1-2 1,-1-2 214,-1-1 1,1 0 0,-2 0 542,1-1-399,0 0 1,0 2-1,0-1-122,-1 1 1,-1 0 0,0-1 0,0 1-174,-1-1 1,-1-1 0,1 1 0,-1-1 133,-1 1 1,1 2 0,2 1 0,0-1 172,2 1 1,-1 1 0,3 0 264,-1 2 0,2 1 0,2 3 0,3 1 0,1 0 318,1 1 1,2-1 0,-2 1-338,1 1 0,2 0 1,-3 1-1,2-1-137,-1-1 0,-1-2 0,-1 1 0,0-1-1949,-2-1 1531,-1 1 0,-2-3 1,-1-2-1,0-3-889,0-1 1,-3 0 0,1 0 0,0-1-113,-2-1 1385,1 3 1,-1-5 0,1 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07.70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34 8083,'0'-13'0,"-2"3"0,-1 2 0,9 6 0,2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5.80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220 5 8351,'-3'0'-219,"0"0"1,0-1 454,-1 0 0,-2 0 0,-1 0 0,1 0-11,-2 1 1,-1 0-1,-1 0 1,0 0 37,0 0 0,2 0 0,1 1-120,-1 0 1,1 0 0,0 2 0,-1 1 34,2 0 1,-3 0 0,2 1-1,-1 0-130,-1 1 0,1 2 1,2-1-1,-1 2 0,0 1-303,1 0 0,0 4 1,1-1 103,0 1 1,0-1 0,4-1 0,0 0 119,2 0 1,4-1 0,3-1 0,3-2 19,4-2 1,1-1-1,1-1 1,3 0-67,1-1 0,5-1 1,2-2-1,1 0-330,1 0 0,-2 0 1,-4-1-1733,-2 0 2139,2-2 0,-3-3 0,3-1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6.36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40 5 8389,'0'-3'261,"-1"1"1,0 3 0,0 1 267,0 2 1,0 3 0,1 2 0,0 1-279,0 0 0,0 2 0,0 1 0,-1 1 0,-1 1 0,0 2 0,0 0 0,-1 1-412,0 1 0,-1-2 0,-1 0 1,1-2-644,0-1 1,1-1 0,2-2-1,0-1-109,1-1 1,2-2-1,1-1 913,3-1 0,1-3 0,2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6.79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23 0 8366,'0'5'0,"-1"-1"0,1 1 0,-2-1 0,0 1 0,-1 0 327,1 1 1,1 2-1,-1-1 1,0 2-1,1 0 1,-1 1 0,1 0-1,-1 0 1,1-1-1,1 0-622,0 0 1,0-2 0,0 0-623,2-1 0,-2 0 0,2-1-587,-2-1 1504,0-1 0,0 0 0,0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7.53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106 260 9430,'3'2'-462,"-1"-1"715,0 0 1,-1-1 39,1-1 0,0 0 0,0-1 1,1 1-78,-1 0 1,1-3 0,0 2 0,0-1-44,1 0 0,1 0 1,1-2-1,1 1-51,-1 0 0,0-1 0,-2 0 0,1 0-30,-1-1 1,0-2 0,-1 1-1,0-2-228,-1-1 1,-1 0 0,-1 0 0,0-1 14,0-1 1,-2-1-1,-1-1 1,-1-1-80,-2 1 1,1 0-1,-3 1 1,1 0 144,-2 1 0,0 2 1,1 3-1,1 3 178,1 2 0,1 1 0,1 2 0,0 1-10,1 2 1,-1 4-1,2 3 1,0 4 164,0 4 0,1 1 1,1 2-1,0 0 80,2 0 0,0 5 0,3 3 0,1 0-174,0-2 0,-1 1 0,-1-4 0,-1 0-60,-1 0 0,-2 0 1,0-2-1,0 0-157,-2-2 1,0-1-1,-3-3 1,0-1-21,-1 1 1,-4-4 0,2 1-1,-2-2 234,-1 0 1,0-1-1,-1-1 1,3-2-14,1-2 0,0-2 0,2-1-102,1-1 0,0-6 0,2-2 0,2-3-174,0-1 1,2-4 0,0 0 0,3 0 0,1-2 0,2 2 0,2 1 0,2 1 0,2 2 0,3 1-1,1 0 1,1 1 0,1 2 0,-1-1 0,0 2 0,-2 0 0,-1 0-272,-2-1 0,-1 1 0,-1-1 165,-1 1 0,-1 1 0,-1-1 0,0 0 0,-2-1-683,0 0 0,-2 2 1,0 1-907,-2 0 1792,0 2 1,-4-1 0,-1 2-1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8.23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52 282 8780,'2'0'1050,"2"0"0,-1 0-753,1 0 0,0-1 0,1-1 0,-1-1-46,1 0 1,0-2 0,1 0 0,0-1-1,-1-1 1,0-2 0,1-2-1,0-1-192,-1-1 1,-3-3 0,0-1 0,-2 1-96,0-1 1,-2 1 0,-1-1 0,-2 0-38,-1 1 1,-2 2-1,1 0 1,-1 2 45,0 1 1,1 4 0,1 1 0,2 2-67,0 1 0,2 2 1,-1 4-1,0 3 227,1 3 1,-1 5 0,2 2-1,0 3 326,0 3 1,1 5 0,0 4 0,0 3-15,0 1 1,2 1-1,1-4 1,0 1-198,0 0 1,-2-2-1,0-5 1,0-1-283,0-3 0,0-3 0,0 0 0,0-1-52,-1-2 0,0 1 1,-1-3-1,0-1-46,-2-3 0,0 1 0,-1-2 1,1-1 53,0-1 1,-1-2 0,-1-1 0,1-2-1,0 0 1,-1-2 0,0 0 0,0-3 0,1 0-1,0-2 1,1 0 0,1-2 0,1 0 0,1-3-1,3 0-116,3 0 0,1 0 496,3 0 1,2 2 0,2 0-140,1 1 1,-1 0-1,-2 1 1,0 1-1,0 1-176,1 1 1,-2 1 0,0-2-790,-2 1 0,0 2 0,-1-2-2871,-1 1 3672,0-1 0,-5 0 0,0-1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8.57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45 22 10684,'-5'-6'-595,"1"1"1477,0 1 0,-2 0 0,0 3-545,0 0 0,2 1 0,1 1 0,2 3-397,0 1 0,-1 2 0,0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2.88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203 36 7803,'-3'-4'388,"-1"1"1,1 0-1,-1 0 1,0 0 0,0 0 695,-1-1 1,-1 2-1,-2-1-597,0 2 0,1-2 0,-1 1-257,1 1 1,-2 1 0,0 0 0,1 0 0,-1 2 38,0 1 1,0 1 0,-1 2 0,0 1 148,0 0 1,-1 2 0,1 0-91,2 0 0,0 3 1,3 0-1,2 0-69,0 1 0,3 3 0,3 0 0,3 1 0,2 1-251,2-1 0,0-1 0,3-1-461,-1-2 1,3-1 0,-2-2 0,2-1-1,-1 0-590,1-2 1,1-2 339,-1-2 0,1-2 0,0 0 0,-1-1 65,-1-1 0,-3-2 1,-3-2-1,0 0 1,-3-3-1,0 0 638,-2-1 0,-1-4 0,-2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3.57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79 8331,'2'-4'1575,"-1"0"-910,1-1 1,-2 2 1475,0 0-1869,0 2 1,0 3 0,0 4-1,0 2 1,0 1 0,0 0-1,0 2 271,0 0 1,2 4 0,0 1-1,1 1-381,0 1 0,-2-2 1,2 0-1,-1-2-69,-1-1 0,-1-1 0,0-2 0,0-2-561,0 0 1,0-1-810,0-1 994,0-1 0,0-3 0,0-3 0,0-2-83,0-3 1,0-2-1,0 1 1,0-1 251,0-1 0,0-3 1,1-2-1,0-2 109,0-2 1,1-1 0,-1-3 0,1 1-1,-1 2 1,0 2 0,0 0 0,1 2 40,1 1 0,-1 1 0,0 4 1,0 1-21,1 1 0,1 1 0,-2 3 1,1 1 87,0 0 1,0 0 0,1 2-220,1 0 1,-1 0-1,1 1 1,-1 1 112,2 2 1,2 2 0,1 4 0,2 1 0,-1 3-1,-1 2 1,0 2 0,-1 1 0,-1 1 0,-1-2-1,-1 0 1,-2-1 0,-2-2 161,0-1 0,-1-3 0,0-2-1507,0-3 1,0-1 1346,0-1 0,-2-3 0,-1-2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7.4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258 68 7937,'0'-9'0,"0"1"246,0 0 1,-1 0 0,-2 3-1,-2 2 1,-3 2 0,0 0-1,0-1 211,-1-1 0,1 1 1,-1 1-1,-2-1-275,0-1 1,-3 0 0,2 3 0,0-1 0,-1-1-31,0 0 0,3-1 1,-1 3-1,2 1-39,0 2 0,2-2 1,1 5-260,3 0 1,3 6-1,0 1 1,3 2-181,3-1 0,5 4 0,3-3 1,3 0 115,2 4 1,0-1 0,3 4 0,1 1 0,0 1 264,0 1 1,0 0 0,-4 0 0,-1 0 0,-3 0 397,-4-3 1,-3 0 0,-2-4-102,-3-2 1,-3-3 0,0 1 0,-3-3-2,-3-1 1,-5-3-1,-4 0 1,-2-3-1,-4 0-135,0-2 0,1-1 0,-1-1 1,0 0-123,-1 0 1,4-4 0,-2-1 0,3-3-691,0 0 0,3-1 1,0 0-1,0-1-259,1-1 0,1-3 0,5 2-241,1-1 1,0 3-1,3-2 1096,1 3 0,5-3 0,1-1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4.26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5 128 7777,'-3'0'1194,"1"2"-732,2 1 1,2 1 0,1 1-128,1-1 0,0 0 0,1 0 0,-1 0-89,1-1 1,-1 0 0,0 1-1,1-1-150,1 0 1,1-2 0,1 0 0,0 0-81,0-1 0,-2 0 1,1-1-1,0 0-496,0 0 1,1-3 0,-2 0 0,0-2 213,-1-1 1,0 0 0,-2-2 0,-1 0 223,0-1 0,-2 0 0,0-2 0,0 0 163,0-1 0,0 0 0,-2 2 0,-1 0 12,-1 2 1,-1 1 0,-1 0 0,0 3 249,-1 1 0,1 3 1,-3 1-1,0 1 66,0 2 0,-1 5 0,0 3 0,0 1-46,0 1 1,4 3-1,0 1 1,1 2-37,2 1 1,1 1 0,3 1-1,2-1-184,1-2 1,5-1 0,0-3 0,1-1-336,0-2 1,2 0 0,1-3 0,0-2 37,-2-2 0,2-1 0,-3-1 1,0 0-437,-1-1 0,-2-1 1,-1-3-1,0-2 1,-1-2-1,-2-1 1,0-1-1,-2-2 0,0-1 550,1-2 0,-1-1 0,-1-3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4.76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1 111 7744,'4'4'786,"-2"1"1,0-1-493,-2 0 0,1-1 0,0 0 0,1 1 0,0-1 0,2 0 0,0-1 0,0 0 0,0-1 0,1 0 0,1 0 0,2-1 0,0 0 0,1 0-234,0 1 1,1 0 0,0 0 0,0-1-1,-1-1 1,0-2-132,-2-1 0,1-1 0,-2 0 0,-1-2 0,-2 1 0,0-2 0,-1 0 1,-1 0-1,1-1 0,-1 0 0,0 0 0,0-1 0,-2 1 0,0 1 0,-1 0-111,0 1 0,-1 1 0,-1 0 0,-1 0 0,-1 2 361,-2 0 1,1 3-1,-1-1-138,-2 2 0,-1 2 0,-1 2 0,1 3 182,-1 2 1,2 1 0,0 2 0,2 1 0,3 1 359,2 2 1,1-1-1,2 3-324,0-1 1,4-1 0,1 1-303,1-3 1,4 0-1,-1-3 1,1-1-211,1-2 1,-2-2 0,2-1 0,-1-1 0,0 0-219,0-1 0,-1-1 1,-1-2-1,-1 0-329,-1 0 1,1-3 0,-1 0 0,0-3 124,-2-1 0,1-1 0,-1-2 0,-1-1 675,-2 0 0,2-5 0,-1-2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5.45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 9449,'4'-1'0,"-1"1"0,-2 4 0,0 3 0,-1 3 0,0 2 0,-1 2 645,0 2 0,0-1 0,0 4 0,0 1 0,1 2 0,0 1 37,0 2 0,0-4-542,0 0 1,0-5-1,1 1-219,0-3 1,0-4-1,2-1 1,-1-2-194,0 0 0,-1-3 0,1-1-191,0-1 1,-1-2-1,2-1 1,-1-2 1,1-1 0,-1-3 0,0-2-1,2-2 0,-1-2 0,0-2 1,0-3 341,1-2 0,-2-1 0,1-2 0,-1 2 1,-1 0 1,1 1-1,1 2 1,1 2 278,0 2 0,1 3 0,-1 3 0,1 1 156,-1 2 1,0 1 0,1 1 0,-1 2 74,1-1 0,-1 1 0,0 0 69,1 0 0,-2 1 0,-1 1-210,0 0 0,0 3 0,-2 2 1,0 1-22,0 1 0,-1 0 0,0 1 0,-1 0 42,0 0 0,-2 0 1,-1-1-1,-1 1 208,1 0-476,-2 0 0,0-1 0,0 0-42,-1-1 1,2-1 0,0 0 0,1-2 215,1-1 0,2 1-923,-1-3 654,2 0 0,-1-1 0,4 0 1,1 0-19,1-2 0,0 2 0,1-3 0,0 1 155,1-1 1,0 2 0,-1 0 0,0 0-6,1 1 1,0 0 0,-1 0-1,-1 1 14,0 0 0,1 2 0,0 1 1,0 0-1,1 1 0,1 2 1,1 1-1,0 2 0,0 1 1,-1 0-1,1 0 0,0 0 1,1-1-1,-1-1 0,-2-1 1,1 0-1,-1-1 0,0-1 1,-1-1-1,1-1-1969,-1-3 0,-1 0 0,1-2 1915,-1-2 0,2-2 0,1-4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8.47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1694 19 7848,'-4'1'0,"0"2"175,1-1 1,1 1 267,-3-2 1,1 1 0,-1 2-1,0-2-244,0 0 1,-1 1 0,-1-1 0,0-2 17,1 1 1,-2-1 0,-2 0 0,0 0 64,0 0 0,-3 0 1,0 0-1,-1 0-21,0 0 0,-3-2 0,-4 0 0,-5-1 29,-5 0 1,1 0 0,-4 0 0,-2 2-154,-2 0 1,-7 0 0,-1-1-1,-2 1-204,-3 1 0,0 1 0,-4 1 0,1 0-60,-3 0 1,4 1 0,-4-1 0,2-1-33,3 1 1,-1-1 0,5 0-1,0 0-124,1-1 0,2-1 0,10 0 0,-1-1 215,0 0 1,3 1 0,1-1 0,6 2 58,5 0 0,1 0 1,5 0-1,1 0-80,2 0 1,1 1-1,3 1-137,1-1-1,2 0 205,4 0 0,0-1-180,1 0 1,-1-2 0,-1-2 0,-1-1 17,-2 1 0,-1 1 0,-2 0 0,1 0 35,-1-1 0,-2 1 0,0 2 0,0 0-74,1-1 0,0 2 0,0-2 0,1 2-762,1 0 0,0 0 985,3 0 0,1 0 0,1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9.25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19 8124,'4'-2'-336,"-1"-1"1,-2 0-301,-1 0 2202,0 2 169,0-3-1030,0 4-234,0-2 0,1 6-260,0 4 1,2 6 13,3 8 0,1 4 44,2 9 1,2 7-312,0 7 0,0 3 50,0 2 0,-3 0 165,0 0 0,0-2-74,-3 1 0,1-4-52,-1 1 0,-2-8-227,0-2 1,-2-6-59,2-1 1,-2-4 232,2-3 0,-1-4 55,1-4 0,-2-3-43,0-3 0,0-3-3530,-1-4 2565,0-2 0,0-2 958,0-6 0,-2-2 0,-1-6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0.33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2031 22 8075,'-2'-2'-1038,"0"-1"981,0 2 0,1 0 233,-2-2 0,2 2 314,-2 0 0,0 0-9,-2-1 0,2 2-113,-1-2 1,1 0-168,-3 1 0,1-1 303,-3 2-126,0 0 56,-7 0 1,2 0-40,-4 0 0,-2 1-164,-5 0 0,1 2-6,-2 1 1,-3 0-57,-6 1 1,-5 0-1,-6 0 1,-1 1 365,-4-1 0,0 2 0,-5-1 1,-2-1-616,-4 0 1,4-2 0,-5 0 0,0 0 0,-1 1 0,0 0 0,0-1 0,-1-1 0,2 0 0,2-1 0,1 2 0,0 0 0,2 1 0,4 1 0,3 1 0,2 1 0,2 1 0,2 0 0,4-1-575,2-1 0,2 2 1,1-2 478,2-1 1,3 0 0,1-1-74,3 1 1,3-2 0,5-1-1,1 0 141,-1 1 1,3-1 0,2 1-1,2-1 154,3 0 1,2-1-35,4 2 1,4-1 0,3 0 0,2 1 285,0-1 1,2 0 0,1 2 0,0-2-136,-1 0 0,-1 1 0,-1-1 0,-1-1-21,-1-1 0,0 2-78,0-1-544,-3 1 446,0-2 0,-2 0 131,-2 2 1,2-2 0,-2 3-1,2 1 1,0-2 46,0 1 1,0 0 0,-1 1 0,0 0 44,0-2 1,-1 3 0,2 3 0,1 1-50,0 1 0,0 3 0,2 2 0,1 2-171,1 3 1,2 5 0,2 2 0,0 2-65,0 3 0,0 1 0,1-2 381,0 1-234,0-1-5,1 3-248,-2-2 1,0 0 0,-3-4 0,-1-3 0,-1-1 0,1 0-279,-1-1 1,1-3-1,-1-3 1,1-2-44,-1-3 1,0 0-1,1-3 1,-1-1 37,1-1 0,-1-2 0,0-1-60,1-1-69,-1-2 195,-1 1-31,1-2 0,-3 0 448,2 0 0,-1 0 0,3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0.81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 27 7996,'0'3'185,"0"0"-63,0-2-21,0 3 0,0-4 102,-2 2 1,2-1-1,-2 0 1,1 0 469,0 0 0,0 0-13,0 0 0,1 0-644,1 0 28,0 2 63,3-3 1,-2 4 198,2-3-28,1 1-111,-1 0 0,1-2 55,1 2 1,-1-2-286,3 0 0,-1 0 35,2 0 1,1 0 57,1 0 0,2 0 57,3-2-61,0 0 1,2-3-1,1 1-23,0-1 0,0 3 0,0-1 0,1-1-204,4 0 1,1 1-874,3 0 859,-2 0 0,3-1 0,-4 0 0,0 1 0,2 0-426,1-1-932,-2 2 1009,0 0 0,-5 2-126,-1 0 131,-5 0 169,0 0 390,-8 0 0,4 4 0,-5 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1.79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20 7659,'0'-4'496,"0"-1"0,0 3 312,0-1-473,0 0 1,0 1-1,0 2-239,2 2 1,0 5 0,1 3 0,0 1 15,0 1 0,1 1 1,0 0-265,-1 0 0,1 2 0,-1-1 0,0 1-93,-1-2 1,1-1 0,0-2 0,0-1-524,-1-2 0,0 1 262,-1-2 1,0-3 0,1-3 505,0-2 0,-2-6 0,2-1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2.50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36 7723,'2'-7'173,"0"2"470,2 2 0,1 1-397,-1 2 0,-1 0 0,0 2 0,-1 1-170,-1 0 0,1 4 0,-1 0 0,1 1 1,-1 2-1,1 0 0,0 0 0,1 1 1,0 0-1,0 0 0,0 0 0,0-1-125,0-1 1,-1-1 0,0 0 0,0-2 0,-1-1-22,1-1 1,-1-1-238,2 0 208,-2-2 1,3 0 0,-3-2-42,0-2 0,0-1 1,-1-1-1,0-1 99,0-1 0,0 0 0,0 0 1,0-1-1,0-1 126,0 1 1,-1-3 0,0 1-97,0-2 75,-1 2 1,1-2 0,-1 2 120,1 0 0,1 1 0,0 1 1,0 0-15,0 2 0,0 3 41,0 0 0,0 2 1,2-1-1,1 2-129,1 0 0,0 3 1,-1 2-80,0 2 0,0 0 0,1 2 1,-1 0-43,0 1 0,0 0 0,0 2 1,0 0-1,0 0 29,-1 0 1,2-1 0,-1-4 0,0 0-53,0 0 0,-2-2 0,2 0-53,-2-1 0,1-1-73,0-2 1,0 0 0,3-2 117,-1 0 1,-1-2 0,0-3 0,-1 0-30,0-1 1,-1 1 0,1-3 6,-2 0 1,2-1 0,-1 2 0,0-1 0,0 0 0,-1 0 0,0 0 1,0 0-1,0 1 281,0 1 1,0 0 258,0 3-182,0 0 1,0 2-1,0 2-276,0 2 0,0 3 0,2 0 1,1 3-1,2 2 0,0 0 0,0 0 1,0 0-1,0 1 0,0-2 0,-2-1 1,0-1-1,0 0 0,1-2 1,0 0-1410,-1-1 0,0-1 510,-2-2 1,2 0 906,1-1 0,0 0 0,1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3.04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66 93 8119,'0'-7'0,"1"1"0,0 2 0,1-1 0,0 0 0,0 0 0,-1-1 0,1 1 0,-1 0 0,0 0 0,0-1 0,-2 0 337,0 1 1,0 0 0,-2 1-178,-1-1 1,2 2-1,-1 1-22,-1 0 0,0 1 0,0 1 1,0 0-1,0 2 19,1 0 0,-1 3 1,2 1-1,0 1-138,0-1 1,1 4-1,1-1 1,0 0 0,0-1-1,2-1 1,1 0-1,0-1 1,1 1 0,-1-2-1,0-1 1,1-2 0,0 0-1,1-1-343,-1-1 1,1 0 168,-1 0 0,-1-2 0,-1-1 0,1 0 0,-1-2-74,0 1 0,-1-2 176,-1 0 1,0 0-1,0 1 215,0-1 170,0 1 1,0 5 0,1 5 0,0 3-11,2 2 0,1 4 1,1 0-178,-1 1 0,2 0 0,0 2 0,1 0 103,-1 0 0,0 0 0,-2 1 0,-1-2-436,0-2 0,-2-4 1,0-1-1,-2-2 0,-2 0 1,-3-3-1,-3-2 1,-3-4-1,-1-3 0,-3-4 1,1-3-1,-3-3 188,0-4 0,0 2 0,-2-5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7.9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1 134 7717,'4'3'651,"3"-1"1,-4 3-1,1-1-171,0 1 1,0-3-1,-3 2 1,3-2-206,1 1 1,-2 3 0,1-2-205,0 0 0,2-1 1,-3 2-1,2 1 1,1 0-6,2-1 0,0 1 0,1 1 0,2 0-61,0-2 1,3-2 0,-2 2-520,1-2 1,0 0-1,2-3 1,-2 0-1,2-1 200,1-2 1,-2-1 0,-1-5 336,-1 1 0,2 0 1,-4-2-1,-1-1 310,-3-3-250,-4-1 1,2-5 0,-5 0 84,-2-2 0,-3 4 0,-4-2 0,-2 4 0,-2 2 337,-4 3 1,2 4 0,-4 2 0,3 2-217,0 1 0,0 5 1,1 2-1,-1 3 0,1 1 257,2 2 0,-1 3 0,4 6-378,1 2 0,2 3 0,2 3 0,3 2-61,2 3 1,3-1 0,3 0-1,4-3-95,3-3 0,-1-1 0,3-5 0,1-1 0,1-3-586,1-2 1,-1 1-1,2-4 400,1-1 0,-3-3 1,2-3-1,-2 0 1,-2-3-3343,-1-3 3516,2-6 0,-2-5 0,4-4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5.0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45 120 8118,'2'0'885,"0"0"-705,-4 0 1,0 0-166,-3 0 0,1 0 1,-1 0 146,1 0-46,0 0 0,1 0 340,0 0-358,2 0 0,-2 0 0,2 1 0,0 0-145,0 2 0,-1 0 65,0 0 1,-1 0 0,2 1 70,0 0 0,1 1 1,0 0-1,0 0 1,0 1 206,0 1 0,0 0 0,0 1-142,1-1 1,1-1-1,2 0 1,-1 0-69,0 0 1,1 0-1,1-2 1,-1 1 0,0-1-76,1 0 1,-1-1-1,1 0-39,-1-1 1,0 1 0,1-2 0,-1 0 0,1 0-1,-1-2 1,0-1 0,0-2 0,-1-1 0,-1 0-1,-2-2 1,0-1-141,0 0 0,0-1 137,0-2 1,0 2 0,0-3 0,-1 1-45,-1 0 1,-1 0 0,0 0 0,1 1-7,-1 2 0,0-1 0,0 4 0,0 0 5,1 2 0,1 2 56,1-2 0,0 2 89,0 1 1,0 2 0,0 3 0,0-1 0,0 2 186,0 2 0,1 0 0,1 0 0,0 0-128,0-1 0,2 0 0,-2 1-157,1-2 0,0-2 0,0 1-129,1-1 0,1 0 0,-1-1 0,1-1 0,-1-2 10,0 0 1,2-2 0,0-1-87,0-1 0,-2-2 0,1-1 0,-1-2 132,-1 0 1,0 1-1,-1-2 1,-1 0 0,-1 0 301,0 0 1,0 1 0,0-1 0,-2-1-135,-1 0 0,-1 1 0,0 0-7,1 0 0,0 4 1,1 0 65,0 1-289,-1 2 0,0 0 210,0 3 0,2 2 0,-1 4 0,2 1-30,0 1 1,0 3 0,0 1 0,2 3 42,1 3 0,1 2 1,0 4-1,2 2 1,1 1-11,0 1 1,1 1 0,-1 0 0,0 1-22,-1 1 0,-1-2 0,-1-1 0,-1-1-62,-2-2 1,1 0-1,0-2 1,-1-1 42,-1-3 0,0-3 0,-2-1 0,-1-3-50,-3-2 0,1-3 0,-2-3 0,-1-2-30,-1-1 1,1-5-1,-1-2 1,0-3-24,0-3 1,1-1 0,0-6-1,3-1 226,2-2 1,1-4-1,2-2 208,0-6 1,2 1 0,2-1 0,2 4 0,1 4-147,1 2 1,0 8 0,1 3 0,-1 3-350,-1 3 1,1 2-1,-2 4 1,0 0-1570,-1 1 1,-1 1-16,0 0 1739,-1 0 0,-3 3 0,-3-2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8.23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84 36 8664,'-1'-3'0,"-1"0"273,-1 1 1,2-1 0,-2 1-1,0 0 1,0-1-169,0 0 0,2 0 0,-2 1 0,1 0 1,-1 0-1,0 0 0,-1 0-95,0 1 1,1 0 0,0 2-1,-1 0 1,1 2 11,0 1 0,-1-1 0,3 0 0,-1 0 13,0 1 1,-1 2 0,1 0 9,-1-1 1,2 2-1,-2 0 1,1 0-1,1 2-35,-1 0 0,1-1 0,0 1 0,0 0-41,1-1 1,0-1 0,0 2 0,0-1-40,0-1 1,1-2 0,0 1 0,2-1-112,-1-1 0,2 1 0,-1-1 0,1-1-73,1 0 0,-1-2 151,0 1 0,1-2 1,-1 0-1,1 0 0,-1-2-91,0-1 0,-1-1 1,0-1-1,-1 0 39,-1-1 1,0-1-1,0 0 1,0 1-39,0-2 1,0-1-1,-1 1 1,0-1-179,0 0 1,0 2 207,0-1 0,1 4 163,1 0 0,1 2 0,-1 2 0,3 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8.6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 0 7361,'2'1'267,"0"0"0,-2 0 1,0 3-1,-2 0 1,0 2-1,-1 1 0,1 1 1,1 2-240,-1 4 1,1-1-1,1 4 1,0 0 58,2 1 0,-1 1 1,3-1-1,1-1-99,0-3 1,0 0 0,-1-2 0,1-1 0,-1-2-184,1-3 0,-2 0-725,-1-1 920,-1-3 0,3-4 0,-1-3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9.10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0 8917,'-2'1'89,"0"0"1,2 2-1,0 1 1,1 0-47,1 1 0,1 1 0,-1 0 1,0 1-65,0 1 1,1 0-1,-1 1 1,-1 0-104,1 0 1,1 1 0,-1 0-1,0-2-162,0 0 1,0-2 0,-1 0 0,1-2-848,-1 1 705,1-3 428,1 0 0,-1-6 0,0-1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9.69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0 141 7985,'0'3'-167,"1"0"219,0 1 1,1-2-1,2 0-61,-1 0 1,-2 1-29,2-1 1,-1-1-1,0-1 1,2 0 6,0 0 1,0 0 0,1 0 0,-1-2-22,0-1 1,0-2 0,0-1 0,-1-1 129,0 1 1,-1-2 0,0 1 0,0-1 28,-1 1 1,1-2 0,-3 1 0,0-1-39,0-1 0,-3-1 0,1 3 0,-1-1 32,0 0 1,-1 2 0,1 1 85,0-1-47,-1 3 1,1-1-9,-1 4 0,2 4 1,0 2-74,1 3 1,0 3 0,1 4-1,0 1-110,0 3 0,1 1 0,0 4 0,1 1 0,0-1-53,0-1 1,2 0 0,-1-1 0,0-2 24,2-1 0,-2-1 0,1-1 0,-1 0 61,1 0 1,-2-3 0,2-2 0,-1-2-162,-1-2 1,0-2 54,0-2 0,-1-1-85,0-2 0,-2-4 0,-2-1 25,1-1 1,0-2-1,1 0 1,1-2-1,1-1 3,0 0 0,0 0 0,0 1 0,0 0 180,0 0 0,0 0 0,0 1 0,0 1-18,0 1 0,0 1 0,1 0 0,1 0 18,1 1 0,0-2 0,1 2 0,0-3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0.31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1 206 7692,'3'-4'31,"0"1"188,-2 1 1,3 0-153,-1-1 0,-1 1 0,1-1 0,0 1 0,0 0 0,0-1 0,0 1 0,0-2 1,0 1 39,0-2 0,1 1 1,-1-1-118,0-1 1,-1 1-1,2-2 1,-2 0-19,0 0 0,0 0 0,-2-3 0,0 1 1,0-2 1,0 1 0,0 1 0,0 0 42,0 1 0,-2-3 1,-1 1-1,0 2 1,1 0-1,-1 2 1,1 2-1,0 1 1,0 2-1,0 1 1,1 3-1,1 4 1,0 4-1,0 1 217,0 3 0,0 1 0,0 3-268,0 2 0,0 0 1,0 1-1,0 0 30,0 0 1,0-3-1,0 3 1,1 0-77,1-1 1,0-1 0,-2 0 0,2-3 74,-1-1 0,0 1 0,0-4 0,0-2-27,0-3 0,0-2-110,-1-1 1,-2-3 0,-1-1-71,-1-2 1,1-1 0,1-3 0,0 0 77,1 0 1,0-2-1,1-2 1,0 0 76,0 0-19,0-2 0,2 2 47,-1-1 1,1 1-1,-1 0 1,1 2-46,0 1 1,0 3 0,1 0-22,0 1 1,0 1-57,0 1 0,-2 0-118,2 0 270,-2 0 0,1 0 0,-2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0.75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9 9078,'2'-2'0,"0"0"0,-1 2 0,-1-2 0,-5-1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1.59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45 44 8476,'4'0'0,"-2"-2"317,0-1 0,-2 1 1,0-1-1,0 0 0,-2-1 1,0 0-1,-2 0-100,1 1 0,-1 1 1,1-3-1,-1 1 1,0 1-1,0 2-104,-1 0 0,1 2 1,1 1-1,0 2 1,0 3-1,0 1 1,2 1-1,0 0-103,1 0 0,0 0 0,0-1 0,0 1-116,0 0 0,2-1 1,1 0-1,1-1 55,1-1 1,1 1-1,0-2 1,1 0 31,1-1-827,-2-3 0,2 1 373,-2-2 0,1 0 1,-1-2-1,-1-1 1,0-1 472,0-2 0,-1-1 0,1-2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2.42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39 8042,'4'-2'0,"-1"-2"0,0 3 120,0-2 1,0 2 1014,0 0-1010,-2 0 1,1 1 146,0 0-45,-2 2-256,2 1 1,-2 1 268,0 2 1,1 0-69,1 1 1,-1 0 172,-1 2-181,0-2-41,2 1 0,-1-2-90,0 1 1,0-1-17,-1-1 1,1 0-69,1 0 0,-1-1-505,-1 1 297,0-3-741,0 0-267,0-2 1117,2-4 1,-1 1 37,0-5 0,0 3 268,-1-1-134,0-1 189,0 2 1,0-3-110,0 1 0,0 0 0,0-1 1,0 1-1,0 0 369,0-1-271,0 3 1,1-3 57,1 2 0,-1 2-8,-1 1-237,2 2 0,-1-1-40,2 2 1,0 2 0,1 1-187,1 1 0,-1 0 190,0 1 1,1-3-17,-1 1 0,0 0 0,0 1 0,1 0 14,-1-1 1,1-2-58,0 2 1,-2-2-123,0 0 0,0 0-150,1-1 0,0-1 19,-1 0 47,-1 1 121,0-2-63,-2 0 129,2-1-77,-2 1 60,0 0-21,0 2 424,2 0-137,-1 0 138,1 0-246,0 0 1,-1 0-74,1 0 0,0 0 33,1 0 0,-2-2 8,2-1 1,0-1 0,0 0 0,-1-1 2,0 1 0,-2-1 184,2 1 1,-2-1 464,0 1-539,-2 2 0,0 0 156,-3 4 1,1 0 18,-1 2-204,1 1 6,-2 1 0,1-1-104,-1 1 0,1-1 117,1 1 1,0-1 0,1 1-159,1-1 1,2-1-16,0 1 1,0-1-30,0 1 0,2 1 171,1-1-137,1 1 0,2-1 23,1-1 0,2 0-133,-1 1 1,1-1 24,0-1-80,0-1-16,-2 0 191,1-2-373,-3 2 1,1-2 139,-1 0 1,-2 0-422,0-2 1,-2 0 700,0-3 0,-2-1 0,-2-1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2.95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36 8169,'3'2'1016,"0"0"-683,-2 0 1,3 1-11,-1 1 0,-1-1 199,-1 0-394,2-2 0,-2 1-182,1 0 0,0-2 0,1 2 0,0-2-124,1 0 1,1-2-418,-1-1 1,0 1 629,1-1 1,-1 0-169,1-1 0,-1-1 95,0 1 0,0 0-26,-1-1 0,1 1 22,-3-1 1,1 1-24,-2-1 22,0 3 0,-2 0 181,-1 0 1,-3 2-99,1-2 0,-3 2 194,0 0-141,0 2 1,1 0-1,0 2 1,0 1 3,0-1 0,3 1 94,0 1 1,2-1-3,1 3 1,1-2 40,1 1 0,2-1-258,3 1 1,0-1-1,1 0 162,1-2-382,-2 1 1,2-1-1,-2 0-24,1-1 0,-1 1-156,-1-3 0,0 2 9,0-2 0,-1 1 179,1-2 1,-3 0-1,1-1 240,-1 0 0,1-2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9.2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 0 6165,'6'0'1526,"-1"0"0,-3 1 1,0 1-1192,-4 1 1,0 4 0,-3-1 0,-1 3-116,1 2 0,-1 5 0,2 0 0,1 3-26,-1 3 0,1 0 0,3 3 1,0 1-1,0 1-17,0 1 1,1 0 0,2-2-1,1 1-57,1 0 1,5 1-1,-1-4 1,1-1-1,1-4-80,0-1 1,1-3-1,-2 0-340,1-1 1,2-4 0,-3 3 54,1-1 0,1-3 0,-2 3 1,2-1-1,1 0 11,2-1 1,0-1 0,0-3 0,-1-1 52,0-1 1,-1-2 0,0-2 0,0-1 0,-2-1 8,1-4 1,-3-2-1,2-2 1,-2-3 42,0 0 0,-2 0 0,0-3 72,-2 2 1,-2-2 0,2 2 0,-2-3 59,-1-2 0,-1-1 0,-1-4 0,0 2-142,0-1 191,0-1 0,-1 2-54,-2-1 1,2 6 0,-5 0 0,0 5 0,-2 3 169,0 0 1,-1 2 0,1 1 222,0 3 0,-1 3 0,1 3-324,0 3 0,-1 5 1,2 3 100,1 2 1,-1 3 0,2 2 0,0 0 0,0 1 0,1 0 0,2 1 0,2-1 0,0-1 361,0-1 1,3-3-549,3 0 0,1-3 1,3 0-49,1 1 1,1-2 0,3 0 0,-2-1-1,2-1-316,1 1 0,-1-5 0,1 1 0,0-2 0,0-1-640,-1-2 0,-2-2 0,2-2 787,-1-2 0,-4-2 1,2-3-123,0 0 1,-3-3 356,3-1 0,1-6 0,-1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3.52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8090,'2'4'74,"2"1"164,-3 1 0,3 1 15,-1 4 0,-1 1 48,1 3 1,0 0-340,0 0 0,-1-1 102,-1 0 0,0-1-104,0-2 0,0-2 1,-1-1-1,1-1 0,1-2 1,-1 0-3092,-1-1 3131,2-1 0,1-1 0,1-2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3.7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23 5 8115,'0'-3'2398,"0"1"-1949,0 2 1,-2 1-303,1 0 0,-3 0 0,2 2 0,-1 1-110,0 2 0,2-1 1,-1 1-1,1 0 0,-1 0 1,1-1-1,1 0-1357,0-1 1023,0 3 103,0-2 1,0 0-69,0-3 332,0-1-74,0 1 585,0-2-339,2 0-148,0 0 0,2 0 0,1 1-76,-1 0 0,0 1 50,0 1 0,0 1-167,1-1 1,0 1 111,0 0 1,-1 1 0,1-1 42,-1 1 1,0-2-185,1 0 0,-2-2-707,0 0 8,0-1 0,0 0 85,0-1 742,-1-2 0,0-1 0,1-1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30.015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46 1 8307,'-4'0'2523,"2"0"-2176,2 0 0,0 2 1303,2 0 0,-1 1 1,2-1-1161,0 2 0,-2 0 0,1 0 386,-1 2 1,-1-1-394,0 2 1,0-1-1,2 1-117,0 0 1,0-3 0,-2 0 360,0 1 1,1 1 0,0 1-1,2-1 178,-2 1 0,0-3 1,-1 0-303,0 2 1,0-1-1,0 2 1,0-1-525,0 1 1,0 2 0,0-1 0,0 0 131,0 0 0,0-2 1,0 1-562,0-1 0,0 1 92,0-1 1,0 1 313,0-1 1,0 1 0,0 0-65,0-1 1,0-2 0,0 1 158,0 0 1,0 1-1,0 0 49,0 1 1,0-1 0,0 1-150,0-1 0,0 1-114,0 0 0,0-3 43,0 0 1,0-2-1,0 3 45,0 0 0,0-2 0,0 2 29,0 0 1,0 1 0,0 0 0,0 1-4,0-1 1,0 1 0,0-1-45,0 1 0,0 0 0,0-1-5,0 1 1,0-1-11,0 1 1,0-1 0,-1 0-147,-1-2 0,1 2 0,-1-1-22,1 0 1,-1 2 0,0-1-154,0 1 253,2-3 1,0 1-1,0 0 167,0 1 0,0 0 1,0 1-1,0-1-52,0 1 1,0-3 0,0 0-1,0 2 1,0-1 0,-1 2-1,-1-1 1,0 1 0,1 0-1,0-1 1,1 1-4,0-1 0,-2-1-287,0-1 1,0 0-1,2 3 355,0-1 1,0-1 0,-1-2 0,-1 1-136,0 0 1,0-2 0,2 2 0,0 1 328,0 1 0,0-2-247,0 1 1,0-1 0,0 3 0,0-1-26,0 1 0,0-1 0,0 1 0,-1-1-9,-1 1 1,1-1-1,-1 1-14,1 0 0,1-1 1,0 1-1,0-1 402,0 1 0,0-1-385,0 1 1,0-1-1,0 1 1,0-1 121,0 1 1,0-1 0,0 1-143,0 0 0,0-1 0,0 1 0,0-1 0,0-1 0,0-1 0,0 1 0,0 1 0,0 0 0,0 1 0,0-1 0,0 1 0,0-1 0,0 1 0,0 0 0,-2-1 0,0 1 0,0-1 0,2 1 0,0-1 0,-2-1 0,0-1-28,0 1 1,1 1-1,1 0 1,0 1-38,0-1 0,0-1 1,0-1-1,0 1-142,0 1 1,-2-2-1,0 1-83,1 0 1,0 1-1,1 0 171,0 1 0,0-1 0,0 1 23,0-1 1,0 1 0,0 0 145,0-1 0,0 1 1,0-1-64,0 1 0,0-3 0,0 0 57,0 1 1,0 1 0,0 1-92,0-1 1,0 1-1,0-1 95,0 1 0,0 0 0,0-1 89,0 1 1,0-3-1,0 0-202,0 1 1,-2 1 0,0 1-68,0-1 0,1-1 0,1-1 112,0 1 0,0 1 1,0 0-1,0 1 7,0 0 1,0-1 0,0 1-1,0-1-6,0 1 1,0-1-1,0 1 1,0-1 1,0 1 0,1-1 1,1 1-121,0-1 1,0 1 0,-2 0 111,0-1 1,0-2 0,0 1 156,0 0 1,0 1-1,0 0 1,0 1 0,0-1-51,0 1 0,0-1 0,0 1-90,0 0 1,2-1 0,0 1-171,0-1 0,-2 1 156,0-1 0,0 1 0,0-1 133,0 1 0,0-1 0,0 1-103,0-1 1,0 1 0,0 0 24,0-1 1,0-2-1,0 1-25,0 0 0,0-1 0,0 0 0,0 1 22,0 1 0,0 0 0,0 1 0,1-1 0,1 1-36,0-1 0,0 1 1,-2 0-1,0-1 221,0 1 1,0 1-1,0 1-216,0-1 0,0-1 0,0 0 0,0-1-60,0 1 1,1-1 0,0-1 0,1-1-34,0 1 0,-2 1 0,0 1 0,0-1 106,0 1 1,0-1-1,0 1 1,0-1 7,0 1 0,1-1 0,1 1 0,0 0-123,-1-1 0,0-2 0,-1 1 138,0 0 1,0 1-1,0 0 1,0 1-36,0-1 1,0 1-1,0-1-80,0 1 0,0-1 0,0 1 102,0 0 1,0-1 0,0 1 66,0-1 0,0 1 0,0-1-85,0 1 0,0-1 1,0 1 14,0-1 1,1 1 0,0-1-59,1 1 0,1 0 0,-3-1-14,0 1 1,0-1-1,0 1 31,0-1 0,0 1 0,0-1-84,2 1 0,-1-1 0,1 1 13,-1-1 1,-1 1 0,0 0 64,0-1 1,0-2 0,0 1-46,0 0 1,0 1 6,0 0 1,0 1 162,0-1 1,0 1 0,0-1-127,0 1 1,0-3 0,0 1 30,0 0 1,0 1 0,0 0 63,0 1 0,0-3 0,0 0 1,0 1-13,0 1 1,0-1 0,0-1 0,0 1-51,0 1 0,0-2 1,0 1-1,0 0-3,0 1 1,0 0-1,0 1-4,0-1 1,0 1 0,0-1-1,0 1 1,0-1 0,0 1-8,0-1 1,0 1 0,0-1-3,0 1 1,0-3-1,0 1 1,0 0-11,0 1 0,0 0 0,0 1 5,0-1 1,0-1 0,0-1 0,0 1-6,0 1 0,0 0 0,0 1 6,0-1 1,0 1 0,0 0 6,0-1 1,0-2 0,0 1-1,0 0 2,0 1 1,0-2-1,0 0 1,1 2-197,1-1 0,-1 2 151,1-1 1,-1 1-1,-1-1 1,0 1 60,0 0 1,0-3-1,0 0-10,0 1 1,0 1-1,0 1-37,0-1 1,0 1 0,2-1 0,0 1-21,-1-1 1,0 1-1,-1 0 1,0-1 56,0 1 1,0-1 9,0 1 0,0-3 0,0 0 1,0 1-1,0 1 167,0 1-140,0-1 0,0 1 0,0-1 0,0 1-72,0 0 1,0-1-1,0 1-25,0-1 0,0-1 0,0-1 1,0 1 60,0 1 0,0-2 20,0 0 1,0-1 0,0 1 0,0 1-55,0 1 0,0-2 0,0 1 46,0 0 0,0 1 0,0 0 47,0 1 0,-2-1 0,0 1-6,0-1 1,2 1 0,0-1 0,0 1-55,0-1 1,0 1-2,0-1 0,0 1 0,0 0 0,0-1-15,0 1 2,0-1 17,0 1 0,0-1 1,0 1-1,0-1 1,0 1 6,0-1 1,0 1 0,0 0-76,0-1 1,0 1 0,0-1-73,0 1 1,0-1 130,0 1 1,0-1-1,0 1-11,0-1 1,0 1 7,0-1 0,0 1 57,0 0 1,0-1-26,0 1 0,0-1 4,0 1 0,0-1 0,0 1 0,0-1-56,0 1 0,0-3 0,0 1-7,0 0 0,0-2 15,0 2 1,0-1 13,0 3 1,0-1 0,0 1 7,0-1 0,0-1 1,0-1 9,0 1 1,0 1 0,0 0 0,0 1 0,0-1 37,0 1 106,-3-3 1,2 1 16,-1 0 0,1 1-165,1 0 1,0 1 0,0-1-55,0 1 0,0-3 1,-1 0 116,-1 2 0,1-1 0,-1 2 38,2-1 1,0-1-130,0-1 0,0-2 0,0 3-21,0 0 1,0-2-104,0 2 0,0-3 0,0 2-87,0 1 0,0-1 205,0 0 0,0 1 0,-1 1 170,-1-2-107,1 2 1,-2-3-46,3 4 0,0-3-117,0 1 118,0-1 0,-1 3 0,0-1 0,-1 1 106,0-1 0,1-1 0,1-1-98,0 1 1,0 1-1,0 0-61,0 1 1,0-3-1,0 1-210,0 0 0,0-2-956,0 2 113,0-4 172,0 2 806,0-3-2979,0 0 3203,0-3 1,3-3-1,1-5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39.264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20 14 8438,'4'-1'-1953,"-2"-1"2866,-2-2-400,-2 1 1,2 0 0,-1 4-295,2 1 0,2-1 0,-1 1 619,0 1 0,1-2-718,-1 1 0,-1 0 42,1 0 0,-2-1 414,0 4 1,0-3-155,0 2 1,0-2 0,0 3-149,0 0 1,0-2 0,-2 0-153,0 0 1,0-2 0,2 3 160,0 1 0,0-1 1,0 0-1,0 2 88,0-1 0,0 2-349,0-1 0,1 1 0,0 0 0,1-1 0,0 1 20,-2-1 1,0 1 0,0-1 0,0 1-142,0-1 0,0 1 1,0-1-3,0 1 1,0 2-1,0-1 55,0 0 0,0 0 0,0-2 540,0 1-508,0-1 1,1 0 0,1-1-75,0 0 0,0-1 133,-2 2 0,0 1-24,0 0 0,1-2 0,0 0 0,1 0-38,0 0 0,-1 1 0,-1 0-82,0 1 0,0-1 0,0 1 15,0-1 1,0 1-1,0-1 27,0 1 1,0-3 0,0 1 118,0 0 0,0 1 0,0 0 0,2 1 97,0-1 0,0 1-142,-2-1 0,0 1 0,0-1 0,0 1 0,1-1 6,1 1 1,-1 0 0,1-1-15,-1 1 1,-1-3 0,0 0-165,0 1 1,0-1 0,0 0 157,0 2 0,0-1 0,0 2 20,0-1 1,0-1 0,0-1-1,0 1-17,0 1 0,0 1 0,0-1 26,0 1 0,0-1 1,0 1-45,0-1 1,0-1-1,0-1 13,0 1 1,0-1-3,0 0 1,0 0 0,0 3 30,0-1 1,0-1 0,0-1 12,0 1 0,0 1 0,0 1-18,0-1 1,0 1-30,0-1 1,0 1-4,0-1 1,-3-1 0,1-1-6,1 1 1,0-1 0,1 0 75,0 1 1,0-1 0,0 0-38,0 1-15,0 1 0,0 1 1,0-1-1,0 1 1,0-1 13,0 1 0,0-1 18,0 1 1,0-1 0,0 1 70,0 0 0,0-3 1,0 0 30,0 1 1,0 1 0,0 1-23,0-1 0,0-1 0,0-1 6,0 1-174,0-2 1,0 3-1,-1-3 1,0 2 12,-1-1 0,0 0 1,2 3-1,0 0 1,0-1-1,0 1 95,0-1-53,0-2 0,0 2 0,0-2 1,0 2-1,0 0 114,0 1 1,0-1-92,0 1 1,0-1 0,0 1-15,0 0 0,0-3 0,0 0-3,0 1 1,0 1 0,0 1 0,0-1 60,0 1-70,0-1 0,0 1 0,0-1 0,0 1 0,0 0 0,0-1 4,0 1-29,0-4 1,-3 3 0,1-2 0,1 2 14,0 1 0,1-1 1,0 1 34,0-1 0,0 1 0,0-1 1,0 1 1,0 0-1,0-1 1,0 1-27,0-1 0,0-1 0,0-1-23,0 1 1,-1-1 0,0 0-67,-1 1 1,-1-1 0,3 0 164,0 1-59,0 1 0,-2 0 0,0 1-146,1 0 133,0-1 0,1-2 0,0 1 0,0 0 0,-1 1 1,0 0-47,-1 1 1,-1-3-1,3 1 1,0 0-53,0 0 0,0 0 1,0-1 14,0 1 1,0 1 0,0 1 88,0-1 1,0-2-1,0 1-150,0 0 1,0-1 42,0 0 0,-2 0-11,0 3 0,0-3 1,2 1 1,0 0 0,0-2 0,0 2 0,0 0 70,0 1 1,0 0 0,0 1-3,0-1 0,-1 0 0,0-1 4,-1-1 1,-1 1 0,3 1 63,0 1 0,0-3 1,0 1-33,0 0 0,-2 0-38,0 2 1,0-3 0,2 1 0,0 0 7,0 1 0,0 0 0,0 1-356,0-1 277,0 1 0,0-3-52,0 0 0,0-1 88,0 1 1,0 0-14,0 3 1,0-1 70,0 1 1,0 0-1,0-1-13,0 1 0,0-3 1,0 0-1,0 1-36,0 1 1,0-1-1,0-1-12,0 1 1,0 1 13,0 0 1,0 1 0,0-1 73,0 1 0,0 0 0,0-1 0,-1 1 226,-1-1-228,1 1 0,-2-1 0,3 1 0,0-1 49,0 1 0,0-1-82,0 1 0,0 0 1,0-1-54,0 1 1,0-3 31,0 0 0,0 1 14,0 1 0,0-1 0,0-1 121,0 1-128,0 1 1,0 0 0,0 1 0,0-1 1,0 1 0,0 0 0,0-1 0,0 1 1,0-1 0,0 1-3,0-1 0,0-1 0,1-1-44,1 1 0,-1-1 0,1 0 63,-1 1 0,-1 1 1,0 0 33,0 1 0,0-3 0,1 1 1,0 0-41,1 1 1,0 0 17,-2 1 0,0-1 0,0 1 0,0-1-46,0 1 38,0-1 1,0 1 0,0-1-4,0 1 0,0-3 0,0 1 30,0 0 1,0 1 0,1-1 0,1 1 4,0-2 0,0-2 1,-2 2 32,0 2 1,0-3-18,0 2 1,0-1-1,0 2-32,0 1 0,0-3 0,0 1-17,0 0 1,0 1 0,0 0-59,0 1 0,0-1 65,0 1 0,0-1 1,1 1-29,1-1 1,-1-1 46,1-1 0,-2 0 1,0 3-19,0 0 0,0-3 0,0 0-27,0 1 0,3 1 0,-1 1 17,-1-1 1,0 1-1,-1-1 22,0 1 0,0-1 24,0 1 1,0-1-47,0 1 1,0 0 0,1-2-1,0 0-56,1 0 60,0-1 0,-2 1 1,0-1-2,0 1 1,0 1 0,0 0-21,0 1 1,0-3 0,0 1-81,0 0 0,0 0 21,0 2 0,0 0 73,0-1 0,0-2 1,0 1 1,0 0 1,0-1-1,0 0 61,0 1 1,0-1-1,0 0-43,0 1 0,0-1 0,0 0-45,0 1 1,0-1 0,0 0 0,0 1 11,0 1 1,0-2 0,-2 1 0,0 0-1,1 1 7,0 0 0,0 0 1,0-1-1,-1-1 59,0 2 1,1-1 0,1 2 18,0-1 0,0 1 0,0 0-76,0-1 0,0-2 1,0 1 5,-2 0 1,1-2 0,-1 2 0,1 0-24,1 1 0,0-2 12,0 0 0,0 1 0,0 1 5,0 1 0,0-1 0,0 1 27,0 0 0,0-1-21,0 1 0,0-1 31,0 1-62,0-1 1,0 1-115,0-1 1,0 1 44,0-1 0,0-1 30,0-1 1,0 0 62,0 3-25,0-3 1,0-1 36,0-1 1,0 0-71,0 2 0,0 1-38,0 1 0,0-1 2,0-1 0,0 0 26,0 3 0,0-1 52,0 1 0,0-3 0,0 1 15,0 0 0,0 0 11,0 2 0,0 0-43,0-1 29,0 1 0,0-3 17,0 0 0,0 1 0,0 1-5,0 1 0,0-1 0,0 1-8,0-1 10,0 1 1,0 0-1,1-1-20,1 1 1,-1-1-3,1 1 1,-2-1 27,0 1 1,1-1-22,1 1 0,-1-1-28,1 1 0,-1-3 0,-1 1 13,0 0 1,0-2 0,0 2 19,0 0 0,0 1 17,0 0 0,0-1 61,0-1 1,0-2 76,0 2-122,0 1 0,0 1-34,0 1 1,0-3-18,0 1 0,0-3 24,0 2 1,0 0 11,0 3 0,0-3-4,0 1 0,0-3 1,0 2 22,0 1 1,0-1-30,0 0 1,0-1-29,0 1 0,0 0 30,0 3 1,0-1 0,0 1 1,0-1 1,0-1 0,0-1 11,0 1 1,0-1 12,0 0 1,1 1-15,1 1 1,-1-2-7,1 1 0,-2-1 0,0 3 7,0-1 0,0 1-11,0-1 0,0-1-118,0-1 66,0 0 1,0 3 30,0 0 1,0-3 42,0 0 0,0-2 1,0 3-1,1-1 47,1 0 1,-1-1-58,1 0 0,-1 0-75,-1 4 41,0-1 0,0-1 10,0-1 7,0-3 0,0 3 0,0-2 25,0 3 1,0-2 3,0 2 0,0-1 25,0 3 1,0-3 7,0 0 1,0-2-24,0 3 0,0-3-5,0 2 0,0-1-27,0 1 8,0-3 1,0 3-47,0-2 1,0 0-46,0 2 1,1-3-45,1 2-274,-1 0-131,2-2-151,-3 2 288,0-3-325,0 0 0,0 0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24.98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1 14 27503,'6'0'-49,"1"0"1,0 0 0,-1 1 0,1 0 0,-1 1 0,1 0 39,-1-2 1,1 0-1,-1 0 1,1 0 0,-1 0-1,1 0 35,-1 0 1,1 0 0,0 0 0,-1 0-16,1 0 1,-3 0-1,0 0 8,1 0 0,1 3-185,1-1 1,-1 0-1,1-2 236,-1 0 1,1 0-74,-1 0 1,1 0 0,0 0-1,-1 0 47,1 0 0,-3 0 0,0 0-29,1 0 0,1 0-22,1 0 1,-3 0 0,1 0 9,0 0-9,-3 0 1,4 1 0,-4 0-101,2 1 0,0 1-23,3-3 0,0 0 116,-1 0 0,1 0 23,-1 0 1,1 0 0,-1 0 10,1 0 0,-3 0 0,1 0-16,0 0 0,-2 0 0,2 0 1,0 0-1,1 0 1,0 0 0,1 0-10,-1 0 0,-2 0 1,1 0 651,0 0-545,1 0 1,0 0-108,1 0 1,-3 0 0,1 0 0,0 0 22,0 0 0,2 0 0,0 0-15,-1 0 0,1 0 1,-1 0-1,1 0 13,-1 2-133,1-1 0,-1 2 1,1-3 83,-1 0 1,-1 0 0,-1 0-4,1 0 0,-1 0-2,0 0 1,-2 0 9,3 0 0,-1 0-17,3 0 19,-1 0 1,-1 0 29,-1 0 1,-2 0 0,2 0 0,2 0 115,-1 0 0,0 2-474,-1 0 0,-2 1-763,3-3 1126,-1 0-12,2 0 0,1 0-2,0 0 1,-3 0 23,0 0-51,1 0 1,-1 0 0,0 0 3,1 0 0,-1 0 182,0 0 0,-1 0 0,1 0 36,1 0 1,-1 0 0,0 0 0,1 0-271,1 0 1,0 0 0,1 0 49,0 0 0,-3 0 0,0 0 37,1 0 0,1 0 0,1 0 1,-1 0 3,1 0 0,-1 0 1,1 0-1,-1 0 1,1 0 22,0 0 0,-1 0 0,1 0 0,-1 0 8,1 0 1,-1 0 0,1 0 6,-1 0 0,1 0-29,-1 0-14,-2 0 1,2 0 0,-2 0 23,2 0 1,-2 0-11,1 0 1,-1 0 0,3 0 6,-1 0 0,-1 0 0,-1 0 85,1 0-19,1 0 1,-2 0-83,0 0 0,1 0 0,1 0 0,1 0 12,-1 0 1,1-1-92,0-1 0,1 1 0,1-1 0,-1 1 54,-1 1 0,0 0 1,-1 0 9,1 0 1,-1 0 0,1 0 0,-1 0-47,1 0 1,-3-1-1,1 0 1,0-1-1,1 0-18,0 2 0,-1 0 0,-1 0 30,1 0 33,1 0 0,0 0 0,1 0 0,-1-1-86,1-1 1,0 1 0,-1-1-1,1 1 180,-1 1 0,1 0-83,-1 0 1,1 0-1,-1 0 1,1 0-15,-1 0 0,1 0 0,-1 0 229,1 0-254,0-3 0,-1 2 0,1-1-42,-1 1 0,1 1 1,2 0 72,2 0 1,-3 0 0,0 0 118,0 0 1,2 0-1,-1 0-88,-1 0 1,1 0 0,0 0 0,-1 0-26,-1 0 1,-2 0 0,1 0 0,1 0 40,1 0 0,-1 0-39,0 0 1,-1 0-1,1 0 1,-1 0-1,1-2-14,-1 0 1,1 0 0,-1 2 0,1 0 110,-1 0 1,1 0-177,0 0 1,-3-1 0,0 0 0,1-1 0,1 0 15,1 1 1,-3 1 0,0 0 0,1 0 44,1 0 1,-1 0 0,-1 0-20,1 0 0,-1 0 1,0 0-1,1-2 1,1 0-180,1 1 1,-1 0 229,1 1 0,-1 0 0,1 0 0,-1 0 0,1 0 108,-1 0 0,1 0 0,-1 0 0,1 0-129,-1 0 1,1 0 75,0 0 0,-1 0 1,1 0-1,-1 0-26,1 0 0,-1 0 1,1 0-1,-1 0-56,1 0 1,-3 0 0,1 0-1,0 0 1,0 0 0,2 0 68,0 0 0,-3 0 0,0 0 90,1 0 1,1 0 0,1 0-134,-1 0 1,-1 0 0,-1 0-6,1 0 1,1 0-1,0 0 1,1 0 13,0 0 0,-1 0 0,1 1 0,1 0 0,1 1-3,-1 0 1,1-2-1,0 0 1,-1 0-17,-1 0 0,0 0 0,0 0 13,-1 0 1,-2 0-1,1 0-14,0 0 1,1 0-1,0 0 1,1 0-1,-1 0-7,1 0 1,-1 0 0,1 0 0,0 0-4,2 0 1,-2 0 0,2 0 0,-2 1 2,0 1 1,-3-1-1,0 1-18,2-1 1,-1-1-1,2 0-96,-1 0 1,1 0 70,-1 0 31,1 0 0,-3 0 0,1 0 1,0 0 16,1 0 0,-2 0 1,0 1-1,1 0-6,1 1 1,1 0 0,-1-2 0,1 0-12,-1 0 0,-1 0 0,-1 0 0,1 0-64,1 0 0,1 0 42,-1 0 1,1 0-1,-1 0 31,1 0 14,-1 0 0,1 0 0,-1 0 0,1 0 30,-1 0 1,-1 0-1,-1 0-180,1 0 115,1 0 0,-2 0 0,1 0 26,0 0 0,1 0 0,0 0-13,1 0 1,-3 0-1,0 0 1,2 0-2,-1 0 0,0 0 0,-1 0 1,1 0-10,1 0 1,1 0 10,-1 0 0,1 0 0,-1 0 13,1 0 0,-1 0 0,1 0 0,-1 0 62,1 0 1,-1 0-47,1 0 1,-1 0-1,1 0 1,0 0-46,-1 0 0,1 0-4,-1 0 1,1 0 0,-1 0-1,1 0 1,-1 0 0,1 0 1,-1 0-1,1 0-12,-1 0 1,1 1 0,0 1 0,-1 0 34,1-1 1,-1 0 0,1-1-1,-1 0-129,1 0 0,-1 0 96,1 0 0,-1 0 1,1 0-1,0 0 1,-1 0-1,1 0 3,-1 0 12,1 0 1,-1 0-1,1 0 126,-1 0-144,1 0-103,-4 0 40,3 0 1,-2 0 79,2 0 27,-2 0 1,2 0-1,-2 0-2,2 0 0,-2 0 1,1 0 202,0 0-198,-2 0 0,0 0 14,0 0 0,-2 0 1,3 0-35,1 0 0,1 0 1,1 0-1,-1 0 108,1 0-91,-1 0 0,1 0 37,0 0 1,-1 0-1,1 1 132,-1 1 0,1-1 171,-1 1-169,1-1 0,-3-1-274,1 0-9,-4 0 1,3 0-155,-2 0 166,-1 0-8,1 0-238,-2 0 0,0 0 13,-2 0 0,0 0 0,-2 0-249,-1 0 0,-1 0 1,-1 0 506,-2 0 1,2 2-1,-3 2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26.787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1 1 9246,'0'0'0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0.20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130 14 8319,'-7'-3'81,"3"2"1,-1-1 0,0 1 0,0 0 0,0 0 0,1-1 34,-1 0 0,1 2 0,0 0 0,-1 0 1,-1 0-1,-1 0-56,1 0 0,-1 0-19,1 0 1,0 0-20,2 3 0,1-2-42,3 3 0,0-1-219,0 1-128,0-3 261,0 5 0,3-2 37,1 2 1,1-1 0,0-2-1,-1 0 157,1-1 0,1 1 1,1-1 32,-1-1 0,-1 1-111,-1 0 1,0-1-28,3 1 1,-3-2-10,1 0 1,-3 3 0,2-1 42,1-1 1,-1 2-1,0 0 97,1 1 0,-1-2-77,0 2 0,0-2 1,1 2-1,-1 0 70,-1-1 0,0 0 0,-2 1 58,1 1 0,0-1 1,-2 0-58,0 1 0,0 1 0,0 0 0,0 1-59,-3-1 0,2-1 0,-3-1-89,-1 1 1,-1-1 0,-1 0-12,1-2 0,1 1 0,-1-3 1,-1 0 43,-1 0 0,0 0 0,0 0 0,0-1-229,0-1 1,0 0 0,0-2-1,-1-1 37,1-1 0,1 2 0,0-1 0,1 0-7,-1-1 1,3 2 0,1 0-213,1-1 1,1 1 0,-1 0 417,4 1 0,1-2 0,4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0.63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158 20 10627,'-7'0'0,"1"0"0,-1 0-163,1 0 0,-3 0 1,0 0-1,0 0 0,1-1 1,-2 0-1,1-1-30,-1 0 0,-1 2 1,3 0-1,0 0 0,0-1 1,2-1-1,-1 0-553,1 1 1,1 0 745,1 1 0,3-3 0,-2-1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1.20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8066,'4'0'1118,"0"0"1,-1 2-844,-2 3 1,0-2-1,-1 2-149,0 0 1,0 1 0,0 0 0,0 1-1,0-1-220,0 1 0,0 2 0,1-1 0,0 1 2,1 0 0,3-1 0,-2 3 0,0-2 127,2-1 0,-2 2 1,0-2-152,0 0 0,-2-1 0,2 0 1,-1 0-902,0-1 1,0 1 3,-2-1 0,-3-2 1013,-1-2 0,-2-1 0,0-1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2.14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59 78 7769,'0'-4'124,"0"-1"-17,0 0 1,-2 2 0,-1-1 0,0 0 0,0 2 0,-1-1 0,-1 1 0,-1 1 0,0 1-132,-1 0 1,3 0-1,-1 0 1,1 1-1,0 1 1,2 3 135,1 1 1,1 0-75,0 1 1,0-1 0,0 1 23,0-1 0,3 1 0,0-1 0,0 2-32,2 0 1,0-3 0,0 2 0,-1-1-53,-1 0 0,1-2 1,-1 0-1,0-1 70,0 1 1,0-3-522,-1 1 1,0-1 335,2-1 0,-3-1 0,2-1 0,-2-2-35,1-2 0,-1 1 1,1-2 191,-1-2 1,-1 0 0,0 1 0,0 0 65,0 2 1,0-1 0,0 1-13,0-1 1,0 1 0,0-1 0,-1 1 234,-1 2-137,1-2 0,-2 5 100,0-1 0,3 2 0,-3 2-251,3 3 0,2 1 0,0 1 0,0 1 0,0 1 0,1-1 0,1 1 0,0 0 1,1 1-1,-2-1 0,1-1 0,0 0 0,0-2 0,0 0 0,1-1 0,0-1 0,0 1 1,0 1-672,-1-2 1,-1-1 415,1-3 0,-2-3 0,2-1 0,-1-2 47,-2-1 0,0 1 0,-1-2 1,1 0 133,1 0 1,-2-3-1,3 1 1,-3 1 73,0-1 0,0 0 0,0 0 0,0 1 50,0-1 1,0 1-1,0 2-42,0-2 0,-2 4 0,0-1 1,1 0 671,0 0 46,1 3 0,0 0-496,0 6 0,0-2 0,0 3 0,0 1-146,0 1 1,0 2 0,0 0 0,0 0-124,0 0 0,2 0 0,0 0 0,0 2 35,1 0 1,-1-1 0,1 1-102,0-1 0,2 1 0,0-2 1,0 0-249,-1 0 0,2 0 1,-2-2-288,2 1 1,-2-4-1419,1 0 2037,-4-3 0,5-3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9.6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201 0 9389,'-12'0'344,"2"4"0,-3 2 1,0 5 96,0 2 1,-1 3 0,-3 2 0,0 1 0,1 4 85,-1 1 1,3 2-383,0 2 0,5-3 0,0 2 0,3-3 0,2 0 0,3-1 226,0 1 1,4-1-145,3 0 0,4 0-278,1-4 1,4 1 0,-1-4 0,2 0 0,0-2 0,1-3 0,1-2-96,1-4 0,-1-1 0,1-4 0,-1-1 1,-1-2-1327,-1-2 1,0-7 911,-2-1 1,-2-3 0,-3-3-1,-1-1 1,0-3-575,1-1 1,-4 1 1133,1-2 0,-1 0 0,4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2.4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111 1 8290,'-4'2'0,"-1"0"0,0 0 389,0-2 0,-3 3 0,0-1 0,-1-1 1,-1-1-902,-2-2 512,0 1 0,-4-4 0,-1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3.31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7 7641,'0'-3'1198,"0"0"-1121,0 3 0,1 0 262,1 0 0,-1 0-58,2 0 1,-1 3-60,0 1 0,2 2-14,-1 0 1,1 1-42,-2-1 0,2 3 143,-1 0-179,2 2 1,-2-3-136,1 3 1,1-2-25,-3 2 0,3-2 1,-3 1-1,-1-1-710,0-1 1,-1 0 497,0-2 1,0 1-1223,0-1 1048,0 1 1,0-3-820,0 0 1233,0-2 0,-3 1 0,2-3 0,-2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4.01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60 33 7737,'-3'-4'2,"1"-1"161,-3 4 14,4-5 0,-4 4 22,0-2 0,-1 3 0,0-2-121,-1 3 0,3-2-325,0-1 184,2 1 0,-1 2 183,0 0-57,3 0 0,-3 1 34,3 1-52,0-1-99,0 5 0,0-5 40,0 3 0,2-1 15,0 1 53,0 0-181,-2 0 1,3 2 97,-1-2 1,1 0 0,-2 0 0,2 1-110,1 1 133,-3 1-112,5-4 0,-5 2 13,4-2 79,-4 2 1,5-5-16,-2 3 1,0-1 30,0 1 0,-2 1-33,3-2 0,-3 1-11,2-1 9,1-1 23,-2 2 0,3-1 1,-2 1-1,0 1 51,1 1 0,-4-2 77,1 2 1,1-3 9,-1 2-47,0-2 0,-2 1-9,0-1 0,0 0 85,0 2-68,-2-2 1,-2 3-47,-3-3 0,1 0 0,-1-2-32,1 0 0,-1 0 1,1 0-1,-1 0-161,1 0 0,1 0-273,1 0 374,-1 0 1,0-1-20,0-1-838,-1 2 613,6-6 0,-3 4 304,3-2 0,0 2 0,0-3 0,0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4.40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9582,'4'0'1163,"0"3"-952,-2 1 0,-1 0-351,1 0 108,-1 4 65,-1-1 0,0 2 178,0-2 0,0 1-13,2 1 1,-1 1-1003,1-2 398,-1 0-76,-1 1 0,0 0 193,0 0 0,1-1-79,1-1 0,-1-1-116,1 1 350,1-1-147,-2 1 0,3-1-291,-2-2 314,-1 2 1,4-5 257,-3 4 0,0-4 0,1 2 0,1-3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5.23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66 27 6935,'0'-4'1933,"0"-1"-1882,-3 4-8,2-2 0,-4 2 294,3-1-341,-3 1 0,3-2 1,-2 3 85,-1-3 0,1 3 8,0-3 1,1 3-27,-1 0 0,2 0 0,-2 3-36,-2 1 0,4 0 1,-1 0-1,2 1-23,-1 1 1,1-2 0,-1 1 0,1 0-20,1 1 1,0 0 0,0 1-164,0-1 0,0 1 123,0-1 0,0 1 0,1-1 0,0 1 26,2-1 1,1 1 73,-2-1 0,2 1-59,-1 0 0,2-3 1,-1 0-1,2-1-48,0 1 0,-1-3-279,-1 1 1,-2-2 179,3-2 0,-4 1 0,1-4 1,-1 0-1,0 0 0,0-2-140,1 0 0,1 1 147,-3-1 0,0 1 56,0-1 1,0-1 0,0-1 201,0 1-15,0 4-25,0-2 0,0 2 0,0-2 0,0-1 2040,0 0-1558,0 4-402,0 0 0,2 4-106,0 1 0,0 0 0,-2 4 1,0 1 294,0 0-162,3 1-515,-2-2 0,2 1 214,-3-1 0,2 1-158,0-1 0,1 1 61,-1-1 103,-1 1 29,2-3-213,0 1 0,-2-2 0,3 2-1185,2-3 1492,-4-1 0,2-1 0,-2 0 0,-1 0 0,5-3 0,-3-1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5.81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7312,'4'0'904,"-1"1"-471,-1 1 1,-1 0-92,1 2-88,-1 0-146,-1 3 0,2-1 1,0 1-59,0-1 36,-1 4 1,-1-3 0,0 3-215,0-1 88,0-2 0,0 5 0,0-3 198,2-1-228,-1 2 0,2-3 1,-2 2-1,0-2-82,1 0 1,1-3 75,-3 0 1,0-2 0,0 2-500,3-1 173,-3-1 203,3-2 125,-3 0 1,-2-3-445,0-1 370,0-2 1,2 2-1,0-1 1,0 0 65,0-1 0,0-1 1,0-1 116,0-1 0,0 0 0,0 1 119,0-1 1,0 0-92,0 0 1,0 4 0,0-1 0,0 0 0,0 1 0,2 0 6,0 0 66,0 4-90,1-2 14,-2 3 1,5 0 0,-3 1 0,2 0 0,-2 2 652,0 1-674,2 0 1,-3 3 0,1 1 0,0 1 81,-1-1 0,1 1-110,-1 0 0,2 0 74,-2-3 1,3 3-198,-3 0 0,2-1 0,-1-1-206,1 0 1,-2-2-140,2 0 1,-2 0-520,3-3 494,-4 0 482,2-2 0,-2 0 0,1 0 0,-1 0 0,5-3 0,-3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6.59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60 111 7714,'-1'-5'86,"-1"0"248,1-1-129,-5 3-99,6-1 0,-6-1 1,2 2-1,0 0 327,-1 0-413,4 1 0,-5 1 129,2-1 1,0 2-66,0-3 24,2 3 1,-1 3 0,1 1-108,0 2 1,0 0 30,2 1 1,0 0 0,0 1 0,0 1-79,0 2 1,0-3-8,0 0 1,1 2-1,0-1 1,2 1-1,0-1 1,1-1-25,-1-1 0,-1 0 74,3-1 0,-2 1 0,2-1 0,-1-1-131,-1-1 1,2-2-175,-1 1 215,2-3 0,-2-1 1,-1-1-1,-1 0-216,0-2 1,0-1 254,-2-4 1,0 1 8,0-3 0,0 2 0,0-1 1,0-2 100,0 0 0,0-2 109,0-1 0,0 1-171,0-2 1,0 3 0,-2 0 0,0 0 191,1 2 1,-1 2-41,0 2 0,1 1 86,-1-1-119,1 1 181,1 2-291,0 1 0,1 3 0,0 1 108,2 1-99,2 5 0,-4 4 38,4 4 1,-3 0-28,2 5 0,-2-2 0,2 4 103,-1-2-31,2 0 0,-1-1 0,1 0-205,0-1 0,1-5 82,-2-2-1326,2-3 899,0 2 1,-1-7 454,-1 0 0,0-3 0,3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12.8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254 45 7380,'3'-5'-94,"-1"0"327,1 3 236,-3-1-459,0 3 1,0 1 0,0 1-58,0 3 0,0 2 0,0 0 1,0 1 78,0 2 0,0-1 1,0 2-1,0-2 76,0 1 1,0 1 0,0-2 0,0 1 19,0-1 1,0-3 0,0-1-96,0 1-88,0-3 0,-1 1 0,-1-5 0,0-2-16,0-5 0,-1 0 1,0-5-1,-2 0-32,0-1 0,1-1 1,-1 0-1,0 1 25,0 2 0,-1 0 0,2 3 0,-1-1 73,0 1 0,2 3 444,-2 1-280,4 3 1,-3 0 0,4 4 0,0 3-33,0 2 0,3 3 0,-1 0-60,0-1 1,1 2 0,0-1 0,-1 1 0,1 0 23,-1-2 0,1-1 0,-3 0-93,0-1 0,0 1 1,0-1-174,3 1-228,-2-4 60,2 3-133,-3-7 434,-3 4 0,1-7 1,-2 0-1,0-1 0,1-2 11,-1-1 1,1 0-1,0-1 1,-1 1 134,0-1 1,-3 1 0,2 0-14,-1-1 0,2 3 0,0 1-21,1 1 0,2-1 0,-2 3 72,0-2 1,2 1-50,-2 5 0,0 1 1,0 4-1,1-1-80,-1 1 0,1-1 1,-2 1-1,0 1 31,0 1 1,1 3 0,-1-2 0,0 0-132,0 2 1,2-2 0,-1-1-1,3-1-7,0-2 0,-1 0-86,-2-2 148,2-2 0,-2-4 1,3-1-1,-1-4 21,-1-3 1,0-3 0,-2-4 0,0 0-37,0-2 1,0-2-1,-2 3 1,1 1 28,-1 3 0,2 0 0,-1 3 134,-1 1 0,2 1 0,0 2 228,0 1 0,1 4-272,1-2 1,1 6 0,-2 2-63,3 1 1,-3-1 0,1 0-1,0 1-45,1 1 1,1 0 0,0 1 129,0-1 1,0 1-82,0-1 1,0-2-122,0 0-280,0-3-313,0 1 283,0-3 89,0 0 0,0-3-393,0-2 721,0-2 0,-3 0 0,-1-1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21.6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225 1 8664,'7'7'0,"0"1"0,-2-1 0,-3 0 0,-1 1 0,-1-1 0,0 1 122,0-1 1,0 1 0,0-1 0,-1 2 0,0 0 0,-3 1 0,1-1 0,-1-1-180,0 0 0,1-3 1,-1-1-1,0 2 1,0 0-1,-1 0 1,0-2-1,1 0-310,0 0 0,-2-2 0,1 1 196,-1-3 0,1 0 0,0-3 0,0-2 68,1-2 0,-2-1 0,3-1 1,-1-1 178,1 1 0,-2-2 0,2 1 0,1 1 194,-1 1 1,2 0 0,-2 1 178,3-1-100,0 4 1,0 2-1,0 4 1,0 3-220,0 2 1,0 3 0,0 1 0,0 0-142,0 2 0,-3-2 0,0 0 0,-1-1-139,1 0 1,0-3 0,1-2-244,0 1 353,-1-3 0,3 0-21,0-6 1,-2-1 0,-1-3 0,2-1 0,-1 1 0,0-1 1,-1 1 83,-1 0 1,1 2 325,-2 3 0,0 1-188,-2 1 1,3 1 0,1 1 0,2 3-4,-2 2 1,2 0-1,-1 1-212,1-1 1,-2 1 0,1-1-544,0 1 1,-2-4-1,-1-2-759,-2-1 1355,0-1 0,-4-3 0,0-1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35.24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8155,'3'0'2826,"-1"0"-2739,-2 3 0,0-2-69,0 2 1,0 0 101,0 2 1,0-2-225,0 0 0,0-1 170,0 1 0,0-1 23,0 1-21,0 0 1,0 1-53,0-1 0,0 0 1,0 2-1,0 0 1,0 0-1,0-1 1,0 1-1,0 0 0,0 0 1,0 0-1,0 0-3,0-1 0,0 1-106,0 0 0,1 0 62,1 0 1,0 0 0,-2 0 77,0-1 1,0 0-36,0-1 0,0 0 0,0 2 13,0 0 1,0 0 0,0-1-15,0 1 0,0 0 0,0 0-26,0 0 1,0 0-18,0 0 1,0-1 0,0 1 48,2-2 0,-2 0 58,2-2 1,-2 2 42,0 2 1,0 0-81,0-1 0,0 0 0,0-1-36,0 1 1,0-2-18,0 2 0,0-1 97,0 2 1,2-1-37,0 1 0,-1 0 14,-1 0 1,0-2 10,0 0 0,0-1 2,0 1 1,0 1-27,0 0 0,0 0 1,0-1 240,0 1 0,0 0-10,0 1 0,0 0 0,0-1-95,0 1 0,1-1 0,0-1-107,0 1 0,1 0-120,-2 1 0,0 0 0,0-1 49,0 1 0,0-2-18,0 1 1,0-1-25,0 2 1,0-2 215,0 0 0,0 0-78,0 2 0,0 0 2,0 0 0,0 0-135,0 0 1,0 0 18,0-1 1,0 0 20,0-1 0,0-2 1,0 3 38,-2-1 1,1 0-1,0 0-18,0 1 0,1-1 1,0 0-16,0 1 0,0-1-24,0 0 0,0 0 18,0 2 0,0-2 0,0 0 71,0 1 0,0-1 0,0 0 16,0 1 1,0-2 0,0 2 37,0-1 1,0 2-102,0 0 0,0-1 0,0 1-14,0 0 0,0 0-45,0 0 1,0 0-65,0-1 1,0 1 72,0 0 0,0 0 38,0 0 0,0 0 0,0 0-8,0-1 1,0 0 0,0-1-4,0 1 0,0 0 0,-1 1-20,-1 0 1,0-2-1,2 0 7,0 1 1,0-1 0,0 0 0,0 0 0,0 2 0,0 0 1,0 0-1,-1-1 11,-1 1 0,1 0 0,1 0-2,0 0 1,0 0-1,0-1-3,0 1 0,0 0 0,0 0-11,0 0 1,0 0 0,0-1 2,0 1 1,-1 0 0,0 0 4,-1 0 1,1 0-1,1 0 0,0-1 1,0 3 0,0-1 0,0 0 0,0 0 0,0-2 29,0 1 0,0 0 35,0 0 1,0 0-1,0 0-8,0 0 1,0-2-1,0 0-49,0 1 0,0 0 0,0 1 0,0 0-59,0 0 1,0-1-1,0 1 7,0 0 1,0-2 0,0 1 30,0-1 0,0 2 0,0 0 137,0-1 1,0 0 0,0-1-77,0 1 1,0-2-1,0 2 15,0-1 0,0 0 1,0 0-21,0 1 1,0-1 0,0 0 5,0 1 1,0 0-7,0 1 1,0 0-30,0-1 0,0 1 0,1-1-26,1-1 0,0 0-88,-2 2 1,0 0 112,0 0 1,0-1 0,0 1-7,0 0 1,0 0 0,0 0-9,0 0 0,0-2 0,0 0 22,0 1 1,0-1-23,0 0 1,0 0-2,0 2 1,0-2 107,0 0 1,0 1 23,0 0 0,0 0 0,0-1-67,0 1 0,0-2 1,1 0-68,1 0 1,-1-1 0,-1 2 0,0-1 1,0 1 14,0 1 0,0-1 1,0 0-33,0 1 1,0-2 0,0 2 28,0-1 1,0 0 0,0 0-17,0 1 0,0-1 10,0 0 1,0-1-16,0 1 1,0-2 60,0 3 1,0-3-3,0 3 0,0-1-36,0 2 0,0-2-118,0 0-204,0 0 236,0 2 0,0-2-78,0 1 0,0-3-233,0 2 0,0 1-734,0 0-1245,0-1 1,0-1 2364,-2-2 0,0-2 0,-3-1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9.9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9028,'6'0'53,"0"0"0,-5 4 0,2 2 1,-2 2 347,-1 3 0,-1 6 0,-1 6 0,0 4 0,-1 4 444,-1 1 1,3 2 0,-2 2-705,2 0 0,2-3 0,2-3 0,3-1 83,1-2 0,4-2 0,0-2-193,0-1 1,1-4 0,0-2 0,1-3-1,1-4-986,-1-1 0,2-3 0,-2-3-1191,0-4 1,2-3 2145,-4-3 0,4-8 0,-2-2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37.87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24 20 7779,'0'-5'-1104,"-2"2"1890,2 1-602,-3 2 127,3 0-324,0-2 167,0 1 1,0-1 336,0 0 452,0 1-797,0-1 1,0 3 0,0 0 68,0 3 1,0-2-147,0 2 0,0-1 0,0 2-55,0-1 1,0 0 0,0-1 36,0 1 1,0 0-1,0 1 38,0 0 1,0 0 0,0-1 0,0 1 0,0 0-2,0 0 0,0 1 0,0 1 0,0-1-11,0-1 1,0 1-1,0-1 1,0 2-15,0-1 1,0-1 0,0 0-40,0 0 0,0-2 0,0 0 1,0 1 35,0 0 1,0 1 0,0 0-70,0 0 1,0 0-1,0 0-64,0 0 0,0-1 1,0 1 18,0 0 0,0 0 83,0 0 1,1 0 0,0-1 0,1 1 57,-1 0 0,-1 0 1,0 0-1,0 0-49,0-1 1,2 1 0,-1 0-15,1 0 1,-2 0-82,0 0 0,0 0 1,0-1 32,0 1 0,0-2 0,0 1 3,0-1 1,0 2-1,0 0 19,0-1 0,0 0 1,0-1 55,0 1-60,0-2 39,0 2 1,0-3 0,0 2 10,0 1 1,0-1 0,0 0-15,0 1 0,0-1 0,0 0 9,0 1 1,0-2-1,0 2-33,0-1 0,0 2-10,0-1 1,0 1 0,0 0-1,0 0 0,0-2 0,0 0 8,0 1 1,0-1-1,0 0 165,0 1-145,0-2 1,0 2 12,0 0 0,0-2 0,0 2-24,0-1 1,-2 2 0,1-1 0,0 1-9,0 0 0,1-2 1,0 1-1,0-1-47,0 2 1,0-2-1,0 0 21,0 1 1,0 0 13,0 1 0,0-2 1,0 0-1,0 1-32,-2 1 1,2-2 0,-2 0 25,1 1 1,1 0 0,0 1 54,0 0 0,0 0 1,0-1 15,0 1 0,0-1 0,0-1-5,0 1-24,0 0 1,0 1-1,0 0 9,0-1 1,0 0 10,0-1 0,0 0-34,0 2 0,0 0-3,0 0 0,0-2 0,0 0 178,0 1-140,0 0 0,0 1-12,0 0 1,0 0-31,0 0 1,0-2 0,0 0 34,0 1 1,0-2 0,0 2-3,0-1 1,0 2-1,0 0 1,0-1 26,0 1 1,0-2-34,0 1 0,0-1 1,0 2-15,0 0 0,0-2 1,0 0-29,0 1 0,0 0 1,0 1 39,0 0 0,0-2-32,0 0 0,0 1 1,0 0 6,0 1 1,0-2 0,0 1-5,0-1 1,0 0-1,0 0-24,-2 1 1,2-1 19,-2 0 0,2 0 2,0 2 0,0 0 15,0 0 0,0-2 0,0 0 68,0 1-58,0-2 1,0 3-22,0-2 0,0-1 11,0 2 0,0-3 1,0 3 33,0-1 0,0 0 100,0 0 0,0 0 2,0 2 1,0 0-64,0 0 0,0 0 15,0 0 0,0-2 13,0 0 0,0 0-127,0 2 41,0-2 1,0 0-59,0-2 0,0 0 25,0 2 1,0-1 0,0 1-422,0 1-1069,0-2 1,-1 0-493,-1-2 0,0-4 1983,-1-2 0,-1-3 0,1-1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29.47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15 7458,'0'-3'-821,"0"-1"833,0 3 1,0-2 173,0 2 487,0 0-448,0-1 662,0 2-62,2 0-291,-1 0-104,1 2 67,-2-1-139,0 1 66,0-2-153,0 2-39,0-1-197,0 1 0,0-2 316,0 2-344,0-2 0,0 3 57,0-1 0,0-1 129,0 2-257,0-2-52,0 3 186,0-3 1,0 2-119,0-2 1,0 0 0,0 3 28,0-1 81,0 0-15,0 1-73,0-1 0,0 0 0,0 0 0,0 1-22,0 0 15,0-1-14,0 1 1,0-1-73,0 2 98,0-1 0,0 0-94,0-1 95,0-2-44,0 1-1,0-2 69,0 2-31,0-1 6,0 1 0,0-2 69,0 2 0,0-1 0,0 2-118,0 1 1,0-1-116,2 0 104,-1-2 6,1 3 40,-2-1 1,0 0-36,0 1 138,0-3-121,0 3 6,0-3 283,0 3-268,0-4 216,0 3-152,0-1 0,0-1 0,0 2 0,0 0 97,2 0-71,-2 1-120,3-1 88,-3 2-7,0-3 1,0 1-111,0-1 0,0-1 1,0 2 50,0 1 0,0-1 40,0 0 0,0 0 0,0 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32.0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 1 8110,'0'4'0,"0"-1"0,0 0 0,0-2 0,0 0 2259,0 3-1084,0-3-820,2 1 0,-2 0 0,2 1-302,-2 2-21,0-1 1,0 0 48,0-1 1,0-1-1,0 1 47,0 1 1,0 0-62,0 1 1,0-2 0,0 0 0,0 1 24,0 0 1,0-1-14,0 1 156,0-3 50,0 3-229,0-1 1,0 0 140,0 0 1,0-1 26,0 1-201,0 0 1,1 0 0,0-1-132,1 0 1,-1 1 23,-1 2 0,0-2 55,0 0 0,0-1 12,0 1 0,-1-1 23,-1 1 1,0-1 61,2 1 0,0 0-16,0 2 1,0-2-42,0 0 1,0-1 76,0 1 0,0-1-54,0 1 0,-1-1 1,-1 1-1,1 1-5,1 0 0,0-1 1,0 0-13,0 1 0,0-1-6,0 0 1,0-1-22,0 1 1,0-1-20,0 1 0,0-2 20,0 3 1,0-3-3,0 2 0,0-1-1,0 1 0,0-1 1,0 1 231,0 1 0,0-1-40,0 0-238,0 0 80,0 2 1,0-2-75,0 0 1,0-1 48,0 1 0,0-1 1,0 1-1,0 1 1,0 0-1,0 1 1,0 0 143,0 0 0,0-2-125,0 0-40,0-2 19,0 4 1,0-4-1,0 2-49,0 1-44,0-2 88,0 2 0,0-1 50,0 2-40,0-1 1,0 0 0,0-1-1,0 1 96,0 0 0,0-1-64,0 0 1,0-1 0,0 1 102,0 1-107,0-2 0,0 2-36,0 0 1,0 0-11,0 1 0,0-2 0,0 0-17,0 1 1,0-1 7,0 0 0,0 0 18,0 2 11,0 0 0,0-2 1,0 0-16,0 1 1,0-1 0,0 0-99,0 1 136,0 0 0,0-1 0,0 1 0,-1-1 0,0 0 125,-1 0-134,1 1 0,1-1 7,0 0-157,0-2 1,0 3 107,0 0 19,0 0-15,0 1 1,0-2-46,0 0 1,0-1 143,0 1 0,0-1 70,0 1 1,0 0-47,0 2-73,0-2 0,0-1-70,0 0 111,0-1-303,0 3 260,0-1-9,0-1 0,0 1-5,0-1-203,0-2-12,0 4 158,0-3 208,0 3-183,0-3-1,0 3 1,0-3 142,0 2-41,0-2-28,0 4 1,0-4-31,0 2 1,0-1-76,0 1 96,0 0-189,0 2 162,0 0-52,0 0 1,0-2-1,0 0-70,0 1 93,0 0 1,-1-1 54,0 1 1,0-3 29,-1 2 0,2-1-73,0 1 0,0-1 9,0 1 1,0-1-1,0 1 1,0-1-14,0 1 1,0-2 14,0 3 0,0-3-20,0 3 19,0-3-41,0 1 0,0 0 0,0 1 8,0 1 0,0 0 8,0-1 1,0 0 26,0 2 1,0 0 75,0 0 0,0 0 30,0-1-135,0 1 55,0 0-101,0 0 0,0-2 0,0 0 0,0 1 0,0 0-18,0 1 0,0-1 94,0-1 1,0 0-36,0 2-27,0-2 1,0 1 24,0-1 0,0 0 0,0 0 50,0 1 0,0-2-27,0 2 1,0-3 0,0 2 0,0 1 43,0 1-38,0-3 0,0 3 1,0-2-1,0 1-7,0 1 1,0-2-1,0 0-44,0 1 38,0-2 0,0 3 7,0-2 0,0 0 1,0 0 33,0 1-36,0-2 1,0 2-10,0-1 0,0 0 4,0 0 4,0 0 0,0 2 29,0 0 0,0 0-23,0 0-1,0-3 3,0 1 0,0-1 0,0 1 0,0 1 10,0 1-2,0-2 1,0 1-1,0-1 37,0 2 0,0-2-30,0 0-9,0 0 1,0 2 14,0 0-31,0 0 1,0-2 0,0 0-15,0 1 22,0-2 0,0 3-3,0-2 1,0 0 0,0 0 3,0 1-21,0-2 1,0 2-3,0-1 1,0 2-32,0-1 0,0 0 17,0-1 1,0-2-4,0 3 1,0-3 13,0 2 1,0-1 0,0 1 21,0 1 0,0-1 9,0 0 0,0-1 0,0 1-6,0 1 1,0-2 2,0 2 1,0-1 6,0 2 0,0-2 0,0 0-7,0 1 1,0-1-8,0 0 18,0 0 0,0 0 1,0 0 43,0 1 1,0-1-10,0 0 1,0-1 14,0 1 1,0 0-35,0 2 0,0-2-72,0 1 1,0-3 49,0 2 0,0-1 1,0 1 45,2-1 1,-1 2-9,0-1 0,0 0-21,-1 0 1,0-2-44,0 3 0,1-3-25,1 2 0,0-1 6,-2 1 1,0-1 24,0 1 1,0 0-176,0 2 0,0 0-287,0 0 1,0 0-3112,0 0 2623,0-3 1,-1 0 959,-1-2 0,0-2 0,-3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42.1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7633,'0'3'1526,"0"0"-1226,0-2 1,0 2-174,2-3 0,-1 0-109,2 0 1,0 0-35,0 2 108,1-2 0,-3 4 43,3-2 1,-3-1 0,2-1 84,1 0 0,1 2 1,-1 0-80,1-1 0,0-1 0,0 0 1,0 0-46,0 0 1,-1 2 0,1-1 0,0 0 0,0 0 1,0-1 0,0 0-37,0 0 1,-2 0-1,0 0 1,1 0 40,0 0 1,1 1 0,0 0-30,0 0 0,-1 1 0,1-2 1,0 0 2,0 0 1,0 0 0,0 1 0,0 1-2,-1-1 0,0 0 0,-1-1 35,1 0 0,0 0-79,1 0 0,-2 0 1,0 0-5,1 0 1,-1 0-1,0 0 1,1 0 25,0 0 0,1 1 1,0 1-52,-1-1 1,1 0 0,0-1 0,0 0-37,0 0 1,-2 1-1,0 1 1,1-1-24,0-1 0,0 0 1,-1 0 22,1 0 1,0 0 0,1 0 42,0 0 0,-2 0 0,0 0 4,1 0 1,0 0-1,1 0 1,0 0-1,0 0 17,0 0-9,-1 0 0,1 0 1,0 0-15,0 0 0,0 0 1,0 0-1,-1 0 1,1 0 0,-1 0 0,-2 0-13,0-2 0,2 2-22,-1-2 1,2 2 0,0 0 10,-1 0 1,1 0 0,0 0 6,0 0 1,0 0 0,0 0 0,-1 0 49,1 0 0,-2 1-34,1 1 0,-3-1 34,3-1 0,-1 0 13,2 0 1,-2 0-1,0 0 17,1 0 0,-1 0 1,0 0-7,1 0 1,-2 0 0,1 0 0,1 0-75,1 0 1,-1 0 30,1 0 1,-2 0-1,1 0 17,-1 0 1,2 0 3,0 0 1,-1 0-1,1 0 4,0 0 0,-2 0 1,1 0-35,-1 0 1,0 0-1,0 0 1,1 0 24,0 0 1,1-1 0,0-1-51,0 1 0,0 1 0,0 0 9,-1 0 0,1 0 1,0 0-36,0 0 81,0 0 0,0 0 1,0 0-10,-1 0 1,0 0 0,-1 0-27,1 0 0,-2 0 1,2 0-1,-1-1 15,2-1 1,-1 2 0,1-2-4,0 2 1,-2 0 0,1 0 5,-1 0-7,2 0 0,-2 0 11,0 0 1,0 0 0,2 0-19,0 0 1,0 0-1,0 0 1,0 0-12,-1 0 0,1 0 0,0 0 1,0 0 0,0 0 0,0 0 0,-1 0 1,1 0 25,0 0 1,0 0-1,0 0 10,0 0 0,0 0 0,-1 0 0,1 0 5,0 0 0,-2 0-39,1 0 0,-1 0 1,2 0-1,-1 0 1,1 0-9,0 0 0,0 0 1,0 0-15,0 0 0,0 0 1,-1 0 23,1 0 1,-2 0 0,1 0-4,-1 0 1,2 0-1,0 0 1,-1 0 4,1 0 1,0 0-1,0 0 1,1 0-6,1 0 1,1 0 0,-1 0 0,0 0-17,0 0 1,1 0 0,-2 0-1,0 0-133,0 0 142,-1-2 1,-1 1-4,1-1 0,0 2 0,0 0 0,0 0 0,0 0-2,0 0 1,-1 0 0,2 0 0,0 0 4,0 0 1,1 0 0,-3 0 0,2 0-3,0 0 0,0 0 0,0 0 0,0 0 2,-2 0 0,1 0 0,0 0-2,0 0 1,0 0 0,0 0 0,-1 0 10,1 0 1,0 0-1,0 0 1,0 0-5,0 0 0,0 0 1,1 0-1,0 0 1,1 0 5,0 0 1,-1 0-66,2 0 0,-2 0 1,2 0-1,1 1 1,0 1 22,-1-1 0,0 0 0,-1-1 0,0 0 16,0 0 0,0 0 0,-2 0 0,-1 0 27,1 0 0,0 0 1,0 0 14,0 0 0,0 0 0,0 0 0,1 0-4,0 0 1,1 0 0,-1 0 0,1 0-9,1 0 0,0 0 0,2 0 0,-1 0-8,1 0 0,-2 1 1,0 1-7,-1-1 0,-1 0 0,-1-1 0,0 0 0,0 0 2,-1 0 1,1 0 0,0 0 0,0 0 2,0 0 0,0 0 1,0 0-1,-1 0-2,1 0 0,0 0 0,0 0 0,0 0-1,0 0 1,0 0-1,1 0 1,0 0-1,0 0 1,1 0 0,0 0 0,0 0-22,0 0 0,0 0 0,-2 0 0,-1 0 12,1 0 1,0 0 0,0 0 0,0 0 8,0 0 1,1 0 0,1 0 0,-2 0 29,1 0 0,-1 0 0,0 0 0,-1 0 22,1 0 0,2 0 0,-1 0 0,1 0 4,0 0 1,-1 0 0,1 0 0,0 0-16,-1 0 1,-1 0-1,0 0 1,0 0-36,0 0 0,0 0 0,0 0 0,-1 0-7,1 0 1,0 0 0,0 0 7,0 0 1,0 0 0,-1 0-1,1 0-42,0 0 0,0 0 0,0 0 0,0 1 23,0 1 0,-1-1 0,1-1 1,0 0 11,0 0 1,0 0-1,0 0 1,-1 0 13,1 0 0,0 0 1,0 0-1,0 0 19,0 0 0,0 0 0,-1 0-18,1 0 0,0 0 0,0 0 1,0 0 26,0 0 0,-1 0 0,1 0 0,0 0-11,0 0 1,0 0 0,0 0 12,0 0 0,-1 0 1,1 0-1,0 0 4,0 0 1,-2 0 0,0 0 0,1 0 10,0 0 1,1 0-17,0 0 1,0 0 0,0 0-1,0 0 9,-1 0 0,1 0 1,0 0 38,0 0 0,0 0 0,0 0-56,0 0 1,-1 0 0,1 0-1,0 0-40,0 0 1,0 0 0,0 0 0,-1 0 35,1 0 1,0 0 0,1 0-38,0 0 0,1 0 1,1 0-1,-1 0 20,-2 0 1,0 0 0,0-1 27,-1-1 0,1 1 0,0 1-36,0 0 0,0 0 1,0 0-9,0 0 0,-1 0 0,1 0 0,0 0 0,0 0-1,0 0 0,0 0 1,-1 1-1,1 1-51,0-1 1,0-1 0,0 0-257,0 0 1,-1 0-2048,1 0 89,-2 0 2269,-1 0 0,-4 3 0,-1-1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44.53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194 15 8425,'-3'0'-94,"1"0"0,1 0 268,0 0 249,0 0-134,-1 0 0,3 0-31,0 0 0,0 0 1,3 0-95,-1 0 0,0 0 0,0 0 24,1 0 0,-1 0 1,0 0-91,1 0 0,0 0 1,1 0-1,0 0-55,0 0 0,-1 0 0,1 0 0,0 0 0,0 0 69,0 0 1,0 0 0,-1 0-56,1 0 0,2 0 0,-1 1 0,1 1-14,0-1 0,-2 0 0,2-1 0,-2 0 45,0 0 1,0 0-1,-1 1 1,1 1 0,0-1 8,0-1 0,-2 0 0,0 0 35,1 0 1,0 0 0,1 0-16,0 0 0,-2 0 1,1 0-114,-1 0 0,2 0 1,0 0-1,-1 0 1,1 0-1,0 0 1,0 1-1,0 0 1,1 1-1,1-1 0,-1-1 1,0 0-1,-1 0 1,2 0-1,-1 0 1,-1 0-1,0 0 1,0 0-82,0 0 1,-2 0 147,0 0 0,0 0-32,2 0 0,0 0 0,0 0 0,0 0 0,0 0-93,0 0 1,-1 0 28,1 0 0,0 0 0,0 0-23,0 0 0,0 0 0,-1 0 0,1 0 10,0 0 1,0 0-1,0 0 1,0 0-3,-1 0 1,2 1 0,0 0-1,0 1 1,0-1 35,0-1 0,-2 0 0,1 0 30,0 0 1,0 2 0,0-1-9,0 0 1,-1 0 51,1-1 0,0 0 0,0 0 39,0 0 1,-2 0 0,0 0-16,1 0 0,0-2 1,1 1-41,0 0 1,0 0 0,0 1-5,0 0 0,-1 0 0,1-1-73,0-1 0,-2 0 1,1 2 13,-1 0 0,0 0 0,0 0 15,1 0 1,-1 0-1,0 0 1,0 0 47,0-2 0,1 2 1,-1-2-21,2 1 1,-2 1-1,0 0 71,1 0 1,0 0-52,1 0 1,0 0-14,0 0 1,-2 0-8,0 0 0,-1 0-3,1 0 1,-1 0 50,1 0-96,-2 0-110,1 0 1,-2 0-115,0-2 1,0 2 59,-2-2 1,1 2 87,-2 0 1,-1-2 0,0 0-14,-1 1 1,0 1 108,0 0 0,0 0 1,0 0-2,1 0 1,-1 0 0,0 0 0,0 0-34,0 0 1,0-1-1,1 0 1,-1 0 26,0-1 1,0 2 0,0 0 0,0 0-2,0 0 0,-1 0 0,0 0 0,-1 0-33,0 0 1,2 0-1,-2 0 1,0 0-25,1 0 0,-2 0 0,1 0 0,0 0 22,0 0 0,-1 0 0,1 0 1,1 0-25,-1 0 1,0 0 0,-2 0 0,1 0 46,-1 0 1,1 0 0,-1 0-1,2 0-5,0 0 1,0 0-1,1 0 1,-1 0 7,1 0 0,1 0 0,0 0 1,-1 0 5,-1 0 0,1 0 1,0 0-1,0 0 40,0 0 0,-1 0 0,1 0 1,0 0-13,0 0 0,-1 0 0,0 0 1,0 0-4,0 0 0,-1-2 0,1 1 0,-1 0-6,-1 0 1,2 1 0,-1 0-1,1 0 22,-1-2 0,2 1 0,-2 0 0,1 0 26,1 1 1,1 0 0,-1 0-1,-1 0 43,1 0 0,-1 0 1,0 0-1,0 0-37,0 0 1,-1 0 0,0 0 0,0 1-41,0 0 0,1 0 0,0 1 1,0-2-27,1 0 0,1 1 0,0 0 0,0 0 30,0 0 1,0 0-1,0-1 43,1 0 0,-1 0 0,0 0-42,0 0 0,0 0 1,0 0-1,0-1-49,1 0 1,-1 0 6,0 0 32,0 0 1,0 1-1,0-2-41,1 1 0,0-1 0,1 2 19,-1 0 1,0 0-124,-1 0 1,0 0 0,1 0-47,-1 0 1,1 0 0,1 0 13,-1 0 1,0 0 0,-1 0 0,0 0-204,1 0 1,-1 0 0,0 0-383,0 0 1,0 2-260,0-1 1,1 2 0,0-2 997,1 0 0,0 1 0,-2-2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48.28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7689,'3'0'-59,"-1"2"0,-1-2 332,0 2 1,0-1 0,1 0 746,0 1 151,-1-1-603,1 1 1,-2-1-194,0 3 0,0-3-200,2 3 1,-2-1 0,2 2-91,-1-1 1,-1 1-1,0 0-24,2 0 1,-2 0 0,2 0-22,-2 0 1,0-1 0,0 1-3,0 0 0,0 0 1,0 0 44,0 0 1,0-2-1,0 0 14,0 1 1,0 0 0,0 1 0,0 0-16,0 0 0,0-1 1,0 1-1,0 0-21,0 0 1,0-2 0,0 0-77,0 1 0,0 1 0,0-1-38,0 1 1,0-2 69,0 1 0,0-1 0,0 2 30,0 0 0,0-1 0,0 1 51,0 0 1,0 0 0,0 0-53,0 0 0,0 0 0,0-1-44,0 1 0,0-2-25,0 1 1,0-1 58,0 2 0,0-2 0,0 0 0,0 1-4,0 0 1,0 0-1,0-1 1,0 0 32,-2 0 1,2 1 0,-2-1-6,2 2 1,0-1 0,0 1-57,0 0 1,0-2-1,0 1 1,0-1 19,0 2 0,0-1 0,0 1-20,0 0 1,0 0-1,0 0 1,0 0 41,0-1 0,0 1 0,0 0-12,0 0 1,0 0 0,0 0-23,0 0 1,0-1-1,-1 1 1,0 0 51,-1 0 1,1 0-1,1 0 1,0-1-4,0 1 0,0 2 1,0-1-49,0 0 0,0 0 0,0-2 1,0 1-6,0 0 1,0 0-1,0 0 1,0 0-8,0-1 1,0 1 0,0 0 0,0 0 5,0 0 1,0 0-1,0 1 1,0 1 47,0-1 0,0-1 1,0 0-1,0 0 99,0-1 0,0 1 0,0 0-70,0 0 0,0 0-12,0 0 0,0-1 1,0 1 8,0 0 1,0 0 0,0 0-64,0 0 0,0 0 0,0-1 86,0 1 0,0 0 1,0 0-60,0 0 1,0 0 0,0-1-1,0 1 20,0 0 0,0 0 0,0 0 1,0 0-18,0 0 1,0-2-1,0 0-172,0 1 156,0 0 0,0 1-4,0 0 0,0 0-17,0-1 1,0 1-17,0 0 0,0 0 9,0 0 0,0 0 0,0 0-19,0-1 0,0 1 1,0 0-31,0 0 1,0 0 0,0 0 16,0-1 1,0 1-1,0 0 20,0 0 1,0-2 0,0 0 41,0 1-33,0 0 1,0 0 0,0-1 7,0 1 1,0 0-1,0 1 1,0 0 0,0-2 0,0 0-4,0 1 1,0-1 0,0 0-1,-1 1-6,0 0 1,0-1 0,-1 0 0,2 1-4,0 0 1,0 1 0,0 0 0,0 0 1,0 0-1,0 0 28,0 0 1,0-1 0,0 1-11,0 0 1,0-2 0,0 1 226,0-1-233,0 2 0,0-1 1,0 1 0,0 0 0,0 0 0,0 0-16,0 0 0,0 0-21,0-1 1,0 1 0,0 0 9,0 0 1,0 0-1,0 0 1,0-1-7,0 1 0,0-2 0,0 1 0,0-1 0,0 2 141,0 0-100,0-1 0,0 1 0,-1 0 1,0-2-1,0 1-11,0-1 0,0 0 0,1 0-26,0 1 0,0-1 0,0 0-46,0 1 64,0 0 1,0 1 0,0 0-6,0 0 1,0-2-1,0 0 1,0 1 5,0 0 0,0-1 0,0 1 17,0-1-52,0 2 1,0 0-1,0-1 10,0 1 1,0-2 0,0 1-1,0-1-162,0 2 174,0 0 1,-2-1-1,1 1 71,0 0-85,0 0 77,1 0-62,0 0 1,0-2 42,0 0 0,0 0 0,0 2 0,0 0-7,0 0 1,0-2-6,0 0 1,0-1 0,0 1 0,0 1-1,0 0-42,0 1 41,0 0 1,0 0 0,0 0 0,0-1 1,0 1 1,0 0 0,0 0-27,0 0 1,0-2 0,0 0-15,0 1 56,0 0 1,0 0 0,0-1 0,0 1-32,0 0 1,0-1-1,0 0 4,0 1 1,0-1 0,0 0-57,0 1 0,0 0 15,0 1 1,0 0 2,0 0 0,1 0 15,0-1 0,0 0 1,1-1 11,-2 1 1,0-2-165,0 2 147,0-1 0,0 0 0,0 0-37,0 1 1,2-1 26,-1 0 1,1 0 0,-2 2 0,0 0 3,0 0 0,0-2-24,0 0 0,0-1 1,0 1-1,0 1-2,0 0 0,0-1 43,0 0 0,0-1 1,0 1 84,0 1 1,0 0-37,0 1 1,0 0 0,0 0 4,0 0-35,2 0 1,-1-2-60,0 0 1,0 0-1,-1 2 1,0 0-4,0 0 0,0 0-5,0 0 0,0-1 66,0 1 1,1-2 102,1 1 1,0-3-40,-2 3 1,0-3 0,0 2-5,0 1 1,0 0-1,0 1-59,0 0 1,0-2 0,0 1-1,1-1-79,1 2 1,-1-2 7,-1 0 1,0 0 0,0 2-142,0 0 0,0-2 154,0 1 1,0-3 0,0 2 68,0 1 1,0 0-41,0 1 1,0-1-1,0-1 86,0 1 0,0-2 0,0 1-15,0 1 0,0 0 1,0 1-2,0 0 0,0-2 0,0 1-15,0-1 0,0 2-21,0 0 1,0-1-45,0 1 1,0 0 46,0 0 1,0-2-1,0 0 18,0 1 0,0-1-153,0 0 98,0 0-308,0 0-907,0-1-2375,0-2 1279,0-2 1,-1-1 2327,-1-2 0,1-2 0,1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51.45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35 1 8506,'3'2'444,"0"-1"0,-2 1 207,1 0 0,-1-2-695,1 2-116,-2 1 0,2-2 0,-2 2 119,-2-1 0,2 1 0,-2 1 78,1 0 1,1 1 0,0 0 0,0 0 111,0-1 0,0 2 1,0 0-1,0 0 129,0 0 0,0 0 1,0 0-81,0 0 1,0 1 0,0-2-39,0 0 1,0-1-1,0 1-44,0 0 1,0 0 0,-1 0 0,-1 0-110,1-1 1,1 2-1,0 0 1,0 0-10,0 0 1,0 0 0,-1 0 0,0 0 4,-1 0 0,1 1 0,1 0 0,0-1 19,0 1 1,0-1 0,0 0 0,-1 0 17,0 0 0,0 0 0,-1 0 1,2 0 64,0-1 0,0-1 0,0 1 0,0 0-30,0 0 1,0 0 0,0 0 0,0-1-37,0 1 0,0 0 0,0 0-22,0 0 1,2 0-1,-1 0 5,0-1 1,0 1 0,-1 0 0,0 0-9,0 0 1,0 0 0,0-1 0,0 1-8,0 0 0,0 0-26,0 0 1,0 0-44,0-1 0,0 1 0,0 0 108,0 0 1,0 0 0,0 0 0,0 0 16,0-1 0,0 1 0,0 0 0,0 0 2,0 0 1,0 0-1,0-1 1,0 1-13,0 0 0,0 0 0,0 0-52,0 0 1,0 0-1,0-1-11,0 1 1,0 0 0,0 0-3,0 0 1,0 0 0,0-1 20,0 1 0,0 0 1,0 0-1,0 0 113,0 0 1,0 0-1,0-1-95,0 1 1,0 0 0,0 0 10,0 0 0,0 0 0,0-1 1,0 1-29,0 0 0,0-2 1,0 1-1,0-1-10,0 2 0,-1-1 0,0 1 1,0 0 0,-1 0 0,2 0 33,0 0 1,0 0 0,0-1 0,0 1 25,0 0 0,0 0 0,0 0 20,0 0 1,0-1-1,0 1 1,0 0 64,0 0 1,0-2 0,0 0 0,0 1-124,0 1 0,0-1 1,0 1-1,-1 0 27,0-2 0,0 1 0,0-1-35,0 2 0,1-1-10,0 1 1,0 0 35,-2 0 1,1 0 50,0 0 1,0 0 0,1 0-12,0 1 0,0 0 0,0 0 0,0 0 0,-1-2-22,-1 1 0,0 0 0,2 0-62,0 0 0,0 0 1,0-1-15,0 1 0,0-1 0,0-1 0,0 1 20,0 0 0,-1-1 0,-1 0 0,1 1 36,1 0 1,0 1 0,0 0-1,0 0 27,0 0 0,0 0 0,-1-1 18,-1 1 1,2 0-1,-2 0-49,2 0 0,0 0 0,0 0-18,0-1 0,0 0 0,0-1 0,0 1 3,0 0 0,0-1 0,0 0-14,0 1 0,0 0 0,0 1 114,0 0 1,0 0 0,0 0-106,0 0 0,0 0 0,0-1 0,0 1-13,0 0 0,0-2 0,0 1 0,0-1 7,0 2 0,0-2 1,0 0-1,0 1-22,0 0 1,0-1-1,0 1 21,0-1 0,0 2 0,0-1 38,0 1 1,0 0-1,0 0 1,0 0-14,0 0 1,0 0 0,0-1 0,0 1 37,0 0 1,0 0-1,0 0 1,0 0-43,0-1 1,0 1-1,0 0-60,0 0 0,0 0 0,0 0-77,0 0 1,0-1 107,0 1 1,0 0 0,0 0 58,0 0 0,-2 0 0,0-1 15,1 1 0,1 2 0,0-1-35,0 0 0,0 0 1,0-2-1,0 1-6,0 0 1,0-2-1,0 1 1,0-1-42,0 2 1,0-1 0,0 1-47,0 0 1,0 0 0,0 0-1,0 0 16,0-1 0,0 1 0,0 0 1,0 0 12,0 0 1,0 0 0,0 0 0,0-1 31,0 1 0,0 0-18,0 0 1,0 0 38,0 0 1,0-2 39,0 0 0,0 0 0,0 2 19,0 0 0,0-2 1,0 0 343,0 1 1,0 1-230,2-1 0,-1 1-329,0 0 1,0-2-646,-1 1 317,0-3 481,0 3 0,0-1-14,0 1 0,0 0 0,0-1 34,0 1 0,0-2 1,0 2-13,0-1 1,0 0-1,0 0-52,0 1 1,0-1-37,0 0 0,0 0-27,0 2 1,0-2 41,0 1 0,0-1 33,0 2 1,0-1 28,0 1 1,0-2-11,0 1 0,0-1-8,0 2 1,0 0 0,0-1-7,0 1 0,0-1 0,0-1 0,0 0-36,2 0 0,-2 1 8,2-1 0,-1 2-21,-1-1 0,0 1 3,0 0 0,0-2 1,0 1 17,0-1 1,0 0 0,0 0 16,0 1 1,0 0 0,0 1-33,0 0 1,0-2 29,0 0 1,0-1 76,0 1 0,-1 0 158,-1 0 1,2 2-138,-2-2 1,2-1-161,0 2-210,0-1 162,0 2 166,0-3 0,0 1-6,0-1 1,0-1 0,0 2 1,0-1-41,2 1 0,-2-1-143,2 1-85,-1-2 217,-1 1 0,0-1-144,0 0-555,0 0-1522,0 1 752,0-2 1,0-2-1,0-2 1500,0-2 0,0-2 0,0-1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37.20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14 14 8707,'2'2'686,"0"0"1,-2 3-538,0-1 0,0 0 1,-1 1-1,0-1 1,0 1 74,0 1 1,1-1 0,0 2-51,0 0 0,0 0 0,0 0 1,0 0-9,0-1 1,0 0 0,0 1 0,0-1-59,0 0 1,0 0 0,0-1 0,0-1-47,0 1 0,-2-1-289,1 0 0,-1-1 0,2 0-347,-2-1 481,2-1 0,-3-1 0,2-2-2,0-1 0,-1 1 0,2-2 0,0 0-151,0-1 0,0-2 0,0 1 1,0 0 127,0-1 0,0-3 1,0 1-1,1 0 71,0 1 1,0 0-1,1 1 1,0-1 140,1 1 1,-1-1 0,1 2 0,0 0 101,-1 2 1,2 0 0,-1 0 0,0 2 30,0 0 0,-2-1 0,2 1 1,0 1-137,-1-1 1,2 1-337,-1 0 0,0 0 190,0 1 0,-2 0 4,2 0 1,-2 1 0,1 0-1,0 1 192,-1 0 1,1 0 0,-1 1 0,0 0 239,0 1 1,1 1-232,0 1 0,1 0 0,-2 2 0,0-1-100,0-1 24,-1 2 1,0-1-1,0 2-58,0 0 0,0-1 0,0 1 0,1 0 0,1 0-321,-1 0 0,-1-2 0,0 0-263,0-1 0,0 0-818,0-1-1628,2-1 3014,-1-2 0,2-2 0,0-2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37.44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76 10 11838,'-5'0'-45,"1"0"0,-1-1 0,-1 0-430,1 0 1,-3-1-1,2 2 1,-1 0-485,1 0 0,-1 0 959,1 0 0,0-2 0,2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38.33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18 10743,'0'5'139,"0"-1"1,0 2 0,0 0 0,1 1-181,1-1 1,-1 1-1,-1 0 1,0-1 35,0 0 0,0 2 0,1-2 0,0-1-39,0 0 0,1-1 0,-2 1-130,0-1 0,0-1-68,0 0 0,-1-2-32,0 1 252,0-2 0,-1-2 0,2-1-24,0-1 0,0-1 0,0 0 0,0-1 0,0 1 0,0-1-150,0 0 191,2 0 0,-1-3 0,2 1 0,-1 2-6,-1-1 1,0 0 0,1 1 0,0 1 6,0 0 0,1 0 1,-1 1-1,0 1 47,0 0 1,1 1-1,-1 0 1,1 0 612,0 1 1,-1 1-481,1 0 0,-1 0-43,1 0 1,0 0-201,1 0 0,-1 0 0,-1 2 0,1 0 0,-1 1 139,0 0 1,0 0-1,-1 3 1,0 0-1,1-1 1,-1 2 0,1 0-1,-1 0 1,-1 0-1,0 0 122,0 0 1,1-1-253,0 2 0,0-2 0,0-1-165,0-1 0,-1-1 1,0 0-851,0 0 1,0 0-934,0 0 959,0-2 1047,0 1 0,2-4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0.1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226 0 8262,'0'9'479,"0"-1"1,-1 0-1,-2 1-286,-3-1 1,-4 0 0,-2 0 163,-1-3 1,-1 3-1,-3-3 1,1 2 0,-2-1-936,-1-4 1,0 2 0,-2-1 577,0-1 0,2-9 0,2-2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38.89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27 5 7988,'-1'-3'939,"0"2"1,0 0-669,-2 1 1,2 2 0,-2 1-160,1 1 1,0 1 0,1-1 0,0 0-66,0 1 0,-1-1 0,0 1 0,1-1 3,1 0 0,-1 2 0,0 0 0,0 0 22,0-2 1,0 2-1,1 1 1,0-1-40,0 0 0,2 1 0,-1-2 0,1 1-65,0 0 0,-1-2 0,2 1-92,0-1 1,1 0 0,0 0-1,1-2-306,-1 0 0,-1-1 0,0-1 0,1 0-40,0-2 0,-1 0 0,1-2 1,-2 1-81,0 0 0,1 0 550,-1-2 0,1 1 0,0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39.72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8889,'0'5'255,"0"-1"1,0 2 0,0 0-179,0-1 1,0 0 0,0 1 0,0 0 6,0 1 1,0-1 0,0 1 0,0-1 20,0 0 1,0 0-1,0 0 1,0-1-23,0 0 0,0 1 1,0 0-1,0-1 51,0 0 1,0 0-1,0-1-110,0 0 1,0 1-1,0-1-21,0 1 0,0-2 1,0-1-19,2 0 0,-2-1-287,2-3 1,-2 0 0,0-2 286,0-1 1,0 1 0,1-1-1,0 0 1,0-2 0,0 1 0,1-1-1,0 0 1,0-1 0,0 0 0,0 1-1,1 0 1,-1 0 62,0 2 0,1 0 1,-2 1 27,0-1 0,1 2 0,0 1 43,0 0 1,1 0-61,2 2 0,-2 2 0,-1 1 1,1 1-19,-1 1 1,-1 0-1,1 0 1,-1 2-1,1 1 1,-1-1-1,-1 1 1,0 0-1,1 1 1,0-1-1,0 0 1,0-2-1,0 0 1,-1 0-1,1-1-190,1 0-722,-1-3 0,1 2-7,1-1 1,0 0 0,-1-1 404,2 0 0,-1-1 1,1-2 472,-1 0 0,0-3 0,1 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40.33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40 14 8715,'2'-2'928,"0"1"-795,-4-2 1,0 2 53,-2-2 0,-1 2 1,1-1-201,-1 2 0,2 1 1,0 1 43,0 1 0,1 0 1,-1 3-1,1 0 1,0-1 11,0 2 1,0-1 0,2 2 0,0-1-37,0 1 0,0-1 1,0 0-1,0 0 33,0 0 0,2-1 1,0 0-1,0 1 0,2-2 1,-1 0 0,0-1 0,0-1-93,1 0 1,0 0-1,1 0 1,0-2-66,1 0 0,0-1 0,-2-1 0,-1 0-77,0-2 0,0-3 1,0-1-1,-1-2 19,0 0 1,1-1 0,-1 0 0,-1 0 0,-1 1 0,0 0 0,0 1 0,-1 0 0,-2 1 0,0 1 174,0 0 0,-4 1 0,2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40.9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 13 7460,'1'-3'152,"1"0"-118,-1 2 70,-1-1 0,-1 2 126,0-2 0,0 2 48,-2-2 1,2 2 0,-1 2-73,0 1 1,2 1 0,-2 2 0,2 0-84,0 1 1,0 0-1,0 2 1,0 0-77,0 0 0,0-1 0,0 0 0,0-1-2,0 1 1,0-2 0,0 1 0,0-1-5,0-1 1,0 1-109,0-1-66,2-1-49,-2-1 96,2-1 0,-2-3 88,0 0 1,0-2 25,0-1 0,0-1 1,0-1-1,0-1 1,0-2 259,0 0 0,0 1 0,1-1 0,0 0 82,0 0 0,1 0 0,-2 1 0,1 1 105,1 1 1,-1 1 0,1 0-230,1 1 0,-1 2 0,1 0-145,1 2 1,0 0 0,0 0-118,0 0 1,0 0 0,0 1 0,-1 1-1419,0 1 1,0-3-1,-1 2-2054,0 0 3488,-1-1 0,1 1 0,1-2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42.69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 70 10751,'0'5'0,"0"-1"0,-1 0 0,-1 1 170,1-1 1,0 3 0,0 0 0,0 1 0,0 0 39,0-1 1,1 0 0,0 2-138,0 0 1,0-2 0,0 1 0,0-1 28,0 0 1,0 0 0,0-2 0,0 1-184,0-1 1,0 2 0,0-1 0,0-1-216,0 0 0,0-3-123,0-2 1,0-2 275,0-2 0,0-2 0,0-1 0,0 1 11,0 0 0,0-4 0,1 1 0,0-2 100,0-1 1,1-1-1,-1 0 1,1 0 43,-1 0 0,0 0 0,1 1 0,0 2 92,0 2 0,0 1 0,-1 1 1,1 1-81,1 1 0,-2 0 0,1 2 0,-1-1 32,1 0 1,0 2-1,-1-2-124,0-1 1,1 2 66,-1-1 1,0 0 0,2-2-1,-1 2 1,1 0 0,0 1 0,1 2 209,1 2 0,-1 0 0,0 2-107,1 1 0,-2 0 1,-1 0-1,1 1 48,-1-1 0,-1 2 1,2 0-1,-1 1 1,-1-2-8,-1 1 0,0 0 0,0-1-27,0-1 0,-2 0 1,0 0 39,0-1-97,-2 1 0,1-3 1,-1 1-1,-1-1-133,1-1 0,0-1 1,-1 0-393,1 0 0,-1 0-504,1 0 525,1-2 0,2 2 289,2-2 1,2 2 0,1 0 0,1 0 120,-1 0 1,2 0 0,0 0 0,-1 1 160,0 1 0,0 1 1,-1-1-35,0 0 0,1 0 0,-1 1 0,0 0 0,0 1-41,-2 0 1,0 1 0,0-1-1,0 1 182,-1 1 0,0-1 0,-1 1 0,0 0 45,0 0 0,-1 0 1,0-2-1,-3 1-69,-1-1 1,0 0 0,-1-1-1,0-1-34,0 0 0,-2-2 0,1 2 1,-1-2-151,1 0 0,-1 0 0,2-1 0,1-1-503,0-1 0,0 1 1,1-3-1,1 1-359,2-1 1,-1 0-1,0 0-575,1-1 1,1 0 1411,0 0 0,2 1 0,0-1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43.93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71 53 8041,'0'-4'442,"0"1"0,0 0-152,0-1 0,0 2 0,0-1 6,0-1 1,0 1-1,-2-2-101,-1 1 1,1 1-1,-1 0 1,0 1-75,0-1 1,-1 2 0,1-1 0,0 1 0,-2 0 0,1 0 0,-1 0 0,1 1 130,0 0 0,-1 0 1,1 1-1,1 0-149,0 2 0,0 1 0,0 1 0,2 0-71,0 1 0,1 2 1,0-1-1,0 2-71,0-1 0,0 1 0,1 0 0,0-2-97,2 1 1,1-2 0,-1 0 0,0 1 59,1-2 0,0 0 0,0-1-130,0-1 0,1 0 0,-1-1 0,1-1-38,-1-1 0,0 0 0,1 0 0,-1 0 30,1-2 1,-1 0 0,-1-2 0,0-1 174,0 1 0,0-3 1,0 0-1,0-1 21,-1-1 1,1 1 0,-2 1-1,0 0 124,0 0 0,-1 1 1,0 1 202,0 1 1,0 1-1,0 0-55,-1 1 0,0 0 0,-1 1-131,0 0 1,1 0 0,-1 1-63,0 1 0,0 2 1,2 1-1,0 1 1,0-1-1,0 1 1,0 0-1,1 1 1,0 0 128,0 1 0,2-3 0,-1 2-141,1-1 0,-1 0 0,1-1 1,0 0-67,-1 1 1,1-2 0,-1-1 0,0 1 0,2-1-1,0 0-476,0-1 1,0-1 213,1 0 1,-1 0 0,1 0 0,-1 0 61,0 0 1,1 0 0,-1-2 0,1-1 0,-1-1 49,0 0 0,0-1 183,-1-1 0,0 1 1,-2-2-1,0 0 0,0 0-72,0-1 0,-1 1 0,0 0 0,0 0 193,0 0 0,0-1 0,0 2 281,0 1 1,0 1 986,0 1-1269,0 2 0,0 0-46,0 2 1,0 2-1,0 1 1,0 1-90,0-1 1,0 2-1,0 0 1,0 0 20,0 0 0,0-1 1,0 2-1,0 0 14,2 0 1,-1-1 0,1 1-1,1-1-29,-1 0 0,1-2 0,1 1 0,1-1-39,-1-1 1,1 0 0,-1-1 0,0 0-312,1 0 0,-1 0 0,1-2 208,-1 0 1,0-2-1,0-1 1,0-1 131,-1-1 0,-2-1 0,2 0 1,-1 0 23,1-1 0,-3-1 0,2 1 0,-1-1 10,0-1 1,0-1 0,0 1 0,0 1 267,-1 1 0,0 1 784,0 2-946,0 1 0,0 3 0,1 3 1,1 2-123,-1 1 1,1 1-1,-1 2 1,0 1 72,0 0 0,0 2 0,1-2 0,-1 2-61,1 0 1,-1 0 0,1 0 0,-1 0 35,0-1 0,1 0 0,-1 0 0,1 0-3,-1 0 0,-1-1 0,0 0 0,0 0-32,-2 0 0,1-2 0,-3-1 1,-1-1-46,0 0 1,-2-2-1,-1-1 1,-1-1-285,-3-2 0,-3-2 0,-1-1 0,-2-3-393,-1-1 1,3-1-1,-2-2 1,3 0-919,1 0 0,2-1 1612,2 1 0,2-1 0,2-2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56.26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20 20 26578,'-4'-1'-1137,"1"0"-75,1-3 0,2 2 729,0-2 1,-1 3 0,-1-1 1633,-1 0-107,1 2-848,0-3 1,2 3-1,2 0-170,1 0 1,2 0-1,-1 0-82,1 0 1,0 0 0,0 0 0,0 0 38,0 0 0,-2 0 0,0 0 0,1 0 296,0 0 0,-1 0 0,1 0 0,-1 0 213,2 0 1,0 0 0,-1 0-1,1 0-173,0 0 1,0 0-1,-1 1 1,0 0-244,-1 1 0,0-1 0,2-1 0,0 0 86,0 0 0,0 0 0,1 0 0,1 0-168,-1 0 1,1 0 0,0 0 0,0 0 31,0 0 0,1 0 1,0 0-1,1 0 51,-1 0 0,1 0 1,-3 0-1,1 0-43,0 0 0,-2-1 0,1-1-160,0 1 0,-1 0-26,-1 1 0,1 0 1,0 0 212,0 0 1,0 2 0,0 0-157,0-1 0,-1 1 1,1-1-1,0 1 31,0-2 1,1 2 0,1-1 70,1 0 0,-2 0 0,2 0 1,1 1-1,0-1 26,-1 0 1,0-1-1,-1 1 1,1 1 29,1-1 1,-2 0-1,1-1 1,-1 1 17,-1 1 1,1 0 0,-1-1-86,0 1 0,-2-1 0,0 0 0,2 0 0,-1 0-10,1 1 1,-3-2-1,0 0 1,1 0 98,0 0 0,1 0 1,0 0-56,0 0 0,0 0 0,-1 0 0,1 0-59,0 0 1,0 0 0,-1 1-142,-1 0 1,0 0-132,-1 0 0,0 0 338,3-1 0,-1 0-54,-1 0 1,0 0-1,2 0 0,0 0 0,0 0 1,2 0-9,1 0 1,0 0 0,0 0 0,-1 0 22,-2 0 1,2 0-1,1 0 1,-1 0 8,0 0 0,-2 0 1,0 0-1,1 0 127,1 0 1,1 0 0,-2 0 3,0 0 1,0 0 0,0 0 0,1 0-170,-2 0 0,1 0 1,-1 0-68,0 0 1,-2 0-1,0 0-47,1 0 0,-2 2-183,2-1 0,-3 1 246,3-2 1,-3 0-1,2 0 100,1 0 0,-1 0 0,1 0 0,1 0 1,3 0 0,1 0 0,0 0 0,-1 0-28,1 0 1,-1 0 0,1 0-1,-1 0-67,-2 0 0,0-2 0,-1 1 0,-1-1 34,1 2 0,0 0 1,0 0-122,0 0 1,-2 0 317,0 0 0,0 0-140,2 0 0,-2 0 0,0 0-399,-1 2 1,2-1 354,-1 0 1,0 0 0,0-1-1,-1 1 0,1 1 1,0 0 0,2-2 128,0 0 0,4 0 0,0 0-55,-1 0 1,2 0 0,-2 0 0,1 0 0,1 0 15,0 0 1,-2-1 0,0 0-137,0-1 0,0 1 1,0 1-1,0-1 0,0 0-31,0 0 0,-1-1 0,1 1 1,0 0 106,-1 0 0,2-1 1,-2 2-1,0 0 7,0 0 1,2 0 0,-2-2 0,1 1 39,0 0 1,0 0 0,2 1 0,-1 0-66,-1 0 1,1 0 0,-2 0-1,0 0-18,2 0 0,0 1 0,-1 0 1,-1 0 42,0 1 1,-2-2-1,2 0 1,-1 0 54,0 0 1,-1 2-1,2-1 22,-2 0 0,0 0 0,0-1-25,0 0 0,-3 0 0,1 2-336,-1-1 0,-1 1 0,1-2 117,1 2 0,0-2 138,1 2 1,-2-1 0,2-1 26,-1 0 0,2 1 0,1 1 20,1-1 1,1-1-1,-2 0 1,1 0-77,0 0 1,0 0 0,3 0 0,-1-1-46,1-1 1,0 1 0,0 0 0,-1 0 11,1-1 0,1 0 1,-1 1-1,1 0 197,-1-1 1,1 0 0,-1 1-1,1 0-39,0 0 0,1 1 0,-2 0 0,0-2-104,0 1 0,1-1 0,-3 2 0,0 0 18,0 0 1,0 0 0,-2 0-1,0 0-38,0 0 0,0 0 0,-1 0 0,-1 0-11,1 0 0,0 2 12,0-1 0,-2 1 0,0-1 0,0 0-211,-1 2 1,0 0 0,1-1 161,-1 0 1,0-2 0,-1 3 0,1-2-72,1 1 1,-2 0 0,1-1 75,0 1 0,0 0 1,2-1 56,-1 1 0,2-1 1,2-1-1,0 0-12,0 0 1,2 0-1,-1 0 1,1 0-13,1 0 1,1 0 0,1 0-1,0-1-9,-1-1 1,3 0-1,-2 1 1,1-1 159,-2 1 0,-1 0 0,0 1 0,-1-1-2,-1-1 1,1 1 0,-1 1 0,1-1-18,1-1 0,0 2 0,0-2 0,-1 2-4,1 0 0,0 0 1,-1 0-1,1-1-145,0 0 1,-1 0-1,1-1 1,0 2 34,-1 0 1,1 0 0,-2 0 0,-1 0 36,0 0 0,-2 0 0,2 0 55,-2 0-35,0 0 1,0 0 0,0 0 0,1 0 19,0 0 1,1 0-1,-2 0-10,-1 0 1,3 0-1,-1 0 1,0 0-25,0 0 0,-1 0 0,1 0 0,0 0 0,0 0 41,0 0 0,0 0 1,1 2-20,-1-1 1,1 1 0,-1-2 0,0 0 0,0 0-29,0 0 0,0 1 0,2 1 0,-1-1-38,1 0 1,-2-1-1,1 0 1,-1 0 41,1 0 0,0 0 1,-1 0-1,0 1 61,0 1 0,1-1 0,0-1 0,-1 0-15,1 0 0,-1 0 0,1 0-34,0 0 1,0 0-1,-1 0 1,1 0-1,-1 0 14,1 0 1,-1 0 0,1 0 0,-1 0-61,1 0 0,0 0 1,-2 0-1,2 0-14,-1 0 0,-1 0 0,0 0 0,0-1-20,0-1 0,0 1 1,-1 1-1,1 0 5,0 0 0,0 0 0,0-1-16,0-1 0,0 2 1,0-2-1,1 2 1,0 0 74,0 0 0,1 0 0,0 0 0,-1-1-35,1 0 1,-2 0 0,2-1 0,-1 2 29,0 0 0,0 0 0,0 0 1,0 0-14,-2 0 0,1-1 1,0 0-1,0 0-8,2 0 1,-2 0-1,2 1 1,0 0 77,-1 0 1,1 0-1,-1 0 1,1 0-37,-1 0 0,-1 0 0,0 0 48,0 0 0,-1 0 0,1 0-59,0 0 0,-2 0 0,1 0 51,-1 0 0,0 0 1,0 0-53,1 0 0,-1 0 0,0 0 20,1 0 1,-2 0-1,2 0 53,-1 0 1,2 0-1,0 0 1,-1 0 0,1 0 10,0 0 1,-2 0-128,1 0 1,-3 0-954,2 0 875,-2 0 0,1 0 0,-3 1-1563,-1 0 1,-1 2 1475,-1 2 1,0 0 0,-1-1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0.74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49 9063,'2'2'222,"1"-1"1,-3 2-1,0 1 1,0 0-1,0 1-49,0 0 0,0 0 0,1 0 1,1 1-1,-1 1 0,1 0 0,0 1-101,1-1 0,-2 0 0,1 1 0,0 0 1,-1 1-107,0-1 0,0 1 0,1-3 1,-1 0-235,0-1 260,0 0 0,-1-2-109,0 1 0,-1-3-46,0 0 0,0-1 27,-3-1 0,3-2 51,0-2 1,-2 0 0,2 0 0,0 0 0,0-1 37,1 0 1,0-3 0,0 1-1,0-2 56,-2-1 0,2 1 0,-2-2 0,1 1 26,-1-1 0,2 1 0,-2 2 1,2 0-1,-1 2 42,-1 0 0,2 0-66,-2 2 1,2 1 0,0-1 0,0 0 35,2 2 0,-1 1 0,2 2 1,1 0 90,0-2 1,1 1 0,0 0 0,0 0 0,0 1 36,-1 0 1,1 2 0,0 0-1,0 0-71,0 0 0,-2 2 0,0-1 7,1 2 1,-1-1 0,-1 0-81,1-1 1,-2 0 0,0 2 0,0 0 11,0 0 1,1-1 0,-2 1 0,0 0 20,0 0 0,0 1 0,0 1 0,0-2-211,-2-1 77,1 0 0,-3-1-234,1 2 1,-1-2 0,-1-2 0,0 0 0,0-1 0,0 0-435,0 0 0,0 0 1,1-1 737,1 0 0,-1-2 0,1-2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1.21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14 6040,'2'-3'161,"-1"1"90,3 0 0,-3 1 1258,0-2-489,0 2 1,-1-1-495,0 4 0,1 0 0,1 3-243,-1 0 0,0 0 0,-1 0 0,0 1-42,0 1 0,0 1 1,0-1-1,0 0-179,0 2 1,1 0-1,1-1 1,-1 0-306,-1-1 0,2-1 1,0-1-1,-1 0-487,-1 0 0,1-1 0,0 0-809,1-1 1,-1-2 1538,-3-1 0,1-3 0,-1-1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1.61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8289,'5'0'367,"-2"0"0,0 1 0,-1 0 1,-1 2-649,-1 2 1,0-2-413,0 0 0,0-1 693,0 1 0,-2-2 0,0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0.5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8209,'0'9'16,"0"-1"0,0 1 0,0 2 0,0 3 1,0 2 125,0 1 0,0 2 0,0 3 1,0 1 703,0 3 1,0 3-1,0-1 1,0 0-1,0 1-380,0 1 1,0 2-1,0 0 1,0-3-234,0 0 0,1-5 0,1-4 0,0-3-184,0 0 1,0-4 0,1-2 0,1-2-1658,1 0 1,5-2 0,0 0 1510,2-2 0,-1-3 0,3 1 1,1-2-1,1-1 0,3-1-449,0-2 0,1-2 546,-4-3 0,5-4 0,0-1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2.1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30 8816,'1'-2'2177,"1"2"-2105,-1 0 0,-1 4 0,0-1 0,0 1 0,0 1 1,0 1-1,0 0 0,0 0 0,0 0 98,0-1 0,0 0 0,0 0-196,0 0 0,2 0 0,0 0 61,-1-1 1,-1 1-1,1 0 1,0-2 135,1 1-187,-1-3 1,0 2 49,0-1-666,0 2 217,1-4 0,-2 2 315,0-4 0,0 1 0,0-2 0,0-1 0,0 0-5,0-1 1,0 0 0,0 0 0,0 1 238,0-1 1,0-2 0,0 0-1,0 0 13,0 0-166,0-1 0,0 2 1,0-2-14,0-1 0,0 2 1,0 1-1,1 0-29,0 1 0,0 2 0,1 0-37,0 1-61,-1 1 0,1 1-136,0 0 0,1 0 101,1 2 1,1 1 0,-2 1-1,0 0-29,-1-1 0,0 0 1,0 2-1,-1 0 1,1 0 222,0-1 0,1 1 0,1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3.03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15 85 7783,'0'-4'-1488,"0"2"1893,2 0-164,-2 0 0,4 1 0,-2 0 0,-1-2 0,-1-2 0,0 0 0,0 1 0,0-1 264,-2 2 1,1-1-463,-2 1 0,1-1 0,0 0-202,0 1 272,-2 2-20,3-1-53,-1 2 1,2 0-1,0 2 71,-2 1 0,1 1 1,0 1-19,0 0-53,1 2 1,0-2 0,0 2 0,0-2-63,0 0 0,0 1 0,0 1 8,0-1 0,1 1 1,0-1-1,0 0-3,1 0 1,0-2 0,-1 1-1,1 0-61,0-2 0,-1 1-73,2-3 1,-1 2 11,1-1 1,0-1 0,1-2-394,-1-1 490,-2-1 0,2 0 0,-2-2 19,0 0 1,1 0 0,0-1 0,-1 0 48,0 0 1,0-1-1,0 0 1,1 0-20,-1 0 0,0 0 1,-1 1 66,0-1 1,0 1 58,0 1-5,0 2 1,0 2 180,0 2 0,-2 0 1,0 3-1,1-1-195,1 2 0,0 0 0,0 1 0,1 1 0,1 0 18,-1 0 0,1-1 1,0-1-1,1 1-164,-1 0 1,1-1 0,-1 1-1,0-1 1,1-2 0,0 1-1,0-1-200,2 1 0,-2-1 0,0-1 0,0-1 1,1-2-1,-2-3 0,1 0 0,-1-1 0,1 0 1,-1 0-1,1 0 0,-1-1 0,2 0 0,-1-1-612,0 0 0,-2 0 865,1-3 1,-1 1 0,0 0 0,1 1-1,-1 0 1,-1 0-4,0 0 1,-1 4 0,-1-1 361,1 0 1,0 2 1117,-1-1-817,2 0 0,-3 4-480,3 0 0,1 1 0,0 2 0,1 1-31,-1 0 1,1 2 0,0 1 0,-1 0-173,-1 0 0,2 4 0,-1-2 0,1 2-35,0-1 0,0 0 0,2-1 1,-1-1-49,-1 0 0,1-1 0,-1 0 1,0-1 38,1-2 0,-1-1 0,-1 1 0,1-1-1141,1-1 1,-2 0 20,3-2 1,-3-3 1165,2 0 0,1-1 0,0-1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3.44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88 5 7855,'-5'0'160,"0"0"0,0 0 0,1 0 1,-1 0-1,-1 0 0,0 0 0,0 0 1,0 0-1,-1 0 0,1 0-1349,0 0 1189,0 0 0,-1-2 0,0-1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3.85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 5 6800,'0'5'247,"0"-2"0,0 1 1,0-1-1,0 2 0,0 0 92,0-1 0,0 0 1,0-2-1,1 1 0,1-1 1,0 1 570,1 0-1038,-2-2 0,1 1 52,2 0 1,-2-1 0,1 0 0,0-2 0,-1-1 0,0-1 0,0-1 0,-1 0 0,1-1 0,-1 0 0,-1 1-538,0-1 1,0 0 613,0 0 1,0 0 92,0 0 0,0 3 1,-2 0 25,-1 2 0,-1 0 0,-1 0 1,0 0-1,0 2 0,0 1 1,1 3-1,1 1 0,1 0 0,2 0 195,0 1 1,0-2-1,0 2 1,0 1-1,2 0 1,1-1-1,1-1-63,1 0 1,0-2-1,0 1-190,2-2 1,-2 0 0,2-2-323,-2 0 1,0 0-1,-1-1-499,-1-2 1,1-2 0,-2-3-2232,-1 0 2990,-1 1 0,-2-5 0,0 3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5.18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17 7047,'0'-4'2019,"0"-1"-1550,0 2-375,0 1 1,0 1 240,0 0 0,0 1-132,0 0 0,0 2 0,0 3 0,0 1 40,0 1 0,0 1 0,0 0 0,1 1 6,1 1 0,1 1 0,-1 1 0,0 0-88,1 0 1,0 1 0,-2-2 0,1 0-434,0 1 0,-1-2 0,0 0 1,0-2 280,1-1 0,-1 1 0,0-1-972,0-1 0,-1-2-2176,0-1 3139,0-2 0,2-3 0,1-4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5.66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49 20 8523,'0'-5'388,"0"0"0,0 2 0,0 0 0,-2 1 0,-1 1 0,-2 0 0,1 1 0,-1 0-227,0 0 0,1 1-367,0 0 1,2 0 0,2 3-50,0-1 1,0 2 0,1 0 0,0-1-10,3-1 1,0 1 0,1 0 0,0 0 109,-1 1 1,1 0 0,0-1 0,0 1 162,0-2 0,-2 3 0,0-1 296,-1 0 1,0-1 0,-1-1 12,1 1 0,-1 0 0,-1 1-94,0 0 0,-2-2 0,-1 0-215,-1-1 0,-2 0 1,0-2-1,0 0-490,0 0 0,-1-2 0,0 0 0,2-1 1,-1-1-1664,1 0 2144,3 1 0,-3-3 0,3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6.11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9540,'3'2'330,"-1"1"1,-2 2 0,0-1 0,0 2-1,0 0 1,0 1 86,0 0 1,0 0-382,0 1 0,0 0 0,0 1 7,0-1 0,0 1 0,0-1 0,0 1 0,0 1-562,0 0 0,1 0 0,1-1 246,-1-1 0,1 0 0,0-1 1,1-1-940,-1-1 824,2 0 0,-4 0-139,2 0 1,-1-3 526,0 0 0,0-4 0,1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6.69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25 44 7719,'1'-3'0,"1"0"117,1 1 0,-2 0 1,1 0-1,-2-1 1,0-2-1,0 1 1,0-1-1,0 0 602,-2 2 1,0 1 0,-2 0-521,1 1 0,1-1 0,-1 2-112,-1 0 1,2 2-1,-1 2 1,0 0-206,1 1 141,1 0 0,-2 0 0,3 1 0,0 1 0,0 0 0,0 0 0,0 1 0,0 0 0,0 0 98,0 0 0,2-2-159,0 1 0,0-2 0,-1 0 0,1 0 1,1-1-341,0 1 0,0-2-6,0-1 0,-1-2 186,1 0 0,0-2 1,2-1-1,-1-2 0,-2 1-95,0-1 0,2-2 1,-2 0 217,0 0 1,0-1 0,0 0 0,-1 0 128,1-1 1,0 0-1,-2 1-1,0 0 1,0 2 0,0-1 0,0 2 575,0 0-485,0 2 1,0 2 0,0 2 181,0 3 1,0 2 0,0 0-1,0 1-182,0 0 1,0 2 0,0-2-1,0 0-96,0 2 1,0-2-1,1 1 1,1-1 12,-1-1 1,1-1 0,0 0-737,1 0 1,-2-2-976,3 0 1300,-1-2 0,1 1 1,0-4-1,-1-1 0,-1-1 47,-1-1 0,0 0 1,0 0-1,1 0 303,-1-2 0,1 2 0,-1-4 0,1 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7.38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15 7805,'2'-3'-5,"-1"0"371,0 2 0,0 0 1219,1-3-1460,-2 3 0,3 0 0,-3 3 0,0 2 0,0 2 1,0 0-1,0 1 0,0 0 0,0 0 0,0 0 1,0 1-1,0 0 0,0 0 0,0 0 0,0-1 1,0-1-1,0-1 0,0 0-265,0 0 1,0-2 0,0 0 0,1-2-1,1-1 1,-1-3 0,0-1 0,0-2-1,1 0 1,-1-1 0,1 0-594,0 0 1,0-1 824,-1 0-57,0 1-57,1-3 0,0 3 0,-1-1 23,0 2 1,0 1-1,-1 0 1,1 2 484,1-1-441,2 3 1,-2 0 0,2 2-1,-2 1 1,1 1 0,-1 1 0,0 1-1,0 2 319,-2-1-361,2-1 1,-1 2-1,1 1 1,0 1-90,-1 1 1,2 0 0,0 0-1,-1 1 1,0-2 0,-1-1 0,2 0-1,-1-2 1,1 0 0,-1-2-1,0 0 1,0-2 0,1 1 0,0-3-1,1-1 86,-1-2 0,2-1 0,-5-3 0,2-1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7.9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11 149 7829,'3'-2'0,"0"0"70,-1-1 1,1 2 0,-1-3 72,-1 1 0,-1 0 1,0 0-41,0-1 0,0 0 1,0-1-1,-1 2 0,-1-1 1,0 1 480,0-2-440,0 0 1,-3 3-1,0 0 1,2 5-1,2 3-115,0 1 1,1-1-1,0 2 1,0 1 87,0 0 1,0-1 0,0 0-1,0-1 1,1 0 13,0 0 1,0 1 0,2-1-1,-1-1-70,-1-1 1,1-2 0,0 0 0,1 0-190,-1-1 0,0-1 43,0 1 1,0-4 0,1-1 0,0-1-1,-1-2 1,-1 0 0,0-1 0,1 0-1,-1-2 1,0 1 0,0-1-93,-1 1 0,0 0 171,0-2 1,0 1 0,0-1 0,0 0 0,0-1 0,0-1 0,-1 0 0,0-1 0,-2 0 0,0 2 0,1 1 0,0 2 1071,1 2-760,-1 3 0,3 5 0,0 4-114,0 3 0,3 4 0,-3 2 0,1 0-32,0 0 1,-1 1 0,2 0 0,-1 0-250,1-1 0,-1-1 0,1-1 0,0-1 0,0-1 1,0-2-1,0-2 0,-1-3 0,1 0 0,-1-2 1,2-1-1,0-1 0,1-2 89,0-3 0,0-2 0,0-3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0.8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175 76 8149,'0'-9'0,"0"1"0,0 0 0,-3-1 0,-3 1 0,-1 0 0,-2 2 0,0 0 0,-2 1 0,-3 0 0,2 1 0,-4 4 0,2 2 0,-2 4 0,3 0 0,0 8 0,1 1 0,1 5 0,6 1 0,2 1 0,2 0 0,1 1-1,0-2 0,1 3 1,3-2-1,4 3 0,0-3 0,4-1 0,-3 0 1,-1-3 0,3-3 0,0-2 345,0-1 0,-2-2 1,-1-3-1,1-3 0,0 0-355,2-2 0,-2-2 1,2-3-1,-1-3 10,-2-4 0,0-2 0,1-3 0,-1-3 0,-3-4 0,1 0 0,-2-3 0,0 0 0,-1 0 0,0-1 0,-4-2 0,-1-2 0,0-3 0,-5 0 0,2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46.78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1 12733,'1'2'569,"0"0"1,0 0-97,0 1 1,0-1-259,-1 1-121,0 0 0,0 0-56,0 0 1,0-1 0,0 1 126,0 0 0,0 0-90,0-1 1,0 1-25,0 2 1,0-1-42,0 1 0,0-1-21,0 0 1,0 1 20,2-1 1,-2 1-60,2-1 0,-2-1-6,0 0 0,0 0 38,0 1 0,0-1 1,0 0-7,0 1 0,0-2 0,0 2 10,0 0 1,0-1 0,0 2 2,0-1 0,0 0 1,0 0-11,0 0 1,0-1 0,0 0 4,0 1 1,0-2-1,0 1 10,0 1 1,0-2 0,0 1-3,0 0 1,0 0 0,0 0 15,0 0 1,2 0-1,-1 0-6,0 0 1,-1-1 0,0 1-19,0 1 0,0-2 0,0 1-67,0 1 1,0-2 73,0 1 0,0 0 66,0 1 1,0-1 0,0 0 28,0 1 0,0-2 0,0 1-31,0 1 0,0-1 1,0 2-22,0-1 0,0-1 0,0 0-10,0 1-1,0-2 1,0 1-66,0 0 1,0 0-1,0 0 12,0 0 0,0 0 1,0 0 36,0 0 1,0-1 0,0 1 33,0 1 1,0-2 0,0 1-12,0 1 1,0 0 0,0 0-17,0 0 0,0 1 1,0-1-16,0 1 0,0-2 0,0 0-188,0 0 191,0-1 0,0 0-13,0 0 0,0-1 0,0 2 4,0 0 0,0 0 97,0 0 0,0-1 81,0 3 0,0-1-103,0 1 1,0-1 0,0 1-1,0-1 8,0 0 1,0-1-1,0 0 1,0 1 13,0 0 1,0 0-1,0 0-131,0 1 1,0-2 31,0 0 0,0-2 1,0 2-1,-1-1 39,0 1 0,-1-2-28,2 2 0,0-2 0,0 2 5,0 1 0,0 0 1,0 0-49,0 1-95,0-3 1,0 2 86,0-1 0,0 1 3,0 0 1,0 1 82,0-1 0,0 0 0,0 1 103,0-1 0,0 1-103,0-1 0,0 0 2,0 1 1,0-1 0,0 1 0,0-1 0,0-1-46,0 0 29,0 0 1,0 1-19,0 1 1,0-1 8,0 1 1,0-1 16,0 0 0,0 1 0,0-1 89,0 1 0,0-1-67,0 0 1,0-1 0,0 0-40,0 1 0,0 0-7,0 0 0,0 0 0,0 1 41,0-1 0,0-1 0,0 0-22,0 1 0,0-2 0,0 1 24,0 0 1,1 1 0,0 1-30,0-1 0,0 1 0,-1-1 8,0 0 1,0-1 0,0 0-87,0 1 1,0-2 0,0 1 0,0 0 41,0 1 0,0 1 51,0-1 0,0 1 1,0-1 6,0 0 0,0 1 0,0-1-6,0 1 0,0-1 0,0 1-31,0-1 1,0 0 0,0 1-20,0-1 0,0-1 0,0 0-5,0 0 1,0 0 0,0 0 11,0 0 1,0 0 0,0 0 166,0 0-160,0-1 0,0 2 0,1-2 13,0 1 1,0 1-1,0-1 19,0 1 0,-1 0 0,0 0-10,2-1 0,-2 1-38,2-1 0,-2-1 1,0 1 0,1-1-20,0 1 0,0 0 0,0 1-131,0 0 1,-1-1-1,0 0-197,2 1 1,-2 0-1,2 0-379,-2 0 0,0-1 144,0 0 0,0-1 379,0 1 0,0-1 479,-2 1 1,2 0 397,-2-2 0,2 0-173,0 2 1,0 0-407,0 1-36,0 1 1,0-2 61,0 0-409,0-2 614,0 0-183,0 1 0,0-1-23,0 2 1,0-1-1,0 1 161,0 0-295,0-1 1,0 2-148,0-1 170,0-1 0,0 2 0,0-1 1,0-1 0,-1 1 197,0-1-171,0 1 1,-1-2 0,2 2 38,0 0 0,0 0-59,0 0 0,0-2 0,-1 1 0,-1 0 18,1 1 0,1-1 0,0 1-43,0 1 0,0-2 41,0 1 1,0-2-1,-1 2 71,0 1 1,0 0-27,0 0 0,0 0-4,1 1 1,0-2-103,0 0 0,0-2 21,0 2 5,0 0 1,-1 2 7,0-1 1,-1-1-1,2 0 12,0 0 0,0 0 1,0 0-39,0 0 1,0 0-1,0-1 1,0 1 2,-2 0 0,2-1 25,-2 0 1,2 0 4,0 3 1,0-1-4,0 0 1,-1-1 0,0 0-1,0 1 27,0 0 0,0 0 0,1 1 27,0-1 0,0-1 1,0 0-19,0 0 0,0 0 0,0 0 0,0 0-38,0 1 1,0 0-10,0 1 0,0-2 1,0 0-73,0 0 1,-1 0 0,-1-1 0,1 2 54,1 0 0,0-1 19,0 0 0,0-2 0,0 2 26,0 1 1,0-1-6,0 2 0,0-2 0,0 0 94,0 0 0,0 1 1,0 1-4,0-1 1,0-1 0,0 0-114,0 0 0,0 1-52,0 1 1,0-2 0,0-1 54,0 2 1,0-2 0,0 1-19,0 1 1,0-2 21,0 1 0,0-1 0,0 0 9,0 2 1,0 0 0,0 0 6,0 1 1,0-1 13,2 0 1,-2 1 0,2-1-34,-2 1 0,0-1-15,0 1 1,0-1-1,0 0 45,0 1 1,0-1 0,0 1 39,0-1 1,0-1-1,0 0 19,0 0 0,2 1 1,-1 1 104,0-1 1,0 0 66,-1 1-232,0-1 1,0 0-1,1 0-5,1-1 0,-1-2-3,-1 2 0,0 0 0,1 1 1,0-1 5,0 0 1,0-1 0,-1 1-152,0 0 1,0-1 0,0 1 42,0 1 0,0-2-65,0 1 0,0 0 61,0 2 0,0-1 1,0 0 86,0 1 0,2-2 0,-1 0-54,0 0 0,0 1-121,-1 0 1,0 1 0,0-1-250,0 1 0,0-2 0,0 0 0,0 0-281,0 1 1,0-1-1420,0 0 0,-2-2 2133,-1 0 0,-1-2 0,0-2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50.69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18 1 10884,'0'4'445,"0"1"1,0-1-310,0 1 0,-1-1 0,0 0 0,0 1 0,0-1 0,1 1 0,0-1-44,0 0 1,0 2-1,0 0 1,0 0-85,0-2 1,0 2 0,0 0 0,0 0 64,0-2 1,2 1-1,-1-1 1,0 1-129,-1-1 1,0 1-1,0-1 58,0 0 1,0 1-1,0-1 131,0 1 1,0-1-1,0 0 1,-1 1-12,0-1 1,-1 1 0,2 1-1,0 0 21,0 1 1,0-1 0,0 1-105,0 1 1,0 0-1,0-1 1,0-1-68,0-1 0,0-1 1,0 1-1,0-1-100,0 0 0,0-1 1,0 0 135,0 1 1,0-2 0,0 1-1,0 1 37,0-1 0,0 2 0,0-1 1,0 1-17,0-1 0,0 1 0,0-1 1,0 0 166,0 1 0,0-1 0,0 1 0,0-1-256,0 0 0,0 1 0,0-1 0,0 1 117,0-1 0,0-1 0,0 0 39,0 0 1,0 1-1,0 1-82,0-1 1,0-1 0,0 0-22,0 0 0,0 1 0,0 1 3,0-1 0,0 1 0,0-1 0,0 0 2,0 1 0,0-1 0,0 1 0,0-1 3,0 0 1,0 1 0,0-1-1,0 1 1,0-1 94,0 0 1,0 1-21,0-1 1,0 1-20,0-1 0,0 0 0,0 1-18,0-1 0,0 1 0,0-1 0,0 1-60,0-1 1,-1 0-1,-1 1-119,1-1 0,1 1 0,0-1 120,0 0 1,0 1 0,-1-1-1,0 1 91,0-1 0,-1 0 0,2 1 0,0-1 36,0 1 1,0-1-1,0 1 1,0-1 110,0 0 0,0-1 0,0 0-154,0 1 1,0 0 0,0 0 0,0 0-39,0 1 1,0-1 0,0 1-60,0-1 1,0 0 0,0 1 0,0-1 24,0 1 1,0-2-1,0 0 1,0 0-80,0 1 1,0 0 5,-2 1 0,2-1 1,-2 1 323,2-1 1,0 0 0,0 1 0,0-1-49,0 1 201,0-1 1,0 2 0,0 0-1,0-1-264,0 0 0,0-1 0,0 1 0,0-1-168,0 1 1,0-2-1,0 0-111,0 0 0,0 1 0,0 0-37,0 1 191,0-1-14,0 1 1,0-1 0,0 0 0,0 1 0,0 0 0,0 0 193,0 1 1,0 0-1,0-1-44,0 1 1,0-3 0,0 1-90,2 0 0,-2 0-137,2 1 0,-2-1 42,0 0 1,0 1-50,0-1 0,0 1 64,0-1 0,0-1 1,0 0 83,0 0 1,0 1-1,0 1 181,0-1-229,0 1 1,0-2 23,0-1 1,0 0-35,0 1 1,0-2 60,0 2 4,0-2-86,0 3 0,0-1 1,0 1-174,0 0 181,0 1 1,0-1 76,0 1 0,0-1 0,0 1-60,0-1 0,0 0 0,0 1-37,0-1 1,0-1-1,0 0 113,0 0-79,0 1 1,0-1 43,-2 0 0,2-1 1,-2 1-38,2 0 1,0 1 9,0 0 1,0 1 10,0-1 0,0-1-51,0 0 1,0 0 0,0 1-22,0 1 1,0-2 0,0 0 19,0 0 1,0 0 14,0 0 1,0-2 10,0 2 0,0-2 1,0 2 39,0 1-48,0 0 1,0 0 57,0 1 1,0-2-33,0-1-24,0 1 0,0 2-114,0-1 122,0-1 18,0 1 0,0-3 0,0 1 26,0 2 0,0 0 397,0 0-430,0-1 45,0 1 1,0-3 50,0 2 1,0-2-1,0 2-44,0 0 1,0 1 0,0 1 0,0-1 41,2-1-200,-2 0 0,2-2 197,-2 2-82,0 0 0,0 2-134,0-1 0,0-1 52,0 0 0,0-1 50,0 0 0,0 0 0,0 1 0,0 0 34,0 1 1,2-1-1,-1 0 1,0 1 179,0-1-134,1 2-37,-2-1-54,2 1 1,-2-2-1,1-1 79,0 0-100,0 1 1,0-2 40,-1 2 0,0-1 1,1 0-12,0 0 1,0 2-13,0-1 0,0-1 1,-1 1-24,0 0 39,2-1-22,-2 2 1,2-3 0,-2 2 0,0 1-54,0 0 68,0-2 0,0 0-207,0 0 189,2-2 1,-1 3-58,0-2 51,0 2 1,-1 0 0,0 0 84,0 0 1,0 0-96,0 0 48,0-2 1,0 2-42,0 0 21,0-1 0,0 2-3,0-1 19,0-1-15,0 0-10,0 0-39,0 1 85,0 1 0,0-1-34,0 0 0,0-2 0,0 2 1,0-1-3,0 1 1,0-2 190,0 2 1,0 0 0,0 1-129,0 1 0,0-2-95,0 0 1,0 0-1,0 1 1,0 0-1,0 1 1,0-1-112,0 1 0,0-1 1,0 0 37,0 1 1,0-1-1,0 1 279,0-1-66,0 1 0,0-1-61,0 0 1,0-1 0,0 0 0,0 1 204,2 0 0,-2 0-199,2 0 1,-2 1 0,0-1 0,0 1-99,0-1 0,1 0 1,0 1-1,0-1-34,0 1 0,0-2 1,-1 0-1,0 0 50,0 1 0,0-1 1,0 0 10,0 0 0,0 1 0,0 1 0,0-1 51,0 0 1,0 1 33,0 1 0,0-1 1,0 1-84,0-1 1,0-1 0,0 1 0,0-1 0,0 0-18,0 1 1,-2-1-1,1 1-14,0-1 1,0 1-1,1-1 14,0 0 0,-1 1 0,-1-1 0,1 1 104,1-1 0,-1 0 0,0 1 0,0 1-72,0 0 1,-1-1 0,0 0-61,1-1 1,-1 2 61,1 0 1,-1 0-1,1-2 1,0 1-21,0-1 15,0 1 0,1-3 44,0 1 0,0-1 0,0 1 0,0 0 71,0 1 0,0 1 0,0-1 0,0 0-64,0 1 0,0-1 1,0 1-1,0-1-88,0 0 0,0-1 17,0 0 0,0 0 0,0 2 49,0-1 1,0-1-1,0 0 9,0 0 0,0 0 0,0 0-3,0 0 1,0 1-3,0 1-26,0-1 0,0-1 0,0 0-154,0 0 1,0 0 88,0 0 1,0-2-44,0 2 1,0-1 10,0 0 0,0 1 405,0 2 1,0-2-262,0 0 0,0 0-178,0 1 0,0-1-81,0 0-63,0-2-7,0 1 210,0-2 344,0 2-303,0-2 1,0 3-48,0-2-116,0 2-365,0-1 399,0 0 487,0-2-718,0 2-26,0-1 1,0 1-485,0-1 1,0-1 0,0 0-886,0-2 0,0-3 0,-1-1 1799,-1 0 0,1-1 0,1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55.47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3704 54 7536,'-2'-3'0,"0"1"0,-1 1 464,0-1 0,1 1-280,-1 1 0,2-1-63,0 0 1,0 0 33,0 0 0,0 0 48,-2 1 0,1 0 18,-1 0 0,2 0 1,-2 0 120,-1 0 1,2 0-1,-1 0-73,0 0 0,-1 0 1,-1 0-1,1 0-83,-1 0 0,0 0 1,0 0-1,-1 0-47,1 0 1,0 0-1,1 0 1,-1 0-23,1 0 0,-1 0 0,1 0 0,-1 0 0,1 0 1,-1 0-1,0 0 74,-1 0 0,0 0-82,0 0 1,-1 0-119,-2-2 1,2 2 122,-1-2 0,1 2-5,0 0 1,-1-1 5,0 0 1,1 0-10,0 0 0,1 0-101,-1 1 1,2 0-1,-1 0 1,1 0 0,0 0-1,1 0 1,0-1 39,-1 0 0,1-1 0,-1 2 0,1 0-22,-1-2 1,1 2 0,0-2-1,-1 0 5,1 1 1,-1-2 0,1 1 33,0 1 0,-1-1 0,1 1-33,-1 0 0,2 0 0,0 1-2,0 0 0,1 0 0,-1 0 0,-1 0-58,0 0 1,1 0-1,0-1 30,0-1 0,-1 1 21,0 1 1,-1 0 0,1 0 10,1-2 1,-1 2 149,2-2 1,-2 2 67,-1 0 1,2 0-105,0 0 0,0 0 81,-1 0 1,1 0 0,0 0-87,0 0 0,-1 0-26,-1 0 1,1 0-1,0 0 1,-1 0 48,1 0-357,1 0 1,1 0 0,1 0 263,-1 2 1,0-2-7,1 2 459,0-2-272,-1 0 0,1 0 114,-2 0-381,-1 0 0,1 0-190,0 0 143,2 0 1,-1 1 0,1-1 18,0 2-45,0-1 1,-1-1 0,0 0 0,0 0 0,-2 0-239,-1 0 1,1 0 241,-1 0 1,1 0-10,0 0 6,1 0 0,1 2-100,0-1 258,2 1 1,-3-2 73,2 0 1,0 1-103,-2 1 1,1-1 37,-1-1-65,2 0 44,0 0 42,-1 2 31,1-1-62,-3 1 1,2-2-34,-3 2 1,2-2-28,0 2 0,0-2 0,-1 0 0,0 0 0,-1 0 1,1 0-5,-1 0 1,2 0 0,1 0 0,-2 0-269,0 0 265,0 0 0,1 0-220,0 0 138,0 0 0,0 0 0,0 0 0,0 0 0,-1 0-122,-1 0 1,0 0 57,0 0 1,0 0 130,-1 0 1,-1 0 2,2 0 0,-3 0 13,2 0 1,0 0 0,1 0-1,-1 0 1,0 0 0,0 0 183,0 0 0,0 0-129,2 0 0,-1 0-50,1 0 1,-2 0-261,0 0 220,0 0 0,2 0-120,-1 0-27,1 2 165,2-1 0,-2 0-26,1-1 0,0 0 225,0 0-172,2 0 168,-3 0 0,3 0 22,-1 0 1,-1 0-332,-2 0 1,1 0 42,-1 0 27,1 0 1,0 0 53,-1 0 0,2 0-246,0 0 213,0 2 1,-1-1-7,-1 0 0,1 0 0,0-1 0,-1 0-2,1 0 0,-1 0 0,1 0 0,0 0 1,-1 0 0,1 0 3,-1 0 1,1 0-3,0 0 0,-1 0 0,1 0 1,1 0-20,0 0 20,0 0 1,-1 0 0,-1 0 0,1 0 0,-1 0-79,1 0 0,-1 0 1,1 0 46,0 0 0,-1 0 90,1 0 0,1 0 1,0 0-1,0-1 1,-1 0-1,-1 0-5,1 0 1,1 0 0,0 1 0,-1 0-19,1 0 1,-2-1-1,1 0-42,-1 0 1,1 0 0,0 1 34,-1 0 1,0 0-1,0 0 1,-1 0-1,0 0-51,0 0 56,1 0 1,-3 0 0,2 0-1,-1 0 1,-1-1 0,1-1 0,0 1-3,-1 1 2,1 0 1,0 0-1,0 0 1,0 0-1,0 0 1,0 0 0,0 0 17,0 0 0,0 0 1,-1 0-9,-2 0 0,0 0 0,-1 0 0,-1 0 0,0 0 9,0 0 1,-3 0 0,2 0 60,-1 0-69,0 0 0,0 0 1,0 0 32,2 0 0,-1 0 0,0 0 0,0 0 43,0 0 0,-1-2-74,-1 1 0,1-1 0,-1 2 1,0 0-1,2 0 0,0 0 1,1 0-32,1 0 50,-2 0-91,4 0 1,-1 0-1,2 0-227,-1 0 0,1 0 206,-2 0 0,0 0-24,1 0 1,0 0-1,-1 0 1,0 0 48,0 0 1,1 0 0,1 0 0,0 0 0,0 0 0,1 0 128,0 0 0,-1 0 0,2 0 0,0 0 0,-1 0 0,2 0 73,0 0 0,1 0 0,-1 0 1,1 0-103,-1 0 0,1 0-161,-1 0 1,1 0 149,0 0 0,-2 0-84,0 0 0,0 0 1,0 0-1,0 0 1,-1 0-1,1 0 0,-2 0 0,1 0 0,-1 0 57,1 0 0,-2 0 0,2 0 0,0 0 0,0 0 76,-1 0 0,2 0-73,0 0 0,-1 0 0,1 0 0,0 0 1,-1 0 35,2 0 1,0 0 0,1 0-1,-1 0 88,1 0-113,-3 0 0,2 0 0,-1 0 0,0 0 1,0 0-1,-1 0 0,0 0 0,-1 0 41,1 0 1,1 0-97,-1 0 1,1 0 0,-1 0 0,1 0 0,0 0 14,-1 0 0,2 0 1,-1 0-1,0 0 52,0 0 0,0 0 0,2 0 1,-2 0-16,0 0 0,0 0 0,2 0 1,0-1-1,-1-1-8,1 1 1,-1 1-1,1 0 21,-1 0 1,1 0 0,-1 0 0,0-1-1,-1 0 13,1 0 1,0-1 0,0 2-1,1 0-56,-1 0 0,1 0 1,0 0-26,-1 0 1,1 0 0,-1 0-1,1 0 36,0 0 1,-1 0 0,1 0 0,-1 0-18,1 0 1,-2 0 0,-1 0 0,0 0 34,1 0 0,1 0 6,1 0 0,-1 0 0,1 0 1,-1 0-1,1 0 3,0 0 1,-1 0-1,1 0 1,-1 0-18,1 0 0,0 0 1,-1 0-1,1 0-11,-1 0 0,1 0 0,-1 1 0,1 0-42,0 0 1,-1 1 0,-1-2 0,0 0 25,-1 0 0,1 0 0,-1 0 83,1 0 0,-1 0 0,0 0 0,0 0 51,0 0 0,0 0 0,0 0 0,0 0-52,0 0 0,2 0 0,-2 0 1,2 0-1,-1 0-56,0 0 1,1 0-21,1 0 1,0 0-1,-1 0 1,1 0 0,-1 0-460,1 0 473,-1 0 1,0 0-22,-1 0 1,-2 0 0,1 0-1,-2 0 1,0 0 14,1 0 1,-3 0 0,0 0-1,0 0 138,-1 0 1,-1 0 0,0 0 0,1 0-1,1 0 24,0 0 1,1 0-163,1 0 0,0 0 0,0 0 0,0 1 0,-1 1-11,0-1 1,-2-1 0,2 1 0,-2 0 8,0 0 0,0 1 0,-1-2 0,1 0-13,0 0 1,-1 0 0,3 0-1,0 0 1,0 0-38,-1 0 1,2 0-12,-1 0 0,1 0 1,1 0-1,-1 0 54,-1 2 0,0-2 0,1 2 0,-2-2 0,2 0 38,-1 0 0,1 0 1,1 0-1,0 0 91,1 0 1,0 1 0,-1 0 0,1 0-73,1 0 0,-1-1 0,1 1 1,0 0-57,1 0 0,0 1 0,-1-2 0,0 0 0,1 0 41,-1 2 1,1-2-55,-3 2 0,2-2 0,-1 0 0,-1 0 0,0 1 1,1 0-42,-1 0 1,1 1 0,-1-2 60,0 0 0,0 0 0,2 0 0,0 0-2,-1 0 0,1 0 0,0 0 0,1 0 12,-1 0 0,1 0 0,0 0 1,0 0-1,-1 0-18,1 0 0,0 0-27,0 0 0,1 1 1,0 1-1,-1-1 37,1-1 1,-1 0-1,1 0 1,0 0 27,-1 0 0,-1 0 1,0 0-1,1 0-6,0 0 0,-1 0 0,0 0 0,1 0 0,0 0 101,-1 0 1,1 0-120,-1 0 1,1-1-1,-1-1 1,0 1-1,1 1-29,0 0 1,1 0-1,-1 0 1,-1 0 11,0 0 0,0 0 0,2 0 0,-2 0 0,0 0 33,-1 0 0,1 0 1,-1 0 39,1 0 1,-1 0 0,2 0-1,-1 0-5,1 0 0,-2 0 0,1 0 0,0 0-27,-1 0 0,0 0 0,1 0 1,-1 0-7,1 0 0,0 0 0,0 0 1,0 0-1,-1 0-22,1 0 0,0 0 0,1 0 19,-1 0 1,1 0 0,0 0 167,0 0 1,0 0-149,1 0 0,1 0 0,0 0-162,0 0 0,0 0 0,0 0 69,0 0 0,-1 0 0,-1 0 27,1 0 0,0 0 1,-1 0 21,1 0 0,-1 0 79,1 0 0,0-1 158,1 0-205,-1 0 0,3-1-167,-2 2 0,2 0 26,-2 0 1,0 0 0,-2 0-30,1 0 0,0 0-69,-1 0 1,1 1-1,-1 0 0,1 0 59,0 0 1,1 0 0,0-1 0,-1 2 1,0-2 0,0 2-42,0-2 1,1 0 69,0 0 1,0 0-650,-2 0 57,3 0 0,0 2 1,4-1-1,1 1 725,3-1 0,1 2 0,1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59.09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27 5 8416,'0'-3'-1436,"0"1"3672,0 2-2083,0 4 1,0-2-1,0 2 1,0 0 450,0 0-515,0-2 1,0 2-1,0-1 1,0 1-1,0 0-46,0 1 1,0-2-30,0 2 1,0-2 0,0 3 0,0-1-36,0 1 0,0 0 0,-1 1 0,-1 0-51,1 0 1,1 2 58,0 0 24,0-2 22,0 5 1,0-5-21,0 4 1,0-4 0,0 1 0,0 0 18,0 0 0,0-1-6,0 1 0,0-2 0,0 0 1,0 1-1,0 0 0,0-1 0,0 1 63,0-1 1,0 2-1,0-2 1,0 0-11,0 1 0,0 0 0,0 1 1,0 1-39,0 1 1,1-1 0,1 2-1,-1-2-10,-1 0 1,0 1 0,0 0-1,1-1-69,0-2 0,0 1 0,0 0 0,0 0 20,-1-1 0,0 0 0,0 0 0,0 0-3,0-1 1,0 0-1,0 1 1,0 0 7,0 0 0,0 1 0,0-2 0,0 1 36,0 1 1,0 0-1,0 1 0,0 0 1,0-1 0,0 0-1,0-1 1,0 0 13,0 0 1,-1-2-1,0 1 1,0-1-1,0 1-7,0 0 0,1 1 1,0-1-27,0 1 1,0-1-1,0 2 1,0-1-4,0 0 1,0 1 0,0-1 0,0 1 0,0 0-164,0-1 1,0 0 151,0 1 0,0 0 0,0-2 0,0 0 0,0 1-2,0-2 1,0 0-1,0 1 1,0 0 69,0-1 0,0 1 0,0 1 1,0 0 48,0 0 0,0 1 0,0 0 0,0-1-5,0-1 1,0 2 0,-1-2-96,-1 1 1,1 0 0,1 2 0,0-1 0,0-2 12,0 1 0,0 0 0,0-1 0,-1 1-47,0 1 0,0 0 0,0 1 0,0-1-1,1-1 1,0 0 0,0 2 0,0-1 19,0-1 1,0 0-1,0 2 1,0-2 2,0 1 1,0-1 0,0 0-1,0 1 1,0 0 150,0 0 1,0 0-131,0 0 0,0 0 1,0-1-1,0 1 1,0 0 7,0-1 0,0 2 0,0 0-6,0-1 1,0 0 0,0 0 0,0 0 0,0 0 1,0-1 0,0 0-1,0 0 1,0 0 0,0 0 13,0 1 0,0-2 1,0 1-14,0-1 1,0 0 0,0 2 0,0-2 0,0 0-40,0 0 0,0 1 14,0-1 1,0 1-1,0 0 1,0-1 0,0 1-1,0 0 1,0-1-1,0 1 1,0-1 19,0 1 112,0-1 0,0 1-77,0-1 1,0 2 0,1-2 0,0 0-1,0 1-14,0 0 1,0-1 0,-1 1 0,0-1-33,0 0 1,0 0 0,0 0-1,0 1-49,0 1 0,0-1 0,0 0 0,0 0-44,0 0 1,0-2 0,0 2 0,0 0 43,0 0 0,0-2 0,0 2 0,0-1 61,0 0 0,0 1 1,0-1-1,0 1 26,0-1 0,0 0 0,0-2-23,0 1 1,0 0-1,0 0 1,0 1-1,0-1 11,0 0 1,0 0 0,0 0-1,0 2-31,0 0 0,0-2 1,0 1-1,0 0-2,0 0 0,0 2 0,0-1 0,0 2 5,0-1 1,0 1 0,0 0 0,0-2-3,0 1 0,0-1 0,0 1 41,0-1 1,0-1 0,0 1 0,0-1 0,0 0-4,0 0 0,0-1 0,0 1 0,0-1-38,0-1 0,0 2 0,0 0 1,0-1-17,0 0 0,0 0 1,0 0-1,0 0 16,0 1 1,0 0 0,0 0 0,0 1 0,0 0 21,2 1 0,-2 0 0,2 1-6,-2 2 0,0-1 0,0-1 0,0 0-6,0-1 1,0 0-1,0-1 1,0 0-10,0-1 1,0 0 0,0 1-1,0-1 10,0 0 0,2 0 0,-1 1 0,0-1 26,0 0 0,-1 1 1,0-1-1,0 0-5,0 1 0,0 1 0,0-1 0,0-1 0,0 2-16,0 1 1,1-1-22,1 1 1,-1-1-1,-1-1 1,0 1-1,0 0-1,0 1 1,0-2 0,0 0 0,0-1-37,0 0 1,0 0 0,0 0 0,0 0 28,0 0 0,0-1 1,0 2-1,0-1 11,0 1 0,-1 2 0,-1-1 0,1 1 0,-1 1 6,1 0 1,-1-1-9,2 1 0,0-1 1,-1-1-1,-1 0 1,1-1-9,1 0 0,0 0 1,0-2-1,0 1 17,0-1 1,0 0 0,0 0 0,0-1 34,0 0 1,0 1-1,0 1 9,0 0 1,0-1 0,0 0 0,0-1 0,0 1-29,0 1 1,0-1-1,0 1 1,0-1-26,0-1 1,0 1-1,0-1 1,0 0-4,0 1 0,0-1 0,0 1 0,0 0 9,0 1 1,0 0 0,0-1 0,0 0-1,0 1 1,0 2 0,0-2 0,0-1-3,0 2 0,0-2 1,0 1-10,0-1 0,0-1 1,0 0-27,0 1 1,0-1 30,0 1 1,0-1 0,0 0 0,0 1 8,0-1 1,0 1-1,0-1 1,0 0 47,0 1 0,0-1 0,0 1 0,0 0-41,0 0 1,0 0-1,0 1 1,0-1-1,0 0-116,0-1 1,0 0 91,0 1 1,0-1-1,0 1 1,0 0-1,0 1-14,0 0 0,0-1 1,0 1-1,0-1 25,0 1 0,0 0 1,0 1-1,0-1 32,0 0 1,0 1 0,0-2 0,0 1-25,0-1 0,0 0 1,0 0-1,0-1-14,0 0 0,0 1 0,0-1-31,0 1 1,0-2 0,0 0 0,0 0 19,0 1 1,-1 0 0,0 1 0,0-1 9,0 1 1,0-1 0,1 0 0,0 1 7,0-1 1,0 1-1,0-1 1,0 0-7,0 1 0,0-1 1,0 1 5,0-1 1,0 0-1,0 1 1,0-1 10,0 1 0,0-1 1,0 0-1,0 1 24,0-1 1,0 1 0,0 0 0,0 0-4,0 1 0,0 0 0,0-1 1,0 0 34,0 1 1,0 0-1,0-2-60,0 1 1,0-1 0,0 0 19,0 1 1,0-1-1,0 1 1,0-1-179,0 0 1,0-1 121,0 0 0,0 1 1,0 1-1,0 1 1,0-1 32,0 0 1,0 0 0,0-1 0,0 1-5,0-1 0,0 0-12,0 1 0,0-1 0,0 1 1,0-1 10,0 0 0,0 1 1,0-1-1,0 1 40,0 1 1,0 0-1,0 2 1,0-1-18,0-1 1,0 2 0,0-1 0,-1 0-13,0-1 1,-1 0-1,2 0 1,0 0 25,-2-2 1,2 1 0,-2-1 0,2 1-217,0-1 0,-2 1 152,1-1 0,-1 0 0,2 1 0,0-1 75,0 1 1,0-1 0,0 0-29,0 1 1,0-1 0,0 1 0,0-1 11,0 0 0,0 1 0,0-1 1,0 1 82,0-1 1,0 1-1,0 0 1,0 2-42,0 0 1,0-2 0,0 1 0,0 0 0,0 1 35,0-1 0,0 0-95,0 2 0,0-3 0,0 1 0,-1-1 0,-1-1-197,1 1 1,1-1-259,0 1 428,0-3 1,0 0-13,0 0 1,0-1 6,0 2 1,0-2-60,0 2 0,0-1-558,0 1-1176,0-2 257,2 1 1,0-4 1553,1-1 0,1-3 0,-2-1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13.34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3718 18 6468,'2'-5'-268,"0"3"1,-3 0 343,1 2 1,1 2 282,1 1 1,2-1 11,-3 1 0,1-2-100,0 1 730,-2-2-558,2 0 1,-2 2 0,0 1 136,0 1 0,-1 0-281,-1 1 0,-1-1 1,0-1-85,1 0 0,-2-2 0,1 1-49,-1-2 0,0 0 0,-1 0 0,1-1-106,0-1 1,-1-1 0,1 1 0,-1 0-63,1 0 1,0 0 0,-1 1-1,1 0 40,-1 0 1,1 0 0,1 0 0,0-1-7,0 1 0,-1 0 0,-1 0 1,1 0-4,-1 0 0,0-1 0,-1 0 1,0 0-61,1 0 0,0-1 1,0 1-1,-1 0 0,1 0 1,-2 0 0,2 1 0,-1 0 16,1 0 0,1 0 0,-1 0 3,1 0 0,0-1 0,-1 2 4,1 0 0,-1 0-18,1 0 1,0 0 9,-1 0 0,1 0 0,-1 0 3,1 0 1,1 0-1,0 0 1,0 0 9,-1 0 0,-1 0 1,1 0 9,-1 0 0,1 0 0,0 0 50,-1 0 1,2 0 16,0 0 1,2 0-139,-2 0 1,0 0-18,-1 0 1,1 0 0,0 0-14,-1 0 1,0 2 98,0-1 1,1 1 56,0-2 1,2 0-1,-2 0 102,1 1 0,1 0-95,1 2 0,-1-2 17,0 1-82,0 0 0,-1-1-48,2 2 19,-2-2 1,1 1-4,-2-2 27,2 0 0,-1 2 10,1-1 0,0 1 39,-2 0 1,1-2-17,-1 1 1,2 0 0,-2-1-5,1 2-37,-1-2 1,0 2 16,-1-2 0,0 0-39,-1 0 0,2 2 16,0-1 0,0 1 15,-1-2 0,1 0 0,0 1 1,0 1 0,0-1 0,0-1 2,0 0 0,-1 0-32,0 0 0,-1 0 1,1 1-27,-1 0 1,1 0 0,-1 0 35,1 0 0,0-1 1,-1 0-1,1 0-2,-1 0 1,1 0-1,0 0 1,-1 0 8,1 0 0,-1 0 0,1-1 0,0 0 17,-1 0 1,1-1 0,-1 2-7,1 0 0,0 0 1,-1 0-74,1 0 1,1 0 60,0 0 0,0 0 1,-2 0-1,1 0 2,0 0 1,1 0 0,0 0 9,-1 0 1,0 0-1,0-1 1,0-1 10,-1 1 1,1 1 0,-1 0 0,0 0 0,0 0 44,-1 0 1,0 0 0,0 0 0,0 0-29,-1 0 1,0 0 0,-2 1 0,1 1 55,0-1 1,-1 1 0,0 0 0,-1 0 6,-1 0-56,2-1 1,-3 0 0,1 1 5,0-1 1,-1-1-1,-1 1 1,-1 0-37,-1 0 30,-1 1-43,-1-2 1,1 1-1,0 1 1,0-1-1,1 1 1,0-1-18,3 0 0,0 2 0,4-1 0,-1 1-62,0-2 0,0 1 0,0-1 1,1 0-38,-1 0 1,1 0 0,1 1 0,1-1 22,-1-1 1,1 0-1,0 0 1,2 0 0,-1-2 0,1 2 0,0-2 589,1 0-90,-1 1 1,4-1-341,-2 1 0,0 0-180,1-2 0,-3 2 1,1-1 78,-1 0 1,0 1 0,-1 0 0,1 0 6,0-1 1,-1 2 0,1-2-1,-1 2 14,1 0 0,0 0 0,-1 0 0,1 0 3,-1 0 0,1 0 0,0 0 0,-1 0 12,1 0 0,-1 0 0,1 0 1,0 0-3,-1 0 1,-1 0-1,0 0 1,-1 0 18,1 0 1,0 0 0,0-1 0,0 0 15,-1 0 1,2-1 0,-2 2 0,2 0-14,-1 0 1,0 0 0,1 0 0,1 0-29,0 0 1,-1 0 0,1 0-1,-1 0-30,1 0 0,-1 0 1,1 0-1,0 0-28,-1 0 1,2 0 0,0 0 0,0 0-1,-1 0 1,0 0 0,-1 0 32,1 0 0,1 0 0,0 0 0,-1 0 20,1 0 1,0 0-1,0 0 24,-1 0 1,2 0 0,-1 0 13,-1 0 0,1 0 0,-2 0-16,1 0 0,1 0 0,0 0 0,-1 0-22,0 0 1,0 0 0,0 0 3,-1 0 0,1 0 0,-1 0 0,1 0 36,-2 0 1,1-1 0,-1-1-1,0 1 7,1 1 0,0 0 0,-1 0 0,0 0-16,1 0 1,0-1 0,-1-1 0,1 1-25,0 1 30,1 0-21,0 0 1,-1 0-1,1-1 1,1 0 0,0 0-7,-1 0 1,1 0 0,-2 1 4,1 0 1,1-1 0,0-1-1,-1 1 3,1 1 1,-2 0 0,1 0 0,-1-1 0,1 0 0,-1 0 0,1 0 0,-1 0 0,-1 1 0,1 0 0,-1 0 0,0 0-12,0 0 0,0 0 0,1 0 1,0 0 5,-1 0 1,0 0 0,2 0 0,-1 0 12,-1 0-10,1 0 0,-1 0-3,1 0 1,1 0 0,0 0-1,-1 0 1,1 0 3,-1 0 0,0 0 0,-1 0 0,0 0 2,1 0 0,1 0 0,0 0 0,-1 0 5,-1 0 1,0 2 0,0-1 0,-1 0 6,0 0 1,0-1 0,0 0 0,-2 0-3,1 0 0,2 0 1,-1 0-1,-1 0-2,1 0 0,1 0 1,0 1-1,0 1 19,1-1 1,0-1 0,0 0-1,0 0 1,-1 0-18,1 0 0,0 2 1,0-1-16,-1 0 1,1 0 0,-1-1 0,1 0-4,-1 0 0,1 0 1,-1 0-1,0 0 1,0 0 0,-1 0 1,2 0-1,-2 0 10,0 0 1,-1 0 0,2 0 0,-1 0 21,1 0 0,-2 0 1,2 0-1,0 0-16,-1 0 0,0 0 0,1 0 0,1 0-31,0 0 1,-1 0 0,0 0 0,-1 0 9,1 0 0,0 0 0,0 0 0,0 0 2,1 0 1,-2 0 0,2 0 0,-1 0-1,0 0 6,0 0 1,0 0 0,0 0 6,0 0 0,0-1 0,1 0 1,-2 0 13,0 0 1,1 0 0,0 1 0,-1 0 0,0 0 1,1 0 0,-1 0-1,0 0 8,0 0 1,2 0 0,-2 0 0,0 0-7,0 0 1,1 0-1,-1 0 1,-1 0 11,2 0 0,-3 0 0,2 0 0,0 0 1,0 0 0,-1 0 0,-1 0 0,1 0-3,1 0 1,-2 0 0,1 0 0,-2 0-20,0 0 0,1 0 0,0 0 1,0 0-6,0 0 1,2 0-1,0 0 1,-1 0 13,1 0 0,-1 0 0,1 1 0,-1 0-13,0 0 0,0 1 0,1-2 1,0 0 7,0 0 0,-1 0 0,-1 0 0,1 0 4,-1 0 1,0 0 0,0 0 0,-1 0 0,0 2 0,-1-2 0,1 2 0,-1-2-19,0 0 0,1 1 0,0 1 0,1-1-8,0 1 0,0-1 0,0 1 0,0-1-4,0 1 1,1 1 0,-2-2 0,1 0-25,-2 0 0,-1 0 0,2 1 0,-1-1 20,0-1 1,0 1-1,2 0 1,-1 0 10,1 0 1,1-1-1,0 0 1,0 0-9,1 0 0,-1 0 0,2 0 0,1 0 14,0 0 0,-1 0 0,0 0 0,1 0-1,0 0 0,1 0 0,-1 0 1,0 0-3,-1 0 1,2 0 0,-3 0-1,1 0 1,-2 0 1,0 0 0,0 0-1,0-1 0,0 0 1,1 0-1,-2 0 0,1 0 4,1-1 1,-2 1-1,2 0 1,-1 0 9,1 0 1,-1-1 0,2 2-1,-1 0-17,1 0 1,-1 0-1,1 0 1,0 0 0,-1 0 1,2 0-1,-2 0 1,0 0 3,0 0 0,0 0 0,-1 0 0,0 0-15,1 0 1,-1 0-1,-1 0 1,1 0 29,-1-2 0,0 2 1,0-2-1,1 2-17,0 0 1,0-2 0,1 1 2,-2 0 0,3 0 0,-1 1 0,1 0 1,0 0 15,1 0 0,0 0 0,1 0-25,-1 0 1,1 0-1,0 0 1,-1 0 3,1 0 0,-1 0 0,1 0 1,0 0 0,-1 0 0,-1 0 1,0 0-1,0 0 7,0 0 1,1 0 0,-1 0 0,0 0-4,0 0 0,-1 0 0,0 0 0,1 0 27,0 0 0,-2 0 1,2 0-1,1 0-34,0 0 0,1 0 0,-1 0 1,1 1-6,-1 0 1,1 0 0,0 0 0,-1 0 3,1-1 0,-1 0 0,1 0 2,0 0 0,-1 0 0,0 0 0,0 0 1,-1 0 0,0 0 1,0 0-1,0 0-3,-1 0 1,1 0 0,-1 0 0,1 0 10,1 0 1,0 0 0,0 0 0,1 0-14,-1 0 1,1 0 0,0 1-25,-1 1 1,1-1 0,-1-1-1,1 0 16,0 0 1,1 0 0,0 0 0,-1 0 17,0 0 0,0 0 1,1-1-1,0-1 16,0 1 1,0-1 0,0 1 57,0 0 0,-1 0-69,-1-1 1,1 2-1,0-2-25,1 0 1,1 2-13,0-2 1,0 1 7,-3 0 0,1 0 0,0-2-16,-1 1 1,1-1 0,-1 2 0,1-1 28,-1 0 0,1 2 1,0-2-1,-1 2 3,1 0 1,-1-2 0,1 1 0,0 0-79,-1 1 0,1 0 0,0-1 0,0 0-118,2 0 1,0-1 0,-1 2 72,0 0 1,0 0 58,0 0 0,0-1 1,-1-1-1,0 1 60,-1 1 1,-1 0 0,0 0 0,1 0-50,0 0 0,1 0 1,-1 0-156,1 0 398,1 0 113,1 0-1045,2 0-192,-2 0 385,2 0 0,-2 0 0,1-1 554,-1 0 0,-1-2 0,0-1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3.83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7718,'3'0'1947,"0"0"-2395,-2 0 0,-3 2 0,-3 0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4.54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8892,'3'4'0,"-1"0"0,0-1 0,-1 0 0,0 1 0,0 0 0,0 1 41,0 1 1,0-1 0,-1 1 0,1 0-1,1 0 1,-1-1 0,-1 0 0,0 0 0,0-1-713,0 1 1,0-1-1,0 0 671,0 1 0,0-1 0,0 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5.02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98 9 8840,'-5'0'249,"1"0"1,0 0-1,-1 0 1,1 0-102,-1 0 1,-1 0-1,0 0 1,0 0-291,-1 0 1,1 0 0,1 0 0,-1 0-340,0 0 1,1 0-1196,1 0 608,0-2 1068,-1 2 0,3-4 0,0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6.13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36 7678,'3'0'1253,"-1"0"-969,-2 2 0,0-1 0,0 2-219,0 0 1,0 1 0,0 1-1,1-1 18,1 0 0,-1 1 0,0-1-133,0 1 1,0-3 0,0 1-1,0 1-5,0 0 0,0 0 0,0 1-117,0-1 1,-1-1-238,0 0 0,-1-2 169,0 0 1,-1-1 0,-1-1-17,0-2 1,2-1 144,-1 0 1,2-1 0,0 1-1,0-1 119,0 1 0,0 0 0,0-1 1,0 1-1,0-1 101,0 1 1,0 0-1,0-1-70,0 1 0,0 0 0,1 0 0,1 1 0,1 0 0,0 0 1,1 0-1,0 1 0,-1 0 0,0 1 0,1 0 0,0 1 0,0 1 1,0 2-1,0 1 243,-1 0 1,0 0 0,-2 0 0,0-1-211,0 0 1,1 1 0,0 1-106,-2-1 0,2-1 1,0 0-48,-1 0 1,1 0 0,0-1-1,0 1 1,0-1-58,1-1 1,-2 3 0,2-1 42,1 1 0,-2-2 0,1 0 0,0-1-7,-1 0 1,2 0 0,-1 0-48,1 0 0,-1-2 1,-1 0 45,0-2 1,1 0 0,-1 0 0,0 0-1,0-1 27,-1 0 0,0-1 0,-1 1 0,0-1 49,0-1 0,0 1 0,0-1-20,0 1 0,0 1 0,0-1 0,0 1 202,0 0 0,-1-1 0,0 1 101,-2-1 0,1 2 0,0 1 323,0 0 1,1 1 367,-2 1-811,0 2 0,1 0 0,0 2 0,1 1 1,0-1-1,0 1 0,0 1-11,0-1 1,1 3-1,0-2 1,0 0-132,0 1 1,2 0 0,0 0 0,0-1-98,2 0 1,-1 2 0,0-2-1,0-1 1,1 1-86,0 0 0,0 0 0,1-2 100,-1 1 1,0-2-1,1-1 1,-1 0-1503,1-1 1283,-1 0 0,-1-2 0,-1 0-903,0-2 1209,0-3 0,0 1 0,0-1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6.87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35 14 6848,'0'-3'1914,"0"0"-1721,-2 1 1,0-1 0,-2 2-57,-1 0 1,2 0-1,0 1-50,0 0 1,1 1 0,0 0 0,0 2-13,1 1 0,-1 1 0,1-1 1,0 0-63,0 1 0,0-1 0,1 1 0,0-1 23,0 1 1,0 0 0,0 1-5,0 0 0,0-1 0,0-1 1,0 0-1,0 1-55,0-1 1,1 1 0,0-1 0,1 0-137,0 1 0,-1-2 1,2 0 38,1 0 1,-2-1-1,1 0-74,1-2 1,-2 0 0,1-1 0,0-1 0,0-1 0,-1 0 59,0-1 0,0-1 0,-1 1 30,1-2 0,-1 1 0,-1-2 1,1 1 127,0 1 0,0-3 1,0 2-1,0 1 36,-1-2 0,0 2 1,0-1-1,0 1 0,0 1 1,0 0 263,0-1 1,0 2-234,0 0 1,0 3 0,0 0 0,0 2 0,0 2 0,0 1 0,0 0 0,0 0-1,1 2 1,1 0 0,-1 0 0,0-1 0,-1 1 0,2 0 0,0 0 0,1 1 0,-1-1-1,0-1-1623,1-2 1,-2-1 785,2-2 1,0-1 745,0-1 0,0-2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5:49.7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364 364 23579,'-62'-62'0,"0"0"0,0-1 0,3 5 0,0-1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1.4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7973,'8'-3'0,"1"1"0,-1 0 0,1 1 0,-1 1 0,-3 2 0,0 3 0,-1 6 0,-2 5 0,0 4 0,-1 2 0,2 3 0,-1 3 0,-1-4 0,-1 4 0,0 0 0,0 1 0,0 3 0,1-4 0,1-2 0,1-3 0,0-3 0,-1-3 0,2-1 0,0-2 0,-1-2 0,3-5 0,0 0 0,2-2 0,-3-3 0,1 0 0,0-4 0,-1-4 0,1-5 0,0-3 0,1-1 0,-1-3 0,0-2 0,0-2 0,2-2 0,-1-2 0,-1-1 0,0-1 0,0 1 0,-1 4 0,1 1 0,0-1 0,-1 3 0,0 3 0,2 4 0,0 3 0,2 5 0,0 9 0,1 5 0,1 7 0,1 4 0,-1 6 0,1 3 0,1 4 0,-3 1 0,1 5 0,-1-2 0,0-2 0,1-1 0,3-1 0,-2-3 0,1-3 0,-1-4 0,1-3 0,-1-6 0,-2-3 0,-1-2 0,2-4 0,0-2 0,0-2 0,-2-13 0,-1-1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7.35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71 14 8647,'-2'-4'0,"-1"1"0,-1 1 416,0 2 0,1-1 1,0 0-1,-1 0-219,0 0 1,1 1 0,1 1 0,-1 1 60,0 0 0,1 0 0,1 1-588,-1 0 0,1 0 1,1-1-1,0 2 124,2 0 1,-1 0-1,1-1 1,1 0 46,-1 1 1,1-1-1,1 2 1,1-1 171,-1 1 0,1 1 1,-1-1-1,-1 1 70,0-1 1,-2-1-1,2-1 1,-1 0 116,-1 0 1,-1 1-186,0 1 0,0-2 0,-2-1 0,-1 0-49,-1-1 1,0 0 0,0 0 0,-1 1-58,-1-1 1,1-1 0,-1 0 0,1 0-220,1 0 0,-1-1 149,1-1 1,1-1 0,2 0 0,-1-1 0,0 0-1656,0 1 1816,1-1 0,-3 0 0,1-3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8.06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8 10021,'-2'4'53,"0"0"0,2 1 0,0-1 0,0 1 0,0-1 1,0 0-1,0 1 0,0 1 0,0 0 95,0 1 1,1-1 0,1 1 0,0 0-40,0-1 0,2 0 0,-2 0 1,1 0-59,0 0 0,0 0-363,1-2 1,-1 0 0,0-1 63,1-1 1,-1-2 60,2-2 0,-2-1 0,-1-2 0,0-1-252,-1 1 0,1-2 0,0 1 0,-1-1 301,1 1 0,-1-1 0,0 0 0,0 0 239,-1 0 0,0 0 0,1 0 0,0 1 65,0 0 0,0 1 0,-1 1 0,0-1-36,0 1 0,0 0 645,0-1-699,0 3 1,0 2-1,0 3 1,0 1-1,0 1 1,0 2-1,0 0 1,0 1 0,0 0-1,1 1 1,1-1-1,0 0 1,1-1-1,-1 1 1,2-1 0,0 0-1,-1 1 1,1-2-1,-1 0 1,0-1-1,1-1 1,1 0-622,-1-1 0,0-2 0,1 0 1,-1-1-1,0-1 545,-1-2 0,3-1 0,-1-1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8.83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32 7485,'2'0'398,"0"0"0,-2 2 0,0 1 0,0 1 1,0 0-1,0 0-325,0 1 1,0 1 0,0 0 0,0 0 0,0 1 0,0 0-1,1 0 1,1-1 0,-1 0 0,-1 0 0,0-1 0,0-1-1,0 0 1,1 0 0,0 0-1292,0-1 402,1-2 639,-2 1 1,0-6-1,0-1 1,0-1 78,0 0 0,0 0 1,0 0-1,0-1 117,0 0 1,0-2 0,0 1-1,0 0 87,0 0 1,0-1-1,0 1 14,0 1 1,0-1 0,0 2 0,0 1-43,0 0 1,0 2-1,2 0 107,1 1 0,-1 1 0,1 1-94,0 2 0,1 0 0,-1 3 0,0-1-102,1 1 1,-2-1 0,1 0 0,0 1-16,-1-1 0,2 2 0,-2 0 0,0-1 25,0 0 0,1 0 0,0-1-47,1-1 0,-1 0 1,0-2-1,0 0-66,1 0 0,-1-1 0,0 0 0,1 0 47,0 0 0,-2-2 0,1-1 28,1-1 1,-2 0 0,1-1 0,-1 1 0,-1-1-76,-1 1 1,0 0 206,0-1 1,0 1 0,-1 1-1,-1 0 1,0 1 0,-1 0 0,1 0-1,-2 1 1,1 1 0,0 2 0,1 0-1,1 2 1,-1 1 0,1-1 0,1 1-1,0 1 1,0 0 0,0 0 0,0 1-1,2 0 1,1 1 0,1 0 0,0-1-1,0 0 1,1 0 1655,-1 0-1863,1-3 0,-1 1 0,2-2 1,0-1-414,-1 0 1,0-2 0,-1 0 290,-1-2 1,1-1 235,-1-3 0,1 2 0,0-3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9.78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28 7733,'0'-4'270,"0"0"0,0-1 446,0 1 0,0-1-422,0 1 0,0 2 1,0 2-1,1 2 1,1 2-1,-1 1 0,1 1 218,-1 2 0,2 0 0,-2 1 0,1 0 0,-1-1-232,1 1 1,-1 0-383,-1 2 1,2-2 0,-1 1 0,0 0-1,0-2-304,-1-1 1,0 1 0,0-2 0,0-1-412,0 0 0,0 0 1,0-1-849,0 1 0,0-2 1665,0-1 0,0-1 0,0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7:00.31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79 23 7766,'0'-3'189,"0"0"0,0 2 0,-2-1 32,-1 0 0,0 2 1,-2-2-1,1 1 71,-1 0 1,1 0 0,0 0-69,-1 0 0,-1 0 0,0-1 0,1 1-18,0 1 0,1 0 0,-1 0-122,1 0 0,1 0 0,2 2-192,0 1 1,1-1-1,1 1 1,0 1-122,2 0 0,1 0 0,1 0 1,1 1 53,-1 1 0,3-1 0,-2 1 0,-1-1 6,0-1 1,-1 1 0,1 1-1,-1-1 1,0 1-27,-1-1 1,0-1 475,-1 1 0,-1-1 0,-1 0 0,0 1-5,0-1 1,0-1 0,0 0-224,-2 0 0,0-1 0,-2 0 1,-1 0-167,-1-1 0,-1 1 0,0-3 0,0 0-225,0 0 0,0-2 0,1 1 1,1 0-310,0-2 1,2 0 0,0 0-463,1-1 1109,1-1 0,1 1 0,0-1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7:00.76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9 7774,'3'-4'314,"-1"1"1,-2 2-1,0 2 1,0 2-1,0 2 1,0 0-1,0 1 923,0 1-1038,0 1-126,0 0 1,0 1 0,0 0 0,0 0 0,0 0 0,0-1 0,0 1 0,0 0-174,2 0 1,-1-2-181,2 1 1,-2-3-1,2 1 1,-1-1-322,-1 1 0,0-2 1,0 0-22,0 0 0,1-1 622,0 0 0,-2-1 0,2-2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7:01.31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49 22 7795,'0'-3'-266,"0"0"1522,0-1-1052,0 2 0,-1 0 1,0 1-1,-2-1 0,-1 1 1,-1 0-1,1 0 0,0 0 1,-1 0-1,1 1 0,0 2 0,1 0 1,-1 1-235,3 0 0,-1 0 1,2 1-1,-1 1 2,0 1 0,-1-1 1,2 1-1,0 0 1,0 0-1,0 0 115,0 0-8,0-1 0,1 2 1,0-3 128,0 2-379,2-1 0,-2 2 61,2-3 1,0 0 0,2-1-455,-1-2 0,1 0 277,-1-1 1,0-2 0,0 0 0,0 0-229,-1-2 427,0 1 0,-1-3 0,1 0 143,-1 0 1,1 2 0,-2-1-1,0 1 47,0-1 0,-1 1 1,1-1-59,1 1 1,-1 0 44,-1-1 0,0 2 141,0 0 0,0 2 574,0-2-716,0 2 0,0-1 1,0 4-1,1 0 172,0 1 0,0 2 0,2-2 1,-1 1-141,-1 0 0,0-1 1,1 2-1,-1-1-177,-1 1 1,2-1-1,0 1-302,0-1 1,1 0 0,0 1 44,0-1 1,-1-1 0,0-1-417,0 0 0,1-2 1,0 1 729,-1-2 0,2-1 0,-1-3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7:01.95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10283,'4'0'0,"0"2"0,-1 0 0,-2 2 529,0 1 0,-1-1 0,1 1-374,1 1 1,-1-1 0,-1 1 0,0 0 0,1 0-20,0-1 0,0 2 0,1-1 0,-1-1-137,1 0 0,-1 1 0,0-1 0,0 0-537,0-2 0,1-1 46,-2 0 0,0-1 90,0-1 1,0-2-1,0-2 295,0-1 1,0 1 0,0-1-1,0-1 1,0 1 0,0-1 0,0 0-1,0-1 1,0 1 0,1-2 0,1 1 387,0 1-82,-1 2 0,2-2 1,-2 1-100,2 1 0,1 1 0,1 1 0,-1 0 0,0 2 0,1 2 1,-1 0-1,-1 3 46,0 1 1,-1-1-36,1 2 0,-1-1 0,1 1-6,-2 0 0,2 0 0,0-1 0,0 1-111,0-1 1,1 0 0,-2-2-521,0 1 0,0-1-1068,1 1 606,-1-1 988,0-2 0,-1-2 0,1-2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7:02.5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49 95 7737,'2'-2'0,"1"-1"207,-1-1 0,-1 1 1,-2 1-1,-1 1 1,-1-1-1,0-1 0,-1 1 1,0-1-1,-1 1 1,1 0-1,0 0 0,-1-1 1,1 2-1,-1 0 36,1 1 0,1 0 0,0 1 0,2 0 0,0 2-257,0 1 0,1 2 0,0 0 0,0 1-22,0-1 1,0 1-1,0 0 1,0-1 53,0 1 0,2-2 1,-1 0-1,1-1 1,1 1-1,-1-1 1,0 1-1,1-1 1,0 0-1,1-1 1,1 0-423,-1-1 0,0-1 206,1-3 0,-3 0 1,0-3-120,0 1 289,-1 0 1,1-2-1,-1-1 1,0 1-1,0-1 1,0 0-1,-1-1 1,0 0-1,0-1 1,0-2-1,0 0 1,0-1 45,0 1 0,-2 1 0,1 0 1,0 1 212,-1 1 1,1 3-8,0 3 0,0 2 1,2 1-50,0 2 1,0 7 0,2 0 0,-1 2-58,0 2 1,0-1 0,1-1 0,0 0 196,-1-1-237,2-2 0,-2-1 1,2 0-1,-2-3 1,2 0-925,0 0 1,0-1 0,0-2 845,-1-2 0,3-4 0,-1-3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8:23.1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2021 178 12162,'3'42'983,"-1"4"0,-2-29 0,0 8-611,0-6-1356,2-8 707,-6-49 176,5 29 233,-7-44-109,5 51 960,-1-8-135,9 46-1250,-4-11 410,6 35-340,-5-29-288,1-5-364,-3-14 0,0-54 929,-4 28 524,2-44-70,-2 46 584,2 0-391,0 52-136,2-22 70,-2 49-239,4-38-616,-3 16 239,1-9-86,-2-2-459,0-10 270,0-10-619,0 0 1197,8 1-204,-6 0 125,6 1-389,-8 1 108,0-5 55,0 6 120,0-4 70,0 2-93,0 0-13,0-2 7,-2 4-12,2-4-108,-2 2 103,2 0-47,0-2 42,0 4 83,0-4-269,0 2 1192,2 0-1826,-28-18 491,17 7 244,-28-19 561,28 13 530,-6-7-762,0 5 475,4-2-10,-11 3-437,10-2-678,-2 1 396,-3-6-66,7 4 548,-8-1-242,4 3-249,0 1-182,-4 4 164,4-1 40,-2 1-25,1-4 53,0-1 58,0 1-163,-1 0 79,2 2 15,-4 0 16,4 0 5,-2 0 201,0 0-174,2-3-145,-4 3 23,4-2-100,-2 2 245,0-2 672,2-1-754,-2 1-54,1 0-300,0 2 338,-2-2 36,2 1 26,0-3 44,-1 4-30,2-2 21,-4 0-5,3-1-4,0-2 120,-1 3 229,2-2 245,-4 1-93,2-1-141,-1-3-494,-9 2-30,4-2-35,-11 3 36,7-1 55,-1 1-58,4-1 66,4 3-40,1 0 48,4 2 31,-1 0 9,-2 0 30,1 2 25,0-2-85,1 2-8,0-2-3,-2 0 8,2-2-15,0 2 175,-1-2-94,2 0 172,-2-1-68,0-2-35,2 3-19,-2-2-25,0 3-54,2-3 205,-4 2-73,4-1-69,-2 1-34,0 0-41,2 0 87,-2-1 3,1-1-49,0 3-97,0-3 78,-1 4 128,2-4 72,-4 3-22,4-3 95,-2 4-121,0-6-45,2 3-186,-2-4 47,2 2 215,1 1-121,-3-1-2,2 1-51,-2 1-115,0-1-281,2 1 103,-2-1 93,0-1 29,4-1-64,-3-1-26,1-1 368,2 0 28,-5 1 590,4 2-635,-2-2 514,-1 7-668,2-2 174,-4-2 86,4 3-59,-2-5-533,2 1-348,0 0 516,1-4-176,-1 4-30,0-3 481,1 1 382,-1-1-280,0 2-1162,0-1 0,7-8 568,1 2 402,6-7 249,0 2-155,0 1 102,-2-3-39,1 2 55,-3-3 107,1 3-103,-3-5-4,3 8-92,-3-2-152,5 3-12,-1 0-61,2-4 46,0 4 31,-2-2 116,0 1 223,-3 0 83,0 0-174,1 1-100,-1-4-148,1 5-906,-1-4 625,-1 3 124,0 2 187,0-5 7,1 5-527,-1-4 288,-1 2 151,-1 0 1076,0 1-898,41 13-16,-24-4-10,31 12-10,-25-4-57,-4-1-80,8 4 67,-4-2-82,-2-3 106,5 2 8,-4-1 79,3 1-272,-2 1 31,-1-3 136,2 1 102,0-3-11,0 2-70,0-2-6,-2 4-20,2-1-8,-1-1 41,2 0 129,-1 0 126,0-1-175,2 3-54,-2-2-179,5 3-203,-1 0 265,-1-3 47,3 2 47,-5-1 0,3 1-71,0-1-90,0 1 107,4-2 12,-3 1 9,-2 1 70,-2-3-39,-3 1 25,2-2 86,0 0 126,0 0-2,0 0-98,0 0-101,-2 0-7,4 0 117,-4 0-90,2 0 4,0 0-59,-2 2-16,4-2 85,-4 2 350,2-2-274,0 0-94,-2 0 11,4 2 92,-4-1-54,2 1 38,-1-2-108,0 0-52,2 0 10,0 2-77,-1-2 55,0 2 1,-1-2-9,0 0 24,2 0-3,-2 0 0,7 2 12,-11 1 100,8-1 97,-6 2-187,10 1-153,-1 0-60,0 2 85,-4 1 115,-1-2-23,1 5 57,0-4-34,0 0 3,-1-2-305,3-1 107,-4-2 142,5 1 91,-9 1 26,7-2 118,-7 3-151,9-3-61,-7 2-170,1-1 163,1 2 3,3 1 57,2 1 1,-1 0-11,-6 0-18,6 0 3,-8-2-33,6 3-112,-4-3-344,0 2 456,1-2 207,0-1-84,0 1-32,1-3 133,-2 0-96,4-2-25,-4 0-52,2 2 17,0-1-484,-2 3-261,4-4 381,-4 3 0,2-3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1.6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42 8193,'0'-9'-12,"0"1"12,0 0 0,0 3 0,-4-2 0,0 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8:27.8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0 10709,'-3'3'-208,"1"1"371,2-4 1,0 5-41,0 0-21,0-3-11,0 4 16,0-3-20,0 1 10,0 1-46,0-1 0,-1 3-42,0-1 0,0-1-63,0-1 94,0-2 0,1 4 41,-2-3 10,2-1 53,-2 2 177,2-1-175,0 3-153,0-3 46,0 3 1,-1-3-211,0 2 312,0-3 106,-1 2-9,2 1-111,0 0-57,0 1-5,0-1-51,0-2 1,0 0 35,0 0 75,0-2-75,-2 5 1,2-4-5,-2 3-43,2-1 65,0 3 1,0-1 23,0 1 1,0-1-112,0 2 1,0-3-149,0 1-33,0-2 139,0 2 45,0 1 0,0 0 92,0 2 1,0-1 457,0-1-524,0-1 0,0 1-9,0-1 0,-1-1-25,0 1 0,0 0-21,0 0 7,0-3 1,1 2 179,-2-2 47,2-2-175,-2 8 1,1-7 60,-1 4-51,2-2 1,-2 3-50,2-1 20,0-1 1,0 2-5,0-1 39,-2-1 0,1 4 50,0-1-68,0-4 83,1 2 12,0-3-93,0 3 0,0 2 9,0 1 1,0-2 20,0 1 0,0-2 51,0 2 1,0-4 62,0 2 0,1-1-25,0 3 1,0-4 11,0 2-36,0-2-24,-1 3 0,0-2 0,1 0 35,1 1-77,0-3 0,-2 5 23,0-2 1,0 1-47,0 0 1,0-2 53,0 1 0,0-2 45,2 2-27,-2-3 15,2 3 0,-2-4 12,0 4 53,0-2-130,0 3 0,0-2-2,0 1 1,0-2-18,0 2 0,-1-1-37,-1 3 0,1-4 191,1 2-110,0 0 0,0 4 3,0-1 0,0-3-123,0 0 45,0 0 1,0 3-122,0 0 0,0-3 67,0 0 1,0-1 27,0 3 220,0-3 1,0 2-165,0 0 1,0-3 5,0 2 0,0-3-37,0 3 0,0-3-59,0 3 0,-2-3 23,0 3 11,1-4-61,1 6 78,0-7 236,0 5 80,0-5-219,0 1-109,0 0 44,0-1 96,2 1-102,-2-2-144,3 0 151,-1 0-38,-2 0 1,5 0 36,-1 0-110,-1 0 5,5 0 0,-5-1-130,3 0 1,1-2 75,1 0 32,-4-1 0,3 4 260,-2-2-237,-3 2-101,6 0 0,-4 0 146,3 0 1,-3-1 421,1 0-198,1 0 1,1-1 8,2 2-176,-4 0 1,2 0 44,-3 0-89,-1 0 7,3 0 87,-2 0 0,4 0 0,1 0-41,-4 0 0,1 0 22,-1 0-84,-3 0-218,7 0 141,-6 0 71,5 0 1,-2 0 102,2 0-52,-3 0-171,4 0-54,-2 0 92,-2 0 8,3 0 169,-5 0-120,4 0-151,-3 0 122,1 0 54,0 0-9,-3 0 15,2 0 1,-2 0-36,2 0 0,-1 2-194,3-1 1,-4 1-680,3 0 0,-1-1-1052,0 2 2000,-1-2 0,1 1 0,-2-2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8:29.9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156 51 10680,'0'-6'873,"-2"2"0,-1 2 1,-1-2-623,-1 1 1,2 0-1,0 0 107,0 0 0,-1 0-22,-1 0-169,2 2 1,-1-1-33,1 0 1,1 1-302,-1-2 216,0 2-8,-2-1 104,1 0 0,-2 1 199,0 0-391,3 0-38,-5 1 1,5 1 56,-5 0 1,2 0-67,0 2 182,1 1 1,1-1-2,-1 0 1,2-2-95,0 2 0,0-1-94,-2 1 1,2-2-61,0 2 182,2-2 1,-1 3 89,0 0-98,2-2 27,-2 2-32,2-4 0,-1 4 28,0-1 1,0 2 67,0 1 1,0-2-44,1 2 0,0-3-152,0 3 26,0-2 1,0 5 181,-2-1-51,2-4 0,-3 4-12,3-2 1,0-1-21,0 2 0,0-4-156,0 3 0,0-2 33,0 4 60,3-2 72,-3 2 195,4-1-225,-3 0 1,1-2 181,0-1 0,-1-1-84,2 1 0,-2-1-3,2 0 0,0 1 26,0 2 1,1-2-89,-1 0 1,1 0 16,1 0 1,-2 1 2,2-1 0,-3-1-11,2 0 1,0-1 127,1 1-75,-1 0-87,-1 0 0,2-1 47,0 0-14,-2-2 0,1 3-7,0-2 23,-2 0 21,0 1-39,0-2-87,2 0-145,-1 0 196,5 0 0,-6-1 16,2 0 0,-1 0-2,0-2 1,-2 1 0,2-1-32,1 0 14,-2 1 0,0-3-1,0 2 1,0-1-111,3 0 0,-2-1-33,0 1 1,-1-2 31,1-1 1,-2 0 12,2 1 0,-1 1 58,1 2 0,-2-2-16,2-1 0,-1 0-47,1 2 1,-2-1-37,0-1 0,0 0 37,-1-2 1,0 4 0,0-2-129,0-1 0,0 1 31,0 0 1,0 3-162,0-3 0,-1 2-131,0-2 1,-1-1 0,-2 0-320,1 0 1,2 2 0,-2 1-245,-1-1 1,0 0-240,-1-1 886,3 3 1,-2-1-984,1 1 1377,1 1 0,-2-2 0,1 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8:31.9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1 229 11767,'0'-6'520,"0"0"-299,0-1 1,0 1-85,2-1 0,-2 2 0,2-1 364,0 0-341,-1 0 0,1 1-17,0 1 1,-2-1-3,2-1-61,-2 3 0,2-4-26,-1 2 0,1 2 35,-2-3 0,0 3 58,2-1-95,-2 0-3,3 0 0,-3-1 0,1 0 67,1-1-138,-1 3 0,0-3 47,0 3 0,0-2 87,2 1-39,-2-1-68,1 3 0,0-3 0,0 1 0,0-1-7,2-1 1,-2 2 0,0 0 0,0-1 0,1 0 0,1 0 0,1 0-10,-1 0 26,-1 3 1,0-2 55,0 3 0,-2-1-9,4 0-71,-3 2-40,2-2 28,-2 2 6,3 0-5,-3 0 10,2 0 13,-1 0 48,-1 0-88,0 0-43,0 0 17,-1 0-37,3-2-129,-1 1 171,1-1 115,3 2-33,-2 2 0,0-1 87,-2 2-80,-2-2 1,2 3-39,-2-1 123,2-1-66,-1 2 1,1-3 151,-2 3-12,0-1-104,1 1 0,-1 0 32,1 0 0,-1-1-31,-1 3 0,0-3-126,0 3 0,0-3 108,0 3 0,0-1-154,0 2 0,0 1 49,0 1 1,0-1-73,0-1 0,0 1 82,0 1 0,1 0 1,0 1 52,0-1 0,1 0 0,-2 0 23,0 0 0,0-1-15,0-1 0,0 1-33,0 1 33,0 0-547,-2 1-149,1-5-359,-1 3-1413,2-7-739,0 5 3172,2-6 0,3 2 0,2-2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8:34.4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184 207 8073,'5'0'941,"-1"0"0,-4-3-336,0-2 0,-2 0-363,1-2 1,-3 1-49,1 0 0,1 2 1,-1 1 434,-1 0-410,0-1 1,-1-1 87,1-1 0,1 2-56,0-1 1,1 3 228,-1-1-209,2 2-175,-3-1 1,3 2 243,-2-2-219,2 2 0,-5-3 32,2 2 0,-1 0-9,1 0 0,1 0 36,-3 1 0,3 0-45,-3 0 1,1 2-191,-2 1 1,1 0 0,0 0-194,1 0 281,0 1 0,-1 1 0,-2 0 1,0-1-1,0 1 0,2-1-20,1 1 0,2-1 1,0 2-1,0 0 0,0 1 25,0 0 1,1 0-6,-1-1 0,2 0-164,0 1 1,-1-1 76,0 2 1,1-2 0,1 2 0,0 0-38,0 1 1,0-4 39,2 0 35,-2-4 0,3 5-110,-2-2 0,0 1-29,2 0 1,-1-3 88,1 4 1,-2-3-1,2 1-30,1 0 1,-1-1-16,0 0 76,-2 0 0,3 1-61,1-1 1,-2 0 87,3-2 1,-2 0 4,2 0 1,0 0 16,3-1 1,0 0 42,0 0 0,-3 0 189,0 0 0,0 0-101,4 0 0,-5-1-33,0 0 0,0 0-106,1-2 0,0 1-68,-1-1 1,0 1 37,1-1 0,-3-2 24,2 2 1,-1 0-45,0-1 1,1 0-3,-1-4 1,0 0-1,0 0-56,-1 0 0,-2-1 166,3 1 0,-2-2 67,1 3 0,1 0 26,-3-1 0,2 2-110,-1-2 1,-1 1 0,-1-3-29,0 1 0,0 2 35,0-1 0,0 2-48,0-2 1,0 2 33,0-1 0,2 0 64,-1 0 0,2 1-20,-1-2 0,-1 2-2,-1-2 1,0 2 20,-2-1-136,2-1 0,-2 0 36,2 1 0,-1 1 1,0 0 0,0-1-81,-1 4-104,2-5 84,0 5 62,0-4-96,0 2-158,0 1 104,0-3 171,0 2 263,0 1-203,0 2 343,0 2-62,2 2 1,-1 2-227,0 4 0,0 0-156,1 0 0,-2 0-29,2 0 1,-1-1 51,0 1 1,0 1 0,1 2-3,0 0 1,-1-1 0,0-2 76,0 3 1,-1-2-1,1 2 32,1 1 0,-1-3 1,-1 2-1,1-1-209,0-1 1,0 0 115,0 0 0,1 2 1,0-1-1,-1 1-111,1 0 1,-1-2-1,2 1 1,-1-2 74,1-2 62,-2 0 0,3 1 0,-1-1 52,1 1 1,1 0 0,-1 2-1,-1-2 369,0-1-304,-2 0-155,4 1-968,-5-2-2099,2 0 3097,-2-1 0,0-2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8:36.5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179 37 10722,'0'-9'1901,"-1"4"-547,-1 0-975,-2 1 1,-3 0-61,-2 1 1,3 0-198,-1 1 1,3 1 0,-4 1 121,0 0-41,1 0 0,0 0 54,1 0-125,1 0-93,1 0 1,0 0-1,0 2 58,0 1 0,1-1 0,0 1 207,0 1-227,-3 0 0,0 1-116,-2-1 0,3 1 0,-1-1 0,1 1 0,0 0 0,0-1 0,1 1 0,1 1 0,0 0 0,1 1-51,-1 0 83,2-1 1,-2-1 0,1 1 0,1 1 0,-1 1-356,1-1 0,-1-1 334,2 2 0,0-2 40,0 2-37,0-3-63,2 4 38,-1-2 1,2 1-43,-1-1 0,0-3-7,-1 1 0,0-1-85,2 0 147,-2-1 13,1 1 1,-1-2 63,0 3 0,0-2 3,0 2-39,2-1 2,-1 2 1,5-1 11,1-1 0,-3-1 0,1-1 38,-1 0 0,0-2-66,0 2-45,-2-2 1,6 0 10,-2-2 0,0 1 246,-1-2 0,1 2-116,1-2 0,-1 2 0,0-1 10,0 0 0,-1 1-54,-2-2 1,3 0 0,-1-2-73,-1 0 0,-1 1-84,-1-1 0,-2 2 133,2 0 1,-1-1-35,1-2 1,-1 1 316,1 2 31,-2 2 117,1-3 1,-2 3 0,1-3-43,1-1 0,-1 2-259,-1-4 0,1 3-225,0-4-26,0 3 0,1-4-167,-2 1 0,0 3 268,0-1 0,0 3 26,0-3 0,-1 1-31,0-3 0,0 1 0,-2-1-197,1 0 0,0 3-100,1-1 0,-2 0-129,-1 0 0,-1 1-250,0-1 1,1 2-25,-1 1 0,-1 1 0,-2-2-929,1 1 0,-1 2-690,2-2 2325,-2 2 0,3-4 0,-2 3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8:37.6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 10456,'0'9'719,"-1"0"1,0 0-457,0 1 0,-1-2 1,1 1-62,-1 2 1,0-1-107,1 0 0,0-3 0,-1 3 0,1-2 0,-1 1 0,0 0 0,-1 0 179,1 0 1,1-1-350,-1 0-92,1-3 0,0 4-178,-1-2 1,1-1-502,1 0 621,0-2 0,-2 2-541,1-2 201,-1-2-532,2 4-935,0-1 1051,0 0 980,0-3 0,0-2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8:38.7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9 156 6590,'-3'-3'1337,"0"0"-622,2 0 358,-1 1-333,2-1-758,0 3 210,0-2 0,1-1 52,0-3 1,0 2 16,0-2 1,0 4-30,1-3-124,0 1 0,1 0-155,0-1 1,-1 1 113,1-1 0,-2 0 8,3-1 0,-3 2-7,0-2 1,0 3 0,1-1-27,1 0 0,-1 0 1,1-1-1,1 0 1,0 1-1,0-1 0,1 1 1,0-1-1,-1-1 1,1 0-1,0 1 125,1 1-126,-1 0-38,2 4-14,-3-2 1,1 2 10,1 0-40,0 0 39,0 0 0,-3 0-1,0 2 1,-1-1 128,1 2-125,0 0 131,1 1 0,-1-1-107,1 0 0,-2 3 4,1 1 1,0 0 17,-2 1 1,0-1 0,1 1 55,0 0-91,-2 1 1,2-3 0,-2 2 290,0 2 0,2-3-87,-1 3 0,1-2 0,-2 1-25,0 0 0,0-1-71,0-1 1,0 2-497,0 2 1,0 0-322,0-2 664,2-2-469,-2-2-1220,4 1 0,0-5 349,2 2 1,-3-4 1371,2-2 0,-2-1 0,2-1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4:51.015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53 20 13728,'-7'0'-267,"1"0"1,0-1 0,1 0 0,0-1 252,0 0 1,2 2-1,-1-1 242,1-1-312,1 1 1,1-2-337,-1 3 725,1 0 0,-1-1 287,2-1-1069,0 1 94,0-2 1,0 3 413,2 0 1,2 0 0,3 0-1,-1 0 1,1 0 247,-1 0 1,1 0-147,-1 0 1,1 0-1,-1 0 130,1 0 1,-1 0 0,1 0-1,0 0-208,-1 0 0,1 0 1,-1 0-1,1 0-20,-1 0 1,1 0 0,-1 0-1,1 0 194,-1 0 0,1 0 1,-1 0-1,1 0 14,0 0 0,1 0 0,1 0 0,-1 0-210,-1 0 1,0 0-1,-1 0-51,1 0 0,-1 0-45,1 0 79,-1 0 0,-1 0 0,-1 0-45,1 0 0,1 3 1,1-1-1,-1-1 15,1 0 0,-3-1 1,0 0-1,2 0 10,-1 0 1,2 0-1,-1 1 1,-1 0-49,-1 1 1,1 1 0,1-3-1,1 0 46,-1 0 1,1 0 0,-1 0 0,1 0 8,-1 0 0,1 0 1,-1 0-1,1 0 26,-1 0 0,1 0 0,0 0 0,0 0-9,2 0 1,-2 0-1,1 0 1,0 0 18,-2 0 1,3 0 0,0 0-1,-1 0-11,-1 0 1,0 0 0,-1 0-18,1 0 0,-1 0 0,1 0 35,-1 0 0,-1 0 1,-1 0-1,1 0-39,1 0 0,0 0 0,2 2-36,0 0 0,0 0 0,0-2 1,0 0 23,-2 0 1,1 0-1,-1 0 1,1 0-7,-1 0 0,1 0 0,-1 0 0,1 0 33,-1 0 0,1 0 1,0 0-1,1 0-34,1 0 0,0 2 0,-3 0 1,1 0 27,-1-1 1,2-1 0,0 0 0,0 0 5,0 0 0,0 0 0,-2 0 0,1 0-2,-1 0 1,3 0 0,0 0 26,-1 0 0,-1 0 0,-1 0 103,1 0 1,-3 0 0,1 0-79,0 0 1,1 0 0,0 0 0,1 0-60,-1 0 0,1 0 1,-1 0-1,1 2-145,-1 0 1,2 0 0,0-1 67,0 1 0,2-1 0,-2 1 1,1-1-1,1 1-8,-1 0 0,1 0 0,-2-2 0,0 0-9,0 0 1,0 0 0,-2 0-1,1 0 37,-1 0 1,1 0 0,-1 0-6,1 0 1,-1 0-1,1 0 1,-1 0 21,1 0 1,2 0-1,-1 0 1,0 0 38,0 0 1,0 0-1,1 0 1,0 0 4,0 0 1,-1 0 0,1 0-1,0 0-61,-1 0 1,1 0 0,-2 0-1,-1 0 8,1 0 0,-1 0 0,1 0 11,-1 0 1,1 0 0,-1 0-1,1 0 1,0 0 11,2 0 0,-2 0 0,2 0 0,-2 0 50,0 0 0,-1 0 0,1 0 0,-1 0-6,1 0 0,-1 0 0,1 0 1,0-2-93,2 0 0,-2 0 1,2 2-1,-2 0 43,0 0 0,-1-2 0,1-1 1,-1 2-4,1 0 1,2 1-1,-1-1 1,0 0-8,0-1 1,0 0 0,2 2 0,-1 0 25,1 0 0,-2 0 0,-1 0 0,0 0 2,2 0 0,-2 0 0,2 0 1,-1 0-1,1 0-3,2 0 0,-5 0 21</inkml:trace>
  <inkml:trace contextRef="#ctx0" brushRef="#br0" timeOffset="1">2065 32 15779,'4'1'-9,"6"-1"-10,-1 0-21,1 0 1,1 0 0,-2 1 0,0 0 46,1 2 1,-1-1 0,-1-2 0,1 0 3,-1 0 1,-1 0 0,0 0 5,-1 0 1,1 0-1,-1-1 1,1 0 2,0-2 1,-1 1 0,1 2 3,-1 0 0,1 0 0,-1 0 0,1 0-23,-1 0 1,1 0 0,0 0 0,1 0 0,1 0-30,-1 0 1,-1 0 25,0 0 1,-1 0 0,1 0 0,-1 0-30,1 0 0,-1 0 1,1 0-1,-1 0 27,1 0 1,-1 0-1,1 0 1,0 0 2,-1 0 1,1 0-1,-1 0 1,1 0 19,-1 0 1,2 0 0,0 0 0,0 0-25,0 0 0,2 0 0,-2 0 0,0 0 1,0 0-1,-2 0-2,1 0 1,-1 0-1,1 0 0,-3 0 9,1 0 1,-3 0 0,2 0 0,-2 0 0,3 0 0,0 0-8,1 0 1,0 0 18,1 0 0,-1 2 1,1 1-1,-1-2 21,1 0 1,-1-1 16,1 0 0,-1 0-5,1 0 0,-3 0-43,1 0 1,-1 0-9,3 0 0,-1 0 1,1 0 5,-1 0 1,1 0 0,-1 0-17,1 0 1,-3 0-103,1 0 56,-1 0 56,0 0 0,1 0 0,0 0-1,0 0 1,0 0-1,-1 0 2,1 0-9,1 0 0,1 0-56,-1 0 61,-2 0 0,-1 0-3,0 0 0,-2 0 8,3 0 1,1 0 12,1 0-7,-2 0 1,0 0 95,-2 0-136,-1 0-864,1 0 481,-2 0 1,0 0-1,-2 0 1,-1 2-766,0 0 0,1 0 364,-3-2 796,1 0 0,-3 3 1,1 1-1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5:07.82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614 18 7283,'-3'1'-72,"0"1"0,2-1 0,-2-1 710,-1 0-530,2 0 0,-1 1 0,1 0 8,-1 0 0,2 0 0,-2-1-173,0 0 1,-1 0 0,-1 0 103,1 0 1,-1 0-1,1 0 15,0 0 0,-1 2 1,1-1-1,-1 1 10,1 0 0,1-2 1,0 2 16,0-2 1,0 2 0,0-1-18,0 0 1,-1 1 0,0 0 0,-1-1-6,1-1 1,-1 0 0,1 0-163,-1 0 117,1 0 0,0 0 0,-1 0-1,1 0 1,1 0-1,0 0 1,0 0 10,-1 0 0,1 0 0,0 0 0,-1 0 7,0 0 1,1 0-1,0 0 40,0 0 1,1 0-6,-1 0 0,1 2 1,-1-1 54,0 0-106,1 0 1,-2-1-17,1 0 1,-1 0 0,0 0-8,-1 0 0,2 0 1,0 0-3,0 0 0,1 0 1,-1 0-20,-1 0 0,2 0 1,-1 0 33,-1 0-14,0 0 0,0 0 1,0 0 21,-1 0 1,1 0-23,-1 0 0,1 0 0,0 0 0,-1 0-14,1 0 1,1 0 0,0 0 0,-1 0 4,0 0 1,2 0 5,-1 0 1,1 0-1,-1 0 3,0 0 0,0 0 54,0 0 1,2 0-36,-2 0 1,0-2-1,-1 1 4,-1 0 0,1 0-25,-1 1 0,2 0 1,1 0-1,-1 0-7,0-2 0,-1 2 56,1-2 1,1 2 105,-1 0-134,0 0 0,0 0 1,0 0-59,0 0 9,-1 0 1,-1 0 11,1 0 0,-1 0 0,1 0 5,0 0 1,1 0-13,0 0 1,1 0-1,-1 0 94,0 0 1,-1 0 0,0 0-35,-1 0 1,2 0-1,0-1-26,0 0 0,-1 0 0,0 0 1,1 0 0,0 1 24,-1 0-26,2 0 0,-2 0 0,1 0 0,0 0-8,-2 0 1,2 0 0,0 0-64,0 0 0,-1 0 38,-1 0 0,1 2 13,0-1 0,1 1 8,0-2 0,1 0 23,-1 0 1,2 0 0,-2 0 35,0 2-64,1-2 0,-2 2 0,1-1-65,1 0 0,-2 1 0,1 1 118,1 0 0,-2 0 0,3 2-38,-2-1 1,2 0 120,-2-1 1,2 1 0,-1-2 90,0 1 0,1 1-71,-2-1 1,1 1-192,-1 0 53,2 0 0,-2 1 0,1-1 0,0 1-26,0-1 0,-1 1 69,2-1 1,-1 0 0,1-1-12,-1 0 0,0-1 1,1 1-1,0 0 1,-1 1 31,0 0 1,2-1 0,-1 0-1,0 1 26,1 0 1,0-1 0,-1-1-1,-1 2-20,1 0 0,1-1 0,-1 0-44,0 0 0,0 1 0,0 0 1,0 1 72,1-1 0,-1 1-66,-1-1 0,1-1 0,1 0 0,0 0 34,0 1 1,0-1 0,0 0-3,0 1 0,0-2 10,0 1 1,-2 0 0,1 1 52,0 1 0,0-1 1,1 1-5,0-1 1,0-1-1,0 0-194,0 0 0,0 1 0,0 1-81,0-1 1,0 0 87,0 1 1,0-1 22,0 1 1,0-1-1,-1 1 19,-1-1 43,1 0 0,1-1 1,0 0-1,0 1 136,0 0-102,0 0 0,0 0 0,0 1 0,0-1 0,1 1-9,1-1 0,-1 0 0,-1 1 0,0-1 1,0 1-1,0-1 1,1 0-1,0-1-56,0 0 0,1 0 0,-2 2 0,0-1 0,0 1-20,0-1 1,0-1 0,0 1-1,0 1-102,0 0 1,0 0 138,0-1 0,0-1 0,0 0 0,0 1 426,0 0-345,2 0 1,-2 0-1,2 1-40,-2-1 0,0 1 0,0-1 3,0 1 0,2-3 0,-1 1-66,0 1 1,0 0-73,-1 0 0,0 1 0,0-1 0,0 0 49,0 1 1,0-1-1,1 0 1,1 0-69,-1 0 0,-1 0 0,0-1 19,0 1 0,0 2 21,0 1 0,0-2 0,1-1 0,-1 0 1,2 0 15,-1 1 95,-1-1 0,0 0 1,0 1 37,0-1 1,0 1-1,0-1 1,0 0-50,0 1 1,0-1-1,1 0 1,0 0 12,0-1 0,1-1 0,-2 3 0,0-1-60,0 1 0,0-1 1,0 0-92,2 1 0,-2-2 0,2 0 82,-2 0 1,0 1 30,0 1 0,0-1 0,0 0 36,0 1 1,0-2-1,0 0 103,0 0-150,0 1 0,0-1 0,1 0-14,0 0 27,0 1 0,1-1-25,-2 0 0,0 0 0,0 1 0,0 1 0,0-1-31,0 1 1,0-1 0,1 1-141,1-1 244,-1 0 1,-1 1 0,0-1-40,0 1 1,0-1 0,1 0 0,0-1 7,0 0 1,0 0-1,-1 2-14,0-1 1,1-1 0,0 0 0,0 0-46,0 1 1,0-1-40,-1 0 1,0-1 0,0 1 0,0 0 103,0 1 1,0-1 82,0 0 1,1 0-6,1 1 0,-1 1-1,-1-1 1,0-1 20,0 0 0,0-2 0,1 2-101,0 1-84,0-2 0,1 0 37,-2 0 98,0-2 2,0 2 1,0-1-68,2 1 1,-1-1 0,1 0-65,0 0 1,0 0 0,-2 2 126,1 1-93,0 0 218,1 0 1,-2-1 0,1 0-254,1 0 1,-1 1 0,-1 1-78,0-1 1,0-1 294,0 0 1,0-2 270,0 2-335,0 0 0,0 0 0,0 0 11,0 1 0,0-2 0,0 1 0,0 0 242,0 1 0,0-1 0,0 0-347,-2 1 0,2-2 0,-2 1 0,2 0-245,0 1 0,0-1 0,-1 0-519,0 1 728,0-2-61,0 2 194,1-4 1,0 4 0,0-1-1,0 1 1,0 0 139,0 1 1,0-2 0,0 0 119,0 0-307,0-1-221,0 2-60,0-4 1,0 4 0,0-1 72,0 1 1,0-1 0,0 0 197,1 0 1,0 1 61,0 1 0,0-1 1,-1 1-193,2-1 1,-2-1-1,2 0-106,-2 0 0,0 1 0,0 1-2,0-1 0,0 0 0,0 1-379,0-1 516,0 1 1,0-1 0,0 1-1,0-1 12,0 0 0,0-1-119,0 0 1,0 0 0,0 2 62,0-1 0,0-1 0,0 0-285,0 0 1,0 0 357,0 0 0,0-2 1,1 2-1,0-1 5,0 0 1,1 0 35,-2 1 1,0 0-49,2 1 1,-2-1-210,2 0 50,-2 0 0,2 0-3,-1 0 0,1-2 46,-2 2 1,0-2 0,1 1 20,1 0 0,-1-1 111,-1 2 0,0-2-86,2 1-99,-2 0 139,4 1 0,-3 0 53,2 0 0,-1 1 0,0-2 115,0 0 28,2-1-160,-4 1 114,4-2 0,-3 2 0,2 0 0,0 0-3,1 0 1,-1 0 0,0 0-195,1 1 0,-2-2 94,1 0 1,-2 1 0,2 0 63,1 1 0,-2-2-45,1 0 1,-1 1-1,1 0 1,0-1 5,-1 1 1,0-2 0,0 2-1,1 0-92,1-1 1,-1 1 0,-1-2 11,0 2 0,2-2-148,-2 2 0,2 0 0,1-1 196,-1 0 1,-1 0-1,-1 0 1,0 1 88,1-1 1,-1 0 0,1 0-6,0 0-82,-1 0 19,2-1 1,-3 1 0,1 0-1,0 0-119,1 0-73,-1 0 165,1-1 0,-2 0-39,2 0 36,-2 0-8,3 0 0,-3 0 120,2 0 1,0 0 2,2 0-84,-1 0-28,0 0 0,1 0 0,-1 0-121,1 0 0,-1-1-6,-2 0 170,2 0 1,-3-1 0,2 2-23,1 0 1,0 0 0,0 0 0,0 0-3,1 0 0,-2-1 0,0 0-12,0 0 1,1-1 0,1 0-1,-2 1-245,0-1 288,1 1 1,-1-2 9,1 1 0,1-1 1,-1 2 163,0 0 1,-1 0-1,0 1 1,1 0-102,0 0 1,0 0 0,0 0 0,1 0 187,-1 0 1,-1 0-1,0 0 1,1 0-184,-1 0 1,0 0-1,0 0-158,1 0-7,-2-2 1,2 2 0,-1-1 31,1 0 0,-2 1 0,1 0-105,1 0 106,0 0 0,-1 0 0,0 0-116,0 0 1,0 0 0,-1 0-296,2 0 397,0 0-31,-2 0 18,2 0 1,-3 0-1,2 0 7,1 0 0,-1 0-129,2 0 264,-1 0 1,1-1-1,-1-1 1,1 1 0,-1 1-79,0 0 0,1 0 1,-1 0-1,1 0-129,-1 0 1,-1 0 38,0 0 1,0 0 0,1-1-43,-1 0 186,1 0-111,-4-1 39,4 2 0,-3 0 0,2 0 0,0 0 0,0-1-10,0-1 0,-2 1-22,2 1 0,0 0-12,1 0 0,-1-1 1,0 0 1,1 0 0,-2-1 155,1 2 1,0-1-14,2-1 0,-3 1-66,1 1 1,-1 0 0,1 0 0,0 0 0,1-1-49,-1 0-66,1 1 0,-3-2 1,1 2 60,2 0 0,-2-2 5,1 1 0,-1-1 40,1 2 1,-2 0-19,2 0 0,-1 0-15,0 0 1,0 0 8,1 0 0,-2 0-2,2 0-49,-2 0 54,3 0-30,-1 0 141,1 0-119,0 0 118,1 0-101,-1 0 7,1 0-4,-1 0 0,0 0 38,-1-2 1,-1 2-67,0-2 0,-1 2-26,2 0-22,-2-2 70,3 1-2,-2-3 94,1 4-101,1-2 1,-3 1-4,1 0 4,-1 0-10,3 0 0,-3 1 47,2 0 1,-1-2-29,1 1 1,-2-1-30,2 0 31,-2 2-116,3-2 1,-3 0 38,2 1 23,0-3 1,0 2 21,0-3 8,-2 3 15,1-2 1,-2 3-43,2-2 201,-2 2-140,2-3 1,0 3 0,-1-2 0,1 0 2,-1-1 1,0 0-1,1-1 1,-1 1-58,1-1 0,-1 1 1,0 0-1,0-1 7,0 1 0,1-1 0,-2 1 1,0 0 15,2 1 1,-2-1 0,2 1 39,-2-1 0,0 1 0,1 1 0,0-1-26,0 1 1,1-1-1,-2-1 1,0-1-32,2 1 0,-2-1 0,1 1-21,0 0 0,-1 0 0,1 0 32,1-1 1,-1 0-1,-1 1 1,1 0 9,0 1 0,0-1 0,0 1 27,0-1 0,-1 1 0,0 0 1,0 0-6,0-1 0,0-1 0,0 1-20,0-1 0,0 1-1,0 0 0,0-1 0,0 1 0,-1-1 0,0 1 13,0-2 1,-1 1-1,2-1 1,0 1 0,0 1 66,0-1 1,0 1 54,0-1 0,0 0-116,0 0 1,0 0 0,0-1-11,0 1 1,0 0 0,0 1-1,0 0 1,0-1 75,0 1-129,0 1 1,0-1 38,0 1 0,0 1 0,0-1 0,0 0 0,0-1 1,0-1-7,0 1 1,0-1-1,0 0 1,0-1 9,0 0 1,0 1-1,0 1-74,0 0 1,0-2-1,0-1 1,0 1-1,0-1 1,0 0-20,0-1 0,0 2 88,0 0 0,0 1 0,0 0 0,0 0 0,0-1 0,0 1 27,0 0 0,0 0-15,-2 1 1,2 0 0,-2-1 0,2 1 0,0-1 4,0 1 1,0 0-1,0-1-54,0 1 1,0 1-1,0 0 1,0-1-371,0 1 460,0-2 1,0 1 0,0-1 0,0 1-22,0-1 1,0 1 0,0 0-49,0-1 1,0 2 0,0 0 100,0 0 0,0-1 1,0 0-93,0-1 1,0 1 0,0-1 0,0 1 0,0-1-26,0-1 0,0 1 30,0-1 1,0 2 0,0-1 0,0 1-38,0-1 1,0 1 0,0-1 0,0 1-34,0-2 0,0 2 0,0 0 1,0 0 48,0 0 0,0 0 0,0-1 0,0 1-73,0-1 1,0 1 0,0 0 69,0-1 0,0 1 0,0-1 1,0 1 33,0 0 1,0 1-1,0 0 1,0-1-15,0 0 1,0 0 0,0-1 0,0 1 18,0 0 0,0 1 0,0 0 0,0-1 3,0 0 1,-1 0 0,0 1-1,0 0 13,0 0 0,1 0 0,0 0 1,0 0 9,0-1 0,0 1 0,0 0-24,0 0 0,-2-1 0,1-1 1,0 1-88,0 0 0,1-1 61,0-1 0,0 2 0,0 0 1,0 0 4,0 0 1,0 1-1,0 0 1,0 0 8,-2-1 1,2 1-1,-2 0 49,2 0-7,0 1 0,0-2 0,-1 1-29,0 1 0,0-1 0,0 2-60,0-2 0,1 0 0,0 0-13,0 0 1,0 1 33,0-1 1,0 1 7,0-1 1,0 2 0,-1-2 30,-1-1 1,1 0 0,0 1-26,0 0 1,0-1-2,0 1 48,1 1 0,0-2-41,0 1 0,0 0 1,0 1-1,0-2-68,0 0 38,0 0 0,-2-1 0,1 1-1,0 0 1,0 1-1,1 0 1,0 0-41,-2 0 0,2-1 0,-2 1 0,1 0 9,0-2 1,0 1 0,-2-1 0,1 1 18,-1-1 1,2 3 0,-2-1-1,2-1 33,0 0 0,-1 1 0,0 0 22,1 0 0,0 0 1,0-1 53,0 1 1,-1 2 17,2-2 0,0 2 0,-1-1-36,-1 0 0,1 1 0,0-2 0,0 1 18,0-1 1,-1 2-1,2-1-22,-2 0 0,1-2-5,-1 1 0,1 1-51,-1-1 1,1 0 0,0 0-56,0 0-180,-1 2 147,2-3 1,0 2 57,-2-1 1,2-1 0,-2 2 35,0-1 1,1 1 57,0 0 1,0 2 89,-1-3 0,2 1-76,-2-1-24,0 0 0,1 0-8,0 0 1,0 2 0,0-1 57,0 0 0,-1 1 0,2-1-48,-2 0 1,2 0 0,-2 1 0,0-1 32,1 0 0,-1 1 1,1-1 1,-1 0 1,0 1-46,1 0-10,0-2 0,-2 2 0,1-1 0,0 0-28,0-1 1,-1 2 0,1-2 9,0 1 1,0 0 56,-1 1 0,2 0 1,-2-1-1,1 1-17,0-1 0,0 1 1,0 0-10,0 0-22,-2 0 1,3-1 0,-1 2 0,-1-1-36,1 0 1,-1-1 0,-1 2 0,1-1-277,0-1 282,2 1-156,-3 1 156,1 0 0,0 0 0,0 0-49,0 0 1,-1 0-1,0 0 1,-1 0-1,1 0-431,-1 0 1,1-1 0,-2 0 0,0-1-1607,-1 0 0,0 0 2110,-2-1 0,0 0 0,0-1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26.92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1 0 10838,'3'0'371,"0"0"-441,0 0 1,1 0 0,0 0 137,1 0 1,-1 0 164,1 0 1,-2 0-105,0 0 1,-2 0-1,2 0-73,0 0 1,0 0-8,0 0 0,0 0-125,1 0 1,-1 0 0,0 1-17,0 0 0,0 0 25,0 0 0,-2 0 69,2-1 0,0 0 1,0 1-1,0 1-12,1-1 0,-2-1 1,1 0 43,0 0 0,0 0-3,0 0 1,-2 0-19,2 0 0,0 0 85,1 0 1,1 0-1,-1 0-52,1 0 0,-2 0-51,0 0 1,0 0 0,1 0-28,0 0 1,-1 0 9,0 0 1,0 0 102,2 0 1,-1 0 92,0 0 0,-1 0 0,0 0-119,1 0 1,0 0-175,0 0 0,-1 0 25,0 0 0,0 0 0,1 0-7,1 0 1,-2 0 0,0 0 59,0 0 0,-1 0 0,1 0 0,1 0 8,0 0 0,-1 0-69,0 0 62,0 0 1,1 0 134,0 0 0,-1 0-72,0 0 0,-1 0-24,1 0 0,-2 0-16,2 0 1,0 0 0,1 0 30,-1-2 1,1 2 67,-1-2 0,-1 2-54,1 0 1,-1 0-1,1 0 60,0 0 1,-1 0-80,1 0 1,-1 0 0,1 0-159,0 0 0,1 0-20,1 0 155,-1 0 1,0 0-1,1 0 5,-1 0 1,-1 0-1,0 0 64,-1 2 1,-1-2-61,1 2 184,0-2-164,3 0 0,-2 0 1,0 0 20,0 0 0,0 0 1,-1 0-165,1 0 0,0 0 1,0 0-18,1 0 1,0 0 11,0 0 0,0 0 31,1 0 1,-1 0 70,1 0 0,-2 0 1,0 0 145,0 0-167,-1 0 155,2 0-128,-2 0 1,1 0-1,0 0 1,0 0-1,2 0 14,-1 0 0,-1 1 0,0 0 56,0 0 1,0 1 57,0-2-27,-2 0 0,1 0 10,0 0 0,-1 0 25,2 0 0,-1 0-1,3 0 1,-1 0-50,1 0 1,-1 0 0,0 0-10,1 0 1,-2 0-31,0 0 0,-2 0-87,2 0 0,-1 0 70,1 0 0,-2 0 0,1 1-54,0 1 1,-2-1-95,3-1 0,-1 0-137,1 0 1,-2 0-31,2 0 1,0 1 59,2 0 0,-2 0-149,-1 0-573,-1-1 972,1 0 0,-4 2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3.3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67 8019,'4'1'606,"0"2"1,-1 3-273,0 1 1,3 1 0,0 1 0,0-1 0,1 1-101,-2 3 0,1-5 0,2 2-217,0-1 0,-2 1 0,0-4 0,0 0-280,1 1 0,2-4 0,-1 0 12,0-1 0,1-2 1,-1-1-1,1-4 86,-1-1 0,-3-2 0,-3 0 0,0-1 102,1-1 1,-2-4 0,1 1 0,-3-1 110,-2 1 0,-3-1 1,0 4-1,-1 1 189,-2 1 0,1 0 0,-1 2 0,1 1 166,0 3 0,-1 3 0,0 0-119,-2 3 0,2 5 1,-2 4-1,1 1 0,1 2 11,-2 0 0,4 5 0,-1 1 0,2 1 717,1 2-903,1 2 1,5-6 0,3 3-163,4-1 0,4-3 0,5 1 0,0-3-290,-1 0 0,4-1 0,-1-2 0,1-3-236,0-2 1,-2-2-1,1-1 1,-1-3 81,-1-2 1,-3-2-1,-1-3 1,-1-3 496,-2-4 0,3-3 0,0 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30.71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7819,'1'3'38,"1"0"0,-2 0 0,1 1 0,0 1 0,1-1 0,-1 0-237,-1 1 0,2-2 1,-1 0-1,1 0 1,-1 1 198,1 0 0,1-1 0,0-1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16.76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6879,'0'3'168,"1"0"1,0-1 0,1 0 0,-1 1 0,1-1-1,0 0 1,1 0-145,-1 0 0,0 1 0,0 0-184,0 1 0,0-1 1,-2 0 134,2-1 0,-2 1 0,2 0 1,-1-1 16,1 1 0,0-1 0,-1 1-9,0 0 1,2 1 0,-1 1 1,-1-1 0,1-1 0,-1 0 0,1 0-145,0-1 127,-2 2 0,4-3 0,-3 2-99,0 1 103,1-3 0,-1 3 10,2-1 1,-2 0 0,1-1 0,0 1-15,-1-1 0,1 0 0,-2 0 38,2 0 0,-1 1 10,2-2 0,-1 3 12,1-1 1,-1-1 0,0 1-17,1-1 1,-1 0 0,0-1 26,0 0-50,-2 3 1,3-4 0,-2 2-25,0 0 0,3 0-15,-2 3 1,1-2-16,0 0 0,-2-2-67,0 2 1,1-1-32,0 0 164,-1-1 0,-1 3 0,0-1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18.39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323 5 7305,'-3'0'330,"0"0"1,0 0 0,-2 0-140,1-2 0,1 2 0,0-2-34,0 2 0,0 0-33,0 0 0,2 0-48,-2 0 0,0 0 0,-2 0 0,1 0-3,0 0 1,-1 0 0,0 0 0,0 0 18,-1 0 1,0 0 0,1 0-49,-1 0 1,1 0 0,-1 0 0,0 0 65,0 0 1,0 0 0,2 0-107,0 0 0,-1 0 0,1 0 0,-1 0-14,1 0 0,0 0 0,-1 0 0,1 0-42,-1 0 0,1 0 0,-1 0 0,-1 0-102,-1 0 0,0 0 0,0 0 0,-1 0-3,1 2 1,1-2-1,0 2 1,0-2 126,1 0 1,0 2-1,1-1 238,-1 0 1,2 1 0,0-1 65,0 0 1,0 0-1,0-1-168,0 0 0,-1 0 1,0 0-98,-1 0 0,1 0 0,-1 0-186,1 0 0,1 0-519,0 0 723,0-2 1,0 1 95,0 0 1,2 1-302,0 1-73,0 0 1,1 1-937,0 0 430,-2-2 1,1 2 220,-1-2 0,1 1 536,-1 0 0,2 0 0,0 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19.09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119 0 7623,'-3'0'386,"1"1"1,0 0-1,0 2 198,0 1-550,-2 0 1,2 1 0,-2-1 0,0 1-1,1-1 1,0-1-18,-1 0 0,0 0 0,1 1-6,0 1 0,0-2 0,-2 0 0,1 0-7,0 1 0,0 0 1,0 0-118,1-1 0,1 1 1,-2-1-1,2-1-256,-2 1 1,0 0 121,0 2 0,-1-3 0,1 0 0,1 0-561,0-1 549,2 1 1,-3-1 258,1 1 0,1 1 0,0-1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21.34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9 6091,'0'-3'1170,"-2"2"-1060,2 0 156,-2 1 79,2-1 86,0 0-470,0-1-22,2 2 0,-2 1 1,2 0 28,0 0 1,-1 2-1,1 0 1,-1 0-32,1 0 108,1 0 1,-1 1 0,1 0-1,0-1 1,-1 0 0,1 1 0,-1 0 0,2 0-16,-1 1 0,-1-1 0,1 0 0,0-1-18,-1 0 1,1 0-1,-1 1 1,0 0-23,0-2 1,0 1 0,-1 0 0,1 0 2,0 1 1,-1-1-1,2 1 1,-1-1 5,1 0 1,-2 0-1,2 1 1,-1-1-1,1 0 1,-2 1 0,2 1 0,-1-1-46,0 0 0,1-1 0,0 0 1,0 1 14,-1 0 0,1-1 1,0 1-1,0-1 26,-1 0 0,1 1 0,0 1 1,0-1 2,-1 0 0,1 1 0,0-1 0,1 1-1,-1-1 1,0 0 0,0 1 0,1-1 8,-1 1 0,1-1 0,-2 1 1,1-2-5,0 0 0,-1 1 0,2-1 1,-1 1 18,0 1 0,1-1 0,-1 0 0,0 1 34,0-1 1,1 1 0,-1-1-1,0 0 16,1 1 0,0-1 0,0 1 0,-1-1 16,0 1 0,0-1 0,1 0 0,0 1-42,-1-1 1,1-1 0,-2 0-98,0 0 1,0 1-1,2 1-34,-1-1 0,-1-1 1,2 0 7,-1 1 0,-2-1 1,2 2-39,-2-1 1,2 1-1,-1-1 1,0-1-91,0 0 0,0 0 0,-1 1 38,1 1 0,1-2 0,-2 0-22,0 0 1,1-1 9,0 1 0,-1-1 1,-1 0 179,2 0 0,-2 0 0,4 0 0,-1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22.71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283 1 7865,'2'2'273,"0"-2"0,-4 2 0,0-2 0,-2 1 0,0 0 0,0 2-233,1 1 1,2 1 0,-2-1-1,1 0 1,1 1 0,-1-1-10,1 1 0,-2-2 0,1-1 0,0 2-1,0 0 1,-1 0 0,0 1-1,0-1 42,0 0 0,0 1 0,0-1 12,0 1 1,-1-2-1,1 0 1,0 0 0,0 1-7,0 0 1,1 1-1,-1-1 1,1 1-71,1-1 1,-1-1 0,0 0-1,0 0 1,0 1 0,0 1 0,-1-1-1,1 0 1,0 1 0,0-1-1,0 1 1,0-1 0,-1 0-145,1 1 1,-1-1-1,-2 1 123,1-1 1,0 0-1,0 1 7,1-1 1,-1 0-1,1 0 1,0-1-1,0 0 40,0-1 0,0 2 1,-1-2 17,1 1 0,2 0 0,-2-1 0,0 1 28,0 0 0,0 0 0,1-1 0,0 1-20,-2 0 0,1 1 1,-1-1-1,1 1 106,0 0 0,0-1 0,1 0 0,0 0-15,-1 1 1,2 0-1,-2 0 1,1-1 126,1 0-162,-1-1 0,1 2-67,0-1 1,-2 1-62,0 0 0,0 1 0,0-2 0,0 1 27,1-1 1,-1-2-1,0 2 26,-1 1 0,1-2 1,0 1-12,2 1 1,-2-1-1,1 2-12,-1-1 0,2 1-45,-2-1 0,1 0-74,-1 1 0,2-1 1,-2-1-1,1 0 1,0-1-1,0 0 0,0 1 1,-1-1-1,1 1 1,0 1-1,1 1-1795,1-1 1,0-1 1895,0 0 0,0 0 0,0 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33.81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7659,'0'3'143,"0"0"0,0-2-138,0 2 1,0-1-35,0 1 0,0-2 0,1 2 52,1 0 0,0 1 1,-2-1 37,2 0 0,0 0 186,-1 2-197,0-1 1,1-1 120,-2 0-112,2 0-40,-2 1 1,3 0 0,-2 0-1,0-1 6,0 0 1,1-1-1,0 1 1,-1 0-53,1 0 1,-1 0-1,1-1-137,0 1 1,0-2 71,0 2 1,-1-2 0,1 2-10,0 1 1,1-2-120,-1 1-3,1-2 0,-2 2-172,0-2 296,0 0-136,-1 1 0,0-2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35.21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120 9 6009,'0'-2'253,"0"-1"0,0 2-193,2 0 55,-2-1 456,2 2-16,-2 0 194,2 0-474,-1 0 0,1 0 231,0 0-84,-2 0 738,2 0-928,-2 2 0,0-1-49,0 2 1,0 0 0,0 2-168,-2-1 0,2-1 0,-2 0 0,1 0 0,0 0 0,-1 0 0,0 0 0,-1 1 0,0 0 0,0-1 0,0 0 0,-1-1 0,1 1 0,0 0 0,-1 0 0,1-1-127,-2 0 1,1 1 0,-1 0-1,1 0 1,1 0 0,0 0-1,0 0 1,-1 0 0,0 0-1,0 0 1,2 1 0,-1-1-200,1 0 1,0 0 0,0-1 97,-2 0 0,2 2 0,-1-2 0,-1 1-162,0 0 0,1-2 1,0 1-1,0 0-179,-1 1 0,1-1 0,1 0 553,0 0 0,0-2 0,0 4 0,0-2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39.05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199 0 8237,'-3'1'33,"1"0"130,0 0 0,2 1 0,-2-1-111,0 0 1,0 1 0,-3-2-296,1 0 0,1 0 93,0 0 1,0 0 0,0 1 42,0 1 1,2-1 89,-2-1 0,2 1 0,-1 0 7,0 0 1,1 1 0,-1-1 222,0 1-183,2 1 1,-2-2 0,1 1-19,0 0 0,0 2 1,-1-2-1,1 1-2,-1 0 1,1-1-111,-1 1 0,1-1 22,-2 1 0,2 1 0,-2-1 170,1 1-62,1 0 1,-1-1 0,1 0 350,0 1-363,0-1 0,1 0 77,-2 0 0,2-1 74,-2 1 0,1 0-120,-1 1 0,-1-1 1,2 0-25,0 0 0,0 0 0,1 0 0,0 0-150,-2-1 0,2 2 114,-2-1 1,2-1-1,-1 1 102,0-1-6,0 1 0,-1 0-66,2 1 1,-1 1-1,-1-1-9,1 0 0,-1-1 10,1 0 0,0-1 0,0 0 0,0 1 0,0-1 26,0 2 1,-1-2-18,0 1 0,1 0 0,0 1 0,0-1 128,0 0 0,-1-1-68,2 1 1,-1-2-1,-1 2-6,1 0 1,0 1-96,0 1 1,0-2-1,0 0 1,0 0-205,1 1 179,0 0 1,-1-1 0,0 0-15,0 1 0,0 0 0,0 0 33,-1 0 0,-1 1 0,2-1 89,0 1 0,-1-2 0,0 0 393,1 0-437,1-1 1,-1 1 32,0-1 1,0 1-1,0 0-38,0 1 0,1-1 0,0-1 1,-1 1 22,-1-1 1,1 0 0,1 1 1,0-2-1,-1 2-8,-1 1 1,1-2-1,0 1 21,0-2 0,0 3-52,0-1 1,0-1 0,0 1 0,-1 0 18,-1 0 0,2 1 1,-1-2-35,0 0 0,1 2-72,-2-1 0,2 1-21,-2 1 1,2-1 17,0 0 1,0 1-83,1-1 1,0 1-34,-2-1 0,2 1-156,-2-1 0,1-2-128,0 0 0,0-1-599,0 0 1081,0 0 0,1 1 0,0-2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40.61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7596,'2'3'210,"-1"0"0,1-2 1,-2 2-1,0 0-128,2-1 0,-2 1 1,2-2 21,-2 2 1,1 1-63,1 1 0,-1-3 0,0 1-59,0 1 1,0 0 0,2 0 11,-1 1 1,1-1 1,-2 0 1,1 1-1,-2-1 1,1-1-1,1 0-24,-1 1 1,0-1 29,0 2 1,0-1-1,1-1 1,0 0 22,-1 1 0,1-1 1,0 2-1,0-1 27,0 1-34,2-1 0,-3 0 0,1-1 23,0 0 0,0 0 0,-2 2 44,1-1 0,0-1 1,1 0-118,0 0 0,-2 0 0,2 0 12,-2 0 1,2 1 0,0 1-27,0-1 0,-1-1 1,1 0 21,-2 0 1,2 0 0,-1 0 18,0 0 0,0 0 1,0 0 4,0 0 1,1 1-1,-2 0-2,2 1 1,-2-1 0,2 0 0,0-1 14,-1 0 0,1 0 0,-2 2 114,0-1 1,1 1 0,1-1-32,-1 0 1,-1 1-73,0-1 1,0-1-1,0 0 1,0 1 0,1-1-1,0 2 1,1-1-1,0 1 1,0-1 0,-1 1-1,-1-1 1,0 0-1,1 1 1,1-1 0,-1 1-1,-1-1 122,0 0 0,0-1 0,1 0 0,0 1 0,0 0-96,0 0 0,0 0 0,-1 1-27,0-1 0,0 1-10,0-1 1,1-1-1,1 0 1,-1 0-1,0 1 1,0-1 0,0 0-1,1 0-176,0 0 1,-2-1-1242,2-1 797,-2 0-433,0 1-337,0 0 1376,0-2 0,-2 0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3.6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 7984,'0'-8'799,"0"4"0,0 4 1,0 6-471,0 4 0,3 4 1,1 5-1,1 4 1,1 1-1,1 0 1,-1-1-1,0-1 47,0 2 1,1-3 0,2 0 0,-1 0-605,1-3 1,-4-1 0,1-2-1332,0-1 0,-1-4 1,0 0 1558,2-3 0,0-4 0,2-3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04.81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609 1 6583,'-3'0'132,"0"0"0,2 0 382,-2 0-224,2 0 0,-2 0 154,2 0-214,-2 0 1,0 0-54,0 0 1,1 0 0,-1 1-56,0 1 1,1 0 0,-1-1-35,0 0 0,0 1 1,0-2-1,0 1-50,-1 1 1,0 0 0,-1-1-48,-1 0 1,1 0-1,-1 0 1,0 0-69,0 0 0,0 1 0,1-1 0,0 1 21,-1-1 1,0 1 0,1 0 0,1 0-43,0 0 0,-1 0 132,1-1 1,-1 1-1,1 1 1,0 0-5,-1-1 0,1-1 1,-1 0-21,1 0 1,-1 0-1,0 0 1,-2 0-7,0-1 1,2 0 0,-3 1 0,1 1 0,-1-1 0,1-1 0,-1 0-18,0 0 0,1 1 0,0 0 0,0 0 5,0 0 1,2 0 0,-1 0 58,1 0 1,-1 2-1,0-1-4,1 1 1,0-2 0,0 0 20,1 0 1,0 0 0,-1 1-47,1-1 0,-1-1 0,1 1 0,0 0 11,-1 0 0,1 1 0,-1-2 1,1 0 38,0 0 1,0 0-1,0 0-19,-3 0 0,1 0 0,-1 0 0,1 0-84,0 0 0,1 0 0,1 0 0,0 0 18,-1 0 1,1 0 0,-1 0-4,1 0 1,0 0-1,-1 0 1,1 0 11,-1 0 0,1 0 0,-1 0 1,1 0-46,0 0 1,-1 0 0,1 0-1,-1 0-123,1 0 178,0 2 1,-1-2 0,1 2 0,-1-2 62,1 0 0,0 0 1,-1 0 14,1 0 1,-1 0-1,1 0 43,0 0-132,-1 0 0,2 1-364,0 1 393,0-1-229,-1-1 0,-1 0 1,1 1-78,0 0 0,-1 0 0,1 0-26,-1 0 0,1-1-11,0 2 42,-1-2-390,3 2-286,0-2 844,2 0 0,-2 2 0,-1 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06.18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62 1 9517,'-2'2'231,"0"1"0,1-1 0,0 1-105,0 0 1,-1 1 0,1 1 61,-1-1-137,-1 1 1,2-1 0,-1 1 0,1 0 0,-1 1-27,2-1 0,-2 0 0,0 0-38,1 1 1,-1-1-1,1 1 1,-1-1 13,0 1 0,1-1 1,-1 1-1,0-1-52,1 1 1,0-2-143,-1 2 1,1-2-1,-1 2 1,0-1-192,1-1 1,0 0 0,0 0 195,0-2 1,-1 0-1,2 1-444,-2 0 0,2 0-152,-2 0 784,0-2 0,1 1 0,-1-2 0,2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07.62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8424,'1'3'0,"1"0"0,-1 1 36,1 0 0,-2 1 1,2-1-1,0 2 0,0-1 1,0 0-1,0 0 0,0 0 1,1 0-1,-1 0 0,1 1 1,0-1-1,-1 0 0,1 0 1,-1-1-150,2 1 0,-2-1 1,1-1-1,-1 0-238,-1 0 0,1 0 0,-1 0 102,2 0 1,-2 0-1,1 0 32,0 0 0,-2-1-138,2 1 264,-2-2 1,0 2 90,0-2 0,0 0 0,0 1 0,0-2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08.98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702 4 9397,'-5'0'0,"1"0"52,1-2 0,0 2 1,0-2-1,-1 2 0,-1 1 1,1 1-1,1 0 0,0 1 1,0-1-1,-1 1 0,-1 1 1,1-1-1,-1 0 1,0 1-1,0 0 0,-2 0 1,-1 0 70,1-1 1,0 1 0,-2-1 0,0 1-135,0 0 1,0-1 0,-1 0 0,0 0 0,0 0 0,1-1 3,0 0 0,1 0 0,0-1 0,0 1 0,1-1 0,-2 1 0,1-1 19,1 2 1,-2-2 58,2 0 1,0 1 0,0 0 0,1-1-1,0 0-2,0 0 1,0 0 0,-1 1 0,0-1-91,1 1 0,0-1 1,-2 0-1,0 0-50,0 0 1,1 1-1,0-1 1,0 0 0,1 0-1,-1 0 1,2-1 0,0 1-1,1 1 1,-1 0 0,1 0-226,-1-1 295,1 2 1,0-3 0,-1 2 0,1-1 232,-1 0 1,1 0-210,0 0 1,-1 0 0,1-1 49,-1 0 1,1 0-78,0 2 1,-2-2 0,0 1-52,0 0 1,1-1 73,-1 0 0,1 1 0,-1 1 21,1-1 0,0-1 52,-1 0 1,0 2-1,1-1-70,1 0 0,0 0 0,-1-1-7,1 0 1,-1 1 58,1 1 1,-1-1 0,1-1-103,-2 0 1,1 0 0,-1 0 70,1 0 0,0 0 0,0 0 13,-1 0 0,0 0-136,2 0 1,-1 0-1,1 0 209,-1 0 51,1 0-176,0 2 1,-1-1 0,1 0 17,-1 0 0,2-1 0,0 1-26,0 1 0,1-1 0,-1-1-79,-1 0 0,0 0-44,0 0 0,1 0 104,0 0 1,0 0-33,-1 0 0,1 0 215,0 0-539,2 0 0,-1 1 0,2 0-1176,0 2 1,-1-1 1130,0-1 1,0 0 423,-2-1 0,0 0 0,-1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12.53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137 22 7068,'-2'0'992,"0"0"0,0 0-979,-1 0 1,-1 0-1,0 0 1,-1 0-1,-1 0-196,0-2 1,-1 2 0,1-2 0,-1 2 31,-1 0 0,0-2 0,-1 1 1,0 0-1,1-1 0,0 1-846,2 0 724,0-2 1,1 3 272,-1-2 0,1 0 0,0-1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14.44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367 1 7916,'-3'0'1801,"0"0"-1742,2 0 1,-3 0-1,1 1 1,-1 1 0,0 0 1,-1-1-101,1 0 0,-1 1 1,1-1-1,0 1 1,-1-1 33,1 1 1,1-1 0,0 2-23,-1-2 0,2 2 258,-1-1-212,2-1 54,-3 1 0,3-1-51,-2 2 1,2-2-34,-2 1 1,0-1-15,-2 0 0,2 0 0,1 0-88,-2 0 114,0-1 1,0 0-24,-1 0 0,1 0-124,0 0 130,-1 0 0,2 0-50,0 0 0,2 0 43,-2 0 1,0 0 0,-1 0 17,-1 0 1,2 0-9,0 0 0,2 1 0,-2 1 0,-1-2-14,0 1 1,2-1 83,-1 0-49,2 0 1,-3 0-52,3 2 0,-1-2-69,0 2 1,1-2-123,-2 0 0,0 0 151,-1 0 1,1 0-1,0 0 44,0 0 1,0 0 0,1 1 295,0 0 0,0 0 221,0 0-237,2 0-113,-4-1 1,3 0 112,-2 0 1,2 0-300,-2 0 1,0 0-118,-2 0 0,1 0 70,0 0 0,1 0 0,0 0 60,-1 0 1,2 0 57,-1 0-27,0 0 1,-2 0 27,1 0 1,1 0-171,0 0 1,0 0 75,-1 0 1,-1 0 33,1 0 1,0 0-1,1 1-12,0 1 0,0-1-29,-2-1 1,2 0 200,0 0 1,3 1 31,-2 0 1,1 0 47,0 0-158,0 0-17,-1-1-27,0 0 0,1 0 10,-2 0 0,2 0-35,-2 0 0,1 0 13,-1 0 29,2 0 17,-2 0-28,2 0 1,-1 0-11,0 0 1,1 0-168,-2 0 99,2 0 37,-3 0 27,4 0 1,-3 0 31,2 0-48,0 0-17,-1 0 25,0 0-44,2 0-388,-2 0 1,0 0-1,0 0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15.96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7686,'3'0'215,"0"2"1,-2-2 0,2 2-139,1-2 1,-2 1-1,1 0 1,0 0 79,1 0 0,1 1 1,-1 0-195,1 1 1,-1-2 0,2 2 13,0-2 1,2 2 0,-2-1-1,1 0-157,-1 0 1,1 2 0,-2-2-566,1 1 1,-3-1 744,0 0 0,0 0 0,2 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17.29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181 1 8719,'-2'0'111,"-1"0"1,-1 0-1,0 0-247,0 0 0,-1 0 103,1 0 0,0 1 25,-1 1 1,1 0-1,1-1 6,0 0 1,1 1 0,-1-1-1,0 0 2,-1 0 0,1 1-51,0 0 1,2-1 0,-2-1 5,-1 0 1,0 2 18,0-1 1,1 1-1,0-2 1,0 0-27,-1 0 0,-1 0 0,1 0-44,0 0 1,1-1 0,0 0-1,-1 0 1,0 0 5,0 0 0,1 1 0,0 0 70,0 0 1,-1 0 128,-1 0 1,2 0 21,0 0 41,2 0 1,0 0 5,1-2-504,0 2 1,-2-2 26,-1 2 1,0 0-345,0 0 554,2 0 630,-3 0-626,4 0-56,-2 0 0,0 0-261,-1 0 402,1 0 0,-2 2 0,2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17.95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58 0 7550,'0'5'488,"-1"-2"0,0 0-325,0 0-182,-3 1 0,2 2 0,-3 0-66,1 1 0,1 1 0,0 0 0,0 1 0,0 0 0,0-2 1,0 0-1,-1 0-193,1-2 0,0 1 0,1 0 161,0 0 0,1-1 117,-1-1 0,0 2 0,-1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19.00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169 0 8620,'-3'2'474,"0"0"-164,-1 0 1,0 1-124,0 2 1,0-1 0,-1 0 0,1 0 71,-1-1 0,2 1 1,0-1-139,0 1 1,-1 0 0,0 1 0,-1-1-195,1 1 1,0-1-1,0 1 63,2-1 1,-1 0 0,-2 1-1,0-1 223,-1 1-500,2 1 1,-3-1-1,1 1-233,0-1 0,-1-2 0,1-1 309,-1 2 1,1-2 0,1 1-422,0-1 1,0 0 0,1-1-325,-1 0 956,3 1 0,0 0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3.8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260 4 7957,'0'-3'538,"0"3"755,0 4 1,-4 6-1,-2 1-605,-5 0 0,-2 1 1,-4 0-743,-3 1 1,3-2-1,-4 2 1,2-1-500,-1-2 0,1 0 1,2 1-1,0 0 0,2-2 344,1-2 1,2 0 208,3-2 0,5 3 0,0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19.76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7761,'3'0'-3,"0"0"0,0 1 0,1 0 0,0 0 0,0 1 0,-1 0 0,0 0 1,1-1-1,0 1 0,1 1 0,0 0 0,0 0 0,1 0 0,1 0 1,0 1-1,-1 0 0,1-1 0,0 0 0,0 0 0,0 0 0,1 0 1,0 0-1,0 0-262,1 0 0,-2-2 0,0 2 265,-1-1 0,2 1 0,-1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25.849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367 44 9789,'2'-2'59,"0"-1"0,-2 1 1,0-1 1596,-2 1-898,2 1 620,-2 1-1919,2 0 830,0-2 1,0 1-61,0-2 0,-2 1 48,-1-1 0,0 1 0,0 1-236,0 0 1,1 0-1,-1 0-80,-1 0 0,0 1 0,0 0 0,-1 0-6,1 0 1,0 0 0,-1 0-1,-1 0-165,0-2 0,-1 2 1,1-2 235,-1 2 0,0-2 1,-1 1-1,1-1-378,1 0 0,-1 2 153,1-1 0,0 0 1,1 1 43,-1 0 0,1 0 0,-1 0 138,1 0 0,1 0 1,0 0 27,-1 0 0,1 0 1,-1 0-1,1 0 43,0 0 1,-1 0-1,1 0 1,-1 0-102,1 0 0,-1 0 0,0 0 0,-1 0 77,0 0 1,1 0-1,1 1 1,-1-1-109,-1 2 1,1 1 95,-1-2 1,2 2-1,-1-1 1,1 1 151,-1 0 1,1 1-1,0-1-172,1 0 0,-1-2 1,2 2-1,-1 0 1,0 0-1,-1 0-4,0-1 1,2 1-52,-1-2 0,0 2 0,0 0 0,0 0-115,1 0 1,-1-2 0,1 2 174,0-1 0,1 1 1,-1 0-1,1 0 0,-1-1 20,1 2 0,-1-2 0,1 1 0,0 1 0,0 0-3,-1 0 1,2 0 0,-2 1 0,1-1-25,0 1 1,0-1 0,-1 0-10,0 1 0,2-1 0,-2 1 0,1 1 0,0-1-81,0 1 0,0-1 1,1 0-1,0 0 67,0 1 0,-2 0 8,1-2 1,-1 1-1,2 0 1,0 0-14,0 3 1,0-2-1,0 0 1,0-1 19,-2-1 0,2 1 1,-2 0-1,2 0 3,0 1 0,0 0 0,0 0 0,0 0 1,0-1-8,0 0 0,0-1 0,0 1 0,0-1 21,2 0 1,-2-1-1,2 0 11,-2 1 1,2 0-1,-1 0 28,0 1 1,0-3 0,0 1 0,0 1 0,1-1-7,0 0 0,-2 1 0,2-1-50,0 1 1,-1 0 0,1 1-48,0-1 1,-1 1-1,1-1 1,1 0 20,-1 1 1,0-1 0,0 1 52,2-1 1,-2 0 0,1 1-30,-1-1 1,1 0 0,0 0-1,0-1 1,0 0 116,0 1 1,-1-1-1,1 0-63,1 0-177,-2 1 1,2-1 115,-1 0 0,1 0 0,-1 0 0,1-1 8,-1 0 1,0 1 0,1-1 0,1 1 27,-1 0 1,0 0 0,1 0 0,-1-1 3,1 1 1,-1 0 0,0-1 0,1 0 41,-1 0 0,1 1 0,-1-1-40,0-1 1,1 1 0,-1-1 24,1 0 0,-2 0 0,0 0 0,0 0 0,1 0 0,0 0 602,1-1-629,-1 2 0,1-2 0,-1 2 0,0-1 0,1 0 0,-1 0 29,1 0 1,-2 0 0,-1-1 30,2 0 0,0 0-74,0 0 0,1 0 1,-1 0-15,0 0 1,1-1 0,-1 0 0,1 0-79,-1 0 0,-1 0 0,0 0 0,0-1 84,1 1 0,1-1 0,-1 0-3,1 0 0,-1 0 1,0-2-1,1 1 1,-1 0 542,1 1 1,-1-2-485,0 1 0,0 1 1,0-1-1,-1-1 1,0 0-1,1 0 207,1 1 0,-1-2-196,0 1 1,0-2 0,0 1 0,-1-1 0,0 1-9,-1 0 0,1 0 0,-1 0-74,1 1 0,-2-1 0,1 1 1,-1 0-28,1-1 0,0 0 0,-1 0 52,0-1 0,1 0 0,-1 2 0,1-1 0,-1 1 14,1 0 1,-2-1-1,2 1 1,0-1 0,-1 1 3,0 0 1,1-1-1,0 1 1,-1-1-22,-1 1 1,2-1 0,-1 1 16,0 0 1,0-1 0,-1 1 21,0-1 0,0 1 0,0 0 0,0-1 0,0 1 0,0-1 134,0 1 0,0 0 1,0-1-44,0 1 1,0-1 0,0 1 0,0 0 0,0-1 185,0 1 1,0-1-303,0 1 1,0-1-1,0 1 1,0 0-1,0-1 113,0 1 1,0-1 0,0 1-451,0 0 270,-2-1 1,1 1 0,0-1-42,0 1 1,0 0 0,-1-1 56,1 1 0,1-1 0,0 1 30,0-1 1,-2 3 0,1-1-14,0-1 1,0 2 0,1-1-38,0-1 0,-1 0 1,-1 0-104,1 0 0,0 1 0,-1 0 0,0-1 83,0 0 0,-1 0 0,1 0 0,-1-1 0,0 0-307,-1-1 0,0 1 0,-1 0-186,1 0 1,1 1-1,0 0 1,1 2-311,-1 0-617,2 0 0,-2 3 1493,2 0 0,-3 2 0,2 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38.12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203 49 8099,'0'-3'280,"0"-1"0,0 2 0,0-2 1,-1 1-1,-1 0 0,0-1 1,-1 0-1,1 0 445,0 0 0,-1 1 0,0 0 0,-1 1 0,0 1 0,-1-1-239,1 1 1,-3-1-1,1 2 1,-2 1 0,1 0-219,-1 0 0,0 3 0,-1-1 1,0 1-123,0 2 0,1 0 1,0 3-1,0-1 11,0 1 0,-1 3 0,1-2 0,0 2 144,1 0 0,0 3 0,2 1 0,-1 2 100,0 1 0,3 3 0,1-2 0,0 0-252,1-1 1,0-1 0,1-1 0,1 0-150,0-1 0,2 0 1,3 1-1,1-1-150,2-1 0,-1-2 1,2-1-1,0-2-100,2 0 1,1-3 0,1-2 0,1 0 8,1-2 0,0-1 0,0-3 0,-1-1 1,-2-2-480,1-3 0,-1-4 1,0-2 722,-2-3 0,1-3 1,-3-1-1,-1-2 117,-1-2 1,-3-1 0,-3-3 0,0-2-316,-1 1 0,-2 0 0,-1 4 0,-1 2-414,0 2 0,-3 3 1,0 4-1,-1 2-3401,-1 0 2558,-2 2 1452,0 3 0,-2-1 0,-1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17.88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3475 1924 6765,'0'-6'0,"0"-1"0,0 2-89,0 3 1,0 0 0,0 5 290,0-2 1,1-2 718,1-3 224,-1 1-172,4 3-544,-4 0 1,2-1 148,-3-1 122,0 1-357,0-2 1,0 4-102,0 1 1,0-1-1,0 4-37,0 0 1,0-1 0,0 0-31,0 1 1,-1 1 0,0 1-92,-1 0 1,-1-1-1,3 1 20,-2 0 1,1-1 0,-1 1 0,0 0-87,0-1 0,1 1 0,-1 0 1,1 0-58,1-1 1,-2 3 0,0 0 0,0-1 92,1 0 0,1-2 0,0 1 0,0 0 0,0 2 29,0-1 1,0 2 0,0-2-24,0 1 0,3 2 0,-1-1 1,-1 0 12,0-1 1,-1 3-1,1-1 1,0 2-19,2 0 1,-1 1-1,-1-1 1,0 1-49,1 2 1,1-2 0,-1 2-1,0 0-70,-1-1 1,2 2-1,0-3 1,-1 2 70,1-1 0,-2-1 1,2-1-1,-1 1 4,0-1 1,0 1 0,-1 1-1,0 1 13,2 1 0,-1-1 1,-2 1-1,1 0 3,1 0 1,-1 0 0,1 1 0,-1 1 17,-1 0 0,0-1 0,0 0-87,3-3 1,-3 2 0,3-1 0,-3 0 32,0 1 0,0 1 0,0 0 1,0 1-1,0 1 0,0 0-155,0 0 0,1 0 0,0 0 144,2 1 0,-1-4 0,-2 0 0,0 1 58,0-1 0,0-3 0,0 3 0,0-2 0,0 2 134,0 0 1,0 1-1,0 2-107,0 0 0,0 0 0,0-1 0,0 0 10,0-2-60,0-2 0,1 4 1,0-4-13,1 0 0,1 0 0,-3-1-5,0 0 0,0 3 1,0-4-1,0 1 0,0 0 39,0 0-30,3 2 1,-3-2 0,3 2 28,-3-2 1,0 1 0,1 1 0,1-1 48,0-1 0,0-3 0,-2 0 0,0 1-110,0 1 0,0-2 1,0-1-1,0 0-59,0-2 0,0 2 0,1-2 0,0 2 20,1 2 1,1-3 0,-3 4 0,0-2 37,0-1 1,0 0-1,0 2 16,0-1 1,2 5 0,0 1 13,0-3 1,-2-2 0,0-4-1,0 2 69,0 0 1,0-1-1,0 2-53,0-2 1,0 0-1,0-2 1,1-1 51,1-2 0,-1 2-45,1-1 1,-1 1 0,0 0 0,0-1 98,1-1 1,1-2 0,-3 3 19,3 0 0,-3-1-315,3 0 86,-3 1-158,0 1 0,0-1-379,0-1 515,0-2 1,0 1 0,-3-3 60,-1 0 1,-2 0 0,-1 0-12,1 0 0,-1 2 0,0 0 0,1 0 66,-1 1 0,-2-2 0,0 2 0,0-1 11,0 1 1,-2-1-1,-1-2 1,0 0-24,1 0 0,-1 0 1,-1 0-1,0 0 11,-1 0 1,-2 0 0,-2 0 0,-1 0-20,-1 0 0,-3 0 1,-1 0-1,0 0 55,-1 0 1,1 0-1,-1 0 1,1 0 38,1 0 0,-2 0 0,0 1 0,-3 0-60,-1 1 0,-3 1 1,1-1-1,0 0-17,2-1 1,-2 0 0,3 0 0,-1 0 20,-3 2 1,-3-1 0,-1-2-1,-2 1-10,0 1 0,4-1 1,0 1-1,-1-2 62,-2-2 1,-3-2-1,-1-3 1,1 1-26,2 2 0,-2 0 0,5 3 1,-2-2 2,-4 2 0,-1-1 0,1 1 0,1-2-57,-1-1 1,-1 2 0,3-2 0,-3 1-1,1-1 1,-2 2-1,4-1 1,2 1-28,0 0 0,3 0 0,-6 1 0,2-1-52,1 0 1,0 0 0,4 2 0,2 0-49,2 0 0,0 0 0,-1 1 0,0 0 126,-2 1 0,1 1 1,0-3-1,1 0 40,1 3 0,0-3 0,5 3 0,-3-3 3,-2 0 0,1 0 0,-2 0 0,-1 0-161,1 0 140,1 0 0,1 0 0,2 0 105,2 0 0,2 0 1,-3 0-1,0 0-113,-1 0 0,-1 0 0,0 0 0,1 0-154,-1 0 1,3 0-1,2 0 1,1-2 46,1 0 0,0-1 0,-1 1 1,0 0 119,-2 1 1,1-2 0,2 1 0,0-1-4,0 0 1,2 3 0,1-3-1,2 0 222,2 1 1,0 0-1,4 2 1,-1 0-13,0 0 0,1 0 0,3 0-178,-1 0 0,3 0 263,-1 0-95,4 0 0,-2-1-98,3-1 0,0-2-148,0-2 0,0-1 0,0 0-137,0 1 0,0 1 0,0 1 21,3-2 0,-3 1 1,3-2-1,-3 0 26,0 0 1,3 1 0,-1-1 0,0 0 76,1 1 1,-2-1 0,2 0 0,-1 1-6,0-1 0,0-2 1,-1 0-1,1 1 190,0 1 0,0-2 0,-2-1 0,0 0-2,0 1 0,0-1 1,0 2-1,0-2-182,0 0 0,-2 1 0,-1-1 1,0-1 18,0 1 1,-2-1 0,3 0 0,-1-1-30,0 1 1,-2-2 0,2 0 0,0-1 8,0 1 1,-2-1 0,1 0-1,0 0 7,-1-2 0,3-2 1,-2 2-1,-1-1 6,2 1 1,-3 0-1,3 1 1,0-1 8,-3 1 0,3 1 0,-2 0 0,1-1 17,0 0 0,-1-1 0,2 2 0,0-1 91,0 0 0,-1-3 0,1 2 0,2-1-79,0 1 0,1 0 1,0 3-1,0 0-5,0-1 0,3 2 0,2 0 0,0 1 0,-1 2 0,2-2 0,-2 1 0,0 0-25,1 1 0,-3-1 1,2 1-1,-1-1 47,-2-1 1,0-1 0,-1 0 0,-1 0 436,-1-2 0,-2 1 0,-3-1 0,-1-1-543,-1 0 0,0-1 0,1 3 0,0-1 30,-1 1 0,0 0 1,3 1-1,-1 2-22,0 0 1,1-1 0,1 2 0,1-1 27,-1 0 1,2-1 0,0 2 0,0 0 67,1 0 0,-1 1 0,2-3 0,-1 1 157,0-1 0,1 2 0,1-1 0,-2 0 32,0-1 0,-1 2 1,1-2-1,0 0-74,1 1 0,-2-3 0,0 2 0,0-1-39,0 1 0,-2-2 0,2 2 0,0-1-286,0-2 0,0 0 0,2-1 1,-1 0 54,0 0 1,-1-2-1,1 1 1,1 0 76,0-1 0,1 0 0,0 1 1,0 1 41,0 1 1,0 1 0,0 0-1,0 1-73,0 1 0,0 2 1,0-1-10,0 0 1,1-1 0,0 2 0,2 1-1,0 0 130,0 2 1,0-3 0,-2 0 44,2 1 1,1-2-1,-2 1 1,0 1-17,-1 1 0,-1-1 0,0 0 0,0-2-104,0 0 1,0 1-1,0-2 1,-1-1 1,-1 0 1,1-2 0,-2 1 0,1-1-213,-1 1 0,1 0 0,2-1 1,-1 1 183,-1 0 1,1 1-1,-1 1 1,2-1 59,0 0 0,0-2 1,0 1-1,0 0 32,0-1 1,0 3 0,0 0 0,0-1-17,0 0 1,0-1 0,0 1 0,0 1-96,0-1 0,0 2 1,0-1-1,0 1 47,0 0 0,0 1 1,0 0-1,0 2-120,0 0 0,0 1 1,0-1 80,2 0 1,-1 1 0,1-1 33,-1 0 0,-1 1 0,1-1-71,1 0 1,-1 3 0,1-1 38,-1 0 1,-1-1 0,0-1 68,0 1 1,2 1 111,0 1-85,1 2-234,0-1 119,-3 3-215,3 0 71,-3 0 221,0 0 14,0-3 11,0 0 1,0-2 156,0 1-127,0 2 1,-1-1 44,-1 0-70,2 3 60,-3-3-24,3 3 126,0 0-175,0-3 1,0 1-13,0-2 0,0 2 1,-1-3-1,-1 0 1,0-1-1,1-1-21,0 1 0,1 1 0,0 1 58,0-1 0,0-1 0,0-1 1,0 0 38,0 1 1,-2-1 0,-1 0 0,2 0-16,0 1 0,1-1 0,-1 0 0,0 1-25,-1-1 1,-1-2 0,1 0 0,-1 1-84,0 1 0,1-2 0,-1 0 0,1 0 43,0-1 0,-1 3 0,3-2 0,0 1 5,0-1 1,0 1-1,0-1 1,0 0 49,0 0 0,0-1 0,0 2 0,0-1 2,0-2 0,1 3 1,1-1-1,0 2 34,-1 0 1,0 3 0,0-1-60,1 0 0,-1-1 0,1-1 1,-1 1-39,-1-1 1,0 0-1,0 1 1,0-1-36,0 0 0,0 0 0,0 1 0,0-1 52,0 0 0,0 1 0,0-1 0,0 0 5,0 1 1,0-1-1,0 0 1,0 1-7,0-1 1,0 0 0,1 0 0,0-1-4,1-1 1,1 0 0,-3 2 0,0 1-40,0-1 1,0-2 0,0-1 0,0 0-9,0-2 1,0 2-1,0-2 26,0 1 1,0-2-1,0 0 1,0-1 0,0 1-44,0 0 1,0 0 0,0 1 0,-1 1 45,-1-1 0,1 2 0,-1-1 1,0 2 29,0 0 1,1 2-1,-1 0 1,1 1-31,1-1 1,0 2-1,0 1 97,0-1 1,0-1 24,0-1 1,0 1-1,0-1 1,0 0-75,0 0 0,0-1 1,0-2-1,0 0-110,0-2 1,0 1 0,0 0 0,0 0 39,0 1 1,-1-2 0,0 2 0,-1 0 28,0 1 0,1 0 1,1 2-1,0 1-20,0-1 0,0 0 0,0 0-115,0 1 1,0 1 0,0 1 21,0-1 1,0-1-349,0-1 428,3 0 0,-1 3 36,2-1 1,-1 2 0,0-2 0,0 0-15,-1 0 1,1 1 0,-1 0 47,-1-1 0,1 1 0,-1-1-3,2 0 0,0 1 0,-2 0-16,1-1 1,1 1 0,-3 0-1,2 1-39,0-1 0,1 0-70,-1-3 0,-1 0 1,1 0 2,-1 1 0,1-1 1,0 0 40,0 1 0,-1-1 0,-1 0 0,0 1-45,0-1 0,-3 0 0,1 1 0,1-2 6,0-1 0,-1 1 0,-1-2 0,0-1-43,0 1 0,-2-1 1,1-3-1,-1 0 21,1 0 1,2 0 0,0 5 0,-1-1 40,1 0 0,0 1 0,2 3 0,0-1-198,0 0 0,0 3 1,1-1-175,1 0 1,-1 0 0,3 0 0,-1 0 109,-2 0 1,2-4 338,0-2 0,-1-2 0,-2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22.23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1274 50 7412,'-8'0'-226,"1"0"1,3 1 0,3 1 0,2 1-1,4 0 450,1 0 0,-1 0 0,-1-2 0,0 0 198,0 1 498,-2 1-839,1-3 0,-4-3 1,0 0-1,-3 0 1,0-1 53,-1 0 1,-2 2-1,0-2-223,0 1 0,2 0 249,1 3 0,1-2 1,-2-1-1,0 2 1,-1 0-1,-2 1 130,-2 0 0,-1 0 1,-3 0-301,3 0 1,-3-1 0,3 0 0,0-2-8,1 2 0,2 0 0,1 0 204,0-1 208,3 1 577,1-2-903,3 3 0,2 1-183,1 1 0,-2-1 29,-3 1 1,-2-1 0,-3-1 0,0 0 58,-1 0 1,1 0 0,-1 0 0,0 0 33,-2 0 0,0 0 0,2 0 0,0 0-1,-2 0 1,1 0-1,1 0 1,-1 0-3,-1 0 1,-2 0-1,0 0 1,-2 0-17,0 0 0,0 0 0,-1 0 0,-1 0-7,-1 0 0,0 0 0,2 0 0,-1 0 0,0 0 0,-1 0 0,3 0 0,0 0 14,2 0 1,1 0-1,2 0 1,0 0 33,0 0 1,1 0-1,0 0 1,-1 0 57,0 0 0,-1 0 0,0 0 0,-2 0-23,-1 0 0,-2 0 0,0 0 1,-1 0-8,0 0 0,-4-2 0,2-1 0,-1 1-6,3-1 0,-1 2 0,2-2 1,2 3-34,2 0 1,-1 0-1,2 0 120,2 0 1,2 0 372,1 0-403,4 0 1,-3 0 0,1 0 5,-1 0 0,-3 0 0,0 0 0,-1 0-25,-1 0 1,-3 0-1,-4-1 1,-2-1-96,0 0 0,1-1 1,-2 3-1,0 0 21,1-3 1,-2 3 0,3-3 0,-1 2-15,1 1 1,2 0 0,4 0 0,0 0-156,0 0 1,2 0-1,0 0 306,1 0 0,3 0 41,0 0 1,3 0-87,-3 0 0,0 0-70,-2 0 0,2 1 0,1 1-44,-2 0 0,3 1 0,0-1-54,0 0 275,2 1-192,-2-3 1,3 0 145,0 3 48,0-2-194,0 2 0,0-2-126,0 1 69,0-1 1,0 2-14,3-3-27,-2 3 62,2-2 0,-3 5-17,0-1 1,0 1 11,0 2 0,0-4 0,0 1 0,0 1-42,0 3 0,0 6 0,0 4 0,1 0 49,1 1 0,-1-3 0,1-2 0,0 1-16,0 1 1,0 3-1,2-1 1,1 4 24,-1 0 1,3 1 0,-3-1 0,2-1-3,-1-1 0,1 2 0,-2-4 0,1 2-5,-1 1 0,-1-1 0,1 0 0,0 1 55,0-1 1,-2-2-1,2 0 1,0-1-5,0 0 0,-2-1 1,2 1-1,0 0-27,-3 1 1,2 0-1,0 2-23,-2 1 1,0-1 0,-1 1 0,0 0 0,0 1 40,0 1 1,0-1-1,0-3 1,0-1 10,0 1 0,-1 0 0,0 3 0,-2 0-12,-1 0 0,2 4 0,-1 0 0,0 1-4,1 0 0,0 1 0,2-1 0,0-1 37,0-1 0,0-1 0,0 3 0,2-1-8,0 0 0,4 2 1,-1-3-1,0-1 212,0-1 1,3 1 0,-2-2-170,-1-3 0,1 1 1,0-3-1,0 0 1,-3-4-13</inkml:trace>
  <inkml:trace contextRef="#ctx0" brushRef="#br0" timeOffset="-9955">3514 3021 18357,'1'-3'-23,"0"-4"-40,2 0 52,0 0 1,-2-3 0,2 0 0,0 0 0,-1-1-5,0 3 0,1-3 0,-1-1 0,1-1 5,0 1 0,-2-1 0,1 1 0,-1-2-1,-1 0 0,0 0 0,0-1 1,0 1-24,0 0 0,-1-2 0,0 1 0,-2-3 12,2 0 0,-3-2 0,1-3 1,0 0 7,0 2 0,0-2 0,3 3 12,0 0 1,0 4 0,0-1 0,0 2 0,0 1 10,0-1 1,0 1 0,1 0-55,2-1 1,-3 0 0,4-1 0,-2 0 0,1-1 6,1 0 0,-2-2 0,1-2 0,-1-1-75,1 1 1,0 2 0,-2 0-1,2 0 82,-2 0 0,3-1 1,-2 2-1,0-2 83,2 1 1,-4 0 0,4-5 0,-2 1 28,0 3 0,1-1 0,-1 4 0,0-1-9,0 1 1,1 2 0,0 3 0,1 1-46,-1-1 1,0 0-1,-1 2 1,0 1-74,-1-2 0,3 3 0,-2-4 0,0 2-17,-2 1 1,1-1 0,1 0 0,0-1 56,0 1 1,1-2 0,-1 3 0,0 0 32,-1 1 1,1-2 0,1 1-24,-2 0 1,1 2 0,-1 1 0,2 2 24,-2-2 0,0 2-286,-1-1 0,0 3-32,0-3 1,-1 1 0,0-1 93,-2 0 1,-1 2 0,0-1 0,0 0-121,-1 1 0,1 0 0,-1-2-65,-1 0 1,0-2 0,0-1 0,1 0-11,3-2 0,-2-2 1,2 0-1,0-3-210,2-1 1,0 0 0,0-3 0,0 0 323,0 0 1,0-4-1,-1 1 1,-2-3 275,-1-2 0,-6-4 0,-1-1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49.15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340 36 7806,'-5'0'107,"1"0"0,1 0 0,0 0-45,0 0 0,-1-2-34,-1 1 0,1-1 0,0 2-144,-1 0 0,2 0 0,0 0 96,0 0 1,0 0 0,0 0 45,0 0 1,1 0 8,-1 0 0,0 0 27,-2 0 0,1-1-96,-1-1 1,2 1-2,1 1 1,-1 0 3,-2 0 1,1 0 22,-1 0 0,2 0 12,0 0 1,1 0 62,-3 0 0,2-1 12,0-1 0,2 1-30,-2 1 1,1 0-86,-1 0 0,1 0-23,-3 0 1,2 0 35,0 0 0,0 0 10,-1 0 1,1 0 60,0 0 0,0 0 16,-1 0 1,1-2-51,0 1 0,0-1 1,-1 2-15,1-2 1,1 2 0,0-2 27,-1 2 0,1 0 164,-1 0-126,2 0 0,-2-1-33,2 0 1,0 0-31,-2 0 1,1 0 0,-1 1 1,2 0 325,-2 0-23,0-2 1,-1 2 80,-1-2 1,2 2-126,0 0 0,2 0-205,-2 0 1,2-1-162,-2 0 0,0 1 22,-2-2 1,2 2 29,0 0 0,2 0 16,-2 0 1,1 0 76,0 0-47,1 0 1,-2 0 111,2 0 0,0 0 42,-2 0 1,1 0 0,0 0-17,0 2 1,-2-2-51,1 1 0,0 1 0,-2 0-30,1 1-100,-1-2 0,2 1 0,0-1 50,0 1 0,1 1 0,-1-1 0,1 0 24,-1 0 1,2 1 0,-2 0-11,-1 1 0,2 0 1,-1 1-39,2-1 1,-1 0 0,2 1-2,-2-1 1,2 1-1,-2-1 1,0-1 62,1 0 0,-1 0 0,2 1-2,0 1 1,0-1 0,0 1 137,0-1 0,0 0 0,0 1-128,0-1 0,0 1 0,1-1 0,0 0 23,0 1 0,1-1 1,-2 1-43,0-1 0,0 0 0,0 1 0,0-1-55,0 1 0,1-1 0,1 1 27,1-1 1,-2 0-1,0 1 1,0-1 85,0-1 1,0 1 0,0-2-40,0 2 1,0 1 0,1-1 38,-1 1 0,-1-1 1,0 0-30,0 1 1,0-1-1,0 1 1,0-1-37,0 1 0,2-1 1,-1 0-1,1 1 50,0-1 0,-2 1 0,2-1 1,-1 0-21,0 1 0,0-1 1,0 1-1,0-1-88,-1 0 1,1 1 0,0-1 0,0 1 42,0-1 0,-1 0 1,0 1-1,0-1-60,2 1 0,-2-1 1,2 1-102,-2-1 1,0 0-1,1 1 160,0-1 1,0 1 0,0-1 7,0 0 0,0-1 0,1 0-82,-1 1 1,-1 0 45,0 0 0,0-1 0,0 0 45,0 0 0,0 1 35,0 1 0,0-1 0,1 0 0,0-1 68,0 0 0,1-1 1,-2 1-224,0 0 0,1 1 1,1 1 108,-2-1 1,2-1 0,0 0-97,-1 0 1,-1 0 0,0 0-45,0 0 0,0 1 266,0 0 1,2 1 92,-1-1 1,1 1-182,-2-1 0,0 0 1,0 0-18,2-1 0,-2 1-11,2-1 1,-2 0 23,0 0 1,0-2-16,0 2 0,1-1 0,0 2-51,0-1 1,1-2 0,-2 2-15,0 1 1,0-2 0,0 1-97,2-2 1,-2 1 0,2 0-44,-2 1 1,0-1 184,0 1 1,0 0 82,0 2 1,0-2 0,1-1 77,0 0 1,-1 0-74,2-1 0,-2 0 0,1 2 36,0-1 0,0 0 0,1-1-17,0 0 1,-1 2-269,2-1 1,-2 1 42,0 0 1,0-1-1,0 0 111,1 0 1,0-2-1,-1 2 3,0 0 0,1-1 0,-1 2 0,0-1-10,2 1 1,-1-2-1,0 1-2,0-1 1,0 0-8,0 0-24,-2 2 1,4-2-15,-3 2 0,1-2 1,-1 1-12,0 0 0,1-2-46,0 2 0,-2-1 0,2 0 11,0 0 0,-1 1 0,2-2-42,-1 2 1,1-2 1,0 1 0,1 0 46,0-1 1,1 0-1,-1 0-1,1 2 0,-2-2 0,0 2 15,0-2 0,1 0 1,0 0 63,1 0 1,-1 0 0,1 0-11,-1 0 0,0 0 1,1 0-40,-1 0 0,1 0 0,-1 0-23,0 0 0,1 0 0,-1 0 59,1 0 1,-1 0-1,0 0 148,1 0 0,-1 0-102,1 0 0,-1 0-13,0 0-484,1 0-276,-1 0 703,1-2 1,-1 2 57,1-2 0,-3 1 0,1 1 58,1-2 0,-2 1-63,1 1 0,-1 0-482,1 0 288,0 0 0,0 0 62,-1 0 1,0 0 5,1 0 0,-2 0 434,2 0 1,-1 0 484,1 0-602,-2 0-220,3 0-151,-4 0 1,3 0-128,-2 0 417,-1 0 116,2 0-99,0 0 1,-1 0 36,2 0-76,-2 0 1,2 0-180,-2 0 1,0 0 82,2 0 1,-1 0 0,0-1 69,0 0 1,0 0 5,-1 0 1,0 0 39,2-1 1,-1 2 57,1-2 1,0 0-7,1 1 1,-1-2-1,0 1-61,-2-1 0,1 2 1,-1 0 0,1-1 0,1 0 1,0-2-79,-1 1 1,1 2-1,-2-2-39,0-1 0,2 2 0,-1-1 33,0 0 0,-1 0 0,1 1 0,0-1 105,-1 1-47,1 1 0,-1-3 32,1 1-80,1-1 1,-2 1 0,1 0 12,0 0 0,-2 0 1,2 0-1,-1 0-10,0-1 1,-1 0-1,2-1-40,-2 1 1,0-1 0,0 1 0,1 0-35,0-1 0,0 1 0,0-1 0,0 1 24,-1-1 0,0 1 1,1 0-1,1-1 12,-1 1 0,-1-1 0,0 1-5,0 0 0,0-1 0,0 1 0,0-1 6,0 1 0,0 0 114,0-1-109,0 1 27,0-1 0,0 1 0,0-1-15,0 1 0,0 0 0,0-1 0,0 1 59,0-1 0,0 2 1,0 1-26,0-2 1,0 0 0,0 0-38,0-1 0,0 1 0,0 0-49,0-1 1,0 1-1,0-1 1,0 1 1,0 0 0,-1 1 0,-1 0 0,1-1 1,1 2 0,0-1-9,0-1 49,-2 0 1,1 0-4,0 0 0,0-1 0,1 1 0,0-1-28,-2 1 1,2 1 0,-1 0 0,0 0-126,1-1 0,0-1 97,0 1 1,0 0 0,0 0 0,-1 0 0,-1 1 1,1 0 0,1-1 53,0 0 1,0 1 0,0 0 36,0-1 0,0 2-14,0-1 1,0 0-16,0-2 0,-2 3 32,1-1 0,-1 0-50,0-2-164,2 1 5,-2-1 0,0 1-14,1 0 0,-1-1 0,1 1 62,-1-1 1,1 2 0,1 0 68,0 0 0,-1-1 1,-1 0 58,1-1 1,1 2-56,0 0 1,0 2 0,0-2-22,0 0 0,0 0 18,0 0 1,-2 2 94,1-2 118,-1 2 13,2-3 0,0 3-86,0-2 1,0 2 0,0-2-174,-2 1 47,2-1 1,-2 2 76,2-2-30,0 2 0,0-2 1,-1 2 3,0 0 1,0-1 0,0 0 0,0 1-36,-1-1 1,2 0 0,-2-1-64,2 0 1,-1 1 0,0 0 3,0 0 312,0 1 21,1-3-229,0 2 1,-1-1 0,0 2-174,0-1 40,-3-1 1,3 1 0,-1 0 47,0 0 1,0 1 0,1-1 33,-1 0-28,1 2-71,1-2 0,-2 1 108,1 0 1,-2 0 0,0 0 0,-2 0 0,0 1-396,-1 0 0,-1 0 0,0 0 0,1 0 411,-1 0 0,0 0 0,0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55.44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257 40 6007,'0'-2'742,"0"0"-484,1 2 833,0 0 1705,1 0-2585,-2-2 1,-2 1-172,-1-2 1,1 2 0,-1-1-79,-1 2 0,0-1-52,0-1 1,0 0-1,1 1 188,0 0 35,0-1 1,-2 2-96,1 0 0,1-1 0,0-1-64,0 1 0,0 0 0,0 0-64,0 0 0,0-1 0,0 2-7,0 0 1,0 0 0,1-1 75,-2-1 1,2 1 0,-1 1 58,-1 0 0,2 0 0,-1 0 17,-1 0 1,2 0 0,-1 0-5,0 0 1,0 0 0,0 0-24,0 0 0,0 0 0,0 0-81,0 0 1,1 0 0,-1 0 0,-1 0-19,0 0 0,0 0 0,-1 0 1,1 0 1,0 0-1,-1 0-129,1 0 0,1 0 0,0 0 100,-1 0 1,1 0 171,-2 0 0,2 0 363,0 0-333,2 0-11,-3 0 1,3 0-1,-1-1 158,0 0-284,-1 0 0,2 0 66,-2 1-205,2 0 80,-3 0 0,3 0 61,-2 0 0,1 0 99,-1 0 194,2 0-181,-3 0-61,4 0 1,-2 0-364,0 0 256,2 0 1,-3 0 70,2 0 1,0 0-1,-1 1 52,0 0 1,2 1 0,-2-1 0,0 1 0,1 0 1,0-1-9,0 2 1,1 0 0,-1 0-211,-1 0 1,1 0 168,1-1 0,0 1 0,-1 0 6,-1 0 0,0 0 1,1 2 40,0-1 1,-1 0 0,2 1-4,0-1 1,-1 1 0,-1-1 0,1 0 9,1 1 1,0-2-1,0 0 7,0 0 0,0 1 0,0 1-38,0-1 1,0-1 0,1 0-28,1 0 27,-1 1 1,-1-1 27,0 0 0,0 0 5,0 1 0,0 1 0,0-1-46,0 1 1,0-1-1,0 0 1,1 0-72,0-1 1,0 1-1,0-1 134,0 1 1,-1 1 0,0-1 47,0 0 0,0-1 0,0 0 1,0 1-2,0 0 1,0-2 0,0 1 0,0 1-27,0 0 1,0 0 0,1 1 0,1-1-177,-1 0 0,-1 1 0,0-1-6,0 1 0,0-2 0,1 0 77,1 0 0,-1 1 1,0 0 50,0 1 0,0-2 1,0 0-1,0 0 42,-1 1 0,0 0-45,2 1 0,-2-1 0,2 1-18,-2-1 0,2-1 0,-1 0-24,0 0 0,0 1-91,-1 1 1,0-1 0,0 0-179,0 1 292,2-1 0,-2-1 0,2 0-7,-2 1 1,0-1 3,0 2 0,0-2 0,0 0 47,0 0 0,2 0 1,-1 0 32,0 0 0,-1-1 68,0 1-113,0 0 0,0 2-4,0-1 1,0-1 0,1 0-22,0 0 1,0 0-74,0 0 94,0 0 1,-1 0 26,0 0 1,0-2-96,0 2 1,0-1 0,0 1 0,0 0 38,0 1 1,0-1-13,0 0 0,0-2-50,0 2 1,0-1 16,0 1 0,0-2 20,0 2 0,0-2 0,0 2 134,0 1 1,0-2-22,0 1 1,0-1-63,0 1 2,0-2 1,1 1 80,1 0-161,-1 0 0,-1 1 1,0 0 166,0 0-42,0-1 1,0 2 108,0-1 97,0 1-172,0 0 1,0 1 100,0-1-57,0-1 1,1-1 239,0 0 1,0 0-224,0 2 0,0-1 1,0-1-55,1 0 0,0-2-300,-1 2 0,0 0-283,2 1 183,-2-1 1,3 2 297,-1-3 1,-1 2 53,1-2 0,-2 1-32,1 0 0,0-2 0,1 2 0,-1 0 72,1-1 0,-1 1 0,0-2-34,0 2 1,2-2-68,-1 2 1,-1 0-173,1-1 0,-1 1 16,0 0 1,0-2 17,1 1 1,0 1 25,1 0 1,0 0 0,0-1 49,-1 0 0,-1 1 0,2-2-16,-1 2 1,1-2-1,-1 2-47,1-2 1,-1 0-1,0 0 47,0 0 0,0 0 0,0 0 52,0 0 0,0 1 0,0 0 58,0 0 0,1 1 0,0-2-46,-1 2 0,1-2-61,-1 2 1,-1-2 0,1 1 0,-1-1-89,0 2 0,0-1 0,1-1 9,0 0 0,0 0 0,0 0 137,0 0 0,1 0 0,0 0 124,1 0 1,-2 0-1,0 0-4,0 0 1,0 0 0,0 0-1,0 0-26,1 0 0,0 0 0,1 0-106,-1 0 0,-1 0 1,0 0-113,0 0 1,0 0 0,0 0 63,0 0 0,0 0 97,0 0 0,0 0 94,1 0 0,0 0 83,1 0 0,-1 0-134,1 0 0,-2 0 0,-1 1-183,0 0 1,0 0-80,-1 0 1,2 0 127,1-1 1,-1 0 0,0 0 173,1 0 0,-2 1 63,1 1 1,-2-1 10,2-1-29,-2 0-206,1 0 0,-1 0-97,0 0-143,0 0 159,1 0 186,0 0 0,-1 0 83,2 0-81,-2 0-63,3-2 1,-3 2-1,1-2 11,0 0 0,0 1 0,-1-1-46,0 0 0,1 2 0,-1-2 19,1 0 42,-1 2 0,1-3 86,-1 2 1,1 0 0,-1-1 20,1 0 1,0 2 0,-1-2-35,0 0 0,0 1 0,0-2-36,0 1 1,0 0 0,0 1 50,0-2 1,-1 1-197,2-1 1,-2 0 45,2-2 1,-1 1-1,0 0 72,0-1 0,1 2 0,-2 1-15,2 0 0,-2-2 1,2 3 0,-1-1 16,0 0 0,0-1 0,0 0-44,0-1 0,0 1 0,0 0 0,0-1-45,0 0 0,-1 0 1,1 0 132,1-1 0,-1 1 0,-1-1-25,0 1 1,1 1 0,0 0 183,0 0 1,1 0 70,0 0 0,-2 0-303,2-1 1,-2 1 0,0 0-48,0 0 0,0-1 1,0-1 64,0 1 0,0-1 0,0 1-123,0 0 0,0 1 0,0 0 132,0-1 1,1 0 15,0 0 0,0 1 0,0 0-63,0 0 0,-1 0 0,0 0-31,0 0 1,0-1-21,0 0 1,0-1 0,0 1-41,0-1 0,-1 2 0,0 0 34,0 0 0,-1 1 1,2-1 11,0-1 1,0 0-1,0 0 82,0-1 1,0 2 0,0 1 0,0-2 21,0 0 0,0 0 0,0-1-32,0 1 0,0 0 0,-1 1 1,-1 0 40,1-1 0,1 2 0,0-1 74,0-1 1,0 1-60,0-2 0,0 2 1,0 0 14,0 0 0,0 1 0,1 0 13,1 0 0,-1-1-104,-1-1 0,0 1 0,0 0 3,0 0 1,0 0 0,0 0 0,0 0-6,0-1 1,0 1-1,0 0-1,0 0 1,0 0 0,1 1-1,0-1 34,0 1 0,1 0-18,-2-1 1,0 1 9,0-3 0,0 2 1,0 0-199,0 0 0,0-1 118,0 0 1,0-1 152,0 1 1,0 1 23,0 0 0,0 0-44,0-2 1,0 3-1,0-1-85,0-1 1,0 2 0,0-1-134,0-1 1,0 0 27,0 0 98,0 0 0,0-1 145,0 1-88,0-1 0,0 2-10,0 0-135,-2 1 1,1-1-1,0 0-105,0-1 1,1 0 148,0 0 0,0 1 1,-1 1 220,-1 1 49,1 0 0,1-1-52,0 0 1,-1 1-153,0-2 0,0 2-39,0-2 1,-1 1 0,0 0-26,-1 0 0,2-1 1,-1 1-14,0 0 1,-1 0 122,1-1 1,-1 2 217,2-2 0,-3 2-147,1-1 0,1 0 0,-1 1-45,0 0 0,0-1 0,0 0-163,0 0 1,-1-1-212,-1 0 216,1-1 1,1 4-1,0-2 33,0 0 1,0 1 0,0 0 84,0 0 1,0 1 0,0 0 0,0 0-1,-1 0-53,0 0 1,-2 0-1,0 0 1,0 0-98,0 0 1,0 0 0,-1 0-263,-1 0 1,1 0 0,0 0 0,1 0-64,-1 0 0,1 0 0,0 0 0,0 0 0,0-1-342,1-1 1,0 1-1,0 1-309,1 0 1097,0-2 0,1 1 0,1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37.96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44 7697,'1'3'758,"1"0"-1075,-1-2 283,-1 1 404,0-2 1,2 1 134,-1 0-298,1 0 1,-2 1 127,2-2-280,-2 0 0,4 1 15,-1 1 0,0-1 0,-1 0 0,0 0-114,1 0 0,-2 1 0,2-2 5,1 0 0,-1 0 0,1 1 0,-1 0 50,0 0 0,1 0 31,0-1 1,1 0 53,-1 0 0,1 0 69,-1 0 0,0 0-49,1 0 0,-2 0-95,0 0 0,-2 0 1,2 0 83,-1 2-179,-1-2-284,-1 2 224,0-2 1,0-3 12,0-2 1,0 0 0,0 1-50,0-1 1,-1 1-1,1-1 1,-2 1-1,1 0 1,-1-1-1,1-1-409,0 0 0,-1 1 0,0 0-371,1 1 950,1 1 0,-2 1 0,-1 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41.36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18 7523,'0'-3'131,"0"1"307,0 2-434,0 4 1,0-2-1,0 2 9,0 0 0,0-2 0,1 1 1,0-1 36,0 1 1,1-2-1,-2 2 48,0 1 1,0-2-1,0 1-2,0 1 0,0-2 51,0 1 1,0-2-259,0 2-276,0-2 270,0 1 84,0-2 0,-1-3 49,0 0 1,0-2 0,0 3 20,0-2-37,1 1 1,0-1 0,0 1-1,0-1 1,0 1 0,0 0 24,0 0 1,0-1 66,0 0 1,2 1-25,-1 0-188,1 0 0,-2 0-154,0 0 184,0 2 160,0-1 459,0 2-436,0 4 0,0-1-20,0 3 1,0-1 0,0-1 0,0 1 0,0-1 142,2 0 1,-2 1 0,2-1-90,-2 1 0,0-1-273,0 0 0,0-1-411,0 0-613,0-2 609,0 1 1,0-2 124,0-2 0,0 1 436,0-2 0,0 2 0,-2-3 0,0 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16.0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4 8107,'2'-2'1078,"-1"0"0,2 3 0,-1 0 1,0 2-540,0 1 0,2 2 1,-2 2-1,1 0-307,0 1 1,0 0 0,3 1 0,0 2 1,1 1 0,0 0 0,1 0 1,-1 1 362,1-1-490,0 0 0,1-2 1,0 0-77,0 0 1,-1-2 0,1 1-317,0 0 1,-1-1-1,0-1 1,-1 0-448,-1-1 0,-1-2 1,-3 2-1,0-1 0,-1 0 732,0-1 0,-3 0 0,-1-1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4.8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135 76 8296,'2'-8'0,"2"-1"445,1 1 1,-3 2-1,0 1 1,-2-2-1,-2 0-85,-4-2 0,-1 4 0,-2 0 0,1 2-77,0 1 0,-1 1 0,1 2-58,-1 1 0,0 3 0,-1 3-78,-1 1 1,0-1-1,3 1 15,3-1-23,-3 4 0,5-2 0,-4 3-21,2-1 0,3 2 0,-1-3 1,2 0-1,1 0-305,0 1 0,3 0 1,0-2-1,2 1 125,2-1 1,-3 0 0,2-3 0,0-1-292,2 0 1,0-4 0,1 1 0,2-2 0,0-1-52,-1 0 0,2-3 0,-1-2 164,-1-2 1,2 0-1,-1-5 1,0 1 173,-2 0 1,-2-1-1,0 1 1,-2-3 0,-1-1 46,1 1 1,-3-2-1,0 3 1,-1 0 280,-1 2 0,0 2 0,0 1 65,0-1 0,-1 5 44,-1 1 1,-2 3 0,-3 3-1,3 2-218,0 3 1,1 1-1,3 1 1,0 2-74,0 1 0,1 1 1,2 3-1,3-1-82,1 1 1,4 0 0,1-1-1,1 1-646,2 0 474,-3 0 0,3-4-351,-4-2 0,3-2 0,-3-2 0,-1-1 206,0-3 0,-2-2 1,0-2-1,1-2-1701,-1-3 2020,4-5 0,-3-2 0,3-3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17.01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556 49 8742,'-4'0'301,"0"0"1,-1 0 0,1 0 0,-1 0 0,-1 0 0,-1 0 0,-2 0 0,-2-1 152,-2 0 1,-2-1-1,-4 1 1,0-1-1,-1 1 1,-2-1-1,0 0 1,-2 0-326,-3 0 0,1-1 0,-2 1 0,2 0 0,2 0 0,3 0 0,1 0-1442,0-1 1,-1 2-1,1-2 1,0 1-167,0-1 0,4 2 0,-1 0 1479,3 0 0,1-1 0,0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17.80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181 1 7600,'-3'0'694,"1"0"0,1 0 0,-1 1 0,0 1 0,0 0 0,0 2 0,-2 0 0,1 1-662,0 1 0,-2-1 1,0 1-1,0 0 1,0 0-1,1 1 1,0 1-1,-1 0 1,-1 0-1,-2 0 0,0 2 1,0-1-1,-1 0 1,2 0-1,-2-1 1,2 0-1,0-1 1,0 0-1,1-1 0,0 1 1,1-2-1,0-1 1,-1 0-1,0-2-32,1 0 0,1 2 0,0-2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18.77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0 9877,'2'3'0,"0"-1"88,0 0 1,-1 0 0,1-1 0,0 1 0,0 0 0,0 1-1,0-1 1,0 0 0,1 1 0,-1 0 0,1-1 0,1 2-1,1 0 1,-1 2 0,1 1 0,-1-1 0,2 1 0,0 1-1,1 0 1,-1 2 0,0 0 241,0 0 1,-1 1-1,2-1 1,-2 1 0,2 1-1,-1 0 1,1 0 0,0 1-1,1 0 1,0 0 0,1 1-1,1 1 1,0 0-1,0 2 1,0 0 0,-2 0 213,1-1 1,-1 0 0,0-1 0,0 0-990,0 0 1,-3-3 358,1 2 0,-2-2 1,2 3-125,-2-2 1,1 2-1,-1 0 1,1-2-1,-1 0 1,1-2 0,-1 1-1,1-2 1,0 0-1138,-1-2 1,0-2-1,0 0 484,-2-1 1,1-1 0,-2 1-1706,0-1 2568,1-2 0,0 0 0,0-2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19.73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560 1 7875,'3'0'346,"-1"2"1,0 1 0,-1 1 0,-2 0 0,-1 0-1,0-1 1,0 0 0,0 1 0,-2 0 0,0 0 0,0 1-1,-1-1 1,1 0 0,0 1 0,-1 0 0,-1 0 319,-2 1 1,1 0-1,-1 0 1,-2 1-1,1 0 1,-2 1-1,1 1-404,-2 1 0,1 2 1,-2-2-1,0 2 0,-2 0-7,-2 1 0,1 0 0,0 0 0,1-1 0,0-1-134,-1 0 0,2 1 0,2-2 1,0 0-1,0 0-269,1 0 1,-2 0-1,0 1-177,-1 0 1,-3 1 0,2-2-463,-1 0 0,-2-1 1,2 0-1,0-1-706,0-1 1,5 0 0,-1-3 0,1 1 1000,1-1 0,2 0 1,0 1-1,1-1-1010,2 1 885,0-3-45,0 2 662,3-2 0,0 3 0,2-1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20.92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777 141 9756,'-5'-2'503,"0"2"1,0-2-244,-1 2 1,-2-2-1,1 0 1,-2 0 130,-1-1 1,-2 0 0,-1 0 0,-2 0-139,-1-1 0,0-1 0,0 1 0,-1 0 0,0-1 205,0 1 1,-5 1 0,0 0-279,-2 0 1,-1-1-1,0-1-200,2 1 0,0-1 0,1 1 0,0 0 0,-2-1-403,-1 1 0,1-1 1,1 1-1,2-1 75,0-1 1,2 1 0,0-1-1,0 1 1,1 2-309,1 0 1,2-1-1,-1 3 426,1 0 0,0 1 0,3 1 0,0 1-240,1 0 0,2 1 0,1 1-1350,0 1 1820,0 1 0,1-1 0,-2 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21.77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0 12292,'2'5'0,"1"2"0,0 1 0,1 5 0,1 2 0,0 2 0,0 2-70,-1 1 1,1-4-1,-1 1 1,0-1-1,-1-2 1,0-1-1,-1-3-2083,1 0 1,-2-1 2152,2-3 0,-2 2 0,1-1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22.29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164 5 9476,'-3'-2'595,"-1"1"0,1 0 0,0 0 1,-2 2-1,1 0 204,-1 2 1,1 3 0,0 1-537,-1 2 1,1 0 0,-1 1 0,0 2-483,-1 1 1,1 0 0,-2 0-1,-1 1-572,0-1 0,0-1 0,1-2 0,-1 0-2561,0-2 2806,-1 0 1,1-2 545,-1-2 0,1-1 0,-2 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23.11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343 1 9512,'0'4'276,"0"-1"0,0 1 0,-1 0 0,0 3 0,-2 1 0,-1 0 1,-1 2-1,0 1 0,0 1 0,-2 0 0,-1 0 0,1 0 0,-1 0 1,-2 1-1,0 1 0,-2 0 0,0 3 0,-3 1 0,-1 1 0,-1 0 1,-1 1-1,1-1 0,1-1 0,0 0 0,1-1 0,0-2 0,2 0 1,0 0-474,1-2 0,0 2 0,2-2 1,0 0-908,1 0 0,2-2 1,1-1-1,3-1-887,1 0 0,1-2 1991,-1 1 0,3-1 0,1 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23.86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8115,'2'4'320,"0"0"1,0 4 0,0 1 0,0 4 0,1 3 0,0 3 0,0 2 198,0 2 1,1 1-1,-1 2 1,0-2-1,-1 0 1,0-1-1,0 0 1,-1-1-1,-1-1 1,0 0 0,0-3-704,0-1 1,0 0 0,0-3 0,0 1 0,0-2 0,0 1 0,0-2 0,0 1 0,0-2 183,0 2 0,2-3 0,1 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26.27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172 1 9046,'-3'1'580,"0"1"1,-1-1-1,-1 1 1,-3 0-1,-1 0 1,-2 0-471,0-1 0,-1-1 0,-2 0 0,-1 0-1617,-3 0 1507,1 0 0,-5-2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6.0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59 7949,'4'0'1115,"1"0"-815,-2 0 0,-2 1 0,1 2 0,-1 2 158,-1 3 1,0 4 0,0 2 0,0 2-21,0 0 1,0 1 0,0 0 0,0-1-304,0 1 1,0 1 0,0 0 0,0 1-189,0-3 0,0 0-315,0-2 1,3-2 0,0-1-1,0-1-90,0-2 0,-1-3 1,4-3-51,0-1 1,2-5 0,0-4 260,0-2 1,1-2-1,-1 1 1,-1-3-1,0-2 1,-1 0 86,0-1 0,-1-3 1140,0 1-881,-3-1 1,5 3-1,-2-2 1,1 0 328,-1 0 0,-2 2 1,2 4 8,-2 1 1,4 4-1,-2 3-147,3 2 0,-1 6 0,0 3 0,-2 3-221,2 2 0,-3 3 0,-1-2 0,0 0-115,0 1 1,0 0 0,-2-1-100,1-2 0,-1 2 0,2-1 1,-1-1-1,0-1-189,1 0 0,2-1 1,-1 1 152,0-1 1,-1-1 0,3-1-46,0-3 0,-1-2 0,1-1 0,0 0 0,1-1 0,2-2-252,-1-3 0,0-1 417,1-1 1,-1-1 0,1 0 0,-1-1 0,0-2 0,0-1-26,-3-2 0,3 2 0,-3-1 0,2 0 0,-1 1 364,0 2 1,-3 4 382,2 2-234,-3 3 1,3-2 0,-4 5-240,2 2 0,0 2 0,-3 4 0,0 1 1,0 2-1,0 0-18,0 0 1,0 3 0,0-1 0,1 2 0,1 1 0,2 2 9,0 0 0,2 1-99,2-3 0,0-2 0,1-1-169,-1-3 0,-2 1 0,-1-3-203,2-2 1,0-4 0,2 0 0,2-2 0,0-1-38,-1 0 0,-1-4 0,-1-2 1,-2-2-71,0-3 1,-1 1 0,3-4 0,-2-1 63,0-1 1,-1 0 0,3-1 253,-3 0 1,2 3-1,-3 0 1,-1 0 0,1 0 5,-2 1 1,2 2-1,-2 0 1,0 2 820,-1 1 1,0 0-276,2 3 0,-2 2-85,2 6 1,-3 2 0,1 6-50,2 3 1,-2 2 0,3 1 0,-1 0-1,0 3-88,2 2 1,-3 5 0,2 2 0,-2 1-135,1 5 1,3-5 0,-3 3 10,2-4 0,-3-1 0,2-4 0,-2 0-137,1-2 1,0-1 0,-2 2 0,1-4 0,1-1-30,-2-2 0,0-3 1,-1-2-855,0-1 1,-1-6 554,-1-1 1,0-7 0,-3-4 0,1-5-22,3-3 0,-3-1 0,1-3 159,1-2 1,1-2 0,1-2 0,0-2 0,0-3 418,0-1 0,0-8 0,0-3 140,0-2 1,0 2 0,1 1 0,1 5-266,1 3 0,2 4 0,-1 2 0,1 3 0,1 4 25,2 4 0,1 4 0,1 6 0,1 1 154,-1 4 1,0 1-1,-1 3 269,2 3-449,-2 1 0,3 9 1,-6-1-1,0 3 54,0 3 0,-1 0 0,-1 3 0,0-1-43,-2-2 1,-1 4 0,-1 0 0,0 3-92,0 0 1,-4-1 0,-1-1 0,-3-1 0,0-2-389,-1-2 1,-2-5 0,0-2-99,1-1 1,-2-4 0,1-3-484,1-2 0,0-1 0,3-4 956,1-4 0,-1-5 0,2-2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44.55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11110,'1'4'273,"0"-1"0,0 0 1,0 1-1,-1 0 1,0 0-1,1 0 0,1 1-327,-1-1 1,1 1 0,-1-1 0,1 1-588,0-1 1,-2 0 0,2 1 0,-1-1-644,0 1 0,0-1 1284,2 0 0,0 1 0,1-1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4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67 0 10338,'-3'2'0,"0"0"0,1 0 0,-1 0 148,0 1 1,0-2-1,1 2 1,-2-1 0,0 0-1,0 0 1,-1 0-1,1 0-636,0-1 1,-1 1 0,1 0-1,1 0 488,0 0 0,0 0 0,-2-2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46.18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27 0 8953,'3'0'-271,"0"0"0,0 0-118,1 0 0,-1 0 124,0 0 0,-2 1 374,0 0 1,2 0 28,0 0 1,-1 1 33,1 0 0,-2 1 0,2-1-4,-1 0 1,-1-1-103,-1 2 0,0-1 0,0 0 0,-1 1 44,-1-1 1,-1 0 0,1 0 0,0 1 84,-1-1 0,-1 1 1,-1 1 70,1-1 1,1 0 0,0-1-122,0-1 0,0 1 0,0-1 0,0 1-15,1 0 0,-2-2-66,1 2 1,0-2 85,1 0-239,-1 0 199,0 0 83,1 0-66,2 0 1,2 2-1,1-1-156,1 2 1,0-2 0,0 2-1,-1-1-175,1 1 0,2-2 0,-2 2 0,1-1-46,0 1 0,0-2 1,-1 1-1,0 0-146,1-1 0,-1 1 0,1 0 396,-1-1 0,1-1 0,-1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36.64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7725,'24'7'0,"3"0"0,0-1 0,-2 2 0,-6 2 588,-5 1 1,-9 2-589,-2 0 0,-6 1 0,-1-1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39.52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124 62 8191,'4'-2'0,"0"0"1180,-1 0 1,-1 0 0,-1 0-615,1-2 1,-1 2-1,-1-1 1,0-1-1,0 1-73,-2 0 1,1-1-1,-2 1 1,0-1-194,-1 0 1,0 0 0,-1 0 0,-1 2-51,0 0 0,1-1 0,0 2 0,-1 0-64,0 0 0,0 1 0,1 0 0,-2 0-36,0 0 0,2 0 1,-1 1-1,1 0-66,-1 2 1,1 1-1,-1 1 1,1 0-46,1 1 1,1 2 0,0 0 0,1 1 0,0 2 33,0 0 0,-1-1 0,2 2 0,0-1 179,0 0 0,1-1 1,0 2-1,1-1-150,0-2 1,1 0-1,1-1 1,1-1-70,1 1 0,0 0-327,2-1 0,-1 1 1,2-2-1,1-1 1,1 0-406,1 0 1,0-3 0,2 0 0,-2-2-933,0 0 1,0 0-1,-1-2 1,-1-1 1630,-1-1 0,-1 0 0,2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40.44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85 45 8947,'0'-4'440,"0"-1"1,-1 1 0,0 1-1,-1 0 1,0 1 0,0-1-1,-1 1 1,1-1 91,-1 0 0,0 1 0,1 0 648,-1 0-775,0-2 1,0 4 189,0-2 1,1 2-396,-3 0 1,1 0 0,-1 2 0,1 1-129,-1 1 0,3 1 0,-1 0 0,0 1 0,0 1 0,0 1 134,-1 0 1,2 1-1,0 0-131,0 0 0,2 0 0,-2 0 0,2 1-27,0 0 1,0 0-1,2-1 1,0 0 51,1 0 1,1-2-1,-1 0 1,1-1-196,0 0 0,0-1 1,1-1-1,0 0 1,0-1-1,2 0 0,-1-1 1,0-1-1,0-1 1,0 0-1,0 0 1,1-2-1,-1-1 0,0-1 1,-2-2-1,1-1 1,-1-1-1,1 0 1,-1-1-1,-1-1 0,-1 0 1,0-1-1,-1 0 1,0 0-1,0 2 1,1-1-1,-1 1 0,-1 1 1,0 1-1,0 1 1,0 1-1,0 1 138,0-1 257,0 3 1,1 0-1,0 2 1,0 2 865,0 1-951,0 3 0,0-1 0,1 2 0,-1 2 43,-1 0 1,0 1 0,0 1-116,0 0 1,1 1 0,0-2 0,1 0-101,0-1 0,0 1 1,2-1-1,-1-1-673,0-1 1,0-1 0,0-2-288,0 1 0,2-1 1,1-1-1,0-2 1,-1 0-1,-1-2-4038,0 0 4392,1-2 563,-1-1 0,1-1 0,-1 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41.05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 13 7729,'0'-2'1685,"-2"0"1,1 0 1483,-2 1-1795,2 0 1,0 2-924,1 2 0,0 2 0,0 0-82,0 1 0,0 3 0,0 1 0,0 0-159,0 1 0,0 2 0,0 0 0,0 0-8,0 1 1,0-4-1,0 3 1,0-3-119,0-1 0,0 0 0,0-2-355,0-1 1,0-2 0,0 1 0,0-1-550,1 0-410,0-2 388,1 0 607,-2-8 1,0 1-1,0-4 1,0 1 142,0 0 0,0 0 0,0-1 1,0-1-6,0-1 0,0-1 0,0 1 1,2 0 63,1 0 1,-1 1 0,1 0 0,1 1 8,0 1 0,0 2 0,1-1 0,0 1 467,1 1-320,0 0 0,0 0 0,0 1 82,1 0 0,-1 1 1,-1 2-1,0 0 155,0 1 0,1 0 0,-1 0-375,1 0 1,-1 1 0,-1 0 0,-1 2-700,0 1 0,0 0 0,0 1 0,-1-1-10,0 1 1,0-1 0,-2 1 0,0 0 723,0 1 0,2 0 0,0-2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41.84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54 167 8238,'4'0'0,"1"0"0,-1 0 0,0 0 0,1 0 0,-1 0 458,1 0 0,-2-1 1,-1 0-1,1-2 1,-1 0-1,-1 0 1,0 0-1,0-1 1,-1 0 1,2 1 1,-2-1-1,2 1 1,-2-1 0,0 0-1,0-1 1,-1 1 0,-1 0-1,-1-1 1,0 1 0,-1-1-1,0 1 605,-1 0 0,0-1-1009,0 1 1,-1 0 0,-1 0 0,1 2 0,0 0 0,0 1 0,0 1 0,1 0-18,0 1 0,1 2 0,0 2 0,0 1 0,2 1 0,-1 1-134,1 1 1,1 1 0,-1-1 0,2 2 65,0 0 0,0 1 0,0 1 1,1 1-1,1-2 0,1 1 104,0-2 0,1-1 0,-1 0 20,0 0 0,0-3 0,1-1 1,1 0 172,-1 0 0,1-2 0,-1-1-156,0 0 0,1-1 1,-1 0-1,1-2-179,-1 0 0,0 0 0,1 0 0,-1-1-85,1-1 0,-1-1 0,-1 0 1,0-1 68,0-2 1,1 0 0,-1-1 0,0-1 0,0 0-18,0-1 1,0 0 0,-1-1 50,-2 0 0,1-3 1,-1 2-112,0-2 0,0 1 0,0 0 1,0 1-1,0-1 59,0 0 0,-1 2 0,1 0 1,-2 1-1,1 0 30,1 0 1,0 1 0,0 0 270,0 1 0,0 1 1,0-1-1,0 0-67,0 2 1,0 2-1,0 0 1,0 0-127,2 0 1,-2 1-1,2 1 1,-1 0-1,1 2 1,0 2-1,0 3 1,-1 1-1,0 1 1,-1 2-1,0 1 1,0 1 0,0 0-1,0 1 1,0 0 248,0 0 1,0-1-1,0 1 1,0 0-62,0 0 1,0-2 0,0 2 0,0-2-303,0-1 1,0-1 0,1 0-516,1 0 1,1-2 0,0-2 0,1 0 0,-1 0 0,0-1-1462,0 1 1,1-3-1,1-1-1118,-1 0 3201,0-1 0,3-2 0,0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42.52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173 27 7866,'0'-3'2220,"2"0"-1341,1 0 1,-2-1 0,0 1 0,-3 0 0,0 1-126,-2-1 0,0 3 0,-1-2 1,-2 2 392,0 0 1,-2 0-1,-1 0-810,-2 0 1,3 0 0,-2 0 0,2 2 0,1 0-146,0 0 1,2 2-1,2 0 1,0 1-514,1 1 0,1 1 0,2 0 0,0 1-241,0-1 0,3 0 1,2 3-1,1-1 50,2 0 0,1 1 0,1-3 1,0 1 412,0-1 1,-1-1 0,0-1 0,0-1 183,0-1 0,-2 1 1,0-2-1,-1 1 323,0 0 0,-1-1 0,-1 2 863,0-1 0,0 0-658,-1 1 1,-1-1 0,-2 0-304,0 0 0,0 1 1,-2 1-1,-1-1-57,-1-1 0,-2 1 0,-1-2 1,-2 1-180,1 0 1,-3-1 0,-1 1-1,-2-1-857,-1 0 1,0-1 0,2 0 0,0 0 140,2-1 1,-1 0 0,3 0 0,0-1-133,1 0 774,2 0 0,-1-5 0,3 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43.64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1036 102 8550,'5'0'1468,"-2"0"0,-1-2-491,0-1 0,-2 1 0,-3 0 0,-1 1-399,-1-1 0,1 1 0,0 1 1,-1-1 47,-1 0 1,-1 0 0,-1 0 0,0 0-32,0 1 1,-2-1-1,0-1 1,0 1 51,-1 1 0,-1-1 0,-2-1 0,-3 1 97,-1-1 0,-4 1 0,1-2 0,-1 1-574,0-1 0,-1 2 1,2-2-171,-4 1 0,1-1 0,-3 2 0,1-2 0,1 0 0,0 1 0,1-2 0,1 2 0,0 0-688,0-2 1,0 2-1,1-1 1,1 0 130,2 1 0,0-2 0,3 1 0,-1 0 438,1 0 0,-1 2 0,1-2 0,-1 2 0,1 0 0,1 0 0,0 1 0,0 0 0,1 0 0,2 0 0,0 0 0,1 0 0,0 0 0,-1 0 0,-1 0 0,1 0 0,1 0 0,0 0 0,2 0 0,0 0 0,2 0 0,0 0 1,0 0-1,1 0 0,1 0 0,1 0 0,1-1 0,0-1 0,-1 1 0,0 1 0,0 0 1588,0 0 0,-1 0-1659,1 0 42,-1 0 1,2 1 0,1 1-207,-2-1 215,2-1 1,-1 1 101,1 0 1,0-1 119,1 2-226,-2-2-45,-1 0 1,1 0-332,0 0 105,2 0 117,-1 0-455,2 0 207,0-2-121,0 2 95,0-2-232,0 0-385,0 2-3451,0-2 4639,2 2 0,1 0 0,1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6.6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63 7658,'9'-3'0,"-1"0"0,1-2-91,-1-2 1,-3 3 163,-3-2 0,-1 1 692,-1-4 0,0 4-27,0-1 221,0 1 0,0 1-592,0 4 0,0 5 0,0 8 0,0 6-306,0 4 0,0 1 0,0 7 149,0 0 1,0 2-176,0 0 1,0 0 0,-1-2 101,-1 0 0,1-1 0,-2 0 0,2-2-164,1-2 0,3-5 0,0-2 0,2-3-77,2-2 1,0-4 0,1 1-216,1-2 1,-1-1 0,1-3 0,2-2 80,3-2 0,-1-1 0,1-1 0,0-2 0,0-3-9,0-4 1,-4-4 0,1-5 107,-1 0 0,-2-5 1,-1 2-1,-1-2 90,-3-1 1,0 1-1,0 3 1,-1 4-1,-1 5 481,-1 2 0,0 5-75,0-1 0,-3 5-91,0 1 1,0 1-1,1 5 1,-2 1 0,0 4-38,1 2 0,0 3-37,3 1 0,1 1 1,2 1 303,2 3 1,3 2 0,0 1 55,0-3-403,1-2 1,2-3 0,0-1-688,-1-2 1,0 0-1,1-5 1,0-3-1,-1-1-3102,-1-3 3640,0-1 0,3-5 0,1-1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1:00.40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349 14 7431,'-3'0'974,"1"0"1,2 0-490,-2 2-361,2-2 1,-2 3 308,2-2 27,-2 0-401,2 1 236,-4-2-150,1 0 0,0 0 201,0 0-290,0 0 0,-1 0 103,0 0 1,0-1-246,1 0-32,-1 0-91,1-1 429,-1 0-25,0 2-123,-1-2 1,1 1-76,1 0 1,1 0-173,0 0 0,1 0 196,-2 1 1,2 0-2,-2 0 1,0 0-1,-1-1-43,-1-1 0,1 1-121,-1 1 0,1 0-138,0 0 1,-1-2 245,1 1 9,-1 0-237,1 1 201,0 0 1,-1 0 99,1 0 1,1 0-203,0 0 425,2 1-144,-1 0-7,0 1 0,1-2 275,0 2-142,-1-2-194,-1 2 1,0-2 17,0 0 1,2 0-76,-2 0 0,1 0 117,-1 0-264,2 0 142,-3 0 0,4 0-13,-3 0-36,2 0 76,-3 0 11,1 0 1,0 0 0,0 0 28,0 0-47,1 0 47,-2 0-52,2 0 0,-3 0-107,1 0 1,1 0 37,0 0-8,2 0 1,-2 0 88,2 0 0,0 0 1,-2 0-1,0 0 183,-1 0 0,1 0 1,0 0-70,-1 0 1,2 0-187,-1 0 1,2 0 0,-2 0-164,-1 0 172,2 0 184,-2 0-109,4 0 0,-4 0 96,1 0 0,1 0-124,-1 0 0,1 0 0,0 1-58,0 0 1,0 0-75,0 0 1,1 0 53,-2-1 0,2 0 22,-2 0 1,1 0 13,0 0 1,1 0 42,-1 2 13,2-2 1,0 3-15,0-2 0,0 0 15,0 2 1,0-1-1,0 0-21,0 2 0,0-2 1,0 1-44,0 1 0,-1-2 0,0 0-98,0 0 106,-1 0 1,2 2 24,0 1 1,0-2 36,0 0 1,0-2-1,0 2 48,0 1 1,0-2 0,0 1 38,0 0 0,0 0 0,0 0-75,0 0 0,0 0 0,0-1 0,-1 1-15,-1-1 0,1-1 0,1 2-274,0 1 0,-2-2 0,1 1 306,0 1 1,0-2 4,1 1 1,-1 0 0,-1 1-22,1 1 1,1-2-1,-1 0 34,0 0 1,0 0-83,0 0 0,1-1 13,0 3 1,0-1 11,0 1 1,0-2 0,0 0 14,0 0 0,0 1 145,0 0 0,0 1 0,0-1-92,0 1 0,0-3 0,-1 1 0,0-1-138,0 1 1,-1 0 0,2 1 101,0 1 1,0-1 0,0 0 74,0 1 1,0-1 85,0 1 0,0-1-78,0 0 1,0 1-132,0-1 1,0-1-26,0 0 1,0 0 15,0 2 0,0-1-5,0 0 1,0-1 0,0 0 31,0 1 0,0-2 29,0 1 0,0 0 0,0 1-57,0 1 1,0-2 0,0 0 0,0 0-48,-2-1 0,2 2 0,-2-1 14,2 1 1,0-1 36,0 0 1,0 0 0,-1 1-61,0-1 1,0 0 31,0 0 1,0 1-13,1 1 1,0-2-1,0 0-251,0 0 1,0-1-1,0 1 0,0 0 121,0 2 0,0-1 164,0 1 0,0-2 227,0-1 67,0 1-211,0 2 0,0-2 0,0 0 47,0 0 1,0 0-6,0 0 0,0-1 1,0 3 20,0-1 0,0-1-69,0 0 1,0 0 0,0 2-90,0-1 0,0-1 1,0 0 91,0 0 1,0 1 0,-1-1-12,-1 0 1,1-2-51,1 2 1,0 0-14,0 2 1,0-2-47,0 0 1,0 0-99,0 1 0,0 0 146,0 1 0,-2-2-17,1 0 0,-1-2-164,2 2 0,0 0-59,0 1 1,0 1 150,0-1 0,0-1 134,0 0-66,0 0 1,0 2 28,0-1 0,0-1 0,0 0 32,0 0 1,0 0 135,0 0-118,0 0 1,0 0-40,0-1 0,0 0 80,0 1 1,0-2 56,0 2 1,0 0 48,0 2 0,2-2-108,-1-1 0,1 0 1,-2 0-183,2 0 0,-2 0 95,2 0 1,0-1-101,1 2 1,0-2-1,-1 1 151,0 0 0,1-1 0,-1 1-80,0 0 0,0-1 0,0 0-275,0 0 188,2 0 0,-3 2-52,2-1 95,0-1 83,-1-1 1,1 1-1,-1 0 11,1 0 1,-2 1 0,2-2-23,1 0 0,-2 0 67,1 0 1,-1 0-205,1 0 17,-1 0 1,1 0-1,0 0 129,1 0 0,-2 0 0,1 0 68,1 0 0,-2 0 0,1 0 21,0 0 1,0 0 0,0 0-60,0 0 0,1 0 1,1 0-20,-1 0 1,-1 0-29,0 0 0,0 0 0,1 0-3,1 0 1,-2 0 10,-1 0 0,1 0 1,2 0-2,-1 0 1,1 0 0,-1 0-44,0 0 0,1 0 29,-1 0 1,1 0 19,-1 0 1,1 0 21,-1 0 1,0 0 29,1 0 1,-1 0-1,1 0-28,-1 0 0,-1 0 0,0 0-30,0 0 0,0 0 0,0 0 16,0 0 0,0 0-40,-1 0 0,1 0 5,2 0 1,-2 0 0,0 0 180,0 0 0,0 0 28,0 0 0,-1 1-81,3 1 0,-2-1 0,0-1 23,0 0 0,1 0-178,1 0 0,-3 0 1,1 0 40,1 0 1,-2 0 73,1 0 1,0 0-33,2 0 0,-2 0 1,-1 0-8,2 0 0,-2 2-14,1-1 0,0 1-7,2-2 0,-2 0-140,-1 0 0,0 0 167,1 0 1,-2 0 65,2 0 1,0 0 210,2 0 1,-2 0-286,0 0 1,-2 0-52,2 0 0,-2-1-24,0 0 0,1 0 30,0-2 0,0 0 0,-1 0 0,1 0 140,0 1 1,-1 0-68,1 1 0,0 0-43,1-2 1,-1 1 0,1-2-1,-1 2 1,0-1 19,0 1 0,0-1 0,-1-2-325,1 1 200,1 0 1,-2 1-1,0 0 58,0-1 0,0 0 0,1 0 0,-1 0 7,1 1 0,-2-1 74,2 1 0,0-1-41,-1 0 1,1 0 0,-1-1 156,1 1-84,-1 1 0,-1-1-78,0 1 1,0-1 0,0 0 0,0 0 0,0-1-27,0 1 0,0-1 8,0 1 0,0 0 0,0-1 0,1 1-4,0-1 0,0 1 0,0 0 0,0-1 2,-1 1 1,1 1 100,1 0 1,-1 0-1,-1-1 16,0-1 1,0 1 0,0-1 0,0 1-98,0-1 0,0 3 0,0-1 0,0-1 2,0 0 0,0 0 0,0-1 0,0 1-316,0 0 250,0 1 0,0-1 1,0 1 14,0-1 0,0 1 66,0 0 0,0 2 0,0-2 0,1 0-42,0-1 0,-1-1 11,2 1 0,-2-1 1,0 1-1,1 0-13,0 1 1,0-1-1,0 1 8,0-1 1,-1 1 0,0 1-1,0-2 47,0 0 1,0 1 0,0 1 0,1-1-21,1 1 0,-1-1 0,-1-1 0,0-1 0,0 2 1,0 0-4,0 0 0,0-1 0,0 0-18,0-1 0,0 1 1,0-1-1,0 1-34,0-1 1,0 1-1,0 0 1,0-1-81,0 1 1,0 1 0,0 0 44,0 0 1,0-1 77,0-1 1,0 2-1,0 0 34,0 0 1,0 0 0,0 0 17,0 0 1,0-1-82,0 0 1,0-1 0,0 1 0,0 0 4,0-1 1,0 2 0,0 0-184,0 0 0,0-1 1,0-1 125,0 1 0,0 1 0,0 0 245,0 0 1,0 0-63,0 0 0,1 2 0,0-1 23,0 0 0,1 1-25,-2-1 1,0-1-318,0-2 0,0 1 112,0-1 0,0 1 104,0 0 1,0 1 1,-2 1 69,1 0 1,-1 1-68,2-2 0,0 2 0,0-2-74,-2 1 0,2-1 43,-2 0 0,2 1 1,-1-1 60,0 1 38,0-1 1,-1 1 0,1-2-57,0 1 1,-1 2 0,2-2 0,-1 1-12,-1 0 1,-1 0-1,1-1 1,0 0-12,-2-1 0,0-1 1,0 1-303,0 0 1,-1-1 0,1 1 283,-1 1 0,2 1 0,0 1 188,0-1 0,-1 1 0,0 1-76,-1 0 1,-1 0 0,0 0 0,-1 0-343,-3 2 1,1-2-1,-3 2 1,0-2-1627,-1 0 1888,0 0 0,2 0 0,0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1:02.23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93 1 7981,'-2'2'142,"1"2"0,-2-2 0,0 0 0,-1 0 0,-1 0 0,1 0 0,-1 0-114,1 0 1,0 2 0,-1-2-120,1 1 1,-1 1 0,1-2-219,0 2 0,0-1 0,0 0 30,1-1 1,1 0 0,-2-1 0,1 1-559,0 0 837,-1-1 0,0 3 0,-1-2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1:02.79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7329,'2'0'789,"0"0"1,-2 1-441,2 1 0,-2 1 1,2 0-222,0 1 1,-1 1 0,2-1-1,-1 0-161,-1 1 0,1-2 1,0 0-1,0 0-214,-1 1 1,1-1 0,-1 0-610,1 0 1,0 0-280,-1 0 1135,0 0 0,3 1 0,-2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1:03.88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18 0 7581,'5'0'154,"-1"0"0,-1 0 49,0 0 0,-1 1 661,1 0-735,-1-1-321,-2 2-7,2 0 176,-1-1 1,1 3 0,-2-1-1,0 1 1,0 0 0,-1 0 0,0-1-1,-2 0 499,-1-1 1,1-1-363,0-1 0,0 2 1,-1-1-1,0 1 0,0-1 136,1 1 0,2-1-103,-2-1 0,1 1-291,0 0 0,1 0-87,-1 2 447,2-2 131,0 1 198,0-2-510,0 2 1,0-2 0,1 2-9,1 0 1,-1-1 34,1 0-83,-2 0 1,3-1 8,-2 0 0,0 0-120,2 0 0,-1 0 28,1 2 1,0-2 115,1 2 0,0-2 1,0 1-1,0 0-265,-1 0 0,-2 1-839,2 0 0,-1-1-659,1 1 1751,-2-1 0,2 3 0,0-1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44.60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 18 7256,'-2'-2'551,"-1"0"-114,1 2 74,0 0 875,2 0-1543,0-2 129,0 1 1,0-1 0,0 1-97,2-1 0,-1 1-193,2 1 78,-2-2 162,3 2 0,-3-2 70,2 2-67,-2 0 140,2 0-144,-2 0 101,3 0 0,-3 0-32,2 0 0,-2 1 76,2 1 1,-2 0 35,1-1 0,-1 1 41,0 1 1,0 1-40,0-1 1,0-1 0,0 0 104,0 0-25,1-2-294,-2 4 1,-1-2 129,0 1 1,1-1 0,-2-1 6,0 1 0,1-1 0,-2 0-7,-1 0 1,2 0-21,-1 0 0,0 0-6,-1-1 0,1 0-6,2 2 1,0-2-55,-1 2 0,2-1-105,-2 0 1,1 0 20,0 0 0,0 0 63,0 0 80,0 0 162,1 1-71,0 0-96,0-2 289,0 2 0,1 0-278,0-1 1,0 1-14,2-2 0,-1 0 1,1 1-1,0 1 1,0-1-1,1 1-61,-1-1 1,0 1-83,1 0 0,0-1 0,-1 1 0,0 0-221,1-1-613,-2 1 990,0-1 0,-2 1 0,0-2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07.222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9 0 8021,'2'1'741,"0"0"-696,-2 2 1,0 1 0,0 0 0,0 1 0,0-1 0,0 0 0,0 1 0,0 1-305,0 0 154,0 0 0,-1-2-28,-1 2 1,1-1-1,0 1 1,0-1-583,0-1 0,-1 1 715,1-1 0,0 1 0,-1-1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09.174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106 45 7017,'3'-3'516,"-2"0"0,-1-1 28,-1 0 0,0 1-400,0 0 0,-1 0 0,0 0 0,0-1 160,0 1 0,-2 2 1,1-2-123,0 1 1,-2-1 0,1 2 0,-1 0-51,1 0 1,0 1 0,-1 0 0,1 0-152,-1 0 0,-1 0 1,1 1-1,-1 0 1,1 2-300,1 1 1,-1 1 229,1-1 1,0 0 0,1 1 0,0 1 0,1 1 102,1 0 0,-1 1 1,1-2-1,0 1 0,0-1 45,1 1 1,1-1-1,0 1 1,1-1 77,0 0 0,1-1 0,2 1 1,-1-1-117,0 1 1,1-1-1,0-1 36,1-1 1,-2 0 0,3-1 0,-1 0-17,0 0 0,0-1 1,-1-1-1,1 0-84,0-2 1,-2 1 0,-1-2 0,0 0-354,1-3 229,-2 1 0,0-3 0,-2 1 0,0 0-243,0-1 1,0 2 0,0-2 0,-1 1-211,0 0 1,0 0 0,-1 2 618,0 1 0,0-1 0,-2 3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10.066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0 0 8972,'3'2'0,"-2"1"0,0 1 150,-1 1 1,0-2 0,0-1 0,0 2 0,0 0 0,0 0 0,0 1 0,0 1-95,0-1 1,0 1 0,0-1 0,0-1-136,0 1 1,0-1 0,0 0 0,0 1-147,0-1 0,0 1 1,0-1-1,0 0 72,0 1 1,0-1 0,0 1-43,0-1 6,0 0 73,0 1 1,0-2-44,0 0 1,0-2-25,2 0 166,-2 0 1,4-1 61,-1 0 0,-1 0 1,1-1-1,-1 0 1,1 0-1,0 0 1,1 0-1,0 2 1,-1 0-1,0 1 1,-1 0-1,0 0 1,0 1-1,0-1 1,-1 1 293,1 0 0,0-1-386,-1 1 1,0 0-1,2 1 1,-1 0 0,0-1-1,0 0 1,-1 0-544,1 0 0,-1 1 159,2-1 1,-1 1 430,1 0 0,-2-1 0,0 0 0,2 0 0,-1 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10.434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67 1 6834,'-3'0'2620,"0"0"-2023,0 2-378,1-2-230,-2 2 0,2 0 1,-2 1 8,1-1 0,1 2-178,-3-1 0,1-1 0,1 1 0,0 0-207,-1 0 0,0 1 0,0-1-615,0 1 1,1-1 1001,2-1 0,-2 1 0,1 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11.233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0 106 7834,'3'0'824,"0"0"1,-2 0-747,1-2 1,-1 2 0,0-2 131,0 0 1,2 2-1,0-2 13,-1 0 1,2 1 0,-1 0 0,1 0 20,-1-1 0,1 2 0,-2-2-562,2 2 455,-1 0 1,1-2 0,-2 0-73,1 0 1,-1-1-400,0-1 0,-2-1 1,2 1 165,0-1 0,0 1 1,1 0-1,0 1 102,-1 0 0,1 0 0,0-1 33,1 1 1,-1-1 0,0 2 0,0 0-133,1 0 1,1 1 0,-1 1 0,-1-1 0,0-1 0,0 1 0,1-1 0,-2-1 0,-2-1 164,-2-1 0,-2 1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7.6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192 75 8162,'-1'-9'19,"-1"1"1,-2 0-1,1-1 286,-1 1 1,-2 0-1,0 2 1,-2 0-1,-3 1 1,0 0-1,0 2 1,1 3 300,2 3 1,-5 6 0,3 4-1,-1 3-361,-1 1 1,0 1 0,2 1 0,-1 3-54,1 2 1,3 2 0,2-1-1,2-1-56,1-2 0,2 1-400,3-3 1,1-4 0,6-3 0,1-1 0,3-2 42,1-4 1,5-2 0,0-4 0,1-1 0,-1-2 0,-1-3 49,-2-5 0,2-2 0,-2-6-89,-1 0 1,-5-5 0,1 3-1,-4-1 1,-2 0-30,0 2 0,-4 1 1,1 5-1,-3 1-572,0 0 1,0 2 860,0 3 0,0 0 0,0-1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12.013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80 5 9434,'-3'-3'653,"0"2"-569,0 0 1,-1 3 0,0 0-9,1 0 1,-1-1 0,1 1 4,1 0 1,-2-1 0,1 0-80,-1 0 0,0-1 1,-1 0-361,1 0 1,0 0-216,-1 0 1,2 0 0,1-1 128,0 0 1,0 0 0,1-1 443,-1 0 0,-1 0 0,1-3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15.098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0 5 7388,'0'-3'2298,"0"2"-1984,0 2 0,2 2 1,-1 1-1,0 1 1,-1-1 59,0 0-449,0 1 0,0-1 0,0 1 1,0-1-926,0 0 0,0 1-290,0-1 1290,0 1 0,0-3 0,0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32.17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31 45 6561,'0'-5'142,"0"2"0,1 1 23,0 0 1,0 0-49,0 0 0,0 2 135,1-2-59,-2 2 42,2 0-279,-2-2 0,-1 2 37,0-2 230,1 0-134,-2 1 36,2-3 0,-2 3 35,1-2 1,-1 2-53,0-2 1,1 1-14,-2-1 0,2 2-110,-2 0 1,1 1 178,-1 0-124,1 0 1,-1 0 0,0 0 0,1 1 1,1 2 1,-1 0 0,1 0-5,0 0 0,0 1 0,1 1 28,0-1 1,0 0 0,0 1-37,0-1 0,1 0 0,0 0-8,0-2 1,1 1 0,-1 0-300,1 0 0,0-2 100,-1 1 0,1-4 0,1-1 110,0-1 1,-2 1 0,1 1 0,0-2 36,-1 0 1,1 0 0,-2-1 61,0 1 1,0 0 0,0-1 26,0 1 0,0 1 1,0 0 204,0-1-149,0 2-72,0 1 0,-2 2 0,1 2-16,0 1 1,0-1 0,1 0-1,-1 1 30,-1 0 1,1 0 0,1 0 20,0 1 1,0-1 0,0 0 3,2-1 1,-1 1 120,2-1-561,-2-1 142,1 0 0,-2-3 1,0 0-1,0-2 40,0-1 0,0 0 1,0-1 33,0 1 1,0-1 0,0 1-45,0 0 1,-2 1 212,1 0 534,-1 2 1,2-1 163,-2 2 0,2 0-576,-2 2 1,2-1-1,-1 2-72,0 0 1,0 1 0,0 0-77,1 1 1,0-1 84,0 1 0,0-2-248,0-1 1,0-1-20,1 1-38,0-2 1,1 0-4,0 0 0,-2 0 0,2-2 134,-2 0 0,0-1 0,0 1 43,-2 0 1,2 0 245,-2 0 1,1 2-69,0-2-40,0 2 1290,0 0-1318,1 2 79,0-2 153,0 2-246,0 0 0,0 1 0,0 1 0,0 0 112,0 1 0,0-2-152,0 2 0,0-3 1,1 2-1,0 0-8,0 0 0,0 0 0,-1 1 0,0-1-4,0 1 1,0-1-1,0 0-50,0 1 1,0-2-1,0 0 1,0 0 88,0 1 1,0 0-1,0 1 64,0-1 0,0 1 1,0-1-18,2 0 1,-2 1-45,2-1 0,-1 0-199,0-1 203,0 1-202,1-3 174,-2 1-274,0-2-196,0 1 403,0 0 0,0 1 125,2-2 0,-1 1 0,1 1 75,0 1 0,0-2 0,-2 2-34,2-1 0,-2 1 0,2 0 86,0-1 0,-2 2-126,2-1 0,-2-1-38,0 1 0,0 0-134,0 2 1,0-2 113,0-1 1,1 1 0,0 0 92,0 0 1,1-1-25,-2 1 1,0-2-64,0 2 1,0-1-195,0 1 166,0-2 1,0 1-196,0-1 152,0 0 1,0 1-28,0 0 86,0-2 1,0 3-18,0-2 1,0 0-68,2 0 0,-2 0 30,2 1 59,-2-2-19,0 2-4,0 0 26,0-1 1,0 1-320,0-1-471,0 0 1720,0 1-858,2-2 0,-1 0 1,1 1-72,0 1 1,-1 1 0,1 0 0,2 1 0,-1 1-211,0-1 1,1-1 0,-2 0 0,0 0-1,0 1-1854,-1 1 1600,-1-3 0,0 1-248,0-2 98,0-1-435,0 2 434,-2-2 1,1 0 593,-2-2 0,2 1 0,-1-1 0,0 0 0,0-1 0,-3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32.48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31 5 7808,'2'-3'612,"-1"1"1549,2 2-1781,-2 0-614,1 0 0,-4 2 1,0 0 455,-1 0 0,0-1 1,1 2-1,0-1-138,0 1 0,-1 0 0,1 1 0,0 1 83,0-1 0,0 0 0,1 1-729,0-1 1,-1-1-3131,2 0 3692,-2 0 0,0-1 0,-2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34.50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128 177 7644,'3'1'1060,"-1"0"0,-1 1-517,0 0 197,1-2-37,-2 2 1,-1-2 0,0 0 1511,-2 0-2131,1 0 1,0 0 0,0 0 0,-1 0 0,-1 0 0,0-1 0,0-1 0,1 0 0,0-1 0,1 1 0,-1-1 0,0-1 32,1-1 1,-2 2-1,2 0 1,0 0-103,1-1 1,-3 0 0,2-1 0,-1 1-24,0-1 0,1 1 1,0 0-1,0-1 7,1 1 0,-2-1 0,1 1-1,0 0 1,-1 0-1,2 0 1,0 1 0,-1 0-1,1 0 1,-1 0 0,1 0-1,-1-1 1,1 0-342,0-1 239,0 3 0,0-1-94,-1 2 154,1 0 61,1-1 98,0 2-111,0-2 0,-2 1 1,1-1 1,0 0 13,1-1 1,-2 2 15,1-2 1,-1 1 0,2 0-32,-2 0 0,1-2-15,-2 1 0,1 0 0,-2-2 7,1 1 1,2 1 0,-1 0 44,1 1 0,0-1 107,-2 2 0,2-1 23,-1 1 59,0 0-85,1-1-161,-1 2-407,2 0 1,3 1 373,0 0 1,1 0 0,-3 1-20,0-1 1,2 2-1,-1 1 45,0-1 1,-1 1 0,1-1-77,0 1 1,-1-1 0,1-1 0,-1 2-89,1 0 1,1-1 140,-2 0 0,1 0 0,-1 1 25,0 0 1,2 1 0,-1-1 46,1 1 0,-2-1 0,2 0-2,-1 1 0,1-1 0,-1 0 0,0 0 47,0-1 1,-1-2-1,0 2 1,1 0-91,1-1 0,-2 2 0,1-1-90,0-1 1,-1 1-1,1-2 1,1 2-1,-1 0 69,0-1 0,0 0 1,-1 1 125,2 0 1,-1 1-24,1 1 1,0-1 6,0 0 0,-1-1 1,-1-1 48,1 0 0,0-1-1204,-1 2 12,0-2 1,1 1 270,-1-2 0,0 0-677,2 0-824,-2 0 2303,1 0 0,-2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48.54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44 9 7323,'2'0'277,"-2"-2"0,0 2 17,-3-2-150,2 0-138,-1 2 1,0-2 33,-1 2 0,1 0 0,-1 0-73,-1 0 1,2 0-1,-1 0 13,-1 2 0,2-2 1,-1 2 77,1 0 0,1-1 0,1 1 83,-2 0 1,2 2-133,-2-1 0,2-1 0,-1 1 34,0-1 1,0 1-116,0 0 1,0-1-39,1 1 0,0-1-106,0 1 0,0-2 0,1 2 0,0 1 93,2-1 0,0 0 1,-1-2 360,2 0-239,-2 1 1,2-2-9,-1 2 0,-1-3 0,1-1-88,-1-1 1,0 1 0,-1-1 17,0 0 1,2 0 0,-2-2 32,0 1 1,1 1 84,0 0 50,1 2 1,-2-2 19,2 1 1,-2 0 28,1 1-106,0 0 1,-1-1-477,2 2-26,-2-2 0,1 1 470,-2-2 0,0 2 0,0-1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49.53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 5 7372,'-3'-1'-1378,"1"0"1854,1 0-215,0-1 329,-1 2 713,2 0-1202,0 2 0,0-1 1,0 2-14,0 1 0,0 0 0,0 0 1,0 0-104,0 1 0,0-1 0,0 1 0,0-1-27,0 0 0,2 1 0,-1-1 103,0 1 1,-1-1-11,0 0 0,0 1 0,0-1 7,0 1 0,0-2-187,0 0 0,0 0 46,0 1 1,0-1-1,1-1-6,0 0 1,0 0-90,0 0 102,0-2 53,-1 2 0,1-1 16,1 0 321,-1 0-532,-1 1-15,0-2 253,2 0 1,-1 0 0,2 0 173,-1 2 1,0-2 0,-1 3-158,2 1 0,-1-2 1,0 1-96,0 1 0,-1-1 0,1 1-79,0-2 1,0 1 0,-2 1 0,1 0-277,1-1 1,-1-2-245,-1 2 1,0-1 656,0 1 0,0-2 0,0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49.84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36 1 7035,'-3'0'197,"0"0"0,1 1 1,0 1-1,-1 0 411,1 0 0,1 2-520,-2-1 1,1-1-1,0 0-268,0 0 0,0-2 1,1 2-211,-1 0 1,-1 0 0,2 3-88,0-1 477,0-1 0,1 1 0,0-2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50.51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62 7601,'2'1'463,"0"0"-167,-2 0-950,0 1 883,2-4 0,-1 1-165,2-2 0,-2 0 1,2 0-1,-1 0-11,1 2 1,-2-3-88,2 1 1,-1 0 0,0-1-156,0 1 0,1 0 63,-1-1 0,0 0 0,0-1-316,-1 1 1,-1 1-77,0 0 518,0 2 0,2-3 0,1 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50.96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85 66 7375,'-3'0'-22,"0"0"1,-1 0 0,0-2 391,0 0 1,1-1-1,1 0 1,-1 0-33,1 1-341,-1-2 1,-1 3-1,0-2 1,2 1-291,-2 0 1,0-1 0,0 0-1,1 0 7,0 1 1,0-1 0,0 0 0,0 0 117,0 0 0,1 2 1,0-1-1,0-1 168,1 1 0,-3-1 0,2-2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8.0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75 8059,'8'0'0,"0"0"0,1 0 0,-1 0 0,-1 1-11,-1 2 0,0-1 1623,-3 3 1,0 2-1005,-3 4 1,0 2 0,0 5 0,-1 1-203,-2 3 0,2 4 1,-1 0-412,1 2 1,1-1 0,0-4 0,0-1 67,0-2 0,0-1 0,0-5 0,0-3 478,0-2-1128,0-4 1,2-3 0,2-4 0,1-5 330,1-3 0,1-4 0,-1-5 0,0-1 266,0-1 1,1-4 0,-1-4 0,0-1-1,-1 0 129,0 0 1,2-2 0,-4 5-1,1 0 179,0 1 0,-1 5 1,-1 5-1,2 4 9,1 6 0,-3 2 0,4 6 1,0 4-112,-2 5 0,4 8 0,-3 5-110,3 3 1,-1 6 0,0-1 0,-3 4 0,1 2 25,-1-1 0,2-2 1,2-4-1,1-4-266,-1-1 0,0-7 0,1-3 0,-1-3-53,0-3 0,2-5 0,1-2 1,3-2-1905,2-1 0,-3-2 0,1-3 2091,1-6 0,5-8 0,1-2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54.90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62 10 7087,'-2'-3'423,"1"1"0,-1 1 1,0-1-359,0 1 0,-1 1 0,0 0 0,0 0-310,-1 2 1,1-1 256,0 2 1,2-2 0,-1 1 243,0 0 0,1 0-128,-2 0 0,1-1 1,-2 1 454,1 0-532,0 2 0,0-3 0,1 2 1,0 0-9,1 1 0,-1-1 1,1 0-13,0 0 1,0 1 8,1 1 1,0-1 94,0 0 0,0 1 0,1-1 209,0-1 0,0 1 132,2-1-463,0-1 141,1-1-178,-1-1 0,1 0 0,-2 0 0,1-1-37,0 0 0,-2-3 1,1 1-1,0-1-255,1 0 1,-1-1 87,1 1 207,-2 0 1,3-1 0,-2 1 50,0-1 0,0 2-89,1 0 0,-1 1 1,1-2-37,0 1 1,-2 0 0,1 2-691,-2-2 1,-2 0-257,-1 0 0,-1 2 1041,0 0 0,0-1 0,-1-1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55.73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0 8712,'0'5'117,"0"-1"1,0 1-1,0-1 1,0 1-1,0-1 1,0 0-1,0 1 1,0-1-83,0 1 1,0-1 0,0 0 0,0 1-412,0-1 1,0 1-680,0-1 1003,0-2 1,0 2 0,-1-1-163,0-1 0,0 1-75,0-2 343,0 0 1,1 1 184,0 0-183,0-2 125,0 2 0,1-5-167,0 0 1,0 0 0,2 3 0,0 1-1,0 0 1,-1 1 0,1 0 0,-1 2 0,0-1-1,-1 1 1,1 0 0,0-1 0,0 0-1,0 1 1,0 1 0,0-1 0,-1 0 0,-1 1-1,0-1-14,0 1 0,2-3 0,1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56.07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44 5 7934,'0'-3'364,"0"1"-301,0 2 0,-1 1 0,-1 0 0,0 1 0,0 0 0,0 0 0,-1 0 0,1 1 408,0-1-671,-1-1 1,0 3-1,-1-2-714,1 0 569,0-1 0,2 2-650,-2-1 995,2 1 0,-3-2 0,1 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56.55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36 8104,'4'0'1112,"-1"0"-1076,0 0 0,-1 0 1,1 2-151,0 1 0,-1-2 135,1 1 1,-1-2-18,1 0 0,-2-2 90,2 0 0,0-2 0,1 1 0,-1 0-97,0 1 1,-1-1 0,1 1-224,0 0 1,1-1-269,1 1 0,-3-2-713,1 3 825,0-1 1,-1 1 381,-2-1 0,-2-1 0,-2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56.90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66 0 8123,'-2'3'341,"1"-1"0,-2-2 1,0 1-359,-1 1 0,0-1 0,-1 0-19,1 0 0,-1-1 0,1 2 0,0-2-298,-1 0 1,2 0-1,0 0 1,0 0-1015,1-2 1348,-2 2 0,1-4 0,-1 2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17.64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7734,'0'0'0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18.41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5 7127,'3'0'0,"0"0"0,-2 0 0,3 0 0,-4 0-552,2 0 1338,0 0 336,-1 0-785,1 0-513,-2-2 64,0 1 1,0-1 64,2 2 70,-2 0 111,4 0-126,-1 0 1,0 0-77,0 0-12,-2 0 0,1 1 51,-1 0 0,0 0 74,0 2 1,0-2-1,0 1 18,1 0 0,-1-1 128,-1 2 0,0-2-121,0 2 0,0-1-5,0 1 1,0-2 0,0 2-4,-2-1 0,1 0-19,-2-1 0,2 0 6,-2 0 0,2 0 0,-2-1 0,-1 0-196,0 0 9,2 0-203,-2 1 111,3 0 201,-3 1 0,4-2 1,0 0-1,1 1 0,2 1 1,0-1-1,1 1 1,1-1-1,-1 0 0,0 0 1,-1 0-1,0 1 0,1-1 1,-1 0-1,1 0 1,-1 0-1,0 0 29,1 0 0,0 1 0,1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19.58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 0 7634,'0'3'432,"0"0"1,0 1 0,0 0 0,0 0 0,-1-1 0,-1 0-380,1 0 0,0 1 0,0 1 0,0-1 0,0 0 0,0 1 0,1-1-119,0 1 66,0-3 0,0 2 0,0-1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41.2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131 11 8787,'-7'0'448,"-1"0"0,0 0-262,-2 0 0,3 0-82,0 0 0,3 0-169,-3 0 0,3 0-83,-3 0 0,3 0-73,-3 0 0,3 0-337,-3 0 0,1-1-302,-1-3 265,-3 3 150,9-4 608,-4 5 22,5 0-677,-5 0 492,4 0 0,-4 0 0,5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41.44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 11 7744,'0'-6'-1380,"-1"2"1380,-3 4 0,3 0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5:52.8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3271 0 7770,'-8'1'0,"2"1"0,0 1 0,0-1 0,-2 1 0,-3 1 0,-1 0 0,-1 0 34,-2 1 1,-5-3-1,-5 1 1,-6-2 0,-4-1-1,-4 0 1,-2 0-1,0 0 432,-1 0 0,-7 0 1,-6 0-208,-7 0 0,3 0 0,-4 0 0,0 0 1,-2 0 75,-5 0 1,-1 0 0,-1 0 0,-1 0-28,2 0 0,-9 0 0,1 0 0,1 0-180,4 0 0,-11 2 1,6 1-1,-2 0-11,1 1 0,8-3 0,-5 5 0,2 0-353,4-2 0,-1 4 1,6-2-1,0 2 151,0 1 1,1 3-1,5-6 1,3 1-23,-1 0 1,1 0-1,-2-1 1,3-1 14,3-1 1,0-2 0,5-2 0,0 0 70,1 0 0,1 0 0,6 0 0,2 0-220,4 0 1,4 0-1,7 0 1,3 0-1,4 0-142,3 0 0,5 0 0,3 1 326,1 2 0,5-1-37,5 4 1,2-2-1,3 2 1,3-3 0,1 0-39,-1 0 0,5 0 1,-3-3-1,1-1 1,-1-2-319,-2-2 1,0-2 0,2 1 0,0 0 449,-2-1 0,2 0 0,-3-5 0,3-1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9.4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15 8043,'8'-4'0,"0"1"0,0 3 0,-3 4 259,-2 4 1,1 1-1,-1 6 1,-1 2 0,-2 2-1,-2 3 1,-2 1-1,-1 1 1,0 1 387,0 0 1,-2 0 0,2 0 0,0 0 0,3-1-1,0-1 1,0-5-697,-1-3 1,0 0 0,3-4-138,0-1 0,1-4 1,1-4 80,1-4 1,3-4 0,-1-5 0,2-3 0,0-2 0,2-1 0,1-3 0,0-2 0,-1-1 0,1 0 0,0 0 0,0-1 0,-1-3-962,0-3 1240,0 1 96,-1 4 1,-1 2-1,0 4 1,-1 3-1,0 4 18,1 3 1,-1 4 0,0 4 0,-1 3 0,1 7-168,-1 4 1,-2 3-1,2 4 37,-2 2 0,1 2 0,-2 1-97,1 0 0,0 0 1,-3 0-1,0 1-168,0 2 0,0-2 0,0 2 0,0-3-19,0-3 1,0-1 0,0-4-4,0-1 0,0-3 0,3-3 0,3-2 1,1-4-163,2 0 1,0-1-1,1-4 1,2-2-1,1-3-354,2-4 1,1-1-1,0-3 471,1 0 1,0-3 0,-1-3 0,-2-1 0,0-2 231,1-2 0,-2 3 0,0-3 1,0-1 130,0 3 1,-3 1-1,1-1 1,-4 1 282,-1 2 1,-5 3 0,2 4-367,-2 1 1,-1 1-1,-1 3 18,-2-1 1,2 5-1,-5 1-62,0 2 0,-2 1 0,0 1 0,-1 3 28,1 4 1,0 2 0,-1 6-1,2 3 109,1 1 1,0 2 0,3 3-103,1 0 1,1 3 0,1 0 0,0-1-1,1-1 49,2-1 0,3-1 0,4-2 0,1-2-129,-1-2 1,0-5 0,1-2 0,1-3-1408,1-2 1022,-3 1 1,3-6 240,-2 2 0,-2-6 0,3-4 1,-1-3-1,1-5-814,-2-3 0,-1-1 0,-1-3 0,2-1 485,1-1 0,-2-2 0,1 0 0,-2 0 235,-3 2 0,1 4 0,2 2 0,1 2 99,-1 2 0,-1 3 0,0-1 150,-2 2 1,-3 0-1,1 5 419,-2-3 1,-1 0-304,0 0 1,0 2-1,0 0 1313,0 0-717,0 2 0,1 0 0,2 5 1,1 2-309,1 3 1,2 5 0,-2 3 61,0 2 1,2 3 0,-2 1 0,0 2 0,0 2-226,-1 3 1,2 3 0,-1 2-365,-1-1 0,4 0 0,-3-3-195,3-1 0,-3-5 0,1-3 0,-1-4 39,0-1 0,3-3 1,-3-1-1156,3-4 1,0-2 0,0-5 0,1-3-894,-1-4 2299,0-4 0,1-5 0,-1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43.65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77 11 9880,'-1'6'-211,"-1"-1"134,-2 0 1,-1 0 145,1 2 1,3-1 71,-2-2-134,1-3 1,2 5-215,0-2 216,0-3 1,0 5 109,0-3-119,0-1-70,0 2 34,0-4 1,-1 0-16,-2 0 0,0 0 250,-4 0-200,4 0 1,-1-1 78,4-2 1,-2 1 0,0-2 91,-2-1-52,1 4 182,3-9-458,0 9-43,0-4 182,0 5 0,0-1-21,0-3 1,-2 3-77,-1-3 232,2 3 0,-4 0-108,5-3-114,0 3 22,0-4-16,0 0 100,0 4 127,0-4 61,0 5-164,0 0 65,-5-5-28,4 4-422,-4-4 72,5 5 788,0 0-477,5 0 1,-4 1 0,4 2-78,0 0 1,-4 2-274,2-1 146,-1-3 64,3 4 70,-4-5 1,7 1 44,-4 3 1,1-3 94,-2 3-316,-1-3 105,2-1-295,-4 0 395,0 0 117,0-5-270,0 4 241,0-4 46,0 5 0,0-1 404,0-3 51,0 3-261,0-4-216,0 5-377,0 0-191,0 5 268,0-4 152,0 9 0,0-8-32,0 6 1,-1-6-433,-2 2-301,1-3 261,-3-1 337,5 0 452,0 0 1,0-5 1,0 3 445,0-6-292,0 6-6,0-3 51,0 0-67,0 4-239,0-4-1,0 5-897,0 0 0,0 5 1,0 1-1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50.15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187 31 7894,'5'0'3073,"-2"-2"-2615,-3-1 0,-1 0 1,-2 2-1,-1 0 0,-2 1 1,0 0 138,-1 0 0,0-2 0,2 1-506,0-1 0,-1 2 0,0 0 0,-1 0 0,0 0-156,2 0 0,-1 0 0,1-1-131,-2 0 0,1 0 0,-1-1 0,1 1-73,1-1 0,0 2 0,0-2-18,-1 1 1,3 1 0,0 0 83,-2-2 0,1 2 137,-1-2 1,1 1 0,1 1 196,-1 0 1,1 0-164,-1 0 0,3 0-69,-3 0 1,2 0-259,-1 0-47,2 0 343,-2 0 0,3 0 54,-2 0 88,2 0 1,-3 0-193,1 0-730,1 0-4,-1 0-2940,2 0 3787,0 3 0,2-1 0,1 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52.99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130 10 6812,'3'0'3804,"0"0"-2622,-3 0-925,-3 0 1,3 1-156,-2 1 1,1 1-1,1 1 1,-1 0 2,-1 0 0,0-1 1,0 1-1,1-1 31,0 1 1,-2-1 0,1 1-46,-1 0 1,0 0 0,-2 0 0,1-1 12,0 1 0,3-1 0,-3 0 0,1 0-189,0 0 0,0-2 1,1 2-310,-1 0 441,1 1-38,-1-4-238,1 3 52,1-1 1,-3-1-138,3 3 85,-1-3 76,2 1 1,-1-2 283,0 0 13,0 0 195,-1 0-200,2 0 0,-3 0 1,0 0-1,-2 0 1,1-1-128,0 0 1,0 0 0,2-3 0,1 1 0,-1-1-110,0 1 0,0 1 0,2-1 0,-1 0 0,-1 0 0,0 0 28,0 0 1,1-2 0,0 2 0,0-2 0,0 0 152,0 0-94,0 2 1,-1 0-165,2 1 0,0 1-83,0-2-154,0 2-97,0-2 132,0 3 358,-2 0 237,1-2-82,-1 1 49,2-1 161,0 2-316,0-2-43,0 1 44,0-3 137,-3 3-15,3-4-91,-3 5 70,3-3-623,0 3 245,0-2 196,0 2 400,0-3-86,0 3-357,0-2 40,0 1 47,0-1 1,1 2 15,1 0 1,-1 0 63,2 0 1,-1 1-6,2 0 1,-3 0-52,3 1 0,-2-1 0,1 0-9,1 1 0,-1 1 0,0-1-10,1-1 0,1 1 14,0 0 1,-1 0-1,-1-2-3,-1 2 0,2-1-11,-1 0 0,0 0 0,0 0 12,-1 0 1,1 0-9,-1 1-111,-2-2-267,2 0-141,-2 0 464,0-2 106,0 1 0,1-1-2,1 2-74,-2 0 60,3 0 102,-3 0 86,2 0-95,1 0-175,0 0 71,-1 0-991,-2 0 1145,2 0 0,-1 0 284,3 0-324,-3 0-193,1 0 61,-2 0 446,0-2-299,0 1 1,0-1-178,-2 2 0,1 2 8,-3-1 0,3 3 4,-3 0 0,3 0 0,-2 0-1,0-1 1,1 0 0,1 1-95,-1 0 0,0-3-159,0 1 1,2-1-74,-2 1 1,1-2-41,-1 2 266,1-2 1,-1 0 98,2-2 1,0 1 0,0-3 0,-1 1-127,0 0 0,0-1 59,-1 0 0,2-1 1,0 0 35,0 0 0,-1 2 0,0-1 95,-1 0 480,1 2-21,1-1-507,0 3 0,0 3 24,0 0 1,-2 2 0,0 0 0,1 0 0,0 0-19,1 1 0,0-1 0,0 0-196,0 0 1,0 0 85,0 1 0,0-3 1,0 0-136,-2-1 133,2 0 0,-3-3 0,3 0 1,-1-1 48,-1-1 0,0 1 34,2-1 1,0-1-1,0-1 1,0 0-38,0 0 0,0 0 14,0-1 1,0 3 60,0-1 600,0 3-167,0-3 1,0 4-66,0 0 45,0 2-267,0 3-336,0 0 1,0-1-247,0-1-165,0-1-160,0 2 119,0-3 66,0 1 51,0-2 405,-2 0 1,1-1 0,-1 0 90,0 0 1,0-2 0,-1 2 141,1-3 1,0 1 773,2 0 201,0 2-576,0-2-2388,0 3 1232,0 3 1,0-2 622,0 2 0,3 1 0,0 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56.0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6 7818,'7'5'1076,"0"0"1077,-1-2-1741,0 2 0,-3-5-1238,-1 0 0,-4-3 0,-2-2 826,-2 0 0,0 0 0,-1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56.70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134 5 9739,'-5'0'0,"-1"0"58,1 0 1,0-1-1,0-1 1,0 1 0,0 0 20,0 1 0,1 0 0,1 0-66,-1 0 0,1 0 1,0 0-1,-1 0-78,-1 0 1,0 0 0,0 0 0,0 0 0,0 0 0,-1 0 0,0 0-1,-1 0 1,1 0 0,0 0 0,1 0-3020,0 0 3084,2 0 0,1 0 0,2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57.65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87 0 6428,'3'0'1892,"0"0"-1171,-2 0-140,0 0-588,1 0 1,-1 0 87,0 0 265,0 0-215,1 0 0,-2 1-85,0 1 1,0-2 0,-1 3-19,-1-1 1,0 0-1,1 2 33,-1-1 0,-2 1 0,2 1-170,-1 0 0,2 0 0,-1 0 68,0 0 0,0 1 0,0-1-131,-1 0 0,1 0 1,1 0 28,-1 0 0,-1 2 41,1 0 0,0-2 0,2-2 0,-1 1 0,-1 1-212,1 0 1,0-2 344,-1-1 0,1-1 53,0 0 1,0-1 0,-1 1 0,-1-3 0,0 0 0,0-1-1,0 0 1,1-1 0,-1 0 0,1-1 0,-1 0 0,2-1 0,-1 1-1,0 0 1,-1 0-350,1 0 0,0 0 159,2 0 1,0 0 0,0-1 0,0 2-537,-2 1 471,2-2 1,-3 3 41,1-2 0,1 1 70,0 2 0,0 0-410,-1-1 0,1 1 469,0 0 0,0-2 0,1-2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59.74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31 21 7557,'3'0'924,"-1"0"1,0 0-45,-1 2-1097,1-2 1,-2 3 390,0-1 0,0-1-112,0 3 0,0-3 72,0 3 1,0-1-202,0 2 1,-2-1 0,1-1 0,-1 1-179,2 1 1,0 0-1,0 0-555,0 0-203,0 0 566,0-2 0,0-1 366,0-4 1,0 1 0,0-3 0,0 1 94,2 0 0,-1-1 0,0 0 41,0 0 0,-1-2 0,0 1 0,0 0 119,0 0 0,0 2 0,0-1 99,0 0 0,0 1 423,0 0-142,0 2 1,0-1-460,0 4 0,0-1 0,-1 2-95,0 1 0,0-1 1,-1 1-1,2 0 1,0 0-38,0 1 0,0 0-96,0 1 1,0-1-1,0 0 1,0-1-1,2-1 1,1-3-1,0-3 1,-1-1-1,0 0-271,-1 1 0,2 0 0,-2-1 670,1 1 0,0-1 0,-1-1 0,1 0 1266,-1 0-1338,-1 2-219,0 1 0,0 2 29,0 2 1,0-1 0,0 3 0,0 0-150,0 0 0,0 0 0,0-1 1,-1 0-1,-1 3 64,1-1 0,0 0 37,1 0 0,0-2 204,0 1-196,0-1-29,0 0 0,0-1 37,0-4 1,0-1 0,0-2 10,0 0 0,0 2 1,0-1-1,0 0-7,0 0 1,0-2 0,0 1 46,0 0 1,0 0 0,0 0 0,0 0 200,0 0 1,0 1 487,0 1-531,0 2 0,0-1-184,0 4 0,-1-1 1,-2 2-56,0 1 0,2 0 0,-2 0-82,1 0 1,-2-1 0,3 2 44,-1 0 1,2 0 0,0 1 26,0-1 0,0-2 0,0 1-79,0-1-417,0 0-30,0 1 538,0-3 123,0 1 1,0-2 0,0-2 0,2-2 122,-1 0 1,1 1-96,-2-1 0,0 1 0,1-2 0,0-1 106,0 1 0,1 2-23,-2 0 1,0-1 61,0-1-70,0 2-50,0-1 0,1 3-72,0-1 1,0 1-6,1-1 64,-2 2-95,0-2-164,0 2-113,0 2 1,0 1-257,0 2 358,0-2-134,0-1 5,0-2 118,0-2 1,0 1 117,0-3 1,0 2 0,0-1 18,0-1 1,0 1 0,0 0-29,0-1 1,0 1-2,0 0 111,0 1 0,0 0 151,-2 2 0,1 0 253,-3 0-337,3 2 0,-2-1 0,2 1 102,0 1 0,-2-3-106,2 2 0,-1 0-87,-1 0 1,0 0-205,0 0 1,-2-2 0,2 2-257,-2-1 47,2-1 327,1 0 1,2 0-151,-2 0 319,1 0-37,-1 0-87,2 0 1,2 0 40,-1 2 1,2-2 0,-2 2-18,3-1 58,0-4-70,1 3 1,1-3 0,-1 2 0,0-1 7,0 1 43,0 1 1,-2 0-36,1 0 73,-1 0 1,2 0 214,1 0 207,-1 0-649,0 0-265,-2 0 1,-1-1 173,-2-1 0,-1 2 79,0-2 3,0-1 1,-2 3-98,1-2 0,1 1-9,-2 1 1,1 1-999,-1 1 1249,2-2 0,-4 2 0,2-2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4:03.03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102 10 10135,'-5'0'204,"0"0"0,0 0 0,0-1 0,0-1 0,0 1-301,0 0 1,0 1-1,-1 0 1,2 0-1,0-1 1,0-1 0,0 1-337,0 0 1,-1 1 38,0 0 260,0 0-67,-1 0 1,3 0 35,0 0-117,1 0-242,0 0-925,2 0 1449,-2 0 0,1 0 0,-1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4:04.89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92 5 10220,'-3'3'45,"1"0"1,0 0-136,1 0 0,-1 0 11,0 1 1,1 0 0,-2-2 0,1 1 41,0 1 0,1-2 0,0 0-76,-1 1 66,1-3 0,1 3-309,0-1 265,-3 1 22,3-1-91,-2 3 159,2-5 1,0 3 296,0-1-228,0-1 1,-1 1-170,-1-2 117,2 0-39,-2 0-69,2 0 84,-3 0 0,2 0 1,-2-1 18,-1 0-28,1 0 1,1-3 8,0 2 1,1-2 0,-2 1-1,0-2 1,1 0 0,-1 0 0,1 0-1,-1 0 1,1 0 0,-1 0 0,2 0-693,-2 2 483,3 0 168,-3 3 1,3 0-299,-2 0 128,2 0-7,-5 0 129,4 0 0,-1 0 126,2-2-117,0 2 192,0-3 0,1 3-535,0 0 281,0 0-152,1 0 0,-1 0 302,1 0-45,-2 0 15,2 0 0,-1 0 0,0 1 20,1 1 0,0-2 19,0 2-1,-2-2-8,5 0 1,-4 0-2,1 0 1,-2 0 99,2 0 0,-1 1 0,1 0 710,0 1 83,-1 0 96,1-2-818,-2 0-475,0 2 12,0-2 175,0 5 79,0-4 1,0 1-364,0 0 258,0-1 51,0 3 26,0-3-1,0 1 0,1-2 610,0 0-408,0 0 0,2-2 0,-2 1 379,3 0-20,-2-2-262,3 2-90,-5-1-213,3 2 1,-4 0 215,-1 0 0,1 0 11,-2 0 0,1 0 0,-1 0-318,1 2 1,0-1 184,2 3 0,0-3-184,0 3 0,0-3 80,0 3-5,0-3 38,0 4 0,0-4-144,0 2 96,0-2 1,1 2-5,0-3 1,1 0-1,0-1-22,1-1 1,-2 1-18,-1-2 52,0 2 0,0-4-458,0 2 311,0 0-220,0-1-287,0 3 409,0-1 333,0 2 0,3 0 0,0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4:13.11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98 11 7419,'0'-3'561,"0"1"1132,0 2 0,-1 1-1441,0 1 0,0 0 0,-3-2 256,0 0-618,0 0 1,-2 0 212,1 0 1,0 0 0,0 0-34,0 0 0,1 0 0,1 0 8,-1 0-144,2 0 0,-3 0 161,2 0 1,-2-2-190,0 0 0,2 1 0,0 0-277,0-1 360,-1 2-230,4-3 97,-5 3 0,4 0 155,-2 0 69,2 0 125,-2 0-4669,3 0 5838,3 3-456,-3-3-732,2 3 155,-2-3 1515,0 0-1816,0 2-267,0-2 240,0 3 0,0-3 0,1 1 0,0 2-82,1 0 1,0-2 0,-2 3 0,0-1-161,2 0 201,-2 2 0,3-4 0,-3 2 0,1-1 28,1 1 0,0-1 0,-2 1 5,2-1 1,-1 2-47,3 0 198,-3 0 1,2 0-73,-2-1-51,0-2 86,1 4-284,-2-5 247,0 3 38,0-3-153,3 0 461,-3 0 0,2 0-50,-2 2-441,0-2-119,0 3-746,0-3 1052,3-3-117,-3 3 1,3-2 42,-1 2 1,-1-2 0,2 0-154,1 1 0,-1-1 46,1 0 1,-3 0-1,3 0-106,0-1 0,0 0 1,0-1 60,-1 0 1,-2 1 291,1 0 0,0 1 32,0-1 0,0 1-78,-2-1 1,2 1-43,-1-1 1,1 1-454,-2-2 104,0 3-81,0-1 375,0 2 0,-2 0 92,-2 0-113,0 0 1,0 0 0,1 1 0,1 0 0,-1 0 0,-1 1-102,1 0 0,1-1-159,0 1 1,1-2-158,-3 0 0,3 0 223,-3 0 214,3 0-66,-1 3-156,2-3 232,0 2 1,-1-1 173,-1 1-189,2-2 90,-2 3-223,2-3 71,0 0 145,0 2 0,0-2 0,1 3 0,1-1 172,-1 1 0,0 0-154,-1 1-88,0-3-831,0 1 568,-3-4 1,3-1 7,-2-2 215,-1 0 1,3 1 0,-2 1-1,1-1 245,1-1 0,0 2 21,0-1 0,0 3 572,0-3-707,0 3 0,0-1-76,0 4 1,0-1-17,0 3 0,0-1 0,0 2-334,0 0 1,0-1-1452,0-1-2197,0-2 3573,0 2 1,0-4 354,0-1 0,0 0 0,0-4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9.6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268 0 8373,'-3'6'0,"-1"-1"0,0 2 0,-3 0 0,-1 2 0,-3 0 0,-2 2 0,-1 2 2226,0 0 0,0 6 0,-3-3-2247,0 2 1,1 3 0,0 2-503,2 1 1,1 1 0,3-1 0,-1-1-31,1-1 0,0-4 0,2 0 0,0-4 553,3-2 0,-6-1 0,2-3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4:21.39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101 3 9869,'-6'0'105,"2"1"0,1 1 0,0 0 0,-1-1 37,-2 0 1,0-2-1,0 0-168,2-1-76,-1-1 118,-1 3 1,-1 0-32,0 0 0,3 0 19,-1 0 1,3 0-76,-2 0 1,1 0-19,-1 0 278,2 0 126,-1 0-199,0 0 51,3 0-619,-3 0-10,3 0-110,0 0 809,0-3 1,0 3-66,0 0 1,0 1-69,0 4-263,0-4 1,0 3-5,0-2 0,0 0 56,0 2 1,0-2 140,0 3 0,0-1 0,0 3-7,3 0 0,-3-3 1,3 1-1,-3 0 48,0 1 1,3-2 0,-1 1 24,-1 0 0,1-1-69,0 0-24,-1 1 1,4 2 173,-3-1 1,3 1 26,-3 0 1,0-3 10,-2 1 1,0-3-95,0 2-274,0-2 318,0 1-174,0-3 375,0 0-400,3 0 1,-2-1-1,1-1-281,-1-3 188,-1 2 1,2-3-1,0 2 61,0-2 1,-1 2 9,2-1 80,-3 1 0,6-1 80,-4 1 1,1 0-1,-2-1 27,2 0-180,-1 4 1,-2-3 34,0 2 1,1 0 0,0-2-45,1-2 4,1 3 25,-3 1 0,0 1-44,0-1 1,0 0-220,0-2 0,0 1 130,0-1-14,0 2 0,0-1-473,0 0 187,0 3 370,0-3 1450,0 3-615,0 0-885,3 0 196,-3 0-96,3 0 106,-3 0 361,0 0-136,0-3-228,0-1 245,0 0-179,0 1-5,0 3-180,0 0 1,-2 1-497,0 1 499,0 2 1,1 0-83,-1 1 118,1-1 1,-3 2-1,3 0 66,-2-2 1,1-2-165,2 3 0,0-1-16,0 3 0,-1-3-480,-1-2 302,1-1 725,-2-1 50,3 0-635,0 0 0,0-3 1,-2 0 123,0 0 0,0-2-25,2-1 1,-3-1 169,1 0 0,0 3 480,2-1-359,0 4-529,0-2 158,0 3 1,-1 0-248,-1 0 411,1 0 747,-2 0-729,3 0 0,0 0 0,0 3 103,0 1 0,0 0-111,0 0 1,0 1 29,0 2-1077,0-4 510,0 0 21,0-3 428,0-3 1,0 2 80,-3-4 51,3 4 85,-3-2 272,3 3-333,0 0 0,-3 3-58,1 1 0,0 0-14,2 0 0,0 1-54,0 2 0,0-3-163,0 1-17,0-4 0,0 1-34,0-4 1,0 1 0,-1-3-1,0 0 162,-2 0 0,1 2-30,2-2 0,0 1 601,0-1 651,0 2-842,0 0 1,0 2-215,0 2 1,0 0 0,1 2-82,1 2 1,-1 0 0,1 0 89,-1 1-356,-1 0-194,3-3 354,-2-1 0,1-3 0,-4-1-157,0-1 160,0-2 0,1 0 572,-1 2-437,1 1 43,-2 1 27,6 3 0,-2-1 179,1 2-424,-1-2-62,-1 1-93,0-3-380,0 0 252,0-3 0,-1 2-158,-1-1 0,1 0 141,-1 0 613,1 1 199,1-2 1,0 4-509,0 1-296,0-1 446,0 2-900,0 0 888,0-2 0,3 2 0,1-3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7:14.29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142 41 7819,'-3'-3'98,"1"1"1,0-2 0,-2 1 0,0-1 0,-1 1 62,0 0 0,-1 1 1,1-1-1,-1-1 1,-1 1-1,0 0-299,0 1 0,1 0 0,-1 2 84,2 0 1,0 0-1,0 0 1,0 0-1,-1 1 1,0 1 7,-1 3 0,0 0 1,3 2-1,0-1 93,0 1 0,3-1-26,0 2 0,-2-1 1,2 1-1,0-1 61,0-1 0,1 2 1,1-1-1,0-1-43,3 2 0,0-3 0,1 2 0,1-1 0,1-1-180,1 0 1,2-2 0,-1 0 42,0-1 0,0 0 0,-3-2 1,1-1 3,0 0 0,-3-1 0,1-3 44,0 0 1,-3-2-1,0 0 1,-2-3-1,0-1-192,0 0 1,0-2 0,0 2-1,0 0-642,-2 1 884,2 3 0,-5-5 0,2 4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7:15.32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 1 6437,'-3'0'15,"1"0"1,2 0 0,0 2 0,1 1 374,0 2 1,0-2 0,0 1 0,1 0-126,-1 0 1,0 0 0,1-1-1,-2 1-129,0 0 1,0 1-1,0 0-175,0 1 0,0-1 0,0 0 1,0 0-243,0 0 165,0 2 0,0-1 0,0 3 24,0 0 1,0 0 0,0 1 0,0 0 114,0-2 0,0 2 0,1-2 1,0 1 59,0 0 1,3 0 0,-2-2-1,0-1-36,1-1 0,0 1 0,-1-1-125,-1 0 0,0-2 98,1 0-259,-2 1 1,2 1 0,-1-1 471,1 0-282,-2-2 1,2 0 323,-2 2 1,0-2 779,0 2-915,0-3 0,2 2-618,0-2-113,0 0 480,-2 1 0,0-2 16,0-2 0,0 1 2,0-3 0,-1 3 22,-1 0 1,2 0-5,-2-1 299,1 1-115,1-1-86,0 2 95,0 2 1,2-1-1,0 3 1,1 0-1,-1 0 48,1 1 0,1 0-24,1 0 0,-2 0 1,0 1 31,-1-1 0,2 0 0,-2 0 0,0 0-418,0 0 0,2 0 0,-2 0 0,1 0 0,0 0 0,0 0 0,0-1 0,0-2 244,0 1 0,0-2 0,2-1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7:16.18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20 0 8924,'0'5'1249,"-1"-1"-1227,-1-1 1,0-1-1,2 1 1,-1 0-1,-2-1 1,1 2-1,0 1 1,1 0 0,0 0-756,1 0 0,0 0 257,0 0 0,0-2 1,0 1-1,-1 0 476,-1 0 0,0 1 0,2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7:17.08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0 198 8163,'3'0'53,"-1"0"129,-4 0 309,2 0-45,-3 0 760,3 0-1233,0-2 0,3 2 0,0-3 0,2 1 0,0-1-247,0-2 0,0-2 1,-1 0-1,0-1 122,0-1 1,-1 0 0,2-1 0,0-1 0,0 1 0,0 0 0,0-2 0,-1 1 0,-1-1 0,1 2 0,0-1 0,1 2-650,-2 0 0,2 0 801,-2 3 0,2 1 0,2 1 0,1 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7:17.99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193 132 7196,'0'-3'1606,"-2"1"-1518,2 2 1,-3 0-1,2-1 1,-2 0-239,1-3 0,0 1 0,0 1 0,1-1 0,-2 1 0,1-1 1,-1 0-5,0 1 0,2 0 392,0 0 0,-1 2 1,1-3-1,-1 2 433,-1-1-673,2-2 1,-2 3 5,2-2 1,-2-1 0,-1 0 0,2 0 0,-1 0 0,1 1 0,-1-1 0,1 0-1,-1 0 1,2 1 0,-1 0 224,0-1 1,-1 2-179,1-1 1,-1 1 0,0 0-1,1-1-21,0 0 1,-1 1 0,0-1 0,1 1 8,-2-1 1,1 1 0,0-1-31,1-1 1,-1 2 0,2-1 0,-1 2-147,-1-1 328,2 0-8,-3 2 1,1 0-94,-2 0 1,1 1 0,2 1 50,-1 1 1,0 0 1,1 0 1,1-1-25,1 1 0,-2-1 0,0 1-4,1 1 0,0 1 0,0 0 0,-1 0-52,1 0 0,0 0 1,1 0-1,-1 0-35,-1 0 0,0 0 0,1 0 1,-1 0-161,1 0 0,0 0 1,0 0-589,-1 1 1,-2-2-259,1-1 1,0 1 0,-1-2 977,1-1 0,-2-3 0,0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7:19.12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16 8014,'3'-2'1552,"0"1"502,-2-1-1540,0 2-144,1 0 677,-2 0-472,0-3-1123,0 3 583,0-2-502,0 2 229,0-3 225,0 3 0,1-2 3,0 2 7,0 0 0,1 0 60,-2 2 0,1 1 0,0 2 0,1 0 93,-1 2 1,-1-1 0,0 2-114,0 0 0,2 0 1,0-1-1,-1 1 0,-1-1-125,0 1 1,1-1 0,0 1-1,1-1-61,-1-1 1,-1 0-1,0-1 1,0 0-1657,0 0 0,0-1-322,0-1 2127,0-2 0,0 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7:20.03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 10 10387,'0'-5'4907,"-1"2"-4386,-1 1 0,2 4 1,-2 2-372,2 2 1,0 0-1,0 0 1,0 1-116,0-1 0,1 2 1,1 0-1,-1-1-126,0 1 1,0-3 0,1 2 0,-1-1-1227,0-1 1,-1 0 0,0 0 1316,0 0 0,0-2 0,0-1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8:18.966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690 23 6962,'-8'-3'-118,"4"2"1,0-3 145,2 4 109,1 0-74,-3 0 1,3 1-11,-1 2 25,1-2 1,-3 2 71,1-3 1,2 0 18,-4 0-146,3 0 1,-2 0 87,1 0-51,2 0-14,-5 0 0,4 0 59,-3 0 1,2 0-24,-2 0-17,0 0 184,1 0-155,-3 0 26,6 0 0,-4-1 89,2-1-85,1 1-132,-2-3 35,3 4 0,-3 0 0,2 0-44,0-3 2,-1 2 81,3-2-189,-3 3 102,2 0 1,-3 0 16,1 0 1,2 0 52,-4 0 0,2 0-19,-2 0 1,3-1-1,-1-1 17,0 0-38,2-1 1,-3 3 47,1 0-46,2 0 1,-5 0-11,0 0-35,3 0-6,-4 0 5,3 0 1,-1 0 11,0 0 1,3 0 15,-4 0 4,5 0 1,-3 0 47,1 0 1,1 0-1,-3 0 0,3 0 12,-3 0 19,3 0-29,-5 0 1,6 0-26,-4 0 0,2 1 11,-2 2 0,2-2 10,-2 1 0,3-1 54,-3-1 1,0 0 1,-3 0 1,3 0-40,0 0 1,0 0 7,-3 0 98,4 0-52,-2 0 0,4 0-105,-3 0 0,2 0-20,-2 0 0,3 0-17,-3 0 1,2 0-65,-2 0 109,3 0 0,-2 0 8,2 0 54,-3 0-60,-2 0 0,3 0 1,-3 0-36,2 0 37,1 0-6,-2 0-13,2 0 1,-2 0-12,1 0 1,3 0 3,-3 0 0,2 0 0,-2 0 3,4 0 0,-4 0 8,3 0-3,1 0 1,-3 0-3,1 0 8,-1 0 0,-1 0 4,0 0 1,2 2-10,-2 1 0,3-1 33,-3-2 1,2 0 0,-2 0 0,0 1-54,-2 2 1,2-2 17,-1 1 1,4-1-173,-3-1 0,0 0 104,-3 0 0,1 0 73,-1 0 0,3 0 0,1-1 0,0 0 56,-1-2 1,3 0 9,-3 3 0,2 0-14,-2 0 1,3 0-101,-3 0 1,2 0-113,-2 0 161,3 0 1,-2 0 18,2 0-3,1 0 1,-3 0-19,1 0 84,2 0 1,-3 0-77,1 0 1,2 0-3,-4 0 3,3 0 0,-2 0 3,1 0 0,2 0-37,-1-3 0,0 2-30,0-1 49,-2 1 0,-2 1 39,1 0-5,4 0 0,-3 0-71,1 0-5,2 0 1,-3 0-45,1 0 72,3 0 0,-5 0 5,3 0-77,1 0-208,-2 0 195,-1 0-49,3 0 0,-3 2-236,2 1 320,1-1 0,-3-2 164,1 0-240,2 0 257,-2 0-14,3 0-102,0 4 169,0-3-145,0 2-14,0-3-18,0 0 28,-3 0-186,2 0 155,-3 0-5,4 0 531,0 0-420,0 3-10,0-2-105,0 3 100,0-4-102,0 0-18,0 3 63,0-2-11,0 2-39,0 1 0,0-3 28,0 4 6,0-3 0,0 2 76,0-1-67,0-2 1,0 3 25,0-2-59,0 3 28,0 2 0,0-2 1,0 0 0,0-2 15,0 2-405,0-4 373,0 6-15,0-6-3,4 6 0,-3-6 122,1 5-122,-1-5 0,-1 3-28,0-1 175,0-2 0,0 3-83,0-1 0,1-2-70,1 4 86,-1-3-312,2 1 257,-3 1 1,3-3-71,0 4 0,-1-2 52,-2 2 1,3-2 19,-1 2-29,4-4 1,-4 5 66,3-3-2,-4 3-53,3-6-3,-1 7-100,-2-6 112,2 6-6,-3-6-140,4 2 1,-3-1 104,4 1 10,-3 0 1,2-3-51,-1 3 0,-1-1 71,3 3 0,-3-4 187,3 2-207,-3 1 1,2-2-7,-1 3 233,-3-4 1,6 4-108,-3-3 0,0-1 28,0 2 0,-2-2-74,1 2 1,0-2 53,0 1-21,-1-1-26,6 2 1,-5-2-66,3 2 68,-4 1 0,6-2 55,-2 3-43,-1-4-32,2 6 0,-1-6 122,2 1 0,-2 2-84,0-2-25,0 4 1,2-4-29,-2 3 0,-1-3 32,-1 0 0,-2-1 16,5-1 0,-4 3-44,3-1 0,0 3 0,2-1 1,-1-1-16,-1 0 22,-3 0 0,3-2 67,-2 1 1,0-1-36,0 2-48,-2-3 202,5 4-180,-5-3 0,5 3 27,-3-2 4,3-1 0,-5 3 18,4-4 0,-2 0-37,2 0 65,-3 3-203,4-2 205,-1 2-310,2-3 216,-3 0-39,3 0 48,-3 0-25,4 0 1,-3 0 53,0 0 0,-3 0 37,4 0 0,-4 0-80,3 0 1,-2 0 72,2 0 0,0 0-60,2 0 0,-2 0 0,0 0 0,-2 0 30,2 0 1,-2 0-52,2 0 0,0-2-83,2-1 1,-2 0 41,0 0 1,-2 2 54,2-1 0,-1 0 0,2 0 1,-1 0 18,1 0 0,-2 1 38,1 1 0,0-2-40,3-1-22,-1 1-15,-2-2 15,1 4-45,-5-4 59,6 4 1,-5-1 110,3-1-208,-4 1 0,5-3 95,-3 1-124,-1 2 100,2-2 1,-3 2-4,4-1 1,-2 1 15,2-2 0,-3 2-27,0-2 1,2 2 31,1-5-17,-1 5 0,2-4-61,-4 3 1,2 0 15,-2-3 16,-1 4 0,6-6 7,-6 6 16,2-2 1,-1 2 95,1-2-77,3 2 1,-4-5 28,3 4-40,-4-4 0,4 5 0,-4-2-3,2-1 1,-1 3 0,-1-3 3,2 0-20,-3 2 27,4-2 0,-4 3 14,0-4 9,0 3 1,0-2-73,0 1 32,0 2-3,3-5 6,-2 5 1,2-3-64,-3 1 0,1 0 38,2-2 0,-2 0 24,1 3 1,-1 0-1,0-2-7,1 1 0,-1-3 15,2 1 0,-2 1 0,1 1 293,1 0-268,-1 2 0,-1-3 0,1 3 14,0-1-26,1 1 1,-3-3 0,1 2-143,1 0 80,-1-1 40,2 0 1,-3 1 27,0-3 1,0 3-33,0-4 173,0 5-107,0-6-40,0 3 1,1 0-34,2 1 0,-2 1 48,1 0-72,-1 1 62,-1-2-89,0 3 71,0-4-15,0 3-218,0-5 0,0 4-30,0-3 163,0 3 0,0-2-395,0 2 203,0 1-310,0-3 1,0 4-673,0-3 283,0 2 1,0-6 85,0 2 1,-3 1 898,1-1 0,-4 0 0,2-3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8:20.527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8 31 6389,'-4'-3'0,"0"1"0,4-3 0,0 3-339,0-1 404,0 3 1,0-1 259,0-2-12,0 3-93,0-4-146,0 4 1201,0 0-829,0-3-189,0 2 28,0-2 83,0 3 186,0 0-310,0 3-271,0-2 141,0 2 67,0 1-249,0 0 1,0 1 94,0 0 0,0 0-43,0 2 1,0-1 18,0-1 0,0 0-4,0 2 0,0-2 24,0 0 1,0 0 2,0 3 8,0 0-245,0-1 221,0 1-126,4-1 0,-4 1 98,3-1 0,-2-1-64,-1-1 69,0 0 1,0 2-23,0 1 1,0-1 55,0 1 1,0 0-44,0-1 1,2-2 6,1 0 0,-1-2-14,-2 2 0,0-3 6,0 3 4,0-3 4,0 5 1,0-6 28,0 5 0,0-4-29,0 3 1,1-3-6,2 0 0,-2 3 79,1 0 0,0-2-76,0-1 164,-1 3-154,3-4 28,-4 5-197,0-5 105,0 2-169,0-3-622,0 0 573,0 4-531,0-3 323,0 2 221,0-3 51,0 0 0,0 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9.9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34 12 8101,'6'-3'635,"-2"0"885,0-2 1,-1 5-1149,-3 3 0,0 9 0,0 10 0,-1 4 0,-2 3 0,-2 3 0,0 3 0,-1 3-155,0 1 1,1 6 0,1 0 0,-1-2-805,0 0 1,3-5 0,0-3-242,1-3 0,1-7 0,0-6 0,0-2-335,0-3 1,1-3-1,1-5 1163,4 0 0,1-4 0,2 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8:20.956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0 0 6449,'0'0'0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8:22.940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54 15 7029,'0'5'-728,"0"-2"781,0-3 3556,0 0-3576,3 0-263,-2 0 235,2 0-238,-3 0 24,0 0 75,-3 0 0,1-3 0,-2 0-82,1-1 248,0 2 0,2-1 0,0 2-22,-2-2 137,1 3-149,2-4 416,0 4-80,0 0-234,-4 0-49,3 0 0,-3 0-284,2 0 203,1 0 44,-3 0-21,4 0 296,0 0 117,0 4-316,0-4 0,1 4-24,2-4 0,-2 1-207,1 1 136,-1-1 0,0 2 0,1-2 35,0 2-13,4-2 1,-5 3-2,1-2 1,0-1 7,1 2 61,-3-3 1,5 3 188,-3 0-246,2 2-6,4-4 0,-3 5 31,0-3 1,-2 0-133,2 0 31,-4-3 1,3 4 0,-2-3 11,1 1 1,0-1 17,0 2 0,-3-2-17,3 2 0,-1-2-105,0 1-165,-1-1 2,2-1 261,-3 0 0,0 1 63,0 1 13,0-1 0,1 3-46,2-4-79,-2 0 69,2 0-25,-3 3 10,0-2 47,0 2-3,0-3-564,0 0 568,-3 0 1,1 0-2,-3 0 0,2-2-20,-2-1 1,3 1-25,-3 2 1,3-1-91,-1-2 0,2 2-44,-2-1 1,-1 1 75,-4 1 1,3 0-4,0 0 1,3 0 56,-3 0 1,2 0 212,-2 0-32,4 0 0,-3 1 29,4 1-93,0-1-1,0 3-68,0-4 7,-3 0 34,2 0-8,-2 0 0,2 0 3,-2 0-16,2 0 1,-3 0-83,2 0 32,1 0 15,-3 0-286,1 0-454,2 0 240,-2 0 1,2 0-544,-2 0 1048,3 0 0,-4 0 0,1 0 0,-1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8:34.004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432 31 8963,'5'1'626,"0"2"1,-3 1-503,1 3 1,-3 1 0,1 0 19,2-1 1,-2-2-53,1 0 0,-1 0 0,-1 3 90,0-1 0,0-1-204,0-1 0,0 0 64,0 2-9,0 1 0,0-3 0,0 0 34,0 1 0,0 1-21,0 0 0,0-2-14,0 0 0,-1 0-38,-1 3 1,1-3-30,-2 0 1,0 0 31,0 3 1,1-3 0,1-1 27,-1-1 0,1 1 73,-2-2 0,2 0-61,1 3 1,0-3 34,0 3 1,0-2 37,0 2 0,-1-3 0,0 1-26,-2 0 1,0-2 0,1 3-19,0-1 0,-2-2-80,2 1 1,-2 2-80,-4-2 1,3 3 57,0-2 0,0 2 14,-3-3 0,3 2 0,0-3 52,-1 2 1,2 0 110,-1-3 1,2 0 0,-1 0-1,0 2-5,0 1 0,1-1 0,-2-2-49,-1 0 1,2 0-29,-1 0 0,3 1 88,-3 1-68,-1-1 0,-1 3-45,-1-4 1,3 0 81,0 0 0,3 0-65,-3 0 0,0 0-6,-3 0 1,3 0 37,0 0 1,2 0 5,-2 0 1,3 0 89,-3 0 0,2 0-27,-2 0 0,3 0-151,-3 0 0,2 0-34,-2 0 0,2-3-269,-2 1 355,0-1 0,-1 2 1,0 0 219,1-2 9,3 1-102,-5 2 0,6-3 51,-4 0 0,2 1-111,-2 2 0,2-3 1,-2 1-36,-1 0 1,0-1 0,-2 0-1,1 1 19,-1-2 1,3 4-33,0-3 0,0 2 1,-3 0-1,1 0-16,-1-2 0,3 1 1,0 1-77,-1-2 0,2 2 13,-1-1 1,2 1 0,-1 0-296,1-1 12,0 1 225,3-3 1,0 4-20,0-3 0,0 1-83,0-3 0,0 3 61,0-3 1,-2 0-32,-1-3 91,1 4 0,2 0 15,0 1 0,-1 2 1,-1-2 152,0 0-180,-1 2 163,3-3 0,0 4-67,0-3 0,-1 2-1,-1-1-65,1-3 0,-3 4-12,4-4 39,-3 3 0,2-2 11,-1 1 0,1 2 28,1-4 300,0 3-344,0-5 0,-3 3-121,1-4 0,-1 3 76,3 0 0,0 3 1,0-3-9,0-1 0,0 2-20,0-1 1,0 2-145,0-2 197,0 3 1,0-2 25,0 2 0,0 0 23,0-3-83,0 3 0,0-2 206,0 1 1,0 2-84,0-4-71,0 3 0,0-2 75,0 1-30,0 2-17,0-2-61,0 3-73,0 0 28,0-3 85,0 2 0,0-3 246,0 1-43,0 2 21,0-2-158,0 3-101,0 0-24,0-4 54,0 4 148,0-4 326,0 4-430,0 0-137,4 0 236,-4 0 234,4 0-324,-4 0 351,0 0-406,3 0 0,-1 0-265,3 0 0,-2 0 356,2 0 1,-3 0-72,3 0 0,0 0 1,3 0-82,-1 0 1,-2 0-1,0 0-87,1 0 1,1 0 0,1 0-219,-1 0 301,-3 0 1,3 0-57,-2 0 0,2 0 63,1 0 1,-3 0 0,0 0 0,1 0-82,0 0 1,2 0 215,-1 0 0,1 0 1,0 0 34,-1 0 1,1 0-1,-1 0 31,1 0 1,0-2 0,-1-1-30,1 2 0,-3 0 0,0 0 68,1-2 1,0 2 0,2-1-89,0 1 1,-3 1-174,0 0 0,0 0 0,1 1 1,0 1-164,-1 0 0,0 1 161,3-3 1,-3 0 80,0 0 1,0 0 282,3 0 1,-3 0-32,0 0 0,-1 1-249,1 1 1,2-1-274,-2 1 1,-1-1-1196,1-1 904,-3 0 0,2 0-184,-1 0 405,-3 0 849,7 0 1,-3 0-321,4 0 0,-3 0 1,-1-1-231,0-1 0,2 1-116,-1-1 0,-1 1-98,1 1 1,-3 0-681,3 0-320,-3 0-1014,1 0 1499,-3-4 1,0 3 776,0-4 0,0 0 0,0-3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8:36.613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23 107 8021,'0'-5'529,"0"0"0,-1 0-155,-1 0 1,1 1 60,-2 2 19,3 1-285,0-2-108,0 3 86,0-4 27,0 3-100,0-2 0,0 6 131,0 2 0,0 2 1,0 1-177,0-1 1,0 1 0,0-1-48,0 1 1,0-3-1,0 0 1,0 1 0,0 1-1,0 0 1,-1 0 0,-1-1-1,0-1 1,-1 0 0,0 0-257,1 0 1,-1-2 0,3 2 269,0 1-352,0-3 451,0 0-83,0-3 1,0-3 43,0-2 1,0 1 149,0-1 0,0 2-121,0-2 1,0 3-91,0-3 1,1 3 0,1-2-123,0 1 0,1 1 127,-3-3 1,0 3-122,0-3 194,0 3 1,0-2 287,0 1-330,0 3-49,0-4 1,1 3 5,1-1 0,-1 0-225,2-3 1,-2 3 166,-1-4 68,0 5 21,0-6 0,0 5 29,0-3 0,0 3-8,0-3 1,0 2 0,0-1-64,3 1 1,-2-1-1,1 2 1,0-2 22,1-4 0,-3 3-36,3 0 1,-2 2 16,-1-2 1,0 3 93,0-3 0,0 2 183,0-2-97,0 3-18,0-1-39,0 3 0,0-1 84,0-1-79,0 1-54,0-3 0,1 4 14,1 0-39,-1 0-33,2 0-182,-3 0-400,0 0 414,0-3 104,0 2 0,0-3 88,0 2 658,0 1-516,0-3-398,0 4-115,0 0 352,0-3 426,0 2 167,0-2-189,0 3-132,4 0-366,-3 0 0,3 0 134,-2 0 0,-1 0 0,3 0-14,-1 0 1,-1 0-28,3 0 1,-3 0-114,3 0-239,-3 0 328,1 0 0,0 1 0,0 0-10,1 2 1,-1-1 99,2-2 1,-3 0-47,3 0 0,0 1 0,1 1-291,-1 0 59,-4 1-99,3-3 1,-3 0 172,1 0 165,-1 0 0,2 1 1,-2 0 324,2 2-257,-3-1 1,5-2 2,-3 0-338,-1 0 69,2 0 143,-3 0 658,0 0-623,0 4 0,1-3-152,2 1 6,-2-1 1,2 0-56,-3 1 203,0-1 237,0 3 5,0-4-167,0 0-62,0 3 0,-1-2 157,-1 1 135,1-1 0,-3 0-102,1 2 1,-1-3-123,-4 3 1,3 0-108,0 0 1,3 0-269,-3 0 0,0-2 199,-3 4 1,3-3-147,0 1 0,0-2 325,-3-1 1,3 0 2,0 0 1,3 0-249,-3 0 1,2 0 65,-2 0 1,0 0-110,-3 0 0,3 0 26,0 0 0,3 0 55,-3 0 1,2 0-229,-2 0 220,3 0 1,-2 0-439,2 3-354,1-2-626,-3 2-211,4-3 1750,0 0 0,4 0 0,0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9:46.297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373 10 11591,'5'10'224,"-2"-1"1,-1 1-263,-2-1 0,0 1 0,0-1 1,0 1 149,0 0 1,0-1 52,0 1 0,0-1 0,0 1 0,0-1 0,0 1 521,0-1-506,0 1 0,0-1 0,0 1 0,0 0-12,0-1 1,-4-3 0,0 0-216,-1-2 0,2-1 1,-3-2-1,1 1-153,0 2 0,-2 0 268,-2-1 1,-1-1 0,1 3-22,-1 0 1,1 1-1,-1-3 1,1-1 255,-1-1 1,0 3-212,1-1 1,-1 0 0,1-3-4,-1 0 0,1 0 1,-1 0-1,1 0 60,-1 0 1,4 0-29,-1 0 0,1 0 47,-4 0 0,4 0-85,0 0 1,-1-1-55,-2-2 1,0 1-31,3-5 1,1 4-1,1-2 1,-1-1 40,0 1 0,-1 3 0,4-2 1,-2 1-29,-1-1 1,3 0-1,-3 2-22,1-1 1,2-4 0,-3 3 0,1-1 12,1-3 0,-1 3 4,1-1 0,0 3 1,2-4-37,-2 0 1,2-2-9,-3 0 0,0-1 0,1 1 0,0-1-206,-2 1 249,4-1 1,-4 1-1,3-1 20,-1 0 897,0 5-476,3-3 1,0 5-564,0-3 1,0 3 20,0-3 0,0 2-162,0-2 86,0 4 75,0-2-94,0 4 6,0 0 116,0 4 0,1-3 0,2 2 0,3-2-124,3-1 33,0 0 1,-2 0 122,-1 0 1,0 0 0,4 0-1,-1 0 41,1 0 1,0 0 0,-1 0-79,1 0 1,-1 0-1,2 0 1,0 0-245,2 0 313,0 0 0,-4 0 0,2 0 0,1 0-124,0 0 229,1 0 1,-3 0-116,-1 0 1,1 0 0,-1 0 0,1 0-27,0 0 0,-4 0 0,0 0 0,2-1 0,0-1-381,2-1 0,-1-4 201,1 4 0,-4 0 0,1 2-120,0-2 0,1 2 1,2-2-450,0 2 1,-4 1-575,0 0 1,-5 0 1362,-1 0 0,-4 0 0,-5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9:47.102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29 20 7914,'0'-6'459,"0"2"0,0 3 357,0-2 131,0 2-272,0-3-179,0 4 0,0 1 1,0 2-282,0 3 0,0 3 0,0 1 0,0 2 17,0 1 0,0-1 0,0-1-163,0 2 1,-4-3 0,1 3 0,1-1 0,1-1-138,1 2 0,0 0 1,0-4-1,-1 1-182,-2-1 1,2 1 0,-2 0-48,2-1 1,1 1-930,0-1 813,0-3 0,-1-2-98,-3-4 1,3-1 0,-2-2 26,2-4 0,1-1 1,0-2-41,0 1 1,0-1-1,0 0 524,0 1 0,4-1 0,2 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9:47.899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0 20 7422,'6'0'438,"-2"-1"-193,-4-3 160,0 3 0,0-4 0,1 3 656,2-1-685,-2 0 0,8 4 12,-3 2 1,-1-2 0,2 2-673,0-2 36,2-1 1,0 0 211,1 0 1,-1 0-1,1 0 92,-1 0 0,-2 0-14,-1 0 0,0 0 27,4 0 1,-4 0-31,1 0-90,-5 0-79,2 0 55,-4 0 1,0 1 6,0 2 0,-1-2 71,-2 3 0,1 0 0,-4 0 0,1 0-1,0 1 0,2-1 156,-4-1 0,1 2-97,-4 5 30,1-5 1,2 0 30,1-1 1,3-3 0,-4 3 0,0-1 0,0 1 0,-1 1-96,2-1 1,3-1 0,-3-2-2,2 2 0,0-2 1,2 4-338,-2-1 1,0-3-1129,1 2 0,2 2 1439,-2 2 0,-2 1 0,-1 2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9:53.835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411 29 9525,'0'-9'5744,"0"3"-5373,0 2 0,4 5-152,2 2 1,-1 3 27,-2 3 0,-2 1 0,-1-1-55,0 1 1,0-1-1,0 1 1,0-1-1,0 1 26,0 0 0,0-1 0,0 1 0,-1 0-91,-2 3 0,1-2 1,-2 1-1,1-1-83,0-2 0,-4 1 0,3 0 34,-1-1 0,0 1 0,-3-1 1,2 0-13,-2-3 0,1 3 0,0-4 0,0 0-27,0-2 0,-2 2 57,0-2 0,2 1-179,1-1 85,0-2 0,-4 3 0,1-4 0,-1 0-42,0 0 0,1 2 0,-1 0 0,1 1-83,-1-1 130,1-1 1,2 0-2,1 2 82,4-2 0,-7 4 7,3-5 1,1 0 201,-2 0 0,1 0-89,-4 0 0,4 0-95,0 0 1,0-2 0,-1 0-2,1-1 1,-1-4-119,-2 0 1,2 2 0,2-1-1,0-2 1,-1 0 23,-1-2 1,2 1 0,-2-1 0,1 1 0,0-1 30,-1 1 0,4-1 1,-3 0-47,-2 1 13,0-1 0,2 1-89,3-1 1,-1 1 0,0-1 0,0 1-29,-1-1 1,2 4 155,3-1 0,0 1-70,0-4 0,0 4 185,0 0 1,0 3-180,0-4 0,0 4-44,0-3 0,0 2 64,0-2 1,0 3 8,0-4-1,0 5 0,1-5 20,2 4-154,-2 0-77,4-2 1,-5 3-290,0-4 335,0 4-206,0-3 4,0 5 173,0 0 427,4 0-122,-3 0 0,7 2 10,-1 1 0,-2-2 0,1 2-61,2-2 1,0-1 0,2 0-87,-1 0 0,4 0 0,1 0 0,0 0 0,1 0-73,0 0 1,-3 0-1,4 0 1,1 1-9,1 2 1,-2-2-1,-1 3 1,-1-2 67,-3 1 0,3-2 1,-1 2-1,-1-2-20,-2-1 0,0 1 0,-1 1 0,1 1 0,-1 0-178,1-2 1,-4-1 0,1 0-863,0 0 1,-2 0-1235,2 0 0,-2-1 1226,1-3-687,-1 3 1,-6-3 1774,-3 4 0,-5 0 0,-6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9:55.43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20 296 15067,'5'-4'462,"-1"-1"1,-4-5 0,-1 2 0,-1 0 0,-1 2-158,1-1 1,0 1 0,0 0-52,-2-1 0,1-2-129,3 0 1,-3-1-264,0 0 0,0 1 1,3-1-1,0 1 61,0-1 0,3 4 104,0 0 1,0-1 36,-3-2 136,0-1 1,0 4 0,1 0 0,1 1 0,2 0 0,-2-3 0,-1 0 0,-1-2-307,0 1 0,1 3 1,1 2 143,1 0-35,0 3 1,-2-3-156,3 4 1,-3-1-1,3-1 77,0-2 1,-2 1 16,5 3 1,-5-1 172,1-2-27,-2 2 0,3-7 1,2 4-45,-1-1 0,0 3-150,-2-1 1,-1 2-398,5 1 264,-1 0 0,4 0-280,-1 0 394,-3 0 1,-1 0 190,-2 0 0,-1 3-62,5 0 1,-4 3 0,2-2-110,-1 2 1,3-3 39,-4 3 0,0-2 0,-2 1-136,2-1 1,-2 0-30,3-1 67,-3-1-140,-1 2-113,0-4 80,0 0 374,0 4-109,0-3 157,0 3 317,0-4-728,0 0 327,-5 5 77,4-4 0,-4 3 0,3-3 11,-1 2 1,-4-1 0,3 4 33,-1-2 1,2-1 21,-4-3 1,1 3-4,-4 0 1,1 1-68,-1-4 0,1 0 0,0 1-168,3 2 1,0-2-823,3 2 623,2-2 1,-4-1 0,2 0-279,-4 0 1,2 0-671,-1 0 1,4 1 353,-2 2 0,-1-2-955,-1 3 1840,2-3 0,-5 3 0,4 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5:52.944"/>
    </inkml:context>
    <inkml:brush xml:id="br0">
      <inkml:brushProperty name="width" value="0.05" units="cm"/>
      <inkml:brushProperty name="height" value="0.05" units="cm"/>
      <inkml:brushProperty name="color" value="#FDF583"/>
    </inkml:brush>
  </inkml:definitions>
  <inkml:trace contextRef="#ctx0" brushRef="#br0">4622 9 19935,'5'0'508,"-2"0"916,0 0-132,-1 0-777,0 0 1,-6 0-507,-1 0 0,-1 0 1,0 0-1,1 0 2,0 0 0,0 0 1,0 0-10,0 0 1,0 0-1,0 0 90,0 0 1,0 0-25,-1 0 0,3 0 0,0 0 50,-1 0 0,1 0-105,-1 0 1,1 0-1,-2 0-26,0 0 1,1 0-1,1 0-9,-1 0 0,0 0 1,-2 0-1,1 0 11,0 0 0,0 0 1,0 0 7,0 0 0,1 0 0,1 0 10,-1 0 0,0 0 25,-2 0 1,3 0 45,0 0 0,-1 0 0,-1 0-44,0 0 1,0 0 0,0 0 0,-1 0-13,-1 0 0,1 0 1,-2 0-1,1 0-25,1 0 1,-2 0-1,1 0 1,1 0-70,1 0 1,-1 0 0,1 0 126,0 0 91,0 0 1,0 0 13,0 0 1,1 0 0,1 0-99,-1 0 1,1 0 0,0 0 0,-1 0-50,-1 0 1,0 0-1,0 0 1,0 0-54,0 0 1,0 0 0,0 0 0,0 0-140,0 0 1,1 0 0,1 0 93,-1 0 1,1 0 181,0 0 1,-1 0-1,-1 0 47,0 0 0,-1 0 0,0 0 1,-1 0 27,1 0 0,-2 0 0,0 0 0,-2 0-170,2 0 1,-2 0 0,2 0 0,-1 0 24,0 0 0,0 0 1,2 0-1,-1 0 32,1 0 1,0 0 0,2 0-1,0 0 31,0 0 1,0 0 0,0 0-1,-1 0 31,-1 0 0,2 0 0,-3 0 0,1 0-83,1 0 1,-3 0 0,0 0-1,-1 0-52,0 0 1,-2 0 0,0 0 0,-1 0 4,1 0 0,-2 0 0,0 0-34,-1 0 0,2 0 1,0 0-1,0 0 1,2 0-97,0 0 1,-1 0 0,0 0-1,1 0 51,0 0 1,-1 0-1,0 0 71,1 0-18,0 0 0,1 0 0,0 0 1,1 0-24,1 0 1,-1 0 0,-1 0 0,0 0 39,2 0 0,-2 0 0,2 0 0,-1 0 29,0 0 1,-1 0 0,0 0-1,-1 0 55,0 0 1,-2 0 0,0 0 0,-1 0-74,0 0 1,1 0 0,-2 0 0,1 0-30,0 0 1,1 0-1,0 0 1,1 0-53,1 0 1,-1 0-1,0 0 1,1 0 53,0 0 1,-1 0 0,0 0 0,-1 0 106,1 0 0,-2 0 0,2 0 0,-1 0 13,1 0 1,-4 0-1,2 0 1,1 0-79,-1 0 1,1 0 0,0 0 0,0 0-9,-1 0 1,-1 0-1,-2 0 1,0 0-37,1 0 1,-2 0 0,1 0-1,1 0 31,0 0 1,1 0 0,0 0 0,1 0 13,0 0 0,1 0 0,-3 0 0,0 0-3,-1 0 1,0 0 0,-2 0 0,0 0-14,0 0 0,-1 0 1,1 0-1,1 0 1,3 0 1,-4 0 0,4 0 0,-2 0 6,-1 0 0,-1 0 1,0 0-1,-1 0 12,0 0 0,1 0 0,1 0 1,0 0-13,2 0 0,-2 0 0,1 0 1,-1 0-37,1 0 1,-4 0-1,2 0 1,0 0 12,-1 0 1,0 0 0,2 0 0,1 0 18,1 0 1,1 0 0,-1 0-1,1 0 2,0 0 0,-2 0 1,-1 0-1,0 0-5,-1 0 0,1 0 1,0 0-1,2 0 9,1 0 0,-2 0 0,4 0 0,-2 0-33,0 0 1,-2 0 0,-1 0-1,0 0 8,1 0 0,-2 0 0,2 0 0,-1 0 31,0 0 0,1 0 0,2 0 0,0 0-2,-1 0 0,1 0 1,-2 0-1,0 0-4,-2 0 0,2 0 0,-1 0 1,1 0-16,0 0 1,1 0 0,1 0 0,0 0 6,2 0 0,-2 0 0,1 0 0,0 0 11,-2 0 1,1 0-1,-1 0-11,-1 0 1,1 0-1,-1 0 1,0 0 0,0 0 1,2 0 0,-1 0 0,2 0 0,0 0-29,-1 0 0,0 0 0,0 0 11,0 0 1,-1 0-1,0 0 1,0 0-1,-1 0 54,3 0 0,-2 0 0,3 0-14,-2 0 1,2 0 0,1 0 0,0 0 0,-1 0-26,0 0 1,0 0 0,-1 0 0,0 0-33,0 0 1,1 0 0,0 0-16,1 0 1,-2 0 0,2 0-1,1 0 46,0 0 0,1 0 1,0 0-1,1 0 1,1 0-17,1 0 1,-2 0 0,1 0 0,-1 0 58,1 0 0,-1 0 0,-1 0 1,0 0-16,2 0 1,-2 0-1,2 0 1,-2 0-13,0 0 0,0 0 0,1 0 0,1 0-9,-1 0 1,1 0 0,-1 0-1,1 0 4,0 0 1,-1 0-1,1 0 1,1 0-43,-1 0 0,1 0 0,1 0 0,-1 0-5,1 0 0,0 0 0,1 0 0,0 0 24,0 0 1,0 0 0,0 0-1,-1 0 21,1 0 1,0 0 0,0 0 0,-2 0 1,1 0 0,-2 0 0,2 0 0,-1 0 3,1 0 0,0 0 0,1 0 7,-2 0 1,1 0 0,-1 0-36,2 0 0,0 0 0,-1 0 10,1 0 1,2 0-1,0 0 14,-1 0 1,-1 0 0,0 0 0,0 0-25,0 0 1,0 0-1,-1 0 1,1 0-55,0 0 0,0 0 1,-2 0 48,1 0 0,-1 0 0,2 0 4,0 0 1,-1 0 0,1 0 0,0 0-6,0 0 0,0 0 52,0 0 0,2 0 0,-1 0 1,0 0 28,0 0 1,-1 0 0,-1 0-69,1 0 0,2 0 1,0 0-36,-1 0 0,-1 0 1,0 0 30,0 0 1,1 0-36,1 0 61,0 0 1,-1 0-69,1 0-12,2 0 0,-4 0 1,2 0 1,-2 0 0,2 0 0,-1 0 0,0 0 28,0 0 0,-1 0 0,0 0 1,0 0 29,-1 0 0,1 0 1,0 0-1,0 0 46,0 0 0,2 0 1,-1 0 6,0 0 0,0 0-26,-1 0 1,1 0 15,1 0 1,-1 0 44,-1 0 1,2 0-75,0 0 0,1 0 0,-2 0-12,0 0 1,2 0-1,-2 0 1,0 0 5,0 0 1,0 0 10,1 0 0,0 0 297,-3 0 512,4 0 140,-1 0-656,3 0-640,-2 0 1,-1 0 0,-2 0 196,0 0 0,2 0 0,-1 0 218,0 0 0,1 0 52,0 0 1,1 0-224,-1 0 49,-1 0 1,1 0 10,0 0 1,-1 0-1,-1 0 1,0 0-1,0 0-12,0 0 1,-1 0 0,0 0-1,-1 0 4,1 0 1,-1 0-1,0 0 1,0 0 36,2 0 1,1 0-1,1 0 96,-1 0-20,0 0 1,0 0-16,1 0-25,2 0-66,-2 0 0,1 0 1,1 0 80,-2 0 45,1 0-128,0 0-43,0 0 1,1 0 24,-3 0 0,1 0 16,-2 0 0,0 0 0,0 0 74,-1 0-38,4 0 1,-1 0 5,1 0 1,1 0 6,-2 0 1,1 0 69,-2 0 0,1 0 1,-2 0-106,0 0 1,1 0-1,1 0 1,-1 0 0,0 0 0,-2 0 0,1 0 21,0 0 1,0 0 0,0 0 0,0 0-13,0 0 0,1 0 0,1 0 3,-1 0 1,1 0 83,0 0 81,2 0-177,-4 0 0,4 0 29,-2 0-48,1 0-255,0 0 274,0 0 31,1 0 1,-1 0 219,0 0-645,1 0 398,4 0 0,-2 0 0,4 0 0,0 0 0,-1 0 1,2 0-23,-1 0 1,0 0 0,0 0-1,2 0 1,0 0 4,1 0 0,0 0 0,3 0 0,-1 0-105,0 0 1,0 0-1,1 0 1,0 0 63,1 0 0,1 0 0,-1 0 0,1 0 105,0 0 0,3 0 0,0 0 0,-1 0 15,1 0 1,0 0 0,1 0 0,-1 0-8,-1 0 1,1 0-1,-2 0 1,0 0 37,-1 0 0,2 0 0,0 0 0,0 0 37,2 0 0,-1 0 1,0 0-1,1 0-47,0 0 0,0 0 0,-2 0-70,0 0 0,-1 0 1,-1 0-1,0 0-22,0 0 1,-1 0 0,1 0 0,0 0 0,-1 0 32,1 0 1,1 0 0,-3 0 0,1 0 33,-1 0 0,-1 0 0,0 0 1,0 0 46,-2 0 1,1 0-1,-2 0-93,-1 0 0,0 0 80,-1 0-112,-2 0-351,-1 0-1,-2 0 289,-4 0 15,2 0 102,-2 0 117,4 0 0,4 0-218,1 0 0,0 0 18,-2 0 1,0 0 0,2 0-1,1 0 15,-1 0 1,0 0-1,0 0 1,0 0 64,0 0 1,1 0-1,0 0 1,1 0 1,-1 0 1,1 0 0,1 0-3,0 0 1,-2 0 0,3 0-1,0 0 1,0 0 11,0 0 0,0 0 1,0 0-1,0 0 10,2 0 1,-1 0 0,-1 0 0,1 0 39,-2 0 1,-1 0 0,1 0 0,1 0-2,1 0 0,0 0 0,0 0 0,1 0-40,-1 0 0,2 0 0,0 0 0,1 0 13,-1 0 0,2 0 1,0 0 7,1 0 1,-2 0-1,0 0 1,0 0 0,-1 0-10,0 0 1,-1 0 0,2 0 0,-2 0-6,1 0 0,3 0 0,-2 0 0,2 0-4,0 0 0,0 0 0,1 0 0,-1 0 24,0 0 0,1 0 1,-1 0-1,0 0 7,-2 0 0,2 0 1,-1-1-1,0-1 80,0-1 0,2 0 0,-1 3 0,-1 0-30,1 0 1,-2 0 0,1 0-1,-1 0-80,-1 0 1,0 0-1,-3 0-96,-1 0 1,-1 0-1,-1 0 1,0 0-4,-1 0 1,0 0 0,0 0 0,0 0 0,0 0 80,1 0 0,-1 0 0,0 0 141,0 0 1,0 0 0,0 0-163,0 0 0,-1 0-437,-1 0 128,0 0 218,0 0 1,0 0 117,-1 0-1299,-2 0 1356,-2 0-33,1 0 105,-4 0-66,5 0 0,4 0-79,1 0 1,2 0 0,-2 0 0,0 0 0,0 0 31,0 0 1,2 0-1,0 0 1,1 0 9,1 0 1,1 0 0,0 0 0,0 0-29,1 0 0,-1 0 0,-1 0 0,1 0 14,-2 0 1,1 0 0,1 0 0,0 0 61,0 0 1,2 0 0,0 0-1,-1 0-44,0 0 0,1 0 0,0 0 0,-1 0-59,0 0 0,-1 0 0,0 0 1,0 0-94,-1 0 0,1 0 1,-1 0-1,0 0 36,1 0 0,0 0 1,0 0-1,0 0 29,0 0 0,2 0 0,1 0 57,2 0 0,-1 0 1,3 0-1,-1 0 1,0 0 89,1 0 1,-1 0-1,1 0 1,-2 0-32,-1 0 1,1 0 0,-2 0-1,1 0 60,0 0 0,1 0 0,-2 0 1,2 0-82,0 0 0,1 0 0,-2 0 1,1 0-41,-2 0 1,-1 0-1,-1 0 1,0 0-45,-1 0 1,0 0 0,-1 0 0,0 0 15,0 0 0,0 0 0,2 0 0,-1 0-4,2 0 1,-1 0 0,1 0 0,-1 0-38,1 0 1,-1 0 0,1 0-1,-1 0 15,-1 0 1,-1 0 0,1 0 0,-3 0 88,1 0 0,-3 0 0,-2 0 573,1 0-527,1 0-165,-2 0-360,-1 0 361,-7 0 51,4 0-65,-3 0 101,4 0 1,4 0 37,1 0 1,-1 0-1,0 0-18,0 0 1,-1 0-2,0 0-68,0 0 0,1 0-120,-1 0 1,-1 0 31,1 0 0,-1 0 91,1 0 1,1 0 0,1 0 21,0 0 0,0 0 1,0 0-1,0 0 1,0 0 1,1 0 0,-1 0 0,0 0 36,2 0 0,-1 0 1,1 0-1,0 0-21,0 0 1,2 0-1,-1 0 1,0 0 10,1 0 1,-2 0 0,1 0-1,1 0 20,-1 0 1,1 0 0,-3 0 0,1 0 0,1 0 1,-3 0 0,3 0 0,-2 0-32,1 0 1,1 0-1,-2 0 1,1 0-11,-1 0 1,1 0-1,0 0 1,-1 0 33,0 0 0,0 0 0,0 0 1,1 0-32,-1 0 1,0 0-1,-1 0 1,1 0 0,1 0 0,1 0 0,-2 0 0,1 0-19,1 0 1,0 0 0,1 0 0,-1 0 35,0 0 1,0 0-1,-1 0 1,1 0 91,-1 0 1,1 0-1,-2 0-60,1 0 0,0 0 1,0 0-1,1 0 1,0 0-37,1 0 1,-3 0-1,3 0 1,0 0 12,1 0 1,0 0-1,0 0 1,0 0-7,1 0 1,-1 0 0,0 0 0,0 0-16,0 0 1,1 0 0,-2 0-1,0 0-38,0 0 0,-2 0 0,1 0 0,-1 0 53,1 0 0,-1 0 1,1 0-1,0 0 16,0 0 1,0 0-1,1 0 1,-1 0-26,-1 0 1,2 0-1,-2 0 1,1 0 9,-1 0 1,1 0 0,-1 0 0,0 0-13,-2 0 0,0 0 1,0 0-12,0 0 0,1 0-5,-1 0-92,0 0-182,-2 0 320,-1 0 1,-3 0-82,0 0 1,0 0 11,-3 0 1,1 0 21,-2 0 1,-1 0 80,1 0-74,3 0 52,-1 0-1468,3 0 1268,5 0 0,-2 0 0,4 0 114,-1 0 1,-1 0 0,0 0 0,0 0 0,0 0-99,0 0 0,0 0 0,0 0 19,1 0 0,-1 0 1,0 0-1,0 0 19,0 0 0,-2 0 0,1 0 0,0 0-36,0 0 1,1 0 0,0 0-1,1 0 81,-1 0 0,1 0-1,2 0 1,0 0 2,1 0 1,1 0 0,2 0 0,2 0 156,0 0 0,2 0 0,1 0 0,0 0-101,1 0 0,-1 0 0,2 0 0,0 0 8,-1 0 1,2 0 0,0 0 0,1 0 39,-1 0 0,0 0 1,-2 0-1,-1 0 54,-2 0 0,-3 0 1,0 0-1,-2 0-55,-1 0 0,1 0 1,-2 0-1,1 0-84,0 0 0,0 0 0,0 0 26,0 0 0,0 0 0,1 0 0,1 0 0,0 0-33,-1 0 1,1 0 0,-1 0-1,2 0-36,0 0 0,0 0 0,-2 0 0,-1 0 149,0 0 0,1 0 1,-3 0-1,2 0-24,-1 0 1,0 0 0,1 0 0,-1 0-40,0 0 0,-1 0 0,-1 0 0,1 0-35,-1 0 1,1 0 0,-1 0 0,1 0-58,-1 0 0,0 0 0,-1 0 0,2 0 40,-1 0 0,1 0 1,-2 0 125,0 0-72,3 0 0,-3 0 1,2 0-1,-1 0 1,-1 0 0,0 0 1,0 0-1,0 0 134,0 0 0,-1 0 1,-1 0-157,1 0 0,1 0-2,0 0 0,-2 0 66,1 0-99,-1 0 0,2 0 56,0 0 0,-1 0 71,-1 0 0,-1 0 53,1 0-39,-2 0-712,2 0 531,-1 0 1,-1 0 23,2 0 1,-1 0 0,1 0 0,1 0 28,1 0 1,0 0 0,0 0-2,0 0 0,0 0 0,1 0 0,0 0 0,2 0-36,0 0 1,-2 0 0,3 0 0,0 0-47,1 0 0,0 0 0,-1 0 77,0 0 0,1 0 1,-2 0-1,2 0 0,-1 0 62,0 0 1,1 0 0,-1 0 0,1 0-6,2 0 0,1 0 0,-2 0 0,1 0-1,-1 0 0,2 0 0,0 0 1,1 0-34,0 0 0,-2 0 0,1 0 9,-1 0 0,1 0 0,-2 0 0,1 0 0,-1 0 20,0 0 1,-1 0-1,0 0 1,1 0-19,1 0 1,-1 0 0,1 0 0,-2 0-31,1 0 1,-1 0 0,1 0 0,0 0-3,1 0 1,0 0 0,-2 0 0,0 0 88,0 0 0,0 0 1,-1 0-1,0 0 12,0 0 1,-1 0-1,0 0 1,-1 0-45,-1 0 0,0 0 1,1 0-1,-1 0-77,1 0 5,-2 0 0,-1 0-5,-1 0 0,1 0 1,1 0-1,0 0 9,0 0 0,-2 0 32,1 0 145,-1 0-165,2 0 22,-2 0-23,2 0 45,-5 0 141,5 0-53,-2 0-111,2 0 1,0 0 6,0 0 0,0 0-75,0 0 0,0 0 27,0 0 0,0 0 1,0 0-19,1 0 0,-3 0-21,0 0 1,1 0 21,1 0 0,-2 0 9,1 0 1,-3 0 64,3 0 1,-1 0 1,2 0 0,-1 0-23,-1 0 1,-1 0 31,1 0-85,-2 0 85,4 0 0,-4 0-26,2 0 0,1 0 57,1 0 1,-2 0-74,1 0 0,-3 0-18,3 0 0,-3 0-18,3 0 0,-2 0 22,1 0 0,0 0 25,3 0 1,-3 0-9,0 0 13,1 0 0,1 0-1,0 0-45,-2 0 1,0 0-39,-2 0 14,0 0 26,3 0 0,-2 0 35,1 0 0,0 0 65,2 0 0,-1 0 1,-1 0 28,1 0 1,-1 0-46,0 0 1,-1 0-96,2 0-36,-3 0-28,1 0 40,0 0 42,-1 0 30,1 0 126,0 0-111,-1 0-417,1 0 432,0 0-128,-1 0-1488,1 0 1,-6 0-1,-2 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20.1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176 0 8278,'3'8'1493,"-1"1"0,0-5-957,-5-1 0,2-2 0,-5-1 0,-4 2-1292,-9 4 1,-5-5 755,-15 5 0,0-8 0,-3-3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6:05.140"/>
    </inkml:context>
    <inkml:brush xml:id="br0">
      <inkml:brushProperty name="width" value="0.05" units="cm"/>
      <inkml:brushProperty name="height" value="0.05" units="cm"/>
      <inkml:brushProperty name="color" value="#FDF583"/>
    </inkml:brush>
  </inkml:definitions>
  <inkml:trace contextRef="#ctx0" brushRef="#br0">5573 1 20420,'5'0'-336,"-3"0"1,-2 0 346,-3 0 1,-1 0 0,-1 0 0,0 0-1,-1 0 1,1 0 215,0 0 0,2 0 0,-1 0 0,0 0-128,0 0 0,-1 0 0,0 0 0,0 0-109,0 0 1,-1 0 0,1 0-18,0 0 0,0 0 0,0 0 20,0 0 1,0 0 0,0 0 57,0 0 0,0 0 0,-1 0 111,1 0 0,0 0-22,0 0 1,0 0-151,0 0 0,1 0-12,1 0 1,1 0 34,-1 0 0,1 0 29,-1 0 1,1 0 0,-1 0 27,-1 0 1,1 0-50,0 0 0,-1 0 8,-1 0 0,0 0 1,0 0-61,0 0 1,1 0-1,1 0-15,-1 0 1,1 0-1,0 0 21,-1 0 1,1 0 211,0 0-191,-1 0 1,1 0 76,-1 0 1,1 0 0,-2 0 0,0 0-42,0 0 0,-1 0 0,0 0 0,-1 0-13,1 0 1,-1 0 0,1 0 0,-1 0-34,-1 0 0,2 0 1,-2 0-1,1 0-146,1 0 0,-1 0 0,2 0 123,0 0 1,0 0-1,-1 0 167,1 0 1,0 0-1,0 0-16,0 0 0,2 0 0,-1 0 0,0 0-71,0 0 1,0 0 0,1 0 0,-1 0-37,-1 0 1,-1 0-1,-1 0 1,1 0-68,0 0 0,0 0 0,0 0 33,-1 0 1,0 0-1,2 0 1,0 0 3,0 0 0,0 0 0,0 0 95,0 0 0,0 0-4,0 0 0,-1 0 1,1 0 12,0 0 0,0 0 0,0 0-43,0 0 1,0 0-1,0 0 1,0 0-36,0 0 1,-1 0 0,1 0 0,0 0-12,0 0 0,0 0 0,0 0 0,0 0 1,0 0 0,-1 0 0,0 0 0,-1 0 20,1 0 0,0 0 0,0 0 0,0 0 37,-1 0 1,-2 0-1,1 0 1,0 0 22,-1 0 0,3 0 1,-3 0-1,1 0 26,0 0 1,-2 0-1,2 0 1,0 0 3,-1 0 1,0 0 0,-1 0-72,0 0 1,0 0-1,1 0 1,1 0-1,-1 0-3,-1 0 0,0 0 1,0 0-1,-1 0-56,-1 0 0,1 0 0,-2 0 0,0 0-7,0 0 0,0 0 0,-2 0 0,2 0 55,1 0 1,-2 0-1,2 0 1,1 0 23,0 0 0,2 0 0,-1 0 0,1 0 53,0 0 0,-3 0 0,3 0 0,-3 0-22,1 0 0,-1 0 0,-1 0 0,0 0-57,-1 0 0,1 0 0,-1 0 2,0 0 0,1 0 1,-1 0-1,1 0 1,-1 0-48,1 0 0,-1 0 1,-1 0-1,-1 0 13,1 0 1,-2 0-1,0 0 1,-1 0-31,0 0 1,0 0 0,1 0 0,1 0 46,2 0 0,-2 0 1,2 0-1,-1 0 14,-2 0 1,2 0 0,-3 0-1,1 0-6,0 0 1,-1 0-1,0 0 1,1 0 32,-1 0 1,2 0 0,1 0 0,2 0 50,-1 0 1,-3 0 0,0 0 0,-1 0 0,0 0 1,0 0 0,0 0-189,0 0 123,2 0 0,-4 0 1,3 0-49,1 0 1,-1 0-1,0 0 1,-1 0-1,-2 0-22,-1 0 1,0 0 0,-1 0 0,0 0-56,0 0 1,1 0 0,3 0 0,0 0 78,-1 0 0,-3 0 0,-1 0 1,1 0 14,-1 0 1,-1 0 0,2 0 0,0 0-16,1 0 1,1 0-1,0 0 1,-1 0 47,-1 0 0,-2 0 1,-1 0-1,2 0-53,0 0 1,2 0 0,0 0 0,0 0 5,-1 0 1,-3 0-1,2 0 1,-2 0-21,-1 0 0,1 0 1,1 0-1,2 0 7,1 0 1,-1 0 0,-2 0-1,0 0 29,2 0 0,-3 0 0,4 0 0,1 0 66,-1 0 1,4 0 0,0 0 0,1 0 16,0 0 1,1 0 0,-1 0 0,0 0-45,-1 0 1,0 0-1,1 0 1,1 0 1,0 0 1,-1 0 0,2 0 0,0 0-24,0 0 0,2 0 1,-2 0-1,0 0-4,-1 0 0,0 0 0,0 0 0,-1 0-31,-1 0 1,1 0 0,-1 0-1,0 0 4,2 0 1,-1 0-1,3 0 1,1 0 4,-1 0 0,-2 0 1,1 0-1,0 0 3,-1 0 0,0 0 0,-1 0 0,1 0-9,-1 0 1,0 0 0,2 0 0,0 0 8,0 0 1,0 0 0,2 0 0,-1 0 16,1 0 0,-2 0 0,0 0 0,-1 0 42,0 0 0,0 0 0,-1 0 1,2 0-52,0 0 1,-2 0 0,1 0 0,0 0-14,1 0 0,1 0 1,-1 0-1,0 0-16,0 0 1,-3 0 0,0 0-1,1 0 29,0 0 0,-1 0 0,0 0 0,1 0 0,0 0 1,1 0 0,1 0 0,1 0-42,0 0 1,-1 0 0,1 0 0,-2 0 6,0 0 1,-3 0 0,0 0 0,0 0-35,1 0 0,-1 0 1,1 0-1,1 0 12,0 0 0,0 0 0,-1 0 45,-2 0-12,2 0 0,-3 0 0,1 0 1,0 0 11,0 0 0,0 0 0,2 0 0,0 0 15,1 0 1,3 0-1,0 0 1,0 0-31,0 0 1,-1 0 0,-1 0 0,2 0 13,1 0 1,-1 0-1,1 0 1,-1 0-8,1 0 1,0 0 0,2 0 0,0 0 37,-1 0 1,1 0 0,1 0 0,-1 0 33,2 0 0,1 0 1,-1 0-1,0 0-33,0 0 1,0 0 0,-2 0 0,-1 0 19,1 0 1,0 0-1,0 0 1,0 0-31,-1 0 1,1 0 0,1 0 0,-1 0-53,2 0 0,0 0 1,-1 0-1,1 0 14,1 0 1,-2 0 0,2 0 0,-1 0 11,1 0 1,0 0 0,2 0 0,-1 0 20,0 0 1,0 0 0,-1 0-5,1 0 1,0 0 0,-1 0-1,0 0 1,0 0 2,0 0 1,-1 0-1,1 0 1,0 0 9,0 0 0,1 0 1,-1 0-1,0 0-24,0 0 1,-1 0 0,0 0 0,1 0-66,0 0 0,0 0 1,1 0-1,0 0 14,-1 0 1,0 0 0,2 0 0,0 0 16,0 0 1,0 0 0,0 0 40,0 0 1,0 0 0,0 0 42,-1 0 1,1 0 0,0 0 77,0 0 0,0 0-78,0 0 0,0 0 1,0 0-1,0 0 3,0 0 1,1 0-72,1 0 1,1 0 0,-1 0-79,-1 0 0,-1 0 0,0 0 64,0 0 1,0 0 25,0 0 0,0 0 1,-1 0 11,1 0 1,2 0 68,0 0 1,1 0-3,-2 0 1,1 0 0,-2 0 1,2 0-74,-1 0 1,1 0 3,-2 0 0,0 0 0,-1 0-61,1 0 0,2 0 11,0 0 0,1 0 17,-2 0 0,3 0 0,-3 0 1,1 0-112,-2 0 1,1 0-187,1 0 316,0 0 428,-2 0-83,2 0-110,0 0-92,3 0 1,-2 0 0,-1 0-221,-2 0 0,2 0 1,-1 0-1,0 0-73,0 0 0,0 0 81,1 0 0,0 0 150,-2 0 0,1 0-153,1 0 0,-1 0-31,-1 0 1,2 0-55,-1 0 85,1 0 1,0 0-4,-1 0 83,1 0 0,-2 0-14,0 0 1,1 0-1,1 0-10,-1 0 0,1 0 0,0 0-5,-1 0 1,-1 0 0,0 0-75,0 0 0,0 0 65,0 0 1,1 0-123,1 0 179,2 0 256,-1 0-309,-1 0 0,2 0-34,-2 0 0,1 0-14,-1 0 0,1 0 155,-1 0 58,1 0-64,0 0-6,0 0 14,1 0-130,-1 0 1,6 0 38,1 0 0,1 0 0,-1 0 1,1 0-1,-1 0 0,0 0 1,0 0 66,0 0 1,0 0 0,0 0-42,0 0 1,0 0-1,0 0 1,1 0-51,-1 0 1,0 0 0,0 0 0,0 0 40,0 0 1,0 0 0,0 0 0,0 0 15,0 0 0,1 0 1,-1 0-1,0 0-21,0 0 0,0 0 1,0 0-1,0 0-54,0 0 0,1 0 1,0 0-1,2 0 26,0 0 0,-2 0 1,3 0-1,0 0 36,1 0 0,0 0 1,0 0-1,1 0 12,1 0 0,-1 0 0,2 0 1,-1 0 6,0 0 1,0 0 0,0 0-1,0 0 9,-2 0 1,1 0 0,0 0-1,2 0-90,0 0 0,-1 0 0,1 0 0,2 0-12,-1 0 0,2 0 0,-1 0 1,0 0 63,1 0 1,-2 0-1,1 0 1,-2 0 54,-1 0 1,2 0 0,-1 0 0,0 0 37,2 0 0,2 0 0,-2 0 0,1 0-56,0 0 0,1 0 1,0 0-1,0 0-40,-2 0 1,1 0 0,-1 0-1,0 0 7,1 0 1,-1 0 0,1 0-1,0 0-14,1 0 0,2 0 0,-1 0 1,-1 0 22,1 0 1,-2 0-1,-2 0 1,0 0 24,0 0 0,1 0 1,0 0-1,0 0 8,-1 0 0,1 0 0,-1 0 0,2 0-15,0 0 0,-1 0 0,3 0 27,-1 0 0,-2 0 1,0 0-1,0 0 0,-1 0 39,2 0 0,1 0 0,2 0 1,1 0-23,0 0 0,1 0 0,1 0 0,-1 0-23,-1 0 1,0 0-1,-1 0 1,1 0-1,0 0 0,3 0 1,-1 0-1,0 0-1,0 0 1,-1 0 0,2 0 0,-2 0-75,-1 0 0,3 0 1,0 0-1,2 0 6,1 0 1,-1 0 0,1 0 0,-1 0 220,1 0 0,-2 0 0,0 0-59,2 0 0,-1 0 0,2 0 0,1 0 0,-1 0-39,-2 0 0,-1 0 0,-2 0 0,0 0-239,2 0 1,-1 0-1,1 0 1,0 0-50,-2 0 0,2 0 0,-1 0 1,-1 0 100,1 0 1,1 0 0,1 0 0,2 0 189,1 0 1,0 0 0,-2 0 0,-2 0 84,-2 0 0,3 0 0,-1 0 1,2 0-23,1 0 0,1 0 1,-4 0-1,-1 0-198,-3 0 1,1 0 0,2 0-525,0 0 480,-4 0 0,6 0 0,-4 0 0,2 0 9,-1 0 0,-2 0 0,0 0 0,-2 0-96,2 0 0,-1 0 1,2 0-1,0 0 174,0 0 0,2 0 0,-3 0 1,1 0 123,-2 0 0,0 0 0,-1 0 0,0 0-78,-1 0 1,2 0 0,-2 0 0,1 0-47,0 0 1,-1 0 0,0 0 0,-1 0-33,-1 0 0,0 0 0,-3 0 0,1 0-67,-1 0 1,2 0 0,0 0 0,1 0 31,0 0 0,1 0 1,0 0-1,2 0 127,0 0 0,-2 0 0,1 0 0,-1 0 63,-3 0 0,1 0 0,-2 0 0,0 0-108,-2 0 1,2 0-1,0 0 1,0 0-98,1 0 0,-2 0 0,2 0 0,0 0-67,-2 0 0,1 0 0,0 0 0,0 0-5,-2 0 0,1 0 1,-1 0-1,0 0 106,0 0 0,2 0 1,1 0-1,-1 0 67,1 0 0,1 0 0,0 0 0,2 0-66,1 0 0,0 0 1,0 0 173,0 0 0,0 0 0,-2 0 0,0 0-117,-2 0 1,2 0 0,-2 0 0,1 0 0,-1 0-14,2 0 1,-1 0-1,1 0 1,-1 0-7,0 0 0,1 0 0,-3 0 0,-1 0 9,0 0 0,-1 0 0,0 0 0,-1 0 0,0 0 1,-3 0-1,2 0 1,0 0-3,0 0 1,0 0 0,1 0 0,0 0-52,0 0 0,1 0 1,0 0-1,0 0-4,0 0 1,1 0-1,1 0 1,1 0 15,0 0 1,1 0-1,-1 0 1,-1 0 102,0 0 0,2 0 0,-2 0 0,0 0 103,0 0 1,0 0-1,1 0 1,1 0-85,-1 0 1,1 0 0,-1 0 0,-1 0-47,1 0 0,-2 0 0,0 0 0,-1 0-30,0 0 1,0 0 0,0 0 0,-1 0-48,0 0 0,-3 0 1,2 0-1,0 0 84,0 0 1,-1 0 0,1 0-32,2 0-5,-3 0 1,2 0 0,-2 0 0,1 0 11,-1 0 1,2 0 0,-3 0 0,1 0-19,1 0 0,-3 0 1,2 0-1,-1 0-33,-1 0 0,0 0 0,1 0 0,0 0-16,1 0 1,-1 0 0,0 0-1,-1 0 33,0 0 1,2 0 0,-1 0 0,1 0-31,-2 0 0,1 0 1,1 0-1,1 0-1,0 0 0,2 0 1,-1 0-1,3 0 100,-1 0 1,0 0 0,1 0 0,0 0 9,1 0 0,-1 0 1,0 0-1,0 0-60,0 0 0,0 0 1,-2 0-1,0 0-30,1 0 1,-2 0 0,0 0 0,0 0-5,0 0 1,0 0 0,1 0 0,-1 0 46,0 0 1,-1 0-1,2 0 53,1 0 1,-3 0 0,-1 0 0,0 0-1,-1 0-9,1 0 1,-2 0 0,1 0-74,-1 0 1,0 0-181,0 0 0,0 0 46,0 0 0,-2 0 113,1 0 0,-2 0 99,1 0 0,0 0-8,2 0 0,-1 0 311,-1 0 0,-1 0-86,1 0-211,-2 0-162,4 0 0,-4 0 42,3 0 0,-3 0 36,3 0 0,-3 0 138,3 0 0,-1 0-83,2 0-33,-2 0 0,2 0-73,-2 0 0,0 0-27,0 0 0,-1 0 134,1 0 0,1 0-10,1 0 0,-2 0-69,1 0 0,-3 0 0,3 0-1,0 0 1,-1 0 16,0 0 1,-1 0 47,1 0-28,1 0-116,-2 0 61,3 0-7,-5 0 329,3 0-206,-1 0 0,-1 0 58,3 0-100,-1 0 0,0 0-27,1 0-211,-3 0 49,3 0 156,-3 0 19,1 0-81,0 0-138,-1 0-243,1 0 627,1 0 1,-2 0 8,2 0 1,-1 0-151,1 0 1,-1 0-48,1 0 1,1 0 0,1 0 20,0 0 0,-2 0 1,1 0 57,0 0 0,0 0-73,1 0 1,0 0-62,1 0-51,-4 0 0,1 0 41,-1 0-428,-1 0 0,-3 0 1,-3 0-131,-1 0 1,0 0 0,1 0 0,0 0 0,-2 0 0,-2 0 634,0 0 0,-4 0 0,0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6:30.863"/>
    </inkml:context>
    <inkml:brush xml:id="br0">
      <inkml:brushProperty name="width" value="0.05" units="cm"/>
      <inkml:brushProperty name="height" value="0.05" units="cm"/>
      <inkml:brushProperty name="color" value="#FDF583"/>
    </inkml:brush>
  </inkml:definitions>
  <inkml:trace contextRef="#ctx0" brushRef="#br0">1 751 19508,'0'5'0,"0"0"489,0 0 0,0-3-428,0-2 1,0-2 0,0-3-1,0 0 1,0 0 0,0 0-1,0 0 1,0-1-84,0-1 1,0 2-1,0-2-55,0 1 0,0 0 1,0 0-1,0-1 33,0 1 0,0 0 1,0 0-1,0-1 48,0 1 1,0-2 0,0 1-1,0 1 24,0-2 1,0 3-1,0-2 1,0 1-9,0 1 1,0 0 0,0 0-7,0 0 0,0 0 0,0-1-5,0 1 0,0 0 1,0 0-1,0 0 37,0 0 1,0-2-1,0 0 1,0-1-45,0 1 0,0-2 1,0 1-1,0-1 4,0 1 0,0 1 1,0-1-1,0 1-11,0 1 1,0 0-1,0 1 1,0 0 23,0 0 0,0 1 1,0 1 35,0-1 1,0-1-21,0 0 0,0 2 45,0-1 0,0 1-73,0-2 0,0 0 0,0 0-58,0 0 1,0 0-1,0-1-84,0 1 83,0 0 218,0 0 287,0 2-456,0 1 1,0 1-1,0 0 0,0-2 0,0-2 0,0 0 16,0 0 0,0-1 0,0 1 0,0 0-78,0 0 0,0 0 0,0 0 1,0 0 7,0 0 0,0 0 1,0 0 60,0-1 0,0 3 0,0 0-2,0-1 0,0 1 1,0-1 6,0 0 0,0 2-7,0-2 1,0 1-14,0-2 1,0 0 4,0 0 1,0 1 0,0 1 3,0-1 0,0 1-4,0 0 1,0 1 169,0-2-91,0 3 0,0-3-68,0 0 0,0 2 1,0-2-11,0 0 0,0 0 1,0-2-1,0 1 4,0 0 0,0 0 0,0 0 0,0-2-18,0 0 1,0 1 0,0 1 0,0-1 7,0 1 1,0 2-1,0 0 37,0-1 0,0-1 15,0 0 0,0 0-23,0 0 0,0 1 4,0 1 0,0 0 0,0-3-22,0 1 0,0 0 0,0 0-16,0 0 1,0 0 0,0 0-13,0 0 0,0 0 1,0-1-6,0 1 0,0 2 19,0 0 51,0 1 7,0 0-9,0 0 1,0 1-12,0-3 0,0 3-10,0-3-29,0 1 7,0 0 18,0 1-85,0 2 38,0-2-84,0 1 133,0-1-4,0 6 1,0-2 0,0 3-31,0 0 1,0-1 0,0 1 0,0 0 0,0 0 0,0 0 0,0 1 2,0-1 0,0 2 0,0-1 0,0 1 35,0 0 0,0 0 1,0 1-1,0 0 7,0 0 0,0-1 0,0 3 1,0-3 23,0 1 1,0 0 0,0 0 0,0-1-26,0 0 1,0 1 0,0-2 0,0 1 3,0-1 1,0 0-1,0-1-47,0 0 0,0 0 1,0 0-1,0 0 25,0 0 0,0 1 0,0-1 26,0 0 1,0 0-1,0 0 31,0 0 1,0 0-1,0 0-20,0 0 1,0 0-32,0 1 0,0-1 1,0 0-65,0 0 0,0-2 1,0 1-25,0 0 0,0 0 0,0 1 1,0 0 13,0 0 0,0 1 1,0-1-1,0 0 22,0 2 0,0-1 1,0 1-1,0 0 28,0 0 1,0 1 0,0 0 0,0-1-15,0 0 0,0 2 0,0-2 0,0 1 15,0-1 1,0 2-1,0-2 1,0 1 12,0 1 1,0-1 0,0 0 0,0 0 11,0 0 0,0-1 0,0 1 0,0 1 7,0-2 1,0 3 0,0-1 0,0 0-6,0-1 0,0 1 0,0-2 0,0-1 13,0 0 1,0 1-1,0 0-2,0-1 1,0-2 0,0-1 11,0 1-67,0-2-1,0 3 1,0-2 6,0 2 1,0-2 0,0 1 4,0 0 1,0-2 15,0 2 1,0-1 10,0 2 1,0-1-8,0-1 0,0 1 19,0 1 1,0-2-8,0 1 1,0-1-2,0 2 0,0 0 12,0 0 1,0-1-24,0-1 1,0-1-12,0 1 8,0-2 0,0 4 1,0-4 100,0 2 59,0-2-190,0 4-353,0-4 529,0 1-10,0 0 11,0-1-441,0 1 221,0 0 1,0-1-27,0 3 173,0-3 21,0 1 0,0 0-77,0 2 0,0-1-24,0 0 9,0-2 122,0 1-105,0 1 164,0 0-96,0 2-17,0-2-391,0-1-308,0-2 1,0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9472,'6'4'1113,"-1"3"0,-1 1-916,-2 1 0,-1 0 0,-1 0 0,0 0 0,0 0 0,-1 1-62,-1-1 0,1 0 1,1 2-1,0 0 68,0 0 0,0 3 0,0 2 0,0 0 134,0 1 0,0 1 0,1 1 0,1-2-99,1 0 0,-2 1 0,2-2 1,-1 1-15,1 0 1,-2-2-1,2 2 1,-1 0-87,-1 1 0,1-2 0,-1-1 1,0 0-1,0-2-11,-1-1 0,0 1-167,0-3 1,1 3 0,1-3 0,-1 1 0,0 0-15,-1-1 0,0 2 0,1 0 1,1-1 68,-1 2 1,1 0 0,0-1-1,0 0 67,0-1 1,0 0 0,-1-2 0,0 0 143,0 0 0,0 2-204,-1 0 1,0-1-1,0 0 1,0 0-52,0 1 1,0 0 0,0-2 0,0 1 22,0 1 1,1 0 0,1-2 0,-1 2 67,1-1 0,-1 1 0,2-2 1,0 0 7,-1 0 0,0 0 0,0 1 1,1-1-5,-1 0 0,0-1 0,0 0 2,0 1 0,0-1 0,-1 1-85,1 0 0,-1-1 1,0 1-1,0-1-45,0 0 1,1 0 46,-2 3 1,0 0-1,0 1-97,2 1 0,-1-3 73,0 3 1,0-5 0,-1 1 170,2 0 1,-2 0-124,2 2 0,-2-2 1,1 3 206,0-1 1,0-3 0,0 2-146,0 0 1,-1-3-1,0 3 0,0 0 1,1-2-47,1 3 0,-1-4 0,-1 2 18,0 0 1,0 0-1,1 0 22,0 0 0,0-1-123,0-1 1,0 1-102,-1 1 0,0-1 127,0-1 0,0-1 1,0 2-59,0 0 172,0-1 1,0 1 19,0 0 1,0-1 10,0 1-60,0-3 0,0 2-114,2-3 0,-1-1 259,2 0 1,-1 1-16,3 0 0,-3-1-178,2 0 1,0-1-1,0 1 1,3-2-289,1 0 0,1 0 240,1-1 0,2 0 0,1 0 36,-1 0 0,0 0 0,-3 0 0,1 0 147,2 0 1,-3 0-122,1 0 0,-1 1 0,1 1 0,0-1-347,1-1 205,-3 0 0,1 0 0,-1 0-444,0 0 523,3 0 0,-1-2 41,3-1 1,-1 1 0,2-1 0,-1 0 0,1 0 0,0 0 299,-1 1 1,0 0-104,-1 1 1,-1 0-1,0-1 1,1 2-1,-1 0 209,0 0 1,3 0-1,-1 0 1,-1 0-255,2 0 0,-1 0 0,1-1 1,-1 0-204,-1 0 0,-1-3 0,-2 1 0,0 0-93,1 0 0,-2-2 0,0 2 0,0-3 113,0 1 0,0 1 0,0-2 0,0 2 193,0 1 0,1 1 0,0-2 0,0 1 10,0 1 0,0 0 0,1 1 0,-1 0 34,0 0 0,0 0 0,0 0-52,0-1 1,2-1-1,1 1-131,-2 0 1,-1-1 0,-3 0-1,0 0-107,1-1 0,1 0 0,1-1 0,-1 1 51,-1 1 1,1-1-1,1 1-26,0-1 1,2-1 0,0 1 0,-2 1 4,-1 0 0,1 2 1,-1-1-19,0 0 0,3-1 0,0-1-197,1 1 108,-6 1 1,4 2-148,-4 0-187,-2 0-661,2 0-1093,-5 0-386,1 0 0,-6 0-2144,-2 0 4782,0 0 0,-3-2 0,2-1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0 12203,'1'5'749,"1"-2"0,-5 1 1,2 2-417,-1 0 0,-1 1 1,1 2-1,0 0 0,0 1 1,1 0 177,1 1-431,-2-2 1,1 3 0,0-3 0,0 0-1,1 0 173,0 0 1,0 2-1,0 0 1,0 0-146,0 0 0,0 2 1,0-2-1,0 0 1,0 0-1,0 0 1,0 0-1,0 0 0,0 0 1,0 1-1,0-1 1,0 1-1,0 1 1,0-1-1,0 1 1,0 1-1,0 0 0,0-1 1,0-1-1,0 0 1,0 0-1,0 0 1,0 0 1015,0-1-1141,0 0 1,0-1 0,0 1-1,0 1 1,0-1 0,0-1 0,0 0-99,0 1 1,2-2 0,0 2 0,0-1-1,0-1 116,-1 0 0,0-1 0,0-1 47,0 1 0,1 1 0,-2 0 11,2 0 1,-2-2-454,2-1 1,-2 0-1027,0 3 498,0-4 452,0 1 34,3-5-348,-3 1-321,2 0 15,0-2-1210,1 2 1291,1-2 1,-1-4 1008,-2-2 0,0-2 0,-1-1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115 119 8455,'5'-2'4016,"-1"0"-1122,-6-1-434,1 1-386,-3 2-1003,4 0-623,-2 4-268,2-1 0,0 4-219,0 0 0,-1-4-928,-1 2 542,2-2 476,-2 2-34,2-1-231,0-1-396,0 1-83,0-4-2122,0 3 2627,0-8 1,-1 1 66,0-4 0,0 1 0,-1 2-67,0-2 0,2 1 169,-2 0 211,2 1 150,0-4 39,0 4-110,0 0 28,0 3 275,0 2-337,0 4 0,0 0 0,0 4-64,0 0 1,0 0 0,0 1 44,0 1 0,0-3 0,0 1-199,0 0 1,0-1-1,0 1 19,0 2 1,0-1-1,0 2 1,0-2 34,0 1 0,1-1 0,1 0 0,-1 0-38,-1 0 1,0 0-1,1 0 1,0-1-70,0 0 0,1-2 1,-2 2-69,0 2 0,0-1 0,0 1-28,0 0 0,0-2 1,0-1-1,0 2 1,0 1 46,0 0 1,1 1-1,1-1 1,-1 0 120,0 0 0,0 1 0,1-2-144,-1 0 1,0 2-1,0-2-188,0 0 1,1 1-164,-2 0 1,0-1-316,0-1 56,0-2-59,0 0 382,0-3 204,0-1 80,0-10 1,0 3 0,0-6 0,0 2 25,0 1 0,-2-3 0,1-1 0,0 0 2,0-1 0,0 0 0,-1 1 1,1 1 8,1 0 1,0 0 0,-1 2 51,-1 0 0,2-2 86,-2-1 1,2 1 0,0-1-16,0 1 1,0 3 0,0-1-1,-1 0 22,0 1 1,0 0-1,-1 0 1,1 0 33,-1 0 0,0 0 1,1 2 310,0-1 139,-1 2 79,2 1 0,0 3-394,0 6 0,0-1 0,0 6-54,0 1 0,0-1 1,1-1-1,0 0-118,0 0 1,1 0 0,-2 1 0,0 0-20,0 1 1,0 1 0,1-1 0,1 1 14,-1 1 1,1-1-1,-1 1 1,0 0-121,0 0 0,-1 0 0,0-3 0,1 0-129,1 1 0,0-3 0,-2-1 103,0 2 0,1 1 22,1 0 1,-1 3-44,-1-3 1,0 2 52,0-1 0,1 1 0,0-1-17,0-1 0,1-2-75,-2 0 1,1 0 146,1 1 0,0-2 7,-1 1 0,0-2 76,0 2 0,0-4 74,1 0-11,-2 2 0,4 1 21,-3 2-312,1-4-241,-2 1 327,0-5-241,0 1 259,-2-2 0,0-4 1,-2-2-101,1 0 0,2-2-42,0 2 307,-2 1 135,3-3 0,-2 1-212,2-3 1,0 4-65,0 0 0,-1 2-191,0-2 80,0 1 188,-1 0 59,2 3 98,0 0-145,0 8 1,0-2-25,0 5 0,0-2-66,0 0 1,1-1 0,0 1-1,0-1 1,1-1-12,0 1 1,-1 1-39,2 1-100,-2-1-222,1-1 299,-2-3 178,0 1 59,0-4-55,0 6-70,0 0-88,0 1 105,0-1 496,0-3-56,0-1-228,0 0-208,-2 0 1,1 3 93,-2 0-15,0-3 76,-2 0 1,0-2-76,-1 0-519,3 0 89,-3 0-376,5 2-117,-3-1 343,4 3 344,-2-4 1084,2 2-1110,-2-4 266,1 0-44,-1-1-24,2-1-71,-2 4 0,1-3 75,-2 2 47,2-2 119,-3 0-142,3-1-79,-1 4 4,0-4-37,2 3 10,-4-3-290,3 4 220,-3-2 0,3 0-62,-2-1 1,2 1 150,-1-2 1,2 1 38,-2-2-64,2 1 0,-3-1-64,3-1 51,0 1 0,0-4-17,0 1 0,0 1-41,0 0 0,0-1 19,0-1 1,0 1 46,0 1 4,0 1 0,0-3 1,0 2 0,0 1-155,0 0 136,0 2 1,0-4 19,-2 2-24,2 0 0,-4-1 66,1-1 0,1 3 200,0-1-177,0 4-37,1-4-76,-1 1-5,2 0-29,0-4 0,1 4-30,0-1 123,0 1 3,1-2 0,-2 2 14,0-3 0,-1 1 42,0-1 0,0 0 1,-1 1-29,0 0 1,2 1 242,-2 1-93,2 2-35,0-4-181,0 3 52,0-3-46,0 4 1,0-5-51,0 2 1,-1 0 21,0 0 1,0-2 94,0 1 23,0 2 0,2-2-22,0 2 0,0-1-52,0 0 1,0 2-29,-1-2 0,0 1 0,0-2-40,2 0 65,-2 1 16,2 4 1,-2-4 0,1 0-16,0-1 19,0 1 0,1 1 1,-2-1-65,2 0 1,-2-1 29,2 1 1,-2 1-16,0-3 0,0-1 1,0-2 1,0 1-20,0 1 0,0-1 43,0 1 0,0 2 7,-2 1 1,2-1-1,-2-1 1,2 3-13,0-1 1,0 3 34,0-4 0,0 4 4,0-3 1,0 4-30,2-3 0,-1 2 7,2-2 13,-2 3-21,3-3 1,-3 3 1,2-3 10,-2 3 0,2-1-94,-2 2-25,0 0-7,3-3 141,-4 2-19,4-3 26,-3 0-32,3 3-89,-4-2 96,4 1 0,-3-1 84,3-1-39,-4 3-66,5-2-7,-5 3 17,4-1-2,-1 2 14,-1 0-48,0 0-6,0 0 0,-1 1 20,2 0 52,-2 0 0,3 3 1,-3-2 5,2 3-8,-2-3-7,2 0 0,-1 0 0,-2-1 0,3 3-1,-2-1 0,0-1 0,3 2 17,-4-1 1,2-1 19,0 2 69,-1-1 49,1-1-81,-2 2 1,0-1 65,2 1-14,-2-1-111,2 1 1,-2-1 18,0 3 1,0-2 40,0 2 1,0-3 7,0 4 1,2-3-8,-1 4 0,1-2-9,-2 1 1,0 0-57,0 0 0,0-2 20,0 1 0,0-2 14,0 4 0,0-2 1,0 2 130,0 0-156,0-1 0,0-1 1,1-1 31,1 1 1,0 0-100,-2 2 14,0-3 1,0 4 63,0-2 0,0-1 37,0 0 4,0-2 1,0 5-28,0-2 1,0 2-17,0 0 1,0-3-14,2-2 1,-2 2-2,2 2 1,-2-1 3,0 0 0,0-1-7,0 2 1,0-2-4,0 2 0,0-2 12,0 1 1,0 0-1,0 0 1,0-2 0,0 1 42,0 1 1,0 0-9,0 0 0,0-2-66,0 1 0,0-2-2,0 4 3,0-4 0,0 4-1,0-2 1,0-1 11,0 1 0,2-1 7,-1 2 0,1-2 7,-2 1-11,0-4-9,0 6 13,0-3 2,0 2 0,0 1-8,2-1 1,-2-1-4,2 0 1,-2-2-107,0 2 101,0-4 0,1 6-4,0-3 1,0 1-1,0 0 1,0-2 0,-1 1-15,2 1 8,-2 0 0,2-1 0,-1 0-54,0 1 1,0 0-7,0-2 1,0-1 51,-1 3 0,0-4 52,2 3-23,-1-2 0,1 3 228,0 1-308,-2-1-366,2-2 444,-2 1 112,0-3 57,0 0-87,0 0 0,0 1-136,-2 2 4,2-1 12,-2-1 1,0-1-91,-2 0 99,2-2 241,-2 2 30,4 0-308,-4-1 119,3 3-320,-3-2 153,2 1 1,-3 0 84,1-2 53,1 0-30,-1 1 51,1-2-48,-1 0-1,1 0 0,1 0 0,0 2 4,2-2 149,-4 2-148,1-2 6,1 0 2,-3 0 31,5 0-116,-2 0 151,0 0 22,-1 0-50,1-2-34,-2 2 11,1-2-156,1 2 85,-2 0 79,1 0 63,1 0-73,-3 0-35,5 0-32,-2 0 3,0 0 32,1 0-6,-3 0 26,4-2-42,-2 1-71,0-1 0,1 0-18,-2-1 64,2 1 44,-1-2 20,2-1 1,-2 0 36,1-3-50,-1 2 1,2-2-18,0 0 1,0 3-43,0-2 1,0 1-25,0-3 0,0 3 124,0 0 1,0 0 455,-2-1-12,2 2-107,-3 1 1,4 3-343,1-2-383,-2 2 194,2-1 0,-2-2-10,0-2 191,0 2 26,0-4-86,2 5 0,-1-4-13,0 0 1,0 2 20,-1-3 0,0 2 22,0-1 1,0 2 21,0-1-27,0 4-71,0-6 0,0 3-81,0-5 1,0 3 104,0-1 1,0 2 90,0-2 1,0 2 174,0-1 7,0 3-160,0-4-15,0 3-146,0-2 1,-2 0 16,1 1 0,-2-1 77,1-3 0,0 1 105,2 0 1,0 3-67,0 0 0,1 2-99,1-2 0,-1-1-69,2-1 0,-2 1 17,0-1 1,0 1 82,-1-3 1,1 3-14,1-1 1,1 2 0,0-1 2,1 0 21,-1 1 0,0 1-57,-1-1 1,1 1 12,-1-3 0,0 2-19,-1 0 108,0 1 1,1 1 35,0-1-14,-2 2-65,2-1 1,-1 2 29,0-3 1,0 0-119,0-1 1,0 0 48,-1-1 1,0 2 319,0-1-167,0 4 1,0-4-21,2 3-57,-2 1 0,3-2-274,-2 1 191,0-1 0,1-1 56,0 1 1,-1-1-51,2 1 61,-2-1 0,3-1-24,-1 0 1,0 1-29,0 2 1,-2 0 34,2-2 0,-1 1 10,1-1 0,-2 1-41,2-1-9,-2 3 59,2-4-27,-3 5-12,0-4 32,0 3 10,0 0 3,0-3 55,0-1 18,0 1-5,0 0-46,0 1-24,0 3 1,-1-1-58,-1 0 38,2 2 18,-2-4 64,2 1 17,0 1-68,0-2 3,0 3-18,0-1-63,0 0-104,0 2 69,0-4 73,0 3 32,0-3 16,0 1-234,0 1-155,0 0 195,0 0 332,-2 1-101,1-1-52,-1 0-1,2 2-3,-2-2 0,1 1 79,-2 0 38,2 0-101,-1-1 146,0 0-95,2 2 1,-4-3 101,1 2-117,1 0 22,-3-1-44,5 2 1,-3-1-79,2 0 6,0 0 63,-3-1-25,2 2 0,-3 2-33,1-1 32,-1 1-6,3-2 49,-1 0 104,1 0-58,2 2-2,-4-1-94,3 1-13,-3-2-66,4 2-107,-2 0 163,0 1 51,1-1 64,-3 0 4,4-2-65,-4 2-3,3-2-32,-3 0-139,4 0-23,-3 2-258,-1-1-624,1 1-607,-3-2 528,1 0 0,1-1 164,-1 0 0,0 0 973,1-2 0,-3-2 0,0-2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3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19 10 8766,'2'-3'551,"-2"0"507,0 2 265,-2-1 0,2 6 0,0 2 0,0 2-1435,0 1 0,-2-1 0,1 0 0,0 0 1,0 0-1,1 1 0,-2 1 0,1 0 0,0 1 1,0 0-1,0-1 0,-1-1 93,1 0 1,-1-1 0,-1 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4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 5 10728,'2'-3'-15,"-4"1"1139,1 2-648,-3 0 289,4 0-18,0 2-325,0 1 1,0 2 5,0 1 1,0 1-330,0 2 1,0 1 0,0-1 0,0 0 0,0 0 0,0 0-1,0 1 216,0 0 0,0-1-177,0 2 0,0-1 38,0 4 1,0-3-280,0 0 1,0-3 0,0 3 0,0-2 0,0 1 0,0 0-1179,0 1 1004,0-2 0,0-2-729,0-1 1,0 1-202,0 2 1,0-1 37,0-1 0,0 2 1078,0 2 0,2 1 50,1-3 0,1-1 1,1-3-1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0 9 10036,'0'-5'846,"0"1"0,0 5 0,0 2 0,0 4 0,0 2-580,0 2 0,1-2 0,0-2 1,0 1-1,0 1-3,0 0 0,-1 0-333,0 1 0,0 1 1,0 0-73,0 1 0,1-2 0,1-3 101,-1 2 1,-1-1-105,0 1 0,0 2-160,0 0 1,0-2-375,0-2-322,0-3 370,0 2 608,0-5 1,1-4-1,0-4 1,0-1-1,0-1 1,0 0 0,-1-2-1,0 1 1,0 0-1,0 1 265,0 0 1,0-2-233,0 0 0,0 1 0,0 1 164,0-1 0,0 3 205,0-1-307,0 5 308,0-3 253,0 3-532,0-2 0,0 3-212,0 3 0,0 4 0,1 8 0,1-3-92,-1 0 1,-1-1 0,0 1-187,0 0 0,0-1 1,0 0-452,0-1 1,0 0 216,0-1 0,-1-1 236,-1 2 1,0-1 231,1 1 0,0 0-256,0 0 0,0-3-849,1 2 1260,0-5 0,-2 2 0,0-4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213 44 7943,'2'-4'582,"0"0"-122,-2-3 0,0 2 0,-2-1 0,-2 1-183,-3 0 1,1 2 0,-4 1 0,0 0 0,-1 1 0,-1 1 0,1 1 52,1 1 1,0 1 0,0-1-207,0 1 1,0 1 0,1-1 0,0 2-1,0 1 31,0-1 0,1 2 0,0 1 0,1-1-93,-1 1 0,2 0 0,0-1 0,1 2-32,0 0 0,3 1 0,0 0 1,2 0-22,0-1 1,2 2 0,1-1-1,3 0 28,1-1 0,1 0 0,1 0 0,1-1-116,0 1 1,2 0 0,2 0-1,2-1-190,0 0 0,1-2 0,-1-2 1,1 1-413,-1-1 1,-1-1 0,-2-2 0,-2-1-907,-2-1 1,-1-2 1586,-2-3 0,2-1 0,-1-2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93 18 7956,'-4'-5'238,"-1"2"0,1 0 308,-1 0 0,-1 1-176,-1 0 0,-4 2 0,1 2-172,0 1 0,1 1 1,5 2-1,0 0 92,-1 1 1,1-1-1,1 1-143,2 1 0,0 2 1,2 0-1,0 0-118,2-1 0,3 0 0,0 0 1,1 0-26,3-1 0,0 1 0,2 0 1,0-2-99,0 1 0,2-3 0,0-1-215,-2-2 1,0-1 0,0-2-101,-2 0 0,-3-4 1,-3-4 60,-2 0 1,-1-2 0,-2 2 0,0-1-107,-2 0 0,-1-2 1,-1 1-1,0 1 454,-1-1 0,-2-1 0,1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22.2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246 17 7904,'-6'-1'490,"1"-1"0,-2-1 1,-1 1-1,-3 1-32,-3 1 1,-1 0 0,0-2-1,1-1 1,0 1 0,-2 1-1,-1 1-222,0 0 0,2 3 1,1 1-583,3 0 1,-2 1 0,2 1 0,2 0 0,2 0-358,1-2 1,5 4 190,1-3 0,2 3 0,6 0 0,5 0 0,5 1 202,4-1 0,2 4 0,1 2 0,2 2 645,4 0 1,0 1 0,4 0-1,-3 0 1,-2 2 121,-1 1 0,-2-1 0,-5-3 0,-4-1 69,-3-1 1,-5-4 0,-6 2-229,0 0 1,-5-3 0,-6 1-570,-3-3 0,-5-1 0,-6-3 1,-1-1-1,-3-1 45,-2-1 1,-4 0 0,2-1 0,1-1-235,-1-1 0,5-3 308,4 0 1,3 1 0,1-2 0,1-1-69,1-1 1,4 4-1,0-3-220,3 0 1,4 1 0,4-2-1,4 1 440,3 0 0,6-1 0,-1 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8800,'4'-1'882,"-1"2"0,-1 5 0,-2 2-411,0 0 1,0 4-1,0 0 1,0 0-357,0-1 0,1 3 0,0-1 0,0 0-64,0-1 1,0-1 0,0 1-1,0-2-260,0 0 0,1-2 0,0 1-155,-1 0 1,1-2-422,-1 1 36,1-3 530,-2-1 1,0-8 130,0-5 1,0-1 0,0 3 0,0-1-7,0-2 0,0 0 0,1-2 0,1 1 40,1-1 0,-1 0 0,1 1 0,0 0 55,1-1 0,0 1 0,0 1 0,1 1 94,-1 2 1,2 0 0,0 1 0,1 0 201,-1 1 0,0 2 0,0 3 291,2 2-539,-4 1 0,0 5 0,-3 0 0,1 1-18,-1 1 1,-1-1 0,0 2 0,0-1-55,0 0 0,0 1 1,0-2-1,0-1 1,0 2-1,1 0 1,0 0-1,1-1 1,2-3-1,0-6 0,0-4-500,-1-5 1,-1-1-1,0 2 399,0-1 0,1 0 1,-1 0-1,-1-1 0,1-1 55,-1 0 1,2 1 0,-1-2 0,0 0 126,0 1 0,1 0 0,0 2 0,0 1 0,0 0 0,0 3 0,2 0 0,0 1 0,3 1 0,0 3 0,-1 3 0,0 3 0,0 2 0,0 1 0,-1 4 0,-1 0 1,0 2-1,-1 1 0,0 0 0,-2 0 0,2 1 0,-1-1 0,1-1 0,-1 0 0,0-3 0,0-2 0,-1 0 0,0-2-253,1-1 0,-2 0-764,2-3 0,-1-2 33,1-2 1,-2-2 925,0-4 0,2-3 0,-1-2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67 163 7875,'0'-6'875,"1"1"0,2 1 0,3 1 0,2 1-898,0 1 1,0 0 0,-1 1 0,1 0-250,0 0 1,3 1-1,-2 2 130,0 1 1,-4 1-1,-2 0 1,-1 1 124,0 1 0,1 3 0,0 1 0,-2 0 232,0 0 1,-1 0 0,0 0-57,0 0 1,-2-1 0,0 1 0,0-1 0,-2 1-42,1-2 0,-2 0 1,1-1-1,-1-1 28,-1-1 0,1 0 0,-1-2-135,-1-1 1,-1 0-64,-2-1 0,-1-1 0,3-3 12,1-1 1,0 0 0,1-2 0,1-1 28,-1 0 1,3-3 0,0 0 0,-1-1-167,0 0 1,2-2-1,-1-2 1,1-1-87,-1-1 0,2-1 0,-2-2 1,0-2 131,0 0 1,0-1 0,1 0 14,0 2 0,1 1 0,-1 3 0,0 2-34,1 2 0,-1 3 961,0 0-561,2 2 0,-2 10 0,2 5 0,0 4 3,2 2 1,-2 4-1,2 3 1,-2 1-153,0 2 0,0-1 1,0-2-1,0-1 33,0-2 1,0-1 0,0-3 0,1-1-923,0 0 1,0-3 0,0 1 0,0-2-805,1-2 1,-1 1 1591,1-2 0,3 1 0,2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92 7872,'-4'-6'146,"-1"0"1,1 1-1,-1 0 262,-1 1 1,-1 0 0,-1 0-258,0 1 1,-1 2-1,0 0-59,0 2 1,1 2 0,2 2 0,1 0-3,1 1 0,0 2 0,-1 0 0,1 1-37,1 1 0,0 0 1,1 0-1,1 0 36,1 0 1,0 2 0,0-2-1,0 1-100,2 0 0,0 1 0,3-2 0,1 0-61,0-1 1,-1-1-1,0 0 1,0-2-1,0-1 1,1-1-1,0 0 1,2-1-1,1 0 1,-1-2-1,0-1 1,-2-3-1,-1-1-728,-1-2 1,1-2 711,-1-1 1,-1-1 0,0 2 0,-1-2-28,0 0 1,-1-1-1,1 1 1,-2-2 112,0 0 1,0 1 0,0 0 200,0 0 1,0-1-1,0 2 294,0 0-260,0 4 177,0 3 0,0 9 0,0 3-215,0 1 0,2 1 0,0 0 0,0 0-144,2 2 1,0-2 0,0 2 0,0-1-23,1 1 1,-1-1 0,1 1 0,1-2-185,-1 0 0,1-4 1,-1 0-351,1 0 1,1-1 167,2-2 0,0-2 1,-1-2-1,-1-2-11,-1-2 1,-1-3 0,-1 0 0,-1-2 110,0-1 1,0-3 0,0-2 0,0 1 201,-1 0 1,0 1 0,-1-1-1,0 1-9,0 0 1,0-3 0,0 4 0,0 0 71,0-1 0,0 1 0,-1 0 0,0 2 153,0 0 0,0 2 0,0-1 392,0 0 224,0 2-397,0-1 1,0 6-159,0 4 1,0 4-1,1 8 1,1 1-42,1 1 0,0 1 1,1 1-1,-1-1-174,0 1 0,0-1 0,1-1 1,1-1-185,1-1 1,-1-2-1,1 1 1,-1-2-48,1 0 0,-1-2 0,2-1 1,-2-1-236,1-1 0,0-1 0,-1-3-982,1 0 1421,-1 0 0,3-4 0,-1-1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159 1 8109,'-5'6'204,"-1"0"0,-3-1 0,-3-2 1,-2 0-1,-2-1 0,-2-1 1,0-1-205,-1 0 0,-1-2 0,-2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136 5 9165,'-2'-3'585,"-3"2"1,-3 0 0,-2 1 0,0 1-535,1 0 1,0 0-1,-1 2 1,1-1-130,-2 1 1,2 0 0,1 1-1,1-1-23,1 0 1,0 0-1,1 1-822,1 1 0,0-2 542,1 2 0,4-2 1,4 3-1,2-1 148,1 1 0,2-1 0,2 1 0,0 0 131,2 0 0,-1 2 0,1-2 0,1 0 448,-1 1 1,2 0 0,-2-1 0,0 1-120,-2-1 0,-1 1 0,-2 0 0,0-1 86,-1 1 1,-1 0 0,-1-1 0,-1 1 118,0-1 0,-2 2-353,0-1 1,-3 3 0,-3-2 0,-1-1-6,-2-1 1,-1-2-1,-2 0 1,-1 0-145,-2-1 0,-3 1 0,-1-3 0,-1 0-14,1 0 0,0-1 0,1 0 1,1 0-4,2 0 1,1 0 0,2-1 0,1 0-841,1-2 1,0-1 0,3-1 390,-1-1 0,3 1 0,1-3 536,0 0 0,1 0 0,0-1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23 8097,'-4'-5'695,"2"-1"0,-5 3 0,-1-1 239,-3 1 1,-1 2-643,-2 1 1,2 0 0,0 1-1,2 2-67,2 1 0,0 1 1,2 1-1,1 0-55,0 1 1,1 0-1,0 2 1,1 0-225,1 0 0,2 1 1,0 1-1,0 1 30,2 0 1,0 0 0,3-3 0,1 0 0,2-1 0,1 1 0,2-1 0,-1-2 0,0 1 0,0-2 0,1 0 0,-1-2 0,1 0 0,0-2 0,0 1 0,0-1 0,0 1-1685,0-1 1,-1-2 0,0-1 1296,-2-1 1,-1-1 0,0-2 410,0 1 0,-2-2 0,1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35 7836,'-1'-8'809,"0"0"-363,-2 2 0,-1 3-141,-1 0 0,-1 1 0,-1-1-80,-2 1 1,1 2 0,0 2-1,1 1-212,-1 3 1,1-1-1,0 3 1,-1 0-1,2 1 33,0 1 1,0-1 0,1 2 18,1 0 0,1-1 0,0-1 0,2 0-18,0 0 1,1-2 0,1 0-1,0 1-8,2-1 0,2 1 0,2-3 0,0 1-54,0-1 1,2-1 0,0 0 0,-1-1-66,1 0 1,0-2-1,0 1 1,0-2-71,0-2 0,-1-1 1,0-2-1,-1-1 0,-1-1-44,-1-1 0,0-1 0,-1-1-123,-1-2 1,-1-1 0,-2-1 0,0-1-367,0 1 1,0 2-1,0 2 56,0 0 1,0 4 626,-2 0 0,0 1 0,-3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10750,'-2'9'1042,"0"0"-861,2 2 0,0 2 0,0-1 0,1 0-102,1 2 1,-1 0-1,-1 1 1,1-2-62,0 1 1,0-3-1,0 2-100,0-2 0,-1 0 1,0-2 6,2 2-846,-2-1 585,2-3 0,-2-2 187,0-5 1,0-4-1,0-5 87,0-2 0,0 1 0,0 1 0,0 0 0,0 0 0,0-1 1,1-1-1,0 0 0,0-1 0,1-1 0,-1 0 0,1 0 89,1-1 1,-2 3 0,2 0 0,0 2 123,1 2 0,1 1 0,2 2-85,1 2 0,1 0 1,1 2-1,-1 2 10,-1 0 1,1 2 0,-1 1-1,0 0-59,0 1 0,-2-2 0,1 3-613,-1-1 0,-1 1 1,1 0 595,-1 1 0,-3-3 0,0 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44 7379,'-5'3'1264,"3"3"0,0-2-950,2 5 1,2-2-1,1-1-218,1-1 0,0-1 0,1 0 0,1 0-135,1-1 1,2-2 0,0 1 0,0 0 48,1-1 0,1 0 0,1-1 1,-1 0-1,0-1-435,-1 0 1,-2 0 0,-1-2 256,-1 0 1,0-2 0,-3 0-1,-1-2 105,0 1 1,0-2 0,-2-1 77,0 1 1,-2-3 0,-1 2 0,-1 0 39,-2 3 1,0 1-1,-1 2 1,-1 1 137,0 0 1,-2 0 0,0 2 0,-2 1-4,0 0 1,-2 2-1,1 2 1,-2 2-1,1 0 1,0 1 0,2 1-1,2 2 346,0-2 1,4 2-1,1 0 1,3 0-183,2-1 1,0 2-1,2-1 1,3 0-165,2 0 0,3 0 1,2 0-1,2-2-349,1 1 0,3-2 0,1 0 0,1-1-372,0-1 0,-1 0 1,-3-2-1,1 1-722,-1-1 1,-2-1-1,-2 0 1253,-2-1 0,0-3 0,-1-1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1 105 8540,'3'-1'4013,"-1"4"-3736,0 7 0,-1 1 0,0 2 1,0 0-1,0 1 0,0 1 0,0 1 76,1 2 0,-1 2 0,1 3 1,1 1-90,-1 1 1,1 3 0,0-4 0,0-1-238,0-1 1,0-3-1,-1 0 1,0 0 49,-1-2 0,0 1 0,-1-4 0,0-2-509,0-1 0,0 0-1299,0-3 1175,0-1 0,-3-3 0,-1-6 475,1-3 0,2-3 0,-1-2 0,0-1 40,1-2 1,-1-3 0,2 1-1,0-1 94,0 0 0,0-2 0,0 0 0,1 0 445,0-1 0,0-3 0,2 2 0,-1 0-456,0-1 1,-1 3 0,1-2 0,0 2-109,-1 1 1,2 0-1,-1 0 1,0 1 53,0 1 1,2-1 0,-2 1 0,2 1 80,1 0 1,-1 3 0,1 1-1,1 1 246,-1 2 1,3 0 0,0 3-156,0-1 1,2 3 0,0 0-137,0 2 0,-2 0 0,-1 0 0,1 0 0,0 0 21,0 2 0,-1 1 0,0 2 0,-1 2-240,0-1 0,0 5 1,-1 2-1,-1 2 116,1 2 1,-2-1 0,1 5-1,-2 0 107,0-1 1,0 2 0,-1-1 0,1 0-29,-1 1 0,-1-1 0,0 0 0,0-3-37,0-1 1,0-2 0,0-2 0,0-1-182,0 0 0,0-2-55,0 2 0,0-2-377,0 0 286,0-5 174,0 1 1,1-6-1,0-2-116,0-3 0,1-3 0,-1-1 0,1-2 197,-1 0 0,0-4 0,-1 0 0,2-2 111,1-3 1,0-3-1,1-2 1,0 0 107,-1 1 0,3-1 1,-2 0-1,1-1 0,0 0 50,-1 0 0,1 1 0,-1 4-98,0 1 0,1 3 0,-1 5 1,1 0 494,-1 3-325,0 3 1,2 2-95,1 1 0,-1 5 1,1 4-1,0 4-19,-1 3 0,0 5 0,-1 7 0,1 4 5,-2 2 1,0 2 0,-1-3 0,-1 1 61,1 1 1,0-1 0,0 0 0,0-3-162,1-1 1,1-2-1,1-2 1,0-1-207,0-1 0,0-2 0,0-1 0,1-1-168,0-1 0,-1-2 0,0-3 0,-1 0 1,0-2-1247,-1-1 0,0 0 157,0-2 1438,0-2 0,-1-4 0,-1-3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22.5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7899,'13'0'501,"-5"0"0,-4 2 0,-4 3 1,-1 5 97,-2 5 0,2 1 1,-4 7-1,1 3-191,2 4 1,1 5 0,1 2 0,0 1-166,0 2 0,0-7 1,1-2-1,2-4-12,3-2 0,-2-7 0,2-2 0,0-3 146,2-3 0,-3-1-377,1-4 0,3 3 0,4-4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75 8229,'-1'-9'386,"0"-1"0,-1 2 0,-3 1 0,1 0 0,-1 1 0,0 1 0,0 0 0,-1 1 65,-1-1 1,-1 1-1,0 1 1,-1 2-177,0 0 1,-1 3 0,-1 2 0,2 1-76,-1 3 1,1 2-1,1 3 1,1 2-1,3 0 1,0 2 0,3 3-1,0 3-48,0 3 0,1 3 0,1-1 0,0 0-47,0-2 1,4-1 0,0-2 0,1 0-97,2-1 0,0-1 0,1-1 0,-1-4 0,0-1 0,0-3 0,-1-2 0,0-4 0,1-1 0,1-3 1,0-3-1,0-5 0,-2-4 0,0-3 0,-2-4 0,0-3 0,-1-3 0,-1-3 0,0-2 0,-1-3 0,-1-2 1,-1-3-1,0 1 0,-1 3 0,-1 3 0,-3 5-9,-1 3 0,-4 2 0,-1 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7911,'5'5'375,"-2"0"0,-1 0 1,0 3-1,-1 0 1,0 1-1,-1 0 1,0 1-1,1 1 146,1 0 0,-1 1 1,-1 3-1,0 0 0,0 2 1,0 1-1,0 2-388,0 1 1,0 1 0,0 0 0,0-1 0,0-1 0,0-2 0,0 0 0,0-2 0,0 0-24,0 0 1,1-4 0,0 1 0,0-2-257,0-1-27,1 0 61,-1-2 1,4-6 0,0-5 82,0-5 0,0-5 1,-1 0-1,0-2 1,1 0 54,1-2 0,1 1 1,2-2-45,0 0 0,0 0 0,0-3 341,1 0 0,-1-2 1,1 1-1,-1 2 1,-3 2-176,1 2 0,-1 1 0,-2 2 0,0 1-625,1 2 1,-2 0 0,-1 0 0,1 0-574,-1-2 0,-1 2-453,1-2 1,0 2-157,-1 0 1659,2 5 0,0-1 0,1 3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53 9793,'4'7'0,"1"-1"862,1-1 0,-3-2 1,2 0-1,-1 0-817,0 1 0,-1 0 1,1 1-1,1-1 1,0 1-1,1-1 1,0 0-175,1 1 0,-1-3 0,2 0 50,-1-2 0,3 0 0,0 0 0,-1-2-17,-1-1 1,-3-1-1,2-1 1,0 0-25,-2-1 0,1-2 0,0 1 0,0-1 30,-1 1 1,-3-1 0,0 0 0,-2 0 0,0-1 0,0 1-1,-2 0 1,-1 2 0,-1 2 0,-2 1 0,-1 2 0,-2 1 150,0 1 1,-1 2-1,-2 1 73,-1 2 0,-2 1 0,1 2 1,-1 0-109,0 0 1,2-1 0,-1 2 0,4 0 192,0 2 0,4 1 0,1 2 0,4 2 102,0 0 0,2 3 1,2-2-1,3 0-105,2 0 1,1-2 0,1 0-183,2 1 0,1-2 0,0 0 1,0-1-1,0-1 75,1 0 1,-3-2-1,0-2 1,-1-3-691,0-1 0,1-3 0,-1-1-931,0-2 0,-2-4 0,-2-5 1512,-1-3 0,2-3 0,0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217 39 8506,'-8'-1'1853,"1"-1"0,-1 0-724,0 0 0,-1-3 1,0 1-641,2-1 0,1 1-374,1-1 1,-1 2-1,-1-1-79,-2 2 0,2 3 0,0 1-72,-1 2 1,1 2 0,2 0 0,0 2-450,0 0 1,2 1-1,1 0 1,0 1 196,1 0 1,1 2-1,2-2 1,2 0 42,1 1 0,3-1 0,0 1 1,1 1-5,1-1 0,3 1 1,-2 1-1,2 0 120,-2 0 0,1 0 0,-3-1 0,0 0 185,0 0 1,-3 1 0,-1 0-1,0 0-51,-2-1 1,-1 0-1,-2-2 1,-1 0-22,0-3 1,-2 0 0,-4-3-1,-1 0 111,-4-1 0,-2-1 0,-2-2 0,-2-2-202,1-1 1,-1-1 0,1-2 0,1 0-144,1 1 1,1-3-1,2-1 1,0-1 249,2-1 0,0 0 0,1-2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107 3 8432,'2'-2'4608,"-3"3"-4419,-4 3 0,-1 4 0,1-1 1,0 2 11,-1-1 0,1 5 0,0 1 0,1 2-146,0 2 1,-1 2 0,1 0-1,1 0 48,0 1 1,0 0-1,-1 1 1,0-1-1,0 2 236,1-1 0,2 1 1,-2 0-112,-1-1 1,2 0 0,1-2 0,0 0 34,0-1 0,0 2 0,-1-1 0,1 0-218,-1 0 1,1-2 0,1-1 0,0 0 14,0 0 1,0 1-1,0 0 1,0 0-217,0 2 80,-2-2 1,1 2-1,0-3 164,0-1 0,1 0 1,0-2-1,-1-1 61,-1 0 0,1-1 0,1 1 0,0 1 0,0 0 11,0 1 1,0 0 0,0-2 357,0-2-412,0 2 0,0-2 0,0 2 21,0-1 1,1 1-1,1-2 1,1 1-47,0-1 1,1 3-1,0 0 1,-1 0-4,0 0 1,0-1 0,2 1 0,-1-1-34,1 0 1,-1 0 0,0-1 0,-1-2-68,0 1 1,0-2 0,1 2 0,0-2-122,-2 0 1,1 0 0,1 1-1,0 0 41,-1 0 0,0-1 0,1 0-26,-1 0 0,0 0 0,0 0 0,1-1 0,1 1 64,-1 0 0,1 0 0,-1 0 0,0 0 144,1-1 1,-1 1-1,1-1 1,-1-2-89,0 1 1,1 0-1,-1-1 1,1-1-159,-1 0 0,0 0 0,1-1 1,-1 1 28,1-1 1,0 0 0,0 1 78,1-1 1,0 1 0,0-1 0,-1 0 97,1 1 1,1-1 0,0-1 0,0 0 50,0 1 0,0-2 0,1 1-200,1 0 1,-2-1 0,1 0-73,1-2 1,-2-1 0,0-1 0,1-1 0,0 0 59,-1-1 1,1 0-1,-2-1 1,1 1 67,-1-1 1,1 0 0,0 0-1,-1-1 186,0 1 1,0-2-1,-1 2 1,1-1-144,0-1 1,-1 0 0,0-1-1,1-1-53,0 0 0,-1 0 0,0-2 0,-1-2-43,-1-1 0,0-1 0,-1 1 0,0-1-47,0 1 1,-1 0-1,-1 2 1,0 1-1,0 0 83,0 1 1,0 1 0,-1 0 107,-2 0 1,0 1 0,0 0 0,0 1 62,1-1 1,-2 0 0,1-1-1,-1 0-4,0 0 1,-1 0 0,0 1 0,0-1 13,-1 2 0,0-1 0,2 1 0,-1 0 17,1 1 0,-2 0 1,0 0-1,-1 0 13,1 1 0,-2 1 1,1 0-1,-2 1-41,1 0 1,-2 0 0,0-2-1,0 1-23,-2 0 0,1 0 0,-1 0 0,2 2-180,-1 0 0,2 0 1,-2 2-1,2 0 2,0 0 0,1 1 0,0 2 0,1 1-48,-1 1 0,0 2 0,0 0 0,-1 2-63,0-1 1,-1 3 0,0-1 0,0 0-36,0-1 1,1 1-1,1-1 1,1-1-638,1-1 1,-1 0-1033,1-1 1916,0 0 0,-1-2 0,1 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36 8122,'2'-3'5046,"-2"-2"-4705,-5 0 0,0 0 0,-3 1-197,0 1 0,1-1-605,-2 1 54,0 1 59,3 0 273,-1 2 163,5 0-190,0 4 66,2-1 120,0 4 123,0-3 1,-1 0 260,0 1-88,0-1-198,-1 1 1,2-1 372,-2 0 126,2-1-694,-2 1 0,1 0-56,0 2 0,0 1 49,-2 1 1,2-1-89,-2 0 1,1 0 0,0 1 320,0-1 1,-2-1-79,1 1 1,1 0-1,-1 1-67,2-1 1,-2-1 43,1 2 0,-1-3-214,2 3 1,-2-1-93,1 2 0,1 0 267,1 0 1,-1-1 21,0-1-133,0 2 1,-1-3-39,2 3 36,0-2 1,0 1 17,-2-2 0,2 2 34,-2-1 1,2 0 19,0 0 0,0-1 99,0 1 1,0 1-11,0 1 0,0-1 158,0 1 1,0-1-116,0-1 0,0-1-87,0 1 0,0-1-54,0 1 0,0-1 27,0 2 0,0-4-28,0 2-81,0-2 114,0 4-3,-2-5-211,2 5 103,-2-5 1,2 5 90,0 0 0,0-2 50,0 2 1,0-2-53,0 1 1,0-3-27,0 2 1,-2-1 2,1 2 1,-1-1 17,2 1 1,-1-2 17,-1 1 1,1-3 30,1 2 0,0 0-34,0 2 1,0 1-50,0 0 0,-2 0-48,1-1 1,-1-1-182,2 1 1,-1-1 6,-1 2 0,-1-4 152,2 2 0,0-3-412,1 3 360,0-4 48,0 3 1,0-2 28,0 3 0,-1-1 1,0 2-82,0-1 0,-1-2 75,2 2 1,0-2 90,0 3 0,0-1 55,0 2 0,0-2 50,0 1 1,0 0-82,0 2 1,0-1 0,-1 0 37,-1 0 0,0-2-86,1 1 0,0 0 32,0 2 0,0 0 3,1 0 0,0-2 68,0 0-91,0-1 0,0-1 59,0 0 0,0-3-25,0 4 0,0 0-37,0 3 1,1-4-69,0 1 60,0-2 0,1 4 0,-1-2-33,1 1 1,-1-1 0,0 1 27,0-1 0,0 1 73,0-1 0,0 1-1,-1 1-61,0 1 1,0 0-7,2-2-43,-2 1-207,2-1 232,-2 2-17,0-4 0,0 1-148,0-1 67,0-1 272,0 4 0,0-1-86,0 2 0,0-3 0,0 0 1,0-2 1,0 3 0,0-2-8,0 1 1,0-2 88,2 2-149,-2-2-239,2 3 79,-2-2 0,1 3 39,0-3 106,0 3 0,1-1 79,0 0 1,-2 1-41,2 0 0,0-3 26,-1 1-279,1-2 20,-2 4 172,0-3-29,2 1 256,-2 1-158,2-2 1,-2 1 242,2-1-473,-2-1-23,2 2 1,-1-1 130,0 1 42,0-1 23,1-1 1,-2 2 120,2 0 0,-1 0-112,2-2 0,-2 3 0,2 0 1,-2-1 33,1-1 0,0 0-32,-1 2 1,1-3-5,-1 1 1,0 0-2,2 2 1,-2 0-7,1 0 0,0-1 1,-1 2 0,2-1-15,-1 2 1,0-2-159,-1-1-2,0-1 94,2 1 1,-2 0 108,2 2 1,0-2 0,0 0-25,0 0 0,-2-1 22,1-1 0,0-1-165,1 3-92,-1-1 146,2 2 0,-3-2 97,2 0 1,-2 0 0,2 0-2,1 1 47,0 1 0,-1 1-40,-1 0-21,1-2 0,0 0 6,0 0 1,0 0-113,2 0 175,-3-1 1,2 3 0,-1-1 165,1 0-224,-2-1 0,2-3-15,-1 0 1,1 0-98,1 2 111,-1-1 1,0 0 33,1 1 0,-1-2 0,1 0-12,-1 0 1,0 0 88,1-1 0,0 1-202,1 2-16,-2-1 0,3 1 144,-3-1 0,1 0 45,1 1 0,-3-2-3,2 0-99,-2 0 0,3 0-249,0 0 162,-2-2 70,2 1 4,-3-1 169,3 0-136,-1 3 1,-1-3-153,0 2 64,-1-2 1,2 1 50,0 0 0,1-2-31,-1 2 0,-1-1-10,2 0 0,-1 0 67,2 0 0,-3 0-19,2-1 1,-2 0-6,2 2 0,-1-2 9,1 1 0,-2 0-80,2-1 0,-1 0 89,2 0 1,-2-1 5,1 0 0,-1-1-19,-1-3 1,1 2 19,-1 0 0,1 0 17,-1-1 0,1 0 19,-1-1 1,0 1 0,1-1 32,-1 1 0,2-1 12,0-1 0,0 1 0,0-1-22,0 1 0,-1 1 0,0 0-39,1-1 1,-1 1 0,1-1-25,-1 1 1,0 0-11,1-1 1,-1-1-1,0 0 1,0 1 11,0 0 1,-2 1 0,0-1 0,0 1-3,1-1 1,-1 1-1,0 0 20,2-1 89,-2 1 1,3-1-45,-3 1 1,0 0-43,2-1 1,-1 0-35,1-1 0,-1 0 0,-1-3-11,0 2 1,-2-1 0,2 2-160,-1-1 204,1-1 0,-2 0 1,2 0-1,-1 1 142,1 1-147,-2 0 1,2 0 0,-2-2-1,1 1 141,0-1-122,-2 2 1,2-1 0,-2-1-22,0-2 1,0 1 0,0 2 1,0-1 0,1 0 32,0-1-13,0 2 1,1-1 28,-2 0 0,0 0-51,0-1 1,0 0-10,0 0 1,0 2-10,0 0 1,0-1-32,0 0 0,-1 2 0,0 1 21,0 0 11,-1 2 11,2-2 0,-1 2-27,-1-3 1,-1-1 36,2-2 0,-1 1 105,1 0 1,0 1 252,-2 1-283,2 0 1,-2 0-61,2 0 1,0 1 0,-1 1-6,0-1 0,1-2 0,-2 1 14,0-1 1,1 2 213,-1-1 134,2-1 0,-3 2 262,1-1-513,1 3 1,-1-1-1,2 1 7,-2-2 0,-1-2 1,0 0-100,-1 1 0,1 0 0,-1 0 73,1 0 0,1 1 62,0 1 0,0 0-82,-1-1 0,1 1 15,0-1 0,-1 1-128,-1 0 0,-1-1 9,-1 1 0,1-1 1,0 1 220,0 0-131,1 1 1,-2 0 116,1 1 0,1 1-77,-3 1-251,1 0 1,-2 0-80,0 0 1,-1 1 0,0 1 90,0-1 0,1-1 1,-1 0-14,0 0 1,2 0 243,-1 0 1,0 0 27,-1 0 1,1 0-1,2 0-90,-1 0 0,1-1 12,0-1 0,-1 1-72,-1 1 0,2 0 86,0 0 0,-1 0 0,0 0 61,1 2 1,0-1-92,3 2 0,-1-1 0,0 1-15,-1 0 0,0-1-67,1 1 4,-1-2 1,-1 1 0,-1-2 118,1 2 1,1-2 132,2 2 1,2-1-75,-3 0 1,3 0-151,-1 2 20,1-2-52,-3 3 8,-1-2 81,1 3 1,-2-2 292,3 0-244,0 0-138,-1 1 0,2 0-208,0 1 78,2-3 0,-3 2 40,2-1 1,-2 0 59,-1 0 1,1 0-111,-1 1 30,1 0 63,0 1 149,-1-1 0,3 0-209,0 0 0,1-2-217,0 2 87,0 0 200,-1 0-4,2-1-94,-2 1-61,2-4-80,-2 4 128,2-4-396,0 2 112,0 0 72,0-1 244,2 1-98,-2-2 129,2 2-135,-2-2-109,4 2 0,1 0 255,4 1 84,-2 1-91,-3-1 179,-2-2 1036,-2-1-1651,2 0 1,0-2 323,1-2 0,1 1 321,-1-2 0,-1 2-55,1-2 1,1 3 275,2 1 0,-2 0-46,1 1-172,-1 0 0,3 0-239,-3-2 0,-1 1 128,0-2 1,0 2 159,1-2 1,1 0 52,-1-2 1,1 2-25,-1 0-108,0 3 1,1-3-1,0 2 146,1-2-270,-3 1 1,4-2 80,-3 1 1,0 0 35,-1 0 15,-2 1 0,3-3-22,-1 1 1,-1 1 139,1 0-113,-2 2 0,5-2 0,-1 2-64,1 0-8,-1-3 1,3 4-8,-2-3 0,0 0 0,-2-2 9,1 1 1,-1 1 40,1 0 1,0 2-1,0-1 120,1 0 0,0 2 49,0 0 0,1 1-36,2 1 0,-2 0-207,-2 1 1,2-2-620,-1 2 190,0-2 384,0 1 0,0-1-23,2 0 0,0 2 443,-3 1 1,1 0-210,-1 1 0,-1-2-300,1 0-181,-3-2 260,4 1 0,-3-1 6,5 1 93,-5-1 0,4 1 25,-2 1 60,0-1 0,-2 0-207,0 0-94,-2-2 145,3 2 1,-2-1 83,3 0 0,-1 0 183,1 2-150,1 0 0,-1 0-33,1 0-78,-3 0 0,-1 0-4,0 0 1,-1-2 46,2 2 0,0 0 71,1 2 0,0 1-28,1 1 0,-1 0-28,1 1 1,-2-3-83,-1 1 1,0 1 23,1 0 0,-1 1 0,2 1 37,-1-2 0,-2 1 0,2-2 42,1 1 1,-2-2 0,0 2-81,0-1-84,2-1 1,-3 0-308,2-2 392,-2-2-376,1 1 407,-4-6 0,1 1 1,-2-3-20,-1-1 1,0 2 0,0-2 0,0 0 0,-1 0-14,1-1 0,-1 0 0,0 0 0,-1 0 52,0 1 0,0 1 0,0 0 0,1 0 0,-1 0-26,0 1 1,1 0-10,0 0 0,-2 1 0,1 0 0,0-1 0,-1 1-98,0-1 1,-1 1 156,2 0 1,3 1 212,-2 0-6,2 0 34,0 0-240,-1 1-51,4 2-177,-2 0 0,2 3 218,2 1 0,-1 1 0,2 2 18,0-1 1,0 1-195,0-1 0,-2-2 9,2 2 0,-1-2 0,0-1 38,2 0 0,-1-1 47,1 0 0,0-1 110,2 0 1,-3 0 130,2 0-85,-4-1-54,5 0-54,-1 2 22,1 1 1,1 1 0,0 1 29,-1-1 0,-1 1 0,1-1 17,-1 2 1,-2-2-1,0 0-21,0 0 0,0 0-32,-1 0 1,1 3-27,2 0 0,-3 0 1,0 0 2,0-1 1,-1 1 14,2-2 0,-1 2 9,1 2 0,-2-1 0,1 0-58,0 0 1,0-3 17,0 1 1,-1 0-79,2 0 1,-2 2 119,0-1 1,0 0 26,-1 1 1,1 1-9,1 3 1,-1 0-38,-1 2 0,0-2-48,0 0 0,0-1 10,-2-2 0,2 1 1,-2 0 4,0 0 1,1-2-18,0-1 0,0 0-22,-1 0 0,2 2-221,-2-2-550,2-2 657,0-2 1,-2-4 73,1-1 0,-1-1 49,2-4 0,0-1 0,0-4 0,1 2 0,0 1 53,0 0 1,1-1 0,-1-1 163,1-1-144,-1-1 0,-1 2 0,1-1 82,0 0 1,0 2 0,0 0 45,0 1 0,-1 0 1,0-1-1,0 1 33,2-2 1,-2 2 0,2 1 7,-2-2 0,0 1-207,0 0 1,0 0 0,-1 2 23,-1-1 1,0 3 23,1-1 0,0 0 24,-2 0 358,2 2 1,-3 4-327,1 5 1,1 1-1,1 3 1,0-1 0,0 0-31,-1-1 0,1 1 0,1 1-81,0-1 0,0 2-43,0 0 0,0 1 1,0 1-19,0 0 0,0-4 1,0 1-134,0-1 1,0-1-645,0 0 588,-2-1 1,-2-3 0,-2-4 186,0-3 1,2-2 0,1 1-1,0-1 1,0-1 111,0-1 0,0 1 157,1 0 1,-1-1 0,2-2 235,0 0 1,1 0 0,0 1 444,0 0-442,0 4-248,0-3 1,0 8-133,1-2-134,0 4 1,1 3 0,-2 0-100,2 1-11,-2 0-305,2-2 396,-2-1 170,0-1 1,0-8 9,0-1 0,0-1-32,0-1 1,0-1-1,0-1 1,0 0 22,0 0 0,0 2 1,0-2-1,-1 2 104,-1 0 1,1 2 595,1 0-422,0 3 1,0 1-1,0 7-172,0 3 1,-2 3 0,1 4 0,0 0-220,1 1 0,-2 2 0,1-2 0,0 1 59,0-1 0,1-2 0,0 1 1,0-1-52,0 0 1,0 0 0,1 0 0,0-1-41,0-2 1,1-1-300,-1 0 72,0-2 0,1-7 1,-2-5-376,0-4 659,0-1 0,0 0 0,0 0 72,0 0 1,0 0 0,0 1 106,2-2 1,-1 2-1,2-2-36,0 0 1,0 3 187,0-1 1,-2 3-156,2 4 0,-1 3 0,0 5 1,0 2-52,1 0 1,-2-1-48,0 1 1,0-1 0,-1 2-54,0 0 0,0-1 0,0 0 1,0 1 11,0 0 0,0 2 0,0 0 89,0-2 0,-1 2 0,0 0 75,0 0 1,-1-1-137,2 0-540,0-2 474,0-2 0,0-6 90,0-3 0,0-2 0,1-3 53,0 0 1,0-1 0,2 2-1,0-2 65,0 1 1,0 0-1,-1 1 117,1 1 0,-2 3 19,2 3 1,-2 4-252,0 5 1,-1 2 0,-1 2 0,-2 2 0,-1 0 51,0 0 1,-3 0 0,0 1 0,-1 0 0,0 1-101,-1-1 0,1-3 0,-2 1-85,0-1 1,2-2-1,1-2 1,1-2-125,1-1 1,1-3-425,-1 0 617,1-2 1,2-3 0,2-4 0,2-2 224,2 0-139,3-5 0,-2 1-59,2-4 0,-1 1 1,1 1-1,-1 0 0,0 1 230,1 1 1,-4 2-1,1 2 77,-2 1 307,2 3-572,-4 1 0,2 3 1,-4 2-3,-1 0 1,1 2 0,-1 1-55,0-1 1,-1 4-1,-1-1 1,1 1-1,0-1-88,1 0 0,-1 0 1,1 2-1,-1 0-29,0 0 1,-1-1 126,1 0 0,0 1 1,0 2-1,0-3-83,1-1 0,0-2-164,-1-2-242,2-1 523,-4 1 202,5-1-129,-3-6 0,4 1-13,2-3 1,-1 1 93,2 1-152,-2 1 121,1-1 1,-3 4 0,0 1 0,-1 2 0,0 3 31,-2-1 0,0 1 0,0-1 51,0 3 1,-1-2 0,1 1-47,-1-1 1,1-1-96,-1 1 0,-2-1 1,-1-1-24,0-2 0,1 2 0,-2-3-14,0 0 0,2 0 0,1 0-64,-1 1 1,2-1-175,-2-1-32,1 0 0,-1 0 33,1-2 1,3 1-152,-1-2 0,-1 2 276,-1-2 1,0 1 0,1 0-89,-1-2 1,1 2-1,-1-1-222,2-1 278,-1 2 29,3 0 732,0 0-159,2 2-459,-2-2 0,1 1-29,-2 0-24,0-1 1,-2-3 0,1 1 8,0-1 1,1 0 222,0 0-135,2 0 130,-3-2 0,1 3-188,-1-1 1,1 3 0,0-1-210,0-1 0,0 0 0,0 0-12,0-1 0,0 2 1,1 1 81,-2-2 1,1 0 79,-1 0 0,2 1 65,-3 0 1,1 0 122,-1-1 1,1 1 6,0 0-31,0 2 151,0-1-165,-2 2-266,1 0-85,-2 0 76,3 0 284,1 0 86,-1 0-300,4 0-398,-2 0 354,0 0 1,1-1-31,-2 0 0,2-2-44,-2-3 1,2 2 186,-1-2 0,2 2-16,0-4 0,-1 0 0,0-3 28,0 1 0,-1 1 1,2 0 14,0 1 0,0 0 0,0 0 237,-2-1 1,2 2 0,-2-2 20,0 1 0,0-1 0,-1 0-232,0-1 0,2 2 0,-1-1 193,0 1 1,1 0-269,0-1 1,0 3-1,1-4-34,-2 2 1,2-1 251,-2 1-94,2 4-109,2-4 0,-2 5-40,2-5-59,-2 3 0,0-3-50,0 0 217,0 0 481,0 1-499,0 3 0,0-1-18,0 1 1,0 0-5,0-2 1,0 1 67,-2-2 1,2-2 83,-2 2-119,2 1 95,0 1 98,0 1-145,0 0 1,0-3-159,0-2 1,0 4 0,1 0 224,1 0 0,1-2 11,0-2 1,0 4-15,0 1 0,-2 0-89,2 0 0,-2 1-293,2 0 63,-2 2 1,2-3-5,-2 1 28,0-1 511,1 0 1,-2-1-31,2 1-284,-2 1 25,2 1 0,-1 0-290,0 0-29,0 0 294,3-4 90,-4 5 18,4-5 1,-2 3-79,3-1 1,-1 0-37,1-1 1,-2 2-40,0 0 1,-2 2-11,2-2 0,-2 1-110,2-1 27,-2 3-52,1-2 106,-2 0 147,2 1-107,-1-3 1,1 3 201,0-2 1,-1 2-126,2-2-44,-2 2-49,4-3 0,-2 3 12,3-2 0,-2 2 2,1 0-21,-4-2-1,5 2 11,-1-2 133,-3 2 82,6-1-137,-5 2-58,5 0-77,-3-2 1,2 2-12,-1-2 18,-1 2 36,1 0-48,-3 0 0,3 0-109,0 0 121,-3 0 1,3-1-83,-3 0 301,-1 0-102,2-1-3,-1 2-30,1 0-11,2-2-44,-1 2 25,2-2-31,-3 2-73,0 0 30,1 0 171,1 0-60,1 0-18,2 0-150,-2 0-76,1 0 55,-3 0 1,2 0-39,-1 0 93,-3 0 1,3 0 21,-2 0 0,0 0 40,2 0 0,-3 0 2,3 0 1,-4 1-65,2 0 69,0-1-231,2 4 116,-1-3 0,2 1 3,-3 0 112,-2-2 129,2 2-65,1 0 1,0-1-62,0 2-234,0 0 113,0 1 1,-1-1 26,1 0 1,-2-1 41,-1 1 0,1-2 47,2 2 1,-2-1 185,0 1 0,-2 0-286,2 1-37,0-2 66,0 2 0,0-3-11,0 2 0,0-1 64,0 1 1,-2 0 17,2 1 1,0 0 30,2 1-99,-1-1-117,0 1 210,-1-3 1,1 1-22,-1-2 1,-1 0 29,1 2 1,0 0 19,1 1 0,-1-1-117,0 0 85,-2-2-168,1 1 77,0-2-179,-1 2 30,3-1 71,-2 4 1,1 0-712,0 2-35,-2 2-677,1-3 1594,-2 1 0,2 0 0,0-3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9 14107,'0'-5'3040,"0"1"-1988,0 4-1075,-2 4 0,1-1 1,-1 3 93,1-1 1,-2-1 61,2 1-76,0-1 1,-2 2-53,1 2 0,1-3 0,0 0-62,0 1 1,0 0 1,0 0 1,0-1 16,-1 2 0,2 1 49,-2 0 0,1-1 36,0-1-22,-1 1 0,-1-2 18,0 3 1,2-1-1,-1 1-6,0 0 1,1-1 31,0-1 1,0-2-60,-1 1 0,2-2 13,-2 3 0,2-3-7,0 3 0,0-2 11,0 4 1,-1-3-1,0 2 13,0-1 1,-1-1 0,1 1-16,0 1 0,-2-2-10,1 2 0,0-1 13,1 0 1,0 0 27,0 2 0,-1-1 23,0 0-95,1-2 0,1 4-41,0-2 0,0-2 47,0 1 1,-1-2 11,0 2 0,0-1 1,-2 0 13,1 1 0,1-1-3,-1 1 1,2-3 33,-2 2 0,0-3 26,1 4 1,-1-1-56,2 2 0,0-1-12,0 1 0,0-1 76,0 1-89,0-1 1,0 2-4,-2-2 0,2 0 7,-2 0 1,2-1-1,-1 3-41,0-1 37,0 0 0,-1 0-31,2-2-41,0 2 50,0-2 0,0 3-32,0-2 0,0 0 92,0 2 1,0-4 136,0 2-159,0-2 0,0 4-110,0 0 0,0-2 41,0 2 1,0-2-24,0 1 1,0-1 64,0 1 1,0-2 61,0 1 1,0-2 0,0 3 48,0 1-86,0-1-1,0 1 1,0 1-79,-2 0 1,2 0 0,-2-1-204,2-1 179,0 0 0,0 0 10,0-1 0,0 0 13,0 3 1,0-1 0,0-2 50,2 1 0,-2-2 55,2-1 1,0 0-21,1 3 1,-1-2-39,0 1 0,0-3-11,-1 3 0,1-4-14,0 4 0,-2-1 19,2 2 1,-1-2 25,1 0 0,0-2-3,-1 1 1,0 2 37,2 1 1,-2-2-39,1 1 0,-1-1-118,0 2-165,0-2-173,1 4-314,-2-4-1248,2 1-677,-2-4 932,2 2 0,-2-4 1771,0-2 0,0 0 0,0-4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111 85 8428,'2'-3'2558,"2"1"-2762,-4 0 973,2 0 1,-2-1-694,-2 0 1,1 0-1,-1-2 1,-2 1-263,0 0 275,2 1 232,0-1-132,2 4-207,0-2-180,0 0 22,0 1 104,-2-1 1,1 0 158,-2 0 212,2 0-628,-1 0 243,0 0 0,1 1 63,-2-2 15,0 2-8,1-1 26,0 2-26,0 0-95,1 0-212,-1-2 131,0 1 0,0-1-238,-2 0 1,-3 1 101,0-2 0,0 3-423,0-2 0,1 1 0,-2 0 751,1 0 0,-2-3 0,0 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0 9670,'3'5'3956,"-1"0"-3766,0 1 0,-1-1 0,-2 0-400,-2 0 1,-1-2 211,-1 0 1,3-1 574,-1 1 4,2 0-12,-3 3-98,3-1 0,-1 5-369,2-2 1,-1 1-1,-1 0 56,-1 0 1,2-1-1,-2 0-258,1-1 1,-1 2 0,1 0-47,-1-1 0,0 0 0,1-1 96,-1-1 0,0 3 0,-1 0 27,2 0 1,-1-1-1,2 0 119,0-1 1,-1 1 0,1 0-10,-1-1 0,1 2 1,1 2-1,0-2-16,0 1-23,0-3-46,0 1 1,0 0 0,0 2 66,0 0 0,-1-2 1,0-2-1,0 0 1,0 2 0,0-3-55,-1-1 0,1 1 0,-1 1-27,0 1 0,0-1 0,1 0 53,0 0 0,-2 1-28,1 2 0,1 0 0,0-1-12,0-1-39,0 0 0,-1-2 69,2 1 1,-1-1 55,-1 2 0,0 0 1,1 1 42,0-1 1,-1 0-1,2 1-33,-2-1 0,2 2-89,-1-2 0,0 0 0,0 2-275,-1-1 0,-1-2 181,2 1 1,-2-1 128,1 2 0,0-3-15,1 1 1,0 1 130,-2 0 0,2 3-118,-1 0 0,1 0 0,1-1-17,-2 0 1,1-2 24,1 1 0,0-2-88,0 1 0,0-1-48,0 1 1,0-1-4,0 1 0,0-2 27,0 1 0,0-2 24,0 4 144,2-3 0,-2 3-81,1 0 0,0-3 111,-1 1 0,0-2 118,0 4-201,0-3 1,0 3-20,0 0 0,0-1-73,2 0 21,-2 0 1,2 1-90,-2-1 1,0-3 103,0 2 0,0-3 143,0 3 1,0-3-81,0 3 0,0 0-31,0 3 0,1-4-30,0 1-199,0-2 172,1 5 0,-2-3 6,2 1 30,-2 0-94,2-3 0,-1 1 3,0-1 1,0 2 9,0 2 0,2-2-123,0 0 218,-2-1 0,2 1 24,-2 0-30,0-1 1,1 1 10,0 0-69,-2 0 1,3 0 1,-2 2 0,0-1-15,0 0 0,0-2 183,1 1 0,-2 0-39,2 0 0,-1-3-25,0 1 1,0 2-52,0 1 0,-1-2-77,0 1 1,1-1-39,0 2 1,0-2 20,0 0 1,0-2-28,-1 3 1,0-3 110,0 3 1,0-3 28,0 3 0,0-3 31,0 3 1,0-3-19,2 3 1,-2-4-23,2 4-142,-2-4-118,0 6 96,0-5 92,0 3-88,0-1 220,0-1 81,0 3-167,0 0 0,0 0-20,0 0 0,0-2 5,0 0 1,1-2-38,0 1 1,0 2 19,0 1 1,0-2-26,-1 1 28,0-4 1,0 4-13,2-3 36,-2 1-45,2 0 0,0 1-115,-1 1 20,1-3 94,0 3 1,-2-3-78,3 1 317,-2-2-83,3 4-91,-1-1 1,0 2 25,0-1-46,0-1 1,0 1-10,-1 0 10,-1-3 8,1 3 0,-1-3 0,0 3-168,0-1 143,1 1 0,-2-1-4,2 1 1,-2-2 43,2 1 1,-1-3 0,0 2 33,0 2-18,1-4-117,-2 6 0,0-5-107,2 3 103,-2-1 52,2-1 19,-2 3 1,1-3 49,0 2 27,-1-1 88,2 0-101,-2-3-156,2 2 35,1-2 0,0 1-133,0 0-14,-2-2 159,3 3 0,-3-3 90,2 2 6,-2 0 0,2 2 43,0-1 0,0-1-20,0 0-75,0-2-116,1 5 15,1-3-167,-1 3-2,-2-2 256,2 1 1,-1-2 221,1 0 0,1-2 7,-1 2 0,0 0-116,1 1-159,-3 1 0,2-1-179,-1 1 97,1-3 0,0 1 82,1-2 127,-1 0 1,1 1 0,-1-1 65,1 2 1,-3 0 0,1 0-39,1 0 1,0 1-158,2 1-216,-3-3 355,5 0 1,-3-2 54,4 2 0,-4-1 1,-1 2-8,0 0 0,0 0 0,1 0 0,-1 0 8,0 1 1,-1-1-113,0 0 0,0-2-22,2 2 1,0-2-5,0 1 1,-1-1-8,0 0 1,-1 0 81,1 0 0,0 0 187,2 1-216,0 0 1,0 1-119,1 0 1,-2-2-189,0 0 279,-1 0-65,1-1 1,-1 0 22,1 0 75,1 0 0,1 0-202,1 0 1,-2-2 25,2-1 0,0-1 1,-2 0 57,-1-1 0,-2 1 0,0-1 9,1 1 0,0 1 0,0 0-113,0 0 0,1 0 0,0 1-856,1 0 453,-1-2 186,1 4 0,0-4 1,0 1-1,1-1 412,-1-2 0,0-1 0,-2-2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296 1 12687,'-3'6'2076,"2"1"-1657,0 2 0,1-3-330,-2 0 0,1 1-16,-2-1 0,2-1 1,-2 0-199,-1-1 1,2 1 0,0 0 176,0 0 1,-1 1-1,1 1 76,-1-1 0,2 1-24,-2-1 1,1 2 1,-1 0 0,2-2-31,-2 0 1,2-1-65,-2-1 1,1 0 0,-1 1-5,0-1 1,0 1-1,0-1-12,0 1 0,0-3 0,1 1-9,-2 1 0,2-2 146,-1 1-106,0 0 1,-1 2 6,1 1-29,-1-3 0,3 4-33,-2-2-31,0-2 0,-1 1 16,-1-1 0,1-1 60,-1 1 0,3-1-16,-1 1 1,0 0 1,-2 1-63,-1-1 46,3 0 0,-3-2 38,3 2 77,-1-2 0,0 3-24,-1-1 1,2 0-18,1 0 0,0-2-85,-1 2 1,1-2-10,-2 0 1,2 0 25,-3 1-21,2-2 26,-1 2 11,-3 0-8,2-1-16,1 3-240,0-4 103,1 4-101,-1-3 0,-2 1 29,0 0 1,2-1-102,1 1 0,0-1-256,-3 1 1,0 0-533,-1-1 1,0-1-214,0-3 0,0-1-508,3 0 1836,0 1 0,1-1 0,1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22.8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7504,'0'6'203,"0"-1"1,0-2-1,0 2 1,1 2-1,1 1 585,0 3 0,4 3 0,-2 5 0,-1 0-447,1 0 0,2 1 1,-3-1-1,-2-2-485,0-3 1,-1-1 0,0 2-451,0-1 0,0-4 1,0 2-1,0-3 1,0-1-2363,0 1 2956,0-1 0,-3-4 0,-2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8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5217 18 17840,'-7'-1'-1802,"0"-1"1800,1 1 31,0 1 0,-1-2-70,0 1 0,-1-2 0,-1 1 30,0 1 0,1-1-29,-1 1 0,2-1 62,-4 2 0,3 0 0,1 0-21,-1 0 0,0 0 0,-1 0 46,0 0 0,2 0 1,0 0 20,-1 0 1,-4 0 0,-2 0-19,0 0 1,1 0 0,4 0 0,-1 0 24,0 0 0,0 0 1,1 0-34,0 0 0,-1 0 1,-1 0 2,2 0 0,-2 0 0,0 0-69,0 0 0,3 0 0,-1 1 374,2 0 0,-2 0-941,-2 0 1,-1 0 0,1-1-1,0 0 1101,2 0 1,2 0 0,-1 0-143,1 0 0,-3 0 0,-1 0 0,2 0-4,-1 0 1,2 0 0,-1 0 0,0 0-5,0 0 0,0 0 0,-1 0 0,-2 0-2,1 0 1,-3 0 0,1 0-1,-1 0 1,0 0 0,1 0 0,0 0 0,0 0-142,1 0 0,-1 0 1,2 0-1,-2 0-211,0 2 0,-1-2 1,0 2-1,-1-2-3,1 0 0,0 0 0,0 0 0,1 0-27,-1 0 0,1 2 0,2-1 0,-1 0-1,-2 0 1,0-1-1,-3 1 1,1 1 3,-1-1 0,0-1 0,-1 1 0,1 0-28,1 0 1,0 1 0,1-2-1,1 1-32,0 0 0,-1 2 1,0-1-1,-1-1 44,0-1 0,0 1 1,1 0-1,1 0 26,-1 0 1,0 0 0,2 0-1,0 1-15,0-1 1,-1-1 0,0 0 0,-2 1 21,1 0 0,0 0 1,-1 0-1,1 0 35,1-1 1,0 0 0,1 0 0,2 0-6,0 0 0,0 0 1,-1 0-1,0 0 11,-2 0 1,1 0-1,0 0 1,0 0 30,0 0 0,-1 0 0,1 0 1,0 0-40,2 0 1,-2 0 0,3 0 0,-2 0 8,0 0 1,1 0-1,-2 0 1,0 0-5,-1 0 1,-4 0-1,0 0 1,1 0 6,0 0 0,0 0 1,1 0-1,0 0-18,0 0 0,1 0 1,-1 0-1,-1 0-38,0 0 0,-1 1 0,0 1 1,0-1-18,1-1 1,2 1 0,0 1-1,1-1-18,-1 1 0,0-1 0,-3 1 0,0-1 10,1 1 0,-1 0 0,-1-1 0,0 0-1,0 0 0,3 1 0,-1 0 0,1-1 60,-1-1 1,-2 2 0,0-1 0,0 0 11,0-1 1,0 0-1,3 0-5,1 0 0,1 0 0,3 0 0,-1 0 47,1 0 0,3 0 1,-1 0-14,-1 0 0,1 0 1,-2-1-1,1 0 52,0 0 0,-4-1 1,2 0-1,0 1 20,-1-1 0,0 1 1,0-2-1,0 1-12,2 1 1,-1 0-1,2 0 1,-2 0-50,0 0 1,-2 0 0,1 1 0,-2 0-39,-1 0 0,1 0 0,-1 0 0,2 0-76,1 0 0,-2 0 0,2 0 1,2 0-3,-1 0 1,2 0-1,1 0 1,0 0-19,-1 0 0,0 0 0,-1 1 0,0 0-125,1 0 1,-1 1 0,1-2 0,0 0 205,1 0 1,0 0-1,0 0-49,-2 0 1,4 0-1,-3 0 192,1 0 0,-2 0-103,-2 0 0,1-2 0,1 1-14,1 0 0,-1 0 0,-2 1 0,1 0-48,0 0 0,-2 0 1,2 0-1,0 0 2,0 0 0,1 0 0,3 0 0,-1 0 50,0 0 1,-1 0-1,-1 0 1,0 0-62,0 0 0,1 0 0,0 0 0,-1 0-9,2 0 0,-2 0 1,1 1-1,0 0-32,0 0 0,2 1 1,-1-2-1,0 0 51,0 0 1,0 0 0,1 0 0,-1 0-11,0 0 1,-1 0 0,-1 0 0,0 0 29,0 0 0,0 0 0,0 0 1,0 0-10,0 0 0,-1 0 0,1 0 0,-1 0-30,2 0 1,-1 1 0,1 1-16,-2-1 1,3-1 0,-2 0-1,0 0-16,1 0 1,-1 2 0,2-1-1,-2 0 74,0 0 1,-1-1 0,0 0 0,0 0-50,0 2 0,-1-2 1,0 2-1,0-2 26,0 0 1,1 1-1,0 0 1,0 0-37,1 0 1,-2 1 0,2-1 0,-1 0 8,0 0 0,3 0 0,-2 1 0,2-1-3,-2-1 0,2 2 0,-1-1 0,0 0 17,2 0 0,-3 0 0,1 1 0,0-1 2,-1 1 0,0-1 1,-3 1-1,0-1-7,-1 0 1,-2 2 0,1-1 0,0 0 10,-1 0 1,1 1 0,2-1 0,2 0-43,-1 0 1,2 1 0,-1-1 0,0 0 2,1 0 0,0 1 1,0-1-1,0 0 1,0 0 0,-3 1 0,2-1 0,-1 0 29,-1 0 1,0 0 0,-1 0 0,-1 1-23,2 0 1,-2 0-1,0 0 37,-3 0 0,1 0 0,-2 0 1,1-1-1,1 1 2,1 0 0,1-1 0,3 0 0,-1 1 6,1-1 0,0-1 0,1 1 0,1 0 36,0-1 0,-1 1 0,2-2 0,-1 1 11,0 0 0,1 1 0,0-2 0,1 1-20,-2 1 1,1 0-1,1-1 1,0 1-67,1 0 1,-1 0 0,1 0 0,1 1-35,-1-1 0,2 0 1,0 0-157,-1 2 0,-1 0 0,-2 0 137,0-1 1,0 0-1,2-1 1,-1 0 7,0 0 1,0 1 0,-1 0 30,0-1 0,-2 2 0,2-1 0,0 0 0,0 0-154,2 0 0,-1-1 188,0 1 0,1-1 0,0 0 690,0 0 6,3 0 244,-3-2-647,5-2 0,-3 1-292,3-2 0,0 2 54,-1-1 0,0 1 132,-4 0 0,2 0 379,-1 0-247,2 0 1,-4 1-153,2 0 0,-1 0-17,-1 0 1,-1 0 0,0 1-332,2 0 1,0 0 619,2 0-559,3 0 96,-3-1 0,3 0-121,-3 2 0,1-2 0,0 2-233,-1 0 0,2-1-151,-1 2 1,0 0-842,-1 2 113,2-3 276,3 2 272,-1 0 1,1 3 0,-1 2-446,0-2 1,2 0 371,-2-1 1,1-2-1,0 3 181,0-1 0,-2 1 0,1 1 70,-1 0 0,2-2 0,-2-1 304,0 1 1,-1 1 0,-1 1 111,-1-1 0,1 3 1,-1-2-1,1-1-129,1 0 0,-1 0 0,1 0 398,0 1 1,1-1-1,0 2-180,1-1 0,1 2 0,0 0 0,0 0 37,0-1 1,-1 0 0,1 0-1,-1 0-44,1-1 1,-1 1 0,0 0 0,1 0-4,-1 0 0,0-1 0,1 1 0,-1 0-155,1 0 1,-1 0 0,1 1 0,0 1-35,0 0 0,1-1 1,0 2-1,0 0 33,0 1 0,0-1 1,0 0-1,0 0 37,0 1 0,0-1 1,0 1-1,0-2 154,0 0 1,0 1 0,0 0-57,0 0 1,-1 2 0,-1 1 0,0 1 39,0 1 0,0-1 1,1 0-1,-1 1 0,0-1 4,0 0 1,1-1-1,1 0 1,-1 1 275,0 0 1,0 0 0,0 2 0,0 1-228,1 0 1,0 0 0,0-2 0,0 1-54,0-2 1,0 1 0,0 0 0,0 1 59,0 1 0,-1 2 1,-1-1-1,0 1-34,0-2 0,0 2 0,2-4 0,-1 2 11,-1-1 1,1 1-1,1 2 1,0-1-21,0 0 1,0 0 0,0-2 0,0 0 36,2 0 0,-2 1 0,2 1 0,-2 0-10,0 1 0,0-1 0,0 1 0,0-1 28,0-2 1,0 3-1,0-3 1,0 1 1,0 1 0,0 2 0,0-1 0,0 0-23,0 0 0,0-1 0,0 0 0,1-2 41,0 0 0,1 2 1,2 0-1,-2 0 10,0 1 1,2 0 0,-1-2 0,0-1 22,2 1 0,-1-2 0,1 0 1,-1 0-15,-1-1 0,0 5 0,0-2 0,1 1 123,1-2 0,-1 1 1,1-1-1,-1-1-49,0-2 1,0 2-1,0 0 1,0 1-57,-1 1 0,2 0 1,-2-1-1,1 0 7,0 0 1,0 0 0,0-1-1,-2 0-159,0 0 1,0 2 0,-1 1 0,0 1-46,0 0 1,0-1-1,-1 1 1,-1 0-42,0-1 1,0 1 0,-2 0-1,0 3 78,-1 0 1,-1 0 0,1 0 0,-1 0 16,1-1 0,-2 2 1,0 0-1,1 0-22,0 0 0,1 2 1,1-1-1,0-1-79,-1-1 1,2 4 0,-1-1-1,1 3-276,1-1 1,-1 1 0,0-2-1,0 2-56,-1 0 0,-1 3 0,-1 0 0,0-2 133,-1-2 0,1 0 424,-2-2 0,-1 11 0,0-3 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0.88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15 74 7799,'0'-9'-488,"-1"0"1,-3 1-1,0 0 488,0-3 0,3-2 0,1-2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2.360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59 2190 8894,'-4'10'1110,"-1"0"0,0 0 272,-2-2-686,6-2 143,-6-6 3497,7 0-4143,0-6 0,0-2 1,0-9-83,0-2 0,0 7 0,0-2 1,0 1-1,0-1 0,0-2 0,0-2 1,0-3 99,0-2 0,0-1 1,0-4-152,0 3 1,0-2-1,0 2 1,0-4 6,0-6 0,-2 3 0,-1-7 0,-2-2 0,2-2 126,1-1-173,2-7 1,0-1 0,0-8-1,0-2-43,0-2 0,-1-3 0,-3 5 1,0 2-1,0-2 0,3 1 0,1 1-124,0 1 1,0 0 0,0 0 0,0 0 102,0 1 1,0 4-1,0 3 1,0 4-1,0 4 1,1 3-1,3 0-7,0 1 1,3 6 42,-2-1 0,-3 3 18,2 2 1,3 1 0,-2 2-1,-2 1-32,-1-1 0,-1 0 1,3 2-1,1 4 0,-2 4 15,-2 1 1,-1 0 21,0 1 1,0 4 244,0 0-129,0 7 1,2-4-188,3 7 1,-3 2 0,4 3 0,-1 4-33,0 5 0,5 0 0,-4 1-79,2 0 1,-3 1 0,5 4 130,2 4 0,1 4 0,1 1 1,1 1-1,1-1 0,2 0-5,2 1 0,1 1 1,-3 2-1,2 1 0,-2 0 44,-2 2 0,5-2 0,4 10 65,3 7 0,-2 1 1,3 7-1,5 3 33,2-1 1,7 2 0,-4-9-1,3 2-59,2-2 0,1 8 1,-1-4-1,-2 3 1,-3-2 91,-4-5 1,-4 3-1,-2-5-96,0 0 1,-4 4 0,-1-7-1,1 0-41,-2 1 0,3 3 1,-5 6-1,0 1 37,1 4 1,-1-9 0,-3 4 0,1-4-18,-1-2 0,-1-8 1,-1-7-1,2-2 0,2-3-55,-2-2 1,-2-7-1,-3-1-81,-3-2 0,3-1 0,-3-5 0,3-1-51,1 1 0,-4-7 0,0-3-252,1-3 1,-2 3 217,0-1 0,0-5 0,0-9 0,-4-5 1,-3-4-227,-2-6 0,0-4 0,0-5-190,0-6 462,0-2 0,0-2 52,0 0 1,0 0-1,0-2 1,0-3 0,0-3-250,0-1 514,0 3 0,0 1 1,0-2-92,0-1 0,5 3 0,0-3 0,-2-2 1,-1-2 244,-2-4 0,0-9 0,0 1 0,0-1-233,0 5 1,0-9-1,0 7-135,0-2 0,0 2 1,0-2-1,0-1-90,0 2 0,0 9 0,0 9 0,-2 3-175,-3 2 0,3 11 0,-2 5 0,2 5-165,2 5 0,0 2-1949,0 1 967,0 7 0,0 5 1467,0 13 0,-7 6 0,-1 14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3.482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74 662 8786,'1'8'1310,"2"-1"-726,2-1 0,5-2-461,-5 5 1,2-4-1,-2 5-67,4 1 1,-1-2-1,2-1 26,2-2 0,1 4 0,1-3-74,1 1 1,0-5 0,0 2 0,1-3-1,2-2 1,3 0 0,0 0 0,2 0-1,-2-2 10,1-3 0,4-3 1,-3-8-32,0-4 1,3 2 0,-7-6 0,-1-3 0,-1-2 51,-3-5 0,1-5 1,-2-9 99,-3-1 0,1-5 1,-6 5-101,-2 2 0,-1 3 0,-2 3 211,0 2 1,-6 8-35,-4 1-33,-3 1 0,-2 11-79,0-7 1,-1 9 0,-2 0 255,-2 4-271,-6 9 1,3-3 56,-6 6 1,0 1-1,-1 6-96,1 7 1,-1 9 135,1 12-107,0 2 1,-1 14 0,2 3 74,4 3 1,3 8 0,6 4 212,0 3 1,5-5-221,1-4 0,1 3 1,-4-1 211,2 2 1,5-3-205,-4 4 0,4-4 1,-3 3-1,1-2 187,4-3-138,1-8-216,2-3 1,0-7 77,0 0 0,0-2 0,0-1 0,2-3 0,1-2-58,2-4 0,6-1 54,-1-1 0,0-6-265,5 1 0,-7-9 126,11-1 1,-1-2 0,10-8-537,2-2 1,-3-3 0,12-5 37,2-5 1,2-8 0,3-4 0,3-6 70,4-8 0,0-2-115,1-6 1,-9-1 0,1-11-1,-5 2 122,0-1 0,0-1 1,-1 0-1,0 3 0,0-3 1,1 2-1326,-2 5 1822,-3 0 0,-6 12 0,-1-7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4.08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89 27 6596,'-9'-2'1788,"5"-2"1,0 2-886,-1-3-673,4-3 0,-7 6 0,4-1 0,-1 6 0,2 7 1,0 5 136,-2 4 0,2 6 1,-5 9-1,-1 9 197,1 9 1,5 5-357,-2 16 1,3-2 0,2 7 568,0-3-604,7-1 0,-4-1 0,7-1 0,3 0 0,3 0 1,4 1 599,-2-2-878,-2-5 1,4-3-526,0-5 1,4 3 247,-4-12 369,-1 0 0,-4-12-741,0-2 1,-2-6 0,-2-4 0,-3-6-314,-1-3 0,-2-1-1159,-5 0 1268,0-7 526,0-1 168,0-7 0,6-7 1,2-1-1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4.44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1147 116 6576,'0'-14'-282,"0"-1"1,0 0 281,0 1 0,0 4 1674,0 0-588,0 7-184,0-10-35,0 11-548,-7-11 0,4 11-35,-7-3 1,-1 10-9,-9 5 0,2 11-61,-6 9 1,-2 2 282,-9 12-239,-2-3-240,-7 10 1,-2 1 364,-3 7 0,2 1-144,-7 9 0,6-10 0,-1 5 0,2 4-161,-2 7 1,2-5 0,-6 2 43,3-5 1,1-10-1,3-6 1,0-4 0,2-2-1145,7-8 0,6-4 0,6-5 1,6-4-5190,2-4 6210,3-11 0,2 1 0,-3 0 0,-3 6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5.30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265 103 7869,'0'-15'-1,"2"6"1241,2-1-300,-2 0-355,5-5 1,-7 1 529,0-1-466,0 7 423,0 1-816,-7 27 1,4 4-38,-7 20 0,-1 15-118,-9 10 0,4 8 0,-6 12 143,1 6-1533,13-41 0,0 2 1521,-3-4 1,1 0 0,4 6-1,2 2 11,-1-2 0,0 1 0,3 0 0,1 0-104,-2 0 1,1-1 0,1 1 0,0-2-97,1 0 1,0-1 0,0 1-1,0-1 1,0-4 0,0 0-124,0 0 1,0-2-1,-1 31-345,-4-2 0,3-11-68,-3-4 1,2-2 348,-2-13 0,-2-7-1658,-2-7 770,-4-4 1856,4-8 0,0-4-3257,-1-9 2122,7 3 1,-9-13-569,7 0 1,0-6 933,5-9 0,7 0 1,1 0-1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5.52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676 104 9276,'0'14'1366,"0"-4"1,-1-2 0,-4 0-578,-5 1 0,-11-4 0,-7 3-603,-5-2 1,-7-1-1,-1-5 1,-5 0 0,-5-2-244,-1-2 0,5-5 0,-2-5 0,3-3-1689,2-2 1,5-4 1745,0-6 0,-1-1 0,-4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6.355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118 13 8042,'15'-8'507,"0"3"1,-2 5-1,-3 5-179,-6 5 0,-2 4 0,-2 8 0,0 7 91,0 9 1,0 19 0,-2 11 0,-2 12-170,-6 7 0,-8 4 1,-2 7-1,11-43 1,0 1-38,1 6 0,0 1 0,0-5 0,1 1 0,0 4 0,1 0 1,0-2-1,1 0-30,-1-1 1,2 0 0,2-1 0,1-1 0,-2-2 0,1-1 0,1-3 0,0-1 0,1 42-300,0-8 1,0-6 0,0-11 0,0-6 0,0-6 0,0-7 0,0-5-1,0-5 1,0-6 0,0-5 0,0-6-3044,0 0 0,-2-4 1030,-2-9 1310,2-9 819,-11-14 0,11-9 0,-4-7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6.63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765 0 8000,'15'0'1163,"-1"0"0,-6 2-663,-3 3 1,-5 3-131,-5 7 0,-4 6 203,-11 4 0,-3-3-133,-6 3 0,-2-5-33,-4 4 0,-2-6-431,-7 2 1,-2-4 0,-3-1 252,-5-1-700,4-5 0,-3 2 0,8-6 397,0-2 0,0-1-1925,10-2 893,1 0 685,5 0 0,6-2-197,3-3 618,4 4 0,1-12 0,1 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23.4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92 205 8048,'5'-8'0,"0"2"0,0 0 45,-1 0 1,-2 1-1,1 0 281,-2-2 0,-1 2 0,-1 1 32,-2 0 0,-1 1 0,-5 3-118,1 0 1,0 1 0,0 3 0,1 4-96,-2 5 1,3 3 0,-5 2 0,1 0 0,2 2 1094,0-2-1005,-1 0 0,5-1-124,1-1 0,2-2 1,1-1-1,1-1 82,2-2 0,2 0 1,5-2-1,2 0-430,-2 1 0,2-5 0,0-1 0,0-2 0,1-1-532,0 0 0,-2-4 630,3-1 1,-1-4 0,1-2 0,-3 2 0,-3-2 0,-1-1-154,-2-3 1,0-1 0,1-1 251,-4-3 1,-1-2 0,-1-5 93,0-1 0,-3-3 1,-3 1-1,-1 0 118,-2 2 1,2 6 0,0 4 44,2 3 1,2 4 0,-2 4 24,2 2 0,0 4 1,3 1-66,0 4 0,0 5 1,0 2-1,0 3 0,1 2 0,2 4 0,0 2 0,4 6-149,-2 3 1,0 3 0,3-1 0,-2-3 0,2-3 113,2-2 1,-3-1 0,5-2-323,0-2 0,-3-3 0,4-1 0,-1-2 1,1-3-809,3-1 1,2-6-1,0-1 1,3-2 987,0-1 0,1-8 0,4-1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7.45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206 1 8020,'-8'0'-14,"2"0"1454,6 0 0,0 6-1107,0 4 0,0 10-94,0 4 1,-7 6 0,-3 4 165,-3 5 1,-3 5 60,-4 5-53,4-3-268,-5 11 1,6-5-1,0 7 1,1 2 0,0 2-1,3 4 110,1 0 0,7-2 1,-2-7-1,3-3 78,2-1 0,0-10-386,0 5 0,2-6 1,3 6-166,5-4 0,3-1 194,2 1-18,-1-8-203,7 6 1,-4-14 127,2 0 1,3-1-328,-3-8 277,7-1 0,-4-10-367,2-5 286,4-2 85,-12-2 0,10 0 38,-6 0 0,1-8-33,-1-7 1,-2-3-5,6-11 1,-4 1 21,4-11 0,1-2 1,4-6-65,1-2 0,-1-12 7,0 2 1,2 1 685,4-1-1216,-4 3 840,5-16 0,-9 5 117,-2-6-116,3 0-145,-5-1 21,-1 7 1,0 12-16,-8 6 1,-4 8 16,0-3 0,-2 6-4,2 9 1,-2 1 0,-5 2 180,2 1 0,2 9 6,-2 1 0,-4 1 554,4 4-405,-3 3 1,0 1 160,2 6 1,-2 1 0,3 4-523,-3 5 1,-2 8 0,0 3 0,0 2 57,0 3 0,0 4-85,0 4 1,0-3 0,0 5 101,0 0-54,0-5-209,0 11 1,0-6-714,0 3 1,-5 4 870,0-4 0,-2 8 0,4 2-168,-2-1 147,0-3-66,5 0 1,-5-1-505,0 0 0,0-7 201,5-2 0,-1-3 273,-4 3 0,3-9 0,-3 2 0,4-6 0,1-4-1642,0-1 1826,0-3 0,6 1 0,2-7 0,7-1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8.422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354 60 7656,'-5'-10'0,"-2"2"1127,-1 1 1,-2 2-853,-5 5 0,2 2 1,2 3-1,1 6 1,-1 6-1,-2 5 1,-2 5-1,-1 7 119,-4 7 1,2 3-1,-5 15-318,2 6 1,-4 10 0,6 3 72,1-1 1,2-7-1,3-4 1,1-3-1,4-4 1,0 0-76,0-3 1,4-1 0,-1 2 0,4-3 0,1-7-81,0-6 1,0-5-1,0-8 1,0-3-656,0-6-307,0-3 495,0-7 276,0-3 0,0-7 0,0-4 0,0-7 121,0-6 0,0 2 1,0-5-1,0-1 0,0-4 1,0-5-1,1-5-312,4-1 402,-3 4 1,11-9 0,-5 1 32,0-7 1,5 1 0,-3-7 0,5-1 109,4-3 0,-1-2 1,7-2-1,1-3-9,2-2 0,1 10 0,1-2 0,-1 3-72,0 4 1,1 6 0,-2 9 0,-2 1 20,-2 3 0,-1 9 0,3 4-150,-1 4 1,-2 1-1,3 2 1,-2 1-1,2 4-274,2 2 1,-3 1 0,-3 5-1,0 0-261,-4 0 1,-2 0-1,-1 0 1,-1 0-315,1 0 1,-5 0 901,0 0 0,0 6 0,4 3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9.166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250 1 10380,'10'5'0,"-2"1"0,-1 4 0,-4 6 349,-1 7 1,-2 12 0,-2 4 0,-3 6 0,-5 9 0,-3 12-1,-1 7 1,-1 7 31,0 2 0,-1-9 1,-2 3-1,-2-5-195,2-5 0,-3-4 1,3-3-25,5-1 1,-2 0-1,7-5 1,-2-4-159,1-3 1,5-8 0,-1-4 0,2-5 0,0-2-1,-2-5-261,2 0 1,-1-3-1763,-1-4 1529,4-7 0,-6-3 429,7-10 1,5-3 0,2-7 29,1 1 0,2-3 1,4-2-1,1-6 115,0-3 1,1-3 0,2-3 0,3-5 0,1-5 86,-1-5 0,3-4 1,-1-5-130,5-1 1,-5 5 0,9 0 0,3-1 0,-1-3 0,4 0 58,-1-1 1,-4 0-30,1 0 0,2 7 0,0 5 0,0 4-51,0 4 1,-7 11-1,-4 0 13,1 6 1,0 4-1,-1 6 1,-6 4 0,-3 1-1,-1 4 80,0 2 1,0 7-1,-1 5-53,1 7 1,-5 0 0,-2 7 0,-2 3 0,-2 4 44,-3 8 1,-1 2-1,0 4 9,0 3 0,0 8 0,0 7 2,0-2 1,-5 3 0,1 0-1,0 2-5,3 4 0,1-6 0,0-1 1,0-4-1,1-5-114,4-6 0,-2 0 1,7-11-1,2 0 0,2-4 1,4-5-1735,2-4 1,6-4 1143,-1-6 1,2-2 0,3-2-161,-1-1 1,5-7 0,2 1 0,2-9 751,3-10 0,8-6 0,3-9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21.69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4851 545 8279,'10'8'995,"0"-3"-378,-7-4 1,4-2-97,-7-4 0,-2 3-182,-3-3 0,2-1 1,-5-1 167,1-1 0,1 5-73,1-2 0,3 2 2,-3-2 1,2 1-289,-2-5 1,2 4 0,-7-3 0,0-1 21,2 1 0,-5 0-136,3-2 0,-3-3-86,-2 3 1,6 2 88,-1-2 0,-5 2 57,-4-1 0,-1-5-54,5 5 0,1-3 0,-1 1 0,-1 3 0,-2-1 26,-2 1 1,0 3-1,4-3 1,-4 0-12,-4 0 1,1 3 0,-1-5 0,-4 0-45,-5 2 0,2-3 0,-3 4 1,1-1-1,0-2 2,-1 2 0,-5-5 0,3 5 79,-1 0 0,2-5 0,-2 4 0,-1 0 107,1-1 0,-3 0 1,-4-3-118,0 3 1,-7-3-1,-1 5 1,0-2-1,1 2 40,1 1 1,2 1-1,-4 3-104,1-2 0,4-5 1,6 5-1,2 2-60,-2 1 1,-3-3 0,-3 0 0,-2 0 0,0 1 67,-2-1 1,5 0-1,-3 5 1,4 0 4,1 0 1,1 0 0,2 0 0,4 0 29,1 0 1,-5 6-1,2 2 1,-4 4 169,-1 3 0,0-4 0,0 9 0,0-2 14,0 1 1,0-1 0,1 7-127,4 1 1,1-3-1,6 1 1,-4 2 200,-2 2-195,-1 1 0,-2-4 42,-3-1-34,-3 1 1,-7 4-167,0 1 0,2-1 0,-4 1 0,2-1 0,0 2 0,2 2 0,2 3 38,-1 1 0,5 4 0,-6 6 1,0 2 82,-2-1 1,-7-1-1,7 0 1,-1 4-16,1 1 0,-1-3 1,6 5 46,1 2-1013,2 1 905,9 2 1,-11 6 0,3 2 0,-4 0 0,-4-3 0,3-4-34,-1-1 0,2 0 0,5 1 0,2 4 19,2 4 1,5 4 0,5 2 23,1-1 0,1 1 0,3-2-4,6-4 0,-2 4 1,1-3-11,2 3 1,2 6 0,3-1 0,1-4-44,2-3 0,7-1 0,-2 5-28,4-1 1,1 5 0,1 2-13,4 2 1,3-7-1,7 2 1,0-4-17,-1 3 67,1 0 1,0 8 0,1-1 0,2-1 0,3-2-122,2-2 0,3 0 1,7-2 80,1 2 0,7-1 0,-2 4 1,4-1 23,1-3 0,5-3 0,2-4 27,1-2 1,-5-4-1,1 5 1,-6 1-1,-4 0-14,-2-1 1,4 1 0,0-6-1,2-2 1,2-2 2,0-1 1,2 0 0,1 0 0,6 1-24,4 4 1,-8-4 0,6 2-81,-2-6 0,-6 1 276,7-3 0,1-4 0,9-1 0,3-3-316,0-2 1,5 5 0,-4 2 221,4 1-355,-5-4 0,5 2 260,-3-6 0,4-5 1,4-1-1,3-2 1,2-3 0,-2-4 0,1-3-81,-2-1 1,-1-2-1,12 1 178,3-4 1,0 1 0,2-2-67,-7-1 1,3-1-1,7-3 14,-47-6 1,0-1 0,2-2 0,0 0-1,-1-1 1,-1 0 0,45 3-13,-4-4 1,1 3-1,3-1-47,-45-3 0,-1 0 1,43-2-1,5-5-43,-6-5 0,-4 0 0,2-3 0,1-3 68,2-1 1,4-4-1,-7 0 151,-4-2 1,-6-1 0,2-6 287,-2 1-410,5-1 0,-3 1 0,4-2 19,-3-3 0,-3-2 0,-6-5-14,-1 2 1,7-5-1,4-5 1,2 1 68,2 2 1,-11 2 0,-5-1-10,-5-4 0,3 3 0,-1-5 0,3 2-67,1 0 1,1-1 0,-1-1-106,1-8 0,-12-1 0,-3-6 0,-4 3 67,-3 1 0,6 5 1,-6-9-29,0 1 1,4-2 0,-7-7 0,-2 1-1,-3-1-80,-5 1 1,-4-2 0,-9-2 452,-2-1-339,-6-1 0,-2-1 0,-6-3 66,2-4 1,-4 1 0,0 3 0,-1 3 0,-4-2 0,-2-5 43,-1-4 1,-6-6-1,-4 6-25,-3 0 0,-2 4 0,-1-8-34,-4 1 0,2-1 1,7 46-1,-2 0 0,-15-46-3,12 47 0,0 1 0,-20-42 0,15 41 1,1 1-1,0 0 0,1-1-27,-2-1 1,1 0-1,-18-41 36,-1 2 0,0 5 0,-5-2 0,0 2 0,0-2 0,-2-2 0,-2 1-82,-1 2 0,-8 3 1,-2 4-1,26 37 0,-2 0-4,-3-1 0,-1 0 1,2 0-1,-1-1 1,-1-2-1,0 0 0,0 0 1,1 1-5,-1 1 1,-1 1 0,0 0 0,-3 2 0,-3 2 0,-3 2-1,-1-1 1,-2 2 0,-2 0 0,0 2 27,1 2 0,0 0 0,-4-4 0,-1 1 1,3 3-1,-1 1-294,-5-2 1,-2 2 0,-4 1 0,-2 2 0,-3 1-1,-1 1 48,3 0 1,0 2-1,-6 0 1,0 2 0,-5-1-1,0 1 1,0 0-1,0 1 284,-2-2 0,-2 1 0,-3 0 0,0 1 0,-3-3 0,1-1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31.490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30 192 6338,'0'-15'-51,"-5"0"1,1 0-1,0 1 155,3-1 1,-1 0 0,-1 1 0,-2-1 0,2 0 152,1 1 1,2 4 0,0 0 359,0-2 88,0 6-267,0-1 2004,0 7-1954,0 13 1,0-1 0,0 12-332,0 3 1,0 0-1,2 3 1,1-1-1,2 1 1,-2 1 206,-1 3 0,-2 3-195,0 8 0,0 0 1,1 4-1,3 7 0,0 4 144,0 4 1,2 6-1,1-1 1,-1 1 135,1-1 1,3 2 0,-5-2-236,-2 3 0,3 3 0,1 2 1,-1 3-27,1 1 0,-1-4 0,-2 2 1,2-4-173,2-2 0,-3-4 1,4-2 38,-3-2 1,1-1-1,-4-5 1,2-4 0,0-4-171,1-7 0,-3-10 0,6 0 250,-3-3 1,6-1 0,-3-1-1,4-1 1,1-3-50,-5-6 0,4 2 1,-4-1-1,0-2-483,1-2 1,-7-1 0,4 0-2618,-1-1 0,-4-4 1391,3 0 0,-10-15 1,-3-3 1622,0-8 0,-5-4 0,5 5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32.415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45 706 8917,'0'-14'593,"0"-1"0,0 0 1,-2 2-1,-1 2 0,-2 1-265,1-2 1,-2 4 0,1-2-1,0 1-42,-1 0 0,4-4-116,-3 4 0,3 0 1,2 0-70,0-3 1,0-1 0,0-2 0,0 1-119,0-1 1,2 0 0,1 1 0,4-3-1,1-1 162,3-1 0,3-1-142,0 5 1,1-6-1,1-2 1,2 0 0,3 2-1,1 0-73,-1-3 1,0 1 89,-1-2 0,-4 7 0,5-3 1,-1 1-1,0 1-24,-2 1 1,-1 1-1,1 4 1,4 2-68,1 1 0,1 7 1,4-4-1,-2 2 36,-2 1 1,1-1-1,4 5 1,1 0-50,-1 0 0,1 0 0,-1 0-179,0 0 295,1 6 0,1 4 0,1 8 0,3 3 5,-3 2 1,-5-2 0,-3 7 151,2 3 1,-3 8 0,0 2 0,0 5-1,-2 6 82,0 5 0,-1 7 0,-6 16-91,1 8 1,-2 7 0,-7-45 0,-2 1 0,-1 0 0,-1-1 0,-1 1 0,-2 0 94,-1 1 0,-1 0 0,0 2 0,-2 0 0,-2-2 0,-1-1 1,0-1-1,0 0 0,-12 39 0,-4-5 0,-4-11 0,-1-4 1,-2-9-1,-4-1 564,-4-3 1,-5-7-822,-5 0 0,2-12 0,-6-8 0,1-7-810,0-6 0,4-8 0,1-3 1,5-5 461,2-5 1,6-3-1,-3-10-519,1-6 0,-4-1 0,6-9 1,3 3-3806,5 1 0,0 1 4654,6 0 0,-6-7 0,3-2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33.03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15 1 7889,'9'10'436,"-5"-1"0,0 1 0,-1 2 1,2 1-1,-2 5 116,-1 3 0,-2 5 0,0 8 0,0 5 0,0 7 0,0 6 103,0 7 1,0 8-294,0-3-219,0 0 1,-5-1-1,0 3 1,2 1 0,1 3 256,2 2 0,0 3-193,0 3 0,0-3 0,0 5 0,0-1 0,0-1 1,0 1 472,0 1 1,2 1 0,1 6-371,2-4 0,0-3 0,-5-5 0,0 2-150,0 1 0,0 2 0,0-4 0,0-1 34,0-3 1,-5-9 0,-2-1 0,1-8-1,-1-8-1325,4-5 1,0-9 0,-1 1 521,0-7 0,-1 0 0,5-6 0,0-2-996,0-2 1,1-6 928,4 0 0,3-7 1,5 0-1,-1-6-336,-2-7 1,-1-9 0,6-4-1,1-2 1012,4 1 0,3-1 0,6-4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33.94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324 633 8185,'13'-15'0,"-3"0"0,-3 0 0,-2-1 0,1-2 0,1-3 0,-1 0 0,-3-1 342,-1 4 0,-2-3 1,0 0-1,0 0 1,0-2-1,0 2 0,0-1 1220,0 4-1180,0 9 0,0 1 1,0-1-125,0-10 0,-6-12 0,-3-15-39,1 2 0,-8 3 1,3 13-246,-4 4 0,4 3 1,-6 6-1,2 2 1,3 3-1,-1 5 174,0 3 1,1 4 0,-3 3-304,-2 5 0,2 4 0,-4 6 95,0 5 0,5 4 1,-4 7-1,5 6 1,4 9-1,1 5 198,-1 4 1,3 2 0,-1-2 0,3 4 210,3 5 1,1-7-1,2 0 1,0 0-165,0-2 1,0 4-1,0-3 1,0-4-46,0 0 0,0-7 1,2-1-1,1-3 1,2-3-319,-2-4 0,4 2 0,-1-5 164,2 1 0,-3-6 1,5 0-293,1-5 1,2-6-1,2 3 272,0-2 0,-5-8 0,1-8 0,4-3 0,3-2 0,1 0-163,3 0 1,-6-12 0,5-4 63,0-5 0,-3-4 1,5-6-1,-2-2 1,-1-2-55,1-3 1,-4-1 0,2-5-1,-1 0-105,2-1 1,-4-5 0,4-4 209,-4-3 1,4-5 0,-1 1 0,-2 4-1,-4 2 1,-4 4 151,3 7 0,-1 1 1,-1 9 19,-5 1 1,1 1 0,-1-1-79,-1-1 1,-3 1-1,-1 7 1,0 3 0,0 0 157,0 0 1,0 5 0,0-1 9,0 3 137,0 1 0,0 8-183,0 7 0,0 10 0,0 13-37,0 6 0,0 15 0,0 2 86,0 5 1,0 8 0,0 6 0,0 4 0,0 4 0,0 4 98,0 0 1,2-7 0,3-3 0,6-4-311,7-5 1,0-6-1,7-8-413,1 0 0,-3-5 0,1-1 0,2-2 1,4-4-153,4-1 0,-6-6 1,4-2-3445,1-2 4037,-7-8 0,9-6 0,-4-7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35.050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574 115 10730,'0'14'0,"0"1"0,0 1 623,0 4 0,0 5 0,0 7-420,0 3 1,-5 10 0,0 1 0,2 5 28,1 4 0,2 7 0,0 4-46,0 1 0,0 1 0,0 6 510,0-1-541,0 1 0,7-7 0,2-4 0,5-2 159,0-3 1,6-5-1,1-4 224,2-4-380,1 0-244,6-1 1,-2-2-1,-2-3 124,-2-4 0,1-6 1,4-4-381,0-6 1,1-4-1,-1-5-594,1-5 792,-1-4 0,-1-7 1,-2-6-14,-2-6 0,-1-6 0,3-9-110,-1-1 1,-5-12-1,2-1 1,1-6-1,-1-5 1,0-1-156,1-3 1,-3-8-1,3-2 1,-2-7 78,-3-2 1,-2-1 148,-1-1 1,0 9 0,-2 9 328,-3-1-112,3 13 1,-12-14-100,4 13 0,-3-5 1,-2 10-1,0 3 229,0 5 0,0 1 1,0 7 2,0 5 0,-5 5 0,0 9 208,2-1 14,-5 7 1,1 4-320,-3 14 1,4 8 0,6 18 0,0 10 0,-2 13 32,-3 13 0,3 4 24,-2 12 1,2 2-1,2-39 1,0 1 0,0 0-1,0 1 1,0 2 0,0 1-1,0 0 1,0 0 673,0 3 1,0-2-652,0-2 0,0 0 1,2 5-1,1 1 0,-1-2 1,1 1-1,-1 0 0,1 1 1,-1-1-1,1 1 0,0-3 1,0 0 105,1-1 0,0 2 1,-1 2-1,-1 0 0,2 1 1,0 0-896,0-1 1,-1-1 722,0-1 0,-1-2 0,-2-5 1,0-1-1,0 0 0,0 1-147,0-1 0,0 1 0,0 47 0,0-6-444,0-9 1,-7-9 281,-3-7 1,-4-2 0,-4-9 0,-3-3-267,-2-5 0,-5-5 237,-2-5 0,-9-3 0,5-8-186,-7-4 1,-9-2 0,-3-9 123,1-4 0,-10-2 0,3-9-916,-1-3 838,-1-3 0,4-13 88,3-3 1,-1-6 0,4-6 0,-1-6 439,-4-6 1,1-2-1,-1 1-719,2-5 0,10-5 0,-2-5 596,4-4 0,3-11 0,5-2 0,-1-8 0,3 1 0,1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35.99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280 469 8370,'7'15'668,"3"0"0,-2-6-445,1 1 1,1 0-1,3 5-23,-3-1 1,3-4 0,-5 0 0,2 1-123,0 2 1,5 2 0,4 1-1,-1 2 1,-1 2 0,-1-2-89,4-2 0,1-1 0,5 0-86,-2-1 0,1-5 0,4-5 0,1-2 0,-1-2 155,0 0 1,1-11 0,-2-6-124,-4-4 0,2-5 0,-6-7 0,-4-3 259,-4-1 0,-1-2 1,-6-7-1,-2-1 0,-1-4 166,-2-1 1,-7 3 0,-4-4-62,-7 3 0,0 6 1,-7 8 44,-1 5 0,-1 0 1,-3 13-26,1 5 0,-6 0-172,1 8 1,-5 1-1,1 11 1,-2 8-1,-9 9 1,-5 10 137,-7 11 0,1 0-310,6 9 0,3-2 0,9 4 1,3-1 116,4 6 0,11-1 219,4 9 1,10 6-231,6 8 1,2 4 306,2 1 0,11-6-202,4-4 1,11 1-1,4-3 1,7-1 0,6 1-77,1-6 0,6-3 0,3-10 0,-1-3-144,-3-5 0,-2-10 1,-1-6-660,-2-7 1,3-7-639,-7-9 1,2 2 0,2-9-388,0-5 1,-5-6-1,-1-11 394,-2-6 1,3-9 1322,-5-5 0,11-6 0,-6-4 0,-3-4 0,-4-5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24.0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0 150 8158,'6'1'153,"-1"2"1,2 2 0,0 2 0,1-1-1,-2-1 859,0-2 0,-3 3-1049,2-3 0,-3-1 0,2-4 73,-1-1 0,2-3 1,3 3-1,1-1-32,-1 0 1,1-2-1,2 0 1,1-1-39,1-1 1,-2-1-1,2 1 1,-1-1 55,-2 1 0,-1-3 0,-1-1 0,-2 0 0,0 0 1,-4 0 0,0 2 0,-2-1-145,-2 4 1,-2-1 0,-3 3-1,2 0 68,-2 2 0,-3 3 0,-1 3 0,1 4 399,1 3 0,-3 3 0,1 4 1,1 0-106,1 3 1,0 0-1,2 3 1,1-1 82,0-2 1,4 0 0,0-4-78,4 1 0,3 0 1,3-2-1,1 0-16,3-1 1,-2-4-1,4 1 1,1-4-273,0-1 1,2-5 0,0 2 0,-2-3-1791,-1-3 0,1-4 0,-4-5 1832,0-1 0,-2-5 0,-1-3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37.01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162 177 7861,'10'0'668,"-2"2"0,-2 3 0,-2 5 90,-3 3 1,-1 8 0,0 5 0,0 7-317,0 6 1,-6 8-205,-4 2 0,2 8 1,-2 2 90,-2 8 0,4 7 0,0 1-128,2-2 0,1 2 0,5-11 0,0-2 0,0-1 523,0-3-554,0-5 0,1 2 0,3-6 26,1-1 1,-1-3-1,-4-2 1,0-4 246,0-5-761,0-9 1,0-4 0,0-6 0,-1-1 0,-4-1-306,-5-3 1,-3-3-1,-2-9 78,1-3 0,4-5 0,0-9 314,-1-6 0,2-2 0,1-4 0,0-4-97,0-4 1,5-8 194,-2-2 1,3-5 0,2 3 70,0-1 1,7-2 0,2-6-60,5-4 1,0-3-1,3-7-63,2 1 1,2-5 425,4-1 1,3 1 101,-4 4 1,4 2 0,1 5-210,1 9 1,-6 0 0,-1 11 242,-2 5 1,5 1-116,-1 11 1,3 4 0,1 13-106,0 3 0,3 4 0,0 6-111,2 0 0,2 1 1,-3 4-70,1 5 0,1 8 0,-8 3 0,0 1 0,-5 0 131,0 1 1,-3-3-1,-4 3-222,0-2 0,-2 4 0,-2-4 1,-3 0-71,-1 0 1,3-1 0,-4-5 0,2-1-379,4 1 1,-4-7-160,2-3 0,-5-3-161,4-2 1,-4-2-1,4-3 216,-3-5 1,5-9 0,-2-4 664,-1 0 0,5-11 0,-5 3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38.283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236 1250 7807,'-2'9'464,"-3"1"1,2-7-1,-5 4-200,1-1 1,-4-4-1,1 5 164,-3-1 1,3-4 602,1 3 247,5-4 1336,-2-1-2597,-1 0 68,6-6 0,-6 3 0,5-7 1,-2-2-147,-6-1 0,2-8 0,-2-2 0,0-1 6,2-1 0,-4 1 0,7-6 1,2 1 149,2-1-40,1-5 0,0-3-39,0-6 0,4 1 0,5 3 16,4 0 1,-2 1 0,10-5-1,-1 0 1,1 2 0,2 1-215,3 2 0,-3-1 0,0-4-68,-2 0 0,5 0 7,-1 0 0,3-5 0,3 0 80,3 2 1,-1 2-1,6 6-2,2 5 1,6 5 74,2 4 1,6 5 0,-2 11 96,-1 4 0,-1 3 0,-7 2-111,0 0 0,-5 7 286,0 2 0,-5 9 1,4 4 52,-2 1 1,3 3 0,-5 8 65,-1 5-254,5 4 0,-12 2 65,3 4-28,-3-3 0,-3 11 1,-3-1-1,-5 6 1,-6 8-1,-5 8 11,-8 11 0,-10 4 0,2-44 0,-2 0 29,-19 44 0,-6-2 0,15-44 1,-1-1-1,-2 3 0,0 0 75,-1 2 0,-1 0 0,-3 0 0,0-1 1,0-1-1,0 0 0,0-2 0,1 1-87,-2-1 0,0 0 0,0-1 1,-1 0-1,-2 2 0,-1 0 1,0-1-1,0-1 17,0-2 0,1-1-245,-25 32 0,-1-10 0,13-8 0,4-1 317,4-2-222,5-7 0,6 4 1,1-7-1,0 0-96,-1 0 1,1-6-1,1-4 1,3-3-1,6-3 1,3-2 68,1-2 0,2-6 0,1 2 0,4-4 395,2-1 1,1-5-1,5 0 321,0 1-48,0-4-276,0-1-508,0-6 1,5-1 0,1-3-9,2-1 1,-3-4-145,5 4 1,0-7 11,5 2 145,-1 4 1,1-1 171,0 7 1,-1-5 0,3 1 0,1 0-1,1 3-31,-1 1 0,-1 0 0,-1 1 0,2 3 140,1 0 0,6 8 0,-4-4 0,2 2 208,3 0-186,2-1 1,8 6-107,3 0 0,-1 4 0,1 1-74,2-2 0,1-2 94,2-1 0,2 1-139,3 4 1,-3-4 0,1 2 0,-4-5 0,-4-3 0,2 2-430,1 1 1,-3-4-1,0 0 1,2-3-1144,2-3 1,-4-1 1060,0-2 0,0-2 0,4-1 1,-4-3-1,-5-3-1773,-3-2 2365,-1-9 0,6-2 0,1-8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45.43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16184 162 8582,'13'1'0,"-2"3"0,-2 2 348,-3 2 1,-1 2-1,-7 3 1,-2-3-263,-6-5 1,2 1-1,-2-1 1,-2-1-1,-1-3 1,0 1-1,2 1 1,1 2 0,-1-2 465,-3-1 1,0 3 0,1 1-189,3 3 1,-3-5-148,3 6 1,2-7 0,0 4-25,1 0 0,1-1 0,2 6-103,-1-3 0,-1-4-61,1 5 1,-3 0-59,-7 5 1,2-6 0,2-1-1,1-1-86,-2-4 1,4 4 0,-2-2 0,-1 0-36,-2 1 0,-2-4 0,1 3 0,-1-4 90,0-1 1,0 2 0,1 1-1,-1 2 1,0-2 7,1-1 0,-1-2 0,0 0 98,1 0 1,4-2 0,0-1-2,-1-2 0,-3 0 479,0 5 1,4-1-276,0-4 1,5 3-115,-5-3 1,1 2-77,-6-2 1,0 2 0,1-5-14,-1 1 0,0 1 1,0 2-1,-1-1-22,-3 2 1,2 0 0,-4 0-1,0-2 46,-4 1 0,-3 3 0,-1 1 1,0 0 29,-1 0 0,-1 0 0,-1 0 0,-3 0-14,3 0 1,-6 0 0,1 1 0,-3 3-14,1 1 0,-2 4 1,-8-4-1,-3 0-53,0 2 0,-12-6 0,2 6 1,-3-2-12,1 0 1,4 1-1,1-2 1,0 2-13,0 2 1,-6-3-1,-4 5 18,-3 1 1,4-2 0,-1 0 0,1 3 0,1 1 52,3 2 0,4-1 1,-1 3-1,-3 1-74,-4 1 0,-4 2 1,0-3-1,2 2 47,1-2 1,2 3 0,-3-1 0,1-2-8,-1-2 0,-3-1 0,-6-1 1,-2 1 2,-1 0 0,4-2 0,6-2 0,0-1 31,-3 2 1,-12-1-1,2 0 1,2-1-89,1 2 0,6-1 1,5 0-1,3-1-36,-3 2 1,-2 1-1,-2 1 1,1 1 2,7 0 0,0 4 0,4 1 0,1-2-71,1-2 1,6 4-1,-2 0 93,-4-2 1,-3 3 0,1-2 0,-4-1 0,0-1 86,3-3 0,4 6 0,1 0 1,-2-2-81,-2-2 1,-6-3 0,-8-2 98,-1-1 0,1 0 0,7 3 1,3-2-1,0-1-163,0 2 1,-6-4 0,-7 0-1,0 0-139,0 0 1,3-4 0,7 1 0,3-4 85,1-1 1,-9 5-1,2 0 1,-2-2 105,-1-1 0,3-2 0,3 0 0,3-2 86,3-3 0,10 4 1,-10-6-1,1 2 91,2 0 0,-9-1 0,8 3 1,-3-4-29,1-1 0,5 3 1,4-5-1,2-1-20,3-2 0,-11-2 0,1 0-111,-5 1 1,-4-3 0,-3-1 0,2-3 0,5-2 17,4-3 0,-7 3 0,4-1 1,-6-2 22,-4-2 0,-1 3 0,-2 2 0,2 1-18,8-1 0,-5 3 0,10-3 0,-5 2 33,-1 3 0,-1-3 1,-3 1-1,2 1 19,1-3 1,7 6 0,-1-5 0,2 1-36,2 1 1,-6-3 0,-4 4 0,-2-3-81,-3-2 1,1 4 0,2-4-1,4 0 8,4 0 1,-1 0 0,-11-3 0,-2 3-183,-1 2 1,-1-3-1,6 2 1,3 1 191,6 0 0,-5 1 0,9 4 0,-4-2 212,-1-2 0,-4 1 1,4 4-1,1 0 175,4 1 0,-2-1 0,9 0 0,1 1-86,3-1 0,-1 0 0,-1 0 0,-1 2-150,-4 4 1,-1-4-1,-2 3 1,0-2-121,1 2 1,4-3 0,1 5-138,3 0 1,-7-5 0,-2 5 0,-8-2 0,-3 2 61,1 1 1,-3-2 0,4 4 0,-1 1-81,5 3 1,-1-4 0,6 0 0,-8 2 149,-5 1 0,-1 4 1,1 1-1,3 3 46,6 3 1,4 0-1,3 6 1,4 0-37,2 0 0,-6 4 0,0 2 0,-2 1 59,-1-1 0,-2 3 0,11-2 0,-1-1 39,1 0 1,1 5 0,6-1-1,2 2-39,2 3 1,0-1-1,-5 1 1,0-1-16,0 0 0,-4 6 1,2 1-1,4 1-21,0 4 1,4 2 0,0-1 0,2-1-107,4-2 0,1-1 1,1 2-1,1-2 70,0-2 1,-1 3 0,1-3-1,-2 0 19,-4 0 1,0 3-1,-6-3 1,2 2 2,-2 2 1,3 1-1,1 0 1,-1-3-43,0-2 1,6-2 0,-3-5 0,4 1-19,2-1 0,5 0 1,1 1-3,1-1 0,1 1 0,3-1 0,-1 0 1,1-1 24,1-3 1,3 2 0,-1-2 0,0 3-24,1 1 1,4-1 0,0-2 0,-1-3-83,-3-2 0,1 4 1,2-4-1,1 0 129,-1 0 1,-1-1 0,1-5 24,1-1 0,0 1-22,-4 0 1,0-5 7,5-1 0,1-5 506,3 0-164,3-2-250,-5-2 0,1 0-126,-4 0 0,2 0-16,-2 0 140,0 0 1,1 0 202,-1 0-210,6 0-25,-2 0 1,1 2-173,0 3 16,0-4 243,5 6 76,0-1-146,0-4 22,0 5-104,7-1 1,-4-4 0,5 4-3,-1 1 0,-1-6 1,-1 6-1,5-1 6,3 4 0,2-2 0,-1 2-3,1 2 1,1-4-1,2 0 2,2-1 1,1 4 0,-3-1 0,2 3-1,-1 2-1,3-1 1,-4 1-1,6 0 1,1-1 0,-2 1 1,3 5 0,-7 1 0,1 2 10,1 3 0,-3 2 1,5 1-1,0 2 47,0 3 0,-1-3 1,5 5-1,-3-1-40,2-1 0,0 0 0,1-3 0,-3 2 0,2 1 1,0 5-1,0-3-90,-1 2 1,-2 1 0,3 7-1,-3 1 60,-2 2 1,5 2-1,-3-4 1,0 2-1,-2-1 55,0-3 1,-4 1-1,2 1 1,-2 2 134,-3-1 0,1 2 1,-2 3-1,-2 0-72,-1 3 1,-6 4-1,0-7 1,-2-1-137,-2-3 1,0 2 0,0-2 0,0-2 44,0-1 1,-2 4-1,-2 4 1,-5 2-118,1-2 1,-3 3 0,4-5 0,1 0 33,-1-3 0,-4-3 0,3-2 0,-2 0 42,0 0 1,5 5 0,-3 0-1,1-1 46,4-3 0,2 0 0,1-1 0,0-2 62,0-3 0,0 2 1,0-7-1,0-1 21,0-2 0,0-3 1,1-2-1,2-1-40,2 1 0,0-3 1,-3-1-1,1 0-52,2-4 1,2 3 0,-4-2-1,2-1-69,-2-1 0,3 2 0,-1 1 35,-1-2 1,2-2 0,-1-1 0,-2 0 0,1-2-34,1-4 1,-4 5 0,4-5 14,-3 4 0,-2-3 1,1 0 44,4 1 0,-3-2 52,3 0 1,-4 1 38,-1 5 1,0 0-97,0-1 0,0-4 1,2-2-1,1 0-132,2 1 1,0 0-187,-5 6 0,0-5 185,0 0 4,0-7 279,0 10 0,0-10 138,0 7 0,2-7 451,3 2-276,-4 3-321,6-6-95,-7 5 1,1-7 32,4 0 1,-1 0-36,5 0 1,-4 0-26,5 0 0,0 0 0,5 0-28,-1 0 1,1 0 0,0 0 0,-1 0 10,1 0 0,0-2 0,-1-1 0,1-2 16,0 2 1,0 1-1,1 2 1,2 0-13,1 0 0,1 0 0,-5-2 1,1-1-93,4-2 0,-4 0 0,5 4 0,-1-3-41,-1-1 0,6-1 0,-4 3 0,0-4 41,1-1 1,4 5-1,-2-4 1,4 2-15,1 0 1,1-6-1,1 3 1,2-2 116,1 0 0,8 5 0,1-5 0,4 1 88,1 0 0,2-2 1,-1 4-1,-3-1-23,-5-3 1,0 3 0,-6-2 0,3 0-15,3 2 0,1-4 0,2 6 0,1-1-4,-1 1 0,5-4 1,1 4-1,2-1-95,4 0 1,-5 3-1,-2 4 1,-4 0-30,-1 0 1,5 0 0,4 0 0,1 0 83,1 0 0,10 1 0,-6 4 0,3 3 58,4 0 1,-11 6 0,2-5-1,-3 6-49,-1 5 0,-4-4 1,4 5-1,1-1 30,-1-1 1,4 6-1,-3-6 1,1 1-114,-1 1 1,0 1 0,-7 4 0,-1-2 1,1 2 0,7 4 0,0 2 0,3 3 47,2-3 1,7 4 0,0-1-1,1-1 35,-3 2 0,-3-4 0,-3 6 1,0-2-19,-5-3 1,9-2 0,-3-4-1,2 0 10,-1-3 0,2-6 0,-1 2 0,-6-4-154,-3-1 1,2 4-1,-1 1 1,2-2-41,6-2 0,7-1 0,1 1 91,3 4 1,-4-4-1,1 4 1,1-4 0,0-1-28,-1-1 0,8 1 0,-1 0 0,6 0-16,3-1 0,-2-1 0,-6-1 0,1-4 69,1-2 1,16 4-1,-9-5 1,7-2 114,0-1 1,-3 0-1,0 1 1,1 2-62,2-2 0,7-1 0,-5-2 0,-2 0 45,-5 0 0,2-2 0,3-1 0,0-4-141,2-1 0,-7 3 1,2-3-1,-7 0-21,-3 0 0,12 0 0,1-4 1,3 2 57,-3-1 1,-1-2 0,-12-4 0,0 0-3,0-3 1,3-5 0,-1 4 0,-1 0 111,-1 0 1,-4-5 0,-16 1 0,2-3-79,2-1 1,-1-5 0,-4-2-1,0 0-15,0 0 1,5-5 0,-2 3-1,-5-1-10,-7 0 1,1 5-1,0-4 1,-1 2 1,1 4 0,4-4 1,-1 3-1,5 2 49,5 0 0,-4 6 0,4-7 0,-5 4-40,-5 2 0,3-10 1,-3 7-1,3-2 17,2-1 0,6-2 1,4 2-1,1 2 93,-2 4 1,1 1 0,-7-4 0,0 1-22,5 4 0,3-2 1,5 6-1,2 2 71,2 2 0,-3 1 0,-5 2 24,-3 3 0,-4-1 0,4 4 0,3 1 0,2-1-63,6 4 1,-11-4 0,1 3 0,-9 0-86,-6 3 0,3 1 0,-4 0 1,0 0-45,1 0 1,0-2 0,5-1-1,0-2 53,0 2 1,-5 1 0,-2 2-1,-3 0-18,-7 0 0,7 2 1,-3 1-1,3 2 57,2-2 1,7 0 0,0 1 0,0 2 82,4 2 1,5-5-1,-3 4 1,-2 0-184,-1 2 1,4 0 0,3-1 0,4-2-47,2-3 1,9 4 0,-1-2 0,-5-2-107,-6-1 1,-2-2-1,8 0 1,1 0 31,1 0 1,9 0-1,-13-2 1,0-1 153,-6-2 0,-1-5 1,-1 4-1,3-2 77,4-4 1,-9 4 0,9-2 0,-4 0 10,-3 2 1,-2-5-1,-6 3 1,0-1 15,0 1 0,3-3 0,0 3 0,0-3-91,5-2 0,-5-1 0,-2-2 0,-7-1-61,-8 1 0,8-5 0,-11-2 1,0-3 160,-1-1 1,-2-5 0,6-1 0,-3 3 138,-3 1 1,2 1-1,-5 3-32,2 2 1,-9-1 0,4 5-1,-2-2 1,-4-2-122,0 2 0,-9-3 0,3 5 0,-2 0-289,1 0 1,1-5-1,-3 3 119,2 0 0,1-3 0,-5 4 0,2 1 0,-1-2 94,1 0 1,0-1 0,-4-4-1,1 2 169,0 2 0,-6 6 1,0-4-1,-1 3-13,0-1 0,-5 1 0,4 4 0,-2 0-29,0 0 1,1 6-1,-3-1 61,2-2-191,0-1 206,2-1-145,-6 6 0,7 1 203,-3 7 34,-3 0-167,5 0-146,-7-7 0,-2 6 0,-3-6-5,-5 1 0,2 2 1,-2-4-1,0 0 1,1 0-1,-1-3 0,-2-3 1,-1 0-56,-1-1 1,-6 0 0,-1 1 0,0-3 23,-1-2 1,-2-2 0,3-6-1,-2 3-2,-3-2 0,3-4 0,-2-4 0,-1-3 5,-2-1 0,-8-5 1,-3 4-1,-2-2-64,2 2 0,-7-3 1,6 3-1,-1-4 34,-2-1 0,3 0 1,-1-3-1,3-4-2,2-3 0,2-6 1,3 6-1,0-3 54,1-2 1,-7 2 0,7 3 0,-1 3 21,0 0 1,2 6 0,1-6 0,2 0 44,2-2 1,6-3 0,-2 0 0,4 4 7,1 2 0,5-4 1,0 5-1,1 1 57,0 3 0,1-1 1,5-3-1,-2-5 53,2-3 1,-4-2-1,1 0 1,-1 2-46,1 3 1,-6-3-1,4 5 1,-2-2-85,1 0 0,-1 7 1,-5-4-135,0 0 1,6-1 0,-1-7-1,-2 0 1,1 2-134,1 3 1,-1-1 0,4 6 0,1 2-12,-1 1 1,2 2-1,5 0 1,0-1 76,0 1 0,0-5 0,0 0 0,0 2-112,0 1 1,-5-3 0,-1 0 0,-2 2-229,-4 1 0,-1 7 0,-3 0 0,-2 1 66,-2 6 0,-8-8 1,-1 13-1,-7-1-1012,-2 2 1457,-4 8 0,4 3 0,-6 9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0.15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7762 941 9063,'0'-10'1051,"-2"2"-813,-3 2 0,2 1 1,-5 3 224,1-3 57,-4 4 43,9-6-353,-4 7 1,4 0 0,-1-2 159,-2-2-257,0 2 1,3-9 0,-3 4-37,-4-1 1,0 3-1,0-3 1,-3 0 0,-1-1-86,-2-2 0,1 3 1,-3-2-1,-1-1 6,-1-2 0,-6-2 1,4-2-1,-2 0-89,-3-3 1,-2-6 0,1 3 0,-1-3-16,-2-4 1,-2 4 0,-12-6 90,0 5 0,-2 0 0,-1 2 1,-2-1-28,1 2 1,2-3 0,2 8 0,2 1 0,3 2-77,4 1 0,6 2 43,4 3 0,-2-1 0,4 4 1,-2 0-1,2-1-69,2 0 1,-3 3-1,3-3 1,-2 0 49,-3 0 1,3 0 0,0-4-1,0 2 109,0-1 0,5-2 1,-1-2-1,2 0-46,2 1 1,2 4-1,2 0 542,1-1 0,7 3 111,-2-2 1,3 5-377,2-5 1,2 7 0,1-4-630,2 1 1,5 2-715,-5-5 526,0 5 0,-5-4 224,0 3 0,-2 4 192,-3-4 0,2 3 133,-7 2 1,5 0 0,-5 0 115,-1 0 1,3 0-58,-2 0 1,5 5 0,-5 0-36,-1-2 0,3-1-6,-2-2 0,5 0 1,-5 0-2,-1 0 0,-2 0 0,-2 0 1,0-2-22,1-3 1,-1 4-1,0-4 1,1 3-10,-1 2 1,0 0 0,0 0 30,1 0 1,-1 0 0,0 0 0,-1 0-1,-2 0 59,-2 0 1,-1 0 0,2 0 2,-6 0 0,-3 0 1,-1 0-1,0 0 1,-2 0 70,-4 0 1,3 0-1,-6 0 166,2 0-248,-5 0 1,9 0-1,-6 0 37,2 0 1,-5 0 0,0 0-34,-6 0 0,-2 0 0,-6 0 0,-4-1 0,0-3 7,-3-1 0,0 0 0,5 5 0,1 0-48,2 0 1,0 0 0,-6 0 0,-2 2-5,-2 3 1,-4-3 0,4 4-1,2-1 1,1 2-35,3 1 0,-1 0 0,0 3 43,0-1 1,-6-2 0,-4 4-1,-1-2-59,1 1 0,-1-3 0,5 0 0,1 0-41,4 1 81,-9-6 1,9 5 0,-14-5-3,1 2 0,-1 5 0,1-5 51,-1-2 0,11 0 1,1 1-1,-2 1 1,-2 0-1,-5-1 0,-6 1 0,0 0 1,-5-5 33,2 0 1,7 0-1,3 0 1,-4 0-71,-3 0 1,-11-1-1,3-3 1,4-1-91,4 2 1,0 2-1,10 1 1,-1 0 17,-1 0 0,-5 0 0,-4 0 0,1 1 41,2 4 0,5-3 0,5 4 1,4-1 13,-1 0 1,-3 5 0,-9-4 0,2 1 0,2 1-40,2 0 0,6-4-184,-2 0 0,8 3 0,4-2 1,0-2-1,0-1 0,-2-1-475,1 4 1,8-3-1,7 3 271,2-4 1,2-1-1,6 0 1,5 2 434,9 3 0,-1-3 0,7 4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2.015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7878 0 7567,'8'0'1184,"-1"2"-943,-7 3 1,0-2-70,0 7 0,-2-5 1,-3 5-104,-5 1 0,2 2 1,-2 2-1,-1 1 1,-2 4-1,-2 4 1,-1 4-1,-2 3 1,-2 3-1,1 5 1,-1 6-1,0 0 104,2-1 0,-3 9 0,2-11 1,-1 1-112,-1-3 0,3 0 1,-7 2-1,1-1 1,-1-2-27,1 2 1,-1-4-1,-4 3-71,0 0 1,-1-2 0,2 0 0,2-2-61,2-4 0,6 3 0,-3-4 0,1-5-4,0-3 0,1 1 1,6-4-1,1-4-82,2-5 1,6 2-226,-6-3 291,6 3 90,-2-5 1,8-1-1,2-9 55,6-3 0,3 2 1,2-5-1,-2 0 10,-3 0 1,3 4 1,-3 0-357,3 2 90,-5 2 69,-1 0 153,-21 0 0,5 2 0,-11 1-39,4 2 1,1 5 0,2-4 1,3 2 0,-3-5 0,5 4 25,0 0 0,-5-6 0,3 4-19,-3-3 0,3-1 60,0 4 1,0-3 26,-4 3 0,4-4 25,0-1 0,0 0-58,-4 0 1,-1 0 0,0 0 7,1 0 0,-1 0 0,0-1 0,0-2-2,1-2 0,-1 0 0,0 5 1,-1 0 58,-4 0 0,2-5 0,-6 0 0,-1 2-46,3 1 1,-9 2 0,3 0 0,0 0-25,0 0 1,-8 0 0,7 0 0,-2 0 21,0 0 1,1 0 0,-1 0-1,0 0 57,2 0 0,-10 0 0,5 0 0,-7 0 86,-3 0 0,-7 0 0,-3 0 0,-3 0-43,-2 0 0,0 0 1,2 0-1,2 0-30,1 0 0,3 0 1,-8 0-1,-4 2-91,-3 3 1,-6-4 0,4 4 0,-4-3 7,-2-2 1,7 0-1,2 0 1,0 0-35,-4 0 0,-9 0 1,-5 0-1,-2 0-54,1 0 1,4-5 0,5 0-1,-2 0 30,-1-2 1,-7 4 0,0-5 0,-3 0 57,0 0 1,-2 3-1,8-5 1,-4 0 23,-9 2 0,-3-5 0,0 3 1,5-3 11,3-2-129,2 7 1,-7-5 0,-1 5 80,-1 0 1,3-4-1,6 8 1,1 0 2,4 3 1,-10-4-1,3 0 1,-3 2-142,0 1 0,13 4 0,-4 1 1,7 2 85,4-2 0,-5 5 0,-2 0 0,0 2 16,-1 0 0,0-7 0,7 4 0,4-2 53,-2 0 0,2 1 0,-12-3 0,2 2 22,4-1 0,2-3 0,5-1 1,6 2 19,2 3 0,-2-2 0,-1 5 0,2-1 37,1-4 0,9 3 0,2 1 0,2 0-103,4-1 0,2 1 0,11-4 0,0 3-74,3 3 0,8-6 1,1 3-1,2-1-265,3 0 1,4 5 137,0-5 0,7 1 122,-2-1 0,5 2 1,5 3 50,5-6 1,3-2-1,1-2-46,1 0 0,-5 0 0,0 0 0,-1-2-327,0-2 1,4 2-384,-4-3 1,0-1-110,0 1 0,-5-7 888,1 2 0,-10-3 0,-4-1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2.61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0 7 7209,'0'-6'444,"0"6"0,0 8 1,0 5-128,0 2 1,0 6-1,0 7-154,0 9 0,0 20 0,0 25 0,0-33 1,0 3-3,0 7 0,0 0 0,0-6 0,0 2 0,0 6 0,0 2 0,0 0 0,0 1 0,0 1 0,0-1 3,0-1 1,0 0 0,0-4-1,0-1 1,1-6 0,0-2-1,2 49 165,2-1 0,0-8 0,-3-2 1,1-9-253,2-9 0,0-6 0,-5-10 0,0-7 1,0-6-1,0-9 0,0-5-1789,0-8 422,0-2 560,0-9 1,-5-15-1,-2-14 1,1-8 729,-1-6 0,2-12 0,5 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4.536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559 59 8608,'8'-6'0,"-4"-2"163,-8-1 0,1 1 1,-7 5-1,-1-4 0,-2 1 1,-2-1-1,1 4 1,-1 1-35,0 2 0,0 0 1,1 0-1,-1 0 1,0 0 1,1 7-1,-1 3 1,0 3 155,1 2 0,-1 4 0,0 2 0,0 1-176,1-1 0,-1 3 0,0-2 0,1 0-6,-1 5 1,-1 0 0,-2 4-1,-4 2-4,0 1 1,2 7-1,-3-2 1,2 2 16,3-2 0,2 4 0,1-4 0,0 3 18,0 3 1,7-3-1,3-1 47,4-2 1,1-1-1,0 1 1,0-5 0,1-3-11,4-1 0,5-1 1,8-1-1,3-2-181,2-2 1,-3-4-1,4 3 1,2-2-516,2-3 0,-3-7 1,-1-2-1,1-3 0,-1-3-769,1-1 1,-2-2 0,3-2 362,-2-2 0,-4-10 930,4-5 0,1-14 0,4 2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5.500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368 15 10003,'-15'-2'890,"1"-1"-812,-1-2 0,0 0 133,1 5 0,-1 0 0,0 2-48,1 3 1,0-2 0,3 7 0,1 1-6,-1 2 0,-2 7 0,-2 1 0,0 0-72,1 1 1,-1 4-1,0-2 1,1 2-111,-1-1 0,0 3 0,0-4 1,2 2-1,2 0-19,1-1 0,2-6 0,-2 4 52,5-1 1,4-1-1,1-2 1,0 4 6,0 0 1,1 0-1,4-5 1,5 2-9,3-2 1,2 3 0,1-2 71,4-1 0,3-3-47,6-5 0,-6-4 0,-4-7 0,-2-4-437,-3-5 0,1-10 0,0-4 0,0-4-216,-1-1 1,1-7 0,1-3 0,2-4 149,2-1 1,1-2 0,-3-1 0,2-4-2,-2-1 0,-2 1 0,-3 2 471,-3 10 0,3 7 0,-5 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6.567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206 118 8119,'0'-1'331,"0"2"0,0 16 1,0 0-1,-2 5 1,-1 1-1,-3 3-116,-3 1 1,0 8-1,-6-1 1,0 0-24,0 2 1,1-5-1,-1 4 1,2-6-180,3-4 1,-1 1 0,4-5 0,1 0 17,-1 0 0,-3 1 0,5-4 0,1 1-36,-3-1 1,5 0 0,-2 0 0,2 2-29,2-2 1,0-2 0,0-1 4,0-1 1,-5-4-31,0 0 0,0-8-174,5-2 0,0-7 0,0-8 1,0 1 66,0-1 0,2-5 0,3-1 1,3-2 37,0-3 1,10 3-1,-3-3 1,1-2 0,2-3 242,2-1 0,1-3 0,5-9-49,-2 0 0,-4 0 1,3 0-1,-2-2-52,-3-3 0,-2 10 1,-1 0-1,0 6 54,0 4 1,-1 6 0,1 3 0,0 6 208,-1 4 0,1-2-23,0 8 0,-1-1-191,1 5 0,-7 1 0,-3 6 55,-3 7 1,-2 8 0,-2 7 0,-3 2 87,-4 3 0,0-1 0,0 6 1,-3 0-3,-1-1 1,0 5 0,2-6 0,2 1-97,3-4 1,1 0 0,3-3 0,-1-3-6,-2 0 1,0-7 0,5-1 0,0-2-362,0 1 0,5-2 1,0 2-1,0-3-513,1-1 1,-2 0 0,6 0 212,1-1 1,2-6 0,2-1 93,-1-1 0,1-4 0,0 1 0,0-4 68,-1-4 0,3-7 0,-1 3 0,2-4 395,0-2 0,-5-6 0,8-2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6.867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162 30 8112,'0'-14'1827,"0"5"-1582,0 3 0,-5 12 0,-1 4 0,-1 3-88,1 2 1,-6 6 0,4 5 0,-2 5-28,0 4 1,1 5 0,-6 0-1,0 2-78,1 2 1,4 7-1,0 3 1,0 1-157,2-1 1,1 0 0,7-8 0,0-5-59,0-4 0,0 1 1,0-7-1,2-3-309,3-1 1,-2-5-1,5-3 1,-1-3-726,-4-1 0,5-7 1196,2-3 0,10-10 0,3-3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24.2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9 8037,'7'8'0,"1"0"1163,1 1 0,-4-5 701,-5-1 0,-1-2-2385,-5-1 0,4-1 1,-3-2 520,1-2 0,-6-10 0,1-3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7.056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221 1 8444,'-15'0'815,"0"2"1,1 1 0,-1 2-1120,0-2 1,-1-1 0,-4-2 0,-3 0-1792,0 0 2095,2 0 0,0-7 0,-2-1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7.47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118 1 9630,'0'24'0,"0"-1"0,0 2 0,0 1 0,0 6 0,-2 4 0,-1 5 0,-3 2 0,-3-1 199,-2-3 1,0 2-1,-1-7 1,2-1-1,1-3 1,-1-4 0,2-3-1,-1-2-934,1-3 1,5-2 0,-2-1-629,3-1 1,2 1 1362,0 0 0,7-7 0,1-1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7.70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0 132 8503,'0'-14'750,"0"-1"1,5 0-1,0 1 1217,-2-1-1179,-1 7-951,-2-5-229,0 11 0,0-6-1630,0 3 2022,0 3 0,-7-11 0,-1 5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8.68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133 118 8522,'8'15'226,"-3"-1"1,-5 1 0,-5 1 0,-3 2 0,-2 2 0,2-2 0,0-2-262,-1-1 0,1 6 0,-3 4 1,3 2-1,0 3 0,1-1 1,-1 1-1,1-1-60,1 0 0,-4 1 0,5-1 0,0 1 110,-1-1 0,4-1 0,-3-4 0,3-4 63,2-4-319,0-1 188,0-7 0,0-10 1,0-11-1,0-5 25,0 0 109,7-4 1,-4-1 0,7-7-16,2 1 1,-4-5 0,1-2 0,3 0 0,1-2 0,2 1 0,-1-6 808,1-4-821,6 1 0,-4-3 1,2 10-1,-4 5 17,-5 3 0,3 8 0,-5 3 1,2 4-1,0 3 96,1 3 1,-3 3-149,2 7 0,-2 2 0,4 3-12,-3 5 0,-5 3 0,1 5 0,-4 5-6,-1 6 1,0 17-1,0 3 1,0 6-23,0 4 0,0-2 1,0-3-1,0-3 117,0-1 1,0-9-1,0 3-127,0-1 1,5-7-1,2-2 1,-1-3-219,1-2 0,4-4 1,-3-2-1,2-4 1,0-4-277,1-3 1,2-9 0,4 0-1,1-6 525,1-7 0,7-16 0,-3-5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9.826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118 0 9693,'0'15'0,"0"0"231,0 0 0,-5-1 1,-1 3-1,-2 2 0,-2 4 1,0 1-1,0 3 766,-1 4-929,-2-2 1,3 7 0,2-5 0,0 2-91,-1 1 0,6 0 0,-2-4 0,4-1 0,1 0 0,0 1 0,0-2 0,0-2-95,0-2 0,6-6 0,2 3 1,2-3-59,0-3 1,0 3 0,4-8-1,1 1 5,0-1 1,1 2-1,2-6 1,2 1-44,-2-1 0,3-1 0,0-5 0,0-2 1,1-1-1,-3-5 0,1-3 153,-1-6 0,3-1 0,-4 2 78,1-4 1,6-1 169,-6-3 1,1-4-1,-5 3 1,-1-4 7,1-5 1,0 1 0,-1-8 0,1-1-65,0-1 1,-2-7 0,-2 9 0,-3 2 0,-1 1 0,3 9 0,-5 6 0,0 1 50,1 5 0,-4 0 271,3 3-293,-4 5 1,-2 21 0,-3 14-27,-1 8 0,-4 0 1,2 7-1,1 3-16,-1 4 1,-3 1 0,5-5 0,2-2-63,1-2 1,2 0 0,0-7-1,0-4-184,0-2 0,2-8 1,1 4-1,4-2-148,1-3 0,0-6 0,4-3 1,-3 1-283,3-2 0,1 4 0,3-7 0,2-2-211,2-1 1,1-7 0,-3-3-1,2-4 445,-2-4 1,3-2-1,0 2 1,0-2 322,0-2 0,-1-6 0,1 3 0,2-6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00.326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45 43 7794,'0'15'0,"0"-1"268,0 1 0,0 1 0,0 2 1,0 2 65,0-2 0,0 3 0,0-1 0,-2-1-187,-2 2 0,2-4 0,-3 2 0,2-2 1,-1-3-59,0 1 0,-1 0 1,5-1-136,0 1 1,5-5 0,1-2 0,4 0-97,6 0 1,-1-4 0,6 1-1,-1-4 3,-1-1 0,1 0 0,-4 0 0,2-1 32,2-4 0,-1-3 0,-2-9 0,1-1 45,1-1 0,-1-7 0,-6 1 1,-2-3 43,1-1 0,-3-1 0,0 1 1,-1 0 31,-4-1 0,-1 7 1,-2 4-1,0 3 146,0 1 1,-2 2 0,-3 3 0,-5 3 60,-3 1 1,-1 4 0,-3-3 0,-1 5-8,-1 5 0,-7 3 1,1 9-1,-1 2 44,2 6 1,-4 9 0,3 7 0,-1 6-87,2 7 0,4 2 0,9-2 0,2-4-45,3 1 0,1-7 1,7 2-1,3-7-91,4-3 0,4-3 0,2-7 0,0-3-174,-1-2 0,6-2 0,0-6 0,-1-3-239,3-5 1,-5-3-1,6-2 1,0-2-276,0-3 1,0-3 0,3-8-1,-1-4-1580,1-4 2232,1-4 0,3-8 0,-1-2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12.78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162 140 5753,'-10'-5'0,"0"0"0,7-2 33,-2 2 1,4 2 448,1-7-450,0 7 1,0-5 154,0 3 0,0 2 170,0-7 1,-2 5-240,-3-5 0,3 5-49,-3-4 0,4 4 67,1-5-8,0 7 137,0-10 308,0 11-464,0-11 1,5 23 0,0 1-18,-2 9 1,3 6 0,1 10 0,-1 8-3,1 8 0,4 12 0,-2 3 0,0 1 132,1 1 1,0-5-1,5 3 6,-1-2 0,1-1 0,0-6 1,-2 1-217,-3 0 0,3-8 1,-5-6-1,2-7-122,-1-7 0,-5 0 0,2-11-547,1-2-152,-6-2-60,6-8 608,-7-1 1,0-9 238,0-3 144,0 3 1,0-6 234,0 3-260,0 4-671,0-6 387,0 1 198,0 4 271,0-4-149,0 19 0,0-2 0,0 12 0,-2 0 66,-3 0 1,-1 1 0,-6 7-1,3 3-34,-3 6 1,-1 4-1,-3 3 1,-2 2-1,-2 0-13,2 2 0,-3-7 0,2 2 0,-1-7-138,-1-3 0,4-2 1,-2-6-148,2-4 1,3-1 0,-1-5-1,0 2-265,1-2 0,4-4 0,2-2-753,1-2 758,2-7 1,10 5 0,2-5-674,1 2 927,-5 0 1,5-5 0,-4 2 1,0 3 137,1-4 0,-11 6 0,4-7 0,-4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13.87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22 7233,'0'-8'804,"0"-5"1,0 13-290,0 0-425,0 6 1,0 9 0,0 1 91,0 4 1,6 5 0,3 9 0,0 7 120,1 6 0,-5 0 0,5 9 0,0 1-60,-2 0 1,5 4 0,-5-12 0,2-4-207,0-4 0,-5 0 0,3-7 1,-2-3-85,-2-4 1,2-1-1,-1-7 1,-2-1-1155,-1-1 971,4-3 0,-4 3 133,3 2 1,-3-2-1,-2 2 1,1-4 74,4-5-102,-3 3 0,4-10-289,-6 7 212,0-7 191,0 4 13,0-1 0,7-3 17,3 7 0,-2-5-3,2 5 0,-6-5-43,6 5 1,-6-6 0,2 5-32,1-3 0,-4-1 65,7-5-166,-7 0 78,3 0-5,1 0 39,-5 0 171,4 0-103,1 0 195,1 0 1,2 0-84,-1 0 1,-4 5 0,5 0-1,2 0-114,1 1 1,1 1-1,3 4 1,2-1 15,6 2 1,4 1 0,4 1 0,3 1-13,1 0 0,4 4 0,8 3 1,7-1-1,6 2-40,6-1 0,9 3 0,2 3-70,-3-4 1,-14 2 0,-9-6-1,-9 0-286,-5 1 1,-11-5 0,-1 4 0,-5-4 0,-8-3 371,-2-3 0,-2 3 0,4-5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18.20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2058 676 6988,'0'10'1155,"0"0"-1364,0-7 3305,0 4-2950,6-7 80,-4 0-75,5 0-112,-1 0-33,-4 0 1,6 0 18,-3 0-43,-4 0-66,6 0-26,0 0 102,-6 0-15,6 0 74,-1 0 1,-3 0-29,7 0 1,-5-2-24,5-3 1,-5 4 21,5-4 0,-1-2-9,6 2 1,-5-5 0,-2 4 4,-1-2 0,-1 3 1,-3-5 31,2-1 1,5 2-52,-5 0 1,5-1 0,-5-5 0,-2 0 0,4 1 0,-1-1 0,1 0 6,-1 1 0,-1-1 0,-5 0 1,2 1-7,3-1 1,-4 0 0,4 0 0,-3 1 9,-2-1 0,0-1 0,0-2 0,0-2-18,0 2 1,0 2 0,0 1 0,0 1-35,0-1 0,-2 0 0,-1 0 23,-2 1 0,0 4 0,5 0-50,0-1 0,-2 3 21,-2-2 1,0 6 0,-4-2 0,0 1 40,0 0 0,3-5 0,-5 5 1,0 1-6,2-3 0,-5 5 0,3-3 27,-3 4 0,-2 1 173,1 0 1,-1 0-34,0 0 0,1 1-82,-1 4 1,5-3-1,2 5-29,2-1 1,-6-3-21,2 7 0,2-7-128,-2 2 90,7-3 0,-5 3 113,3 0-22,3 0 0,-4-4 1,4 3 249,-3 0-211,4 1-102,-6 2 0,7-4 0,-2 5-24,-2-1 0,2-1 21,-3-1 25,3-3 681,2 4-1131,7-6 223,-5 0 0,6-1 91,-3-4 1,-4 2 0,4-7 0,-3-2-158,-2-1 0,0-1 98,0-1 141,0 0 0,-5 1 1,-2 0 90,-1 5 1,3-3-1,-3 6 1,0-1-38,0 1 1,-2-4-1,-5 3 1,1-1 10,-1-3 1,-5-1-1,1 1 1,1 3 66,1 1 1,8 2-1,-1 5 26,-2 0 0,-1 0 1,-1 0-17,-1 0 1,5 0-86,0 0 1,5 0 0,-4 0 0,-1 2-14,2 3 0,-4-2 0,6 5 0,-2 0-70,-4 1 1,6-5-1,-1 5 42,0-3 1,4 6-1,-5-3 1,2 4-87,2 2 1,3-5 0,1 0-66,0 1 0,1 2 49,4 2 1,-2-7 0,7-1-48,2-1 1,1-4 21,1 3 1,-4-5-1,-2-5-78,-1-5 168,-2 3 1,-5-1-1,0 3 1,0-4-39,0-4 1,-5 3 0,-2 0 0,-1 0 98,-3 2 0,3-5 1,-2 5-1,-2 0 1,-1 1 12,-1 0 0,-1 6 0,0-6 1,1 2 48,-1 1 0,0-1 0,0 5 0,1 0-15,-1 0 1,0 0-1,1 0 1,-1 0 7,0 0 0,1 0 8,-1 0 1,0 1 0,0 4-34,1 5 0,-1-2 0,2 2 1,2 1-1,2 2-27,3 2 1,1 0 0,3 0 0,-1 1-1,-2 2-48,2 1 1,1 1 0,2-5 0,0-1 30,0 1 1,0 5-42,0-1 0,5 1 0,0-5-59,-2-1 0,1-4 1,0-2-1,5 0-32,-1 1 0,0-6-31,-3 2 1,-3-5 65,2-5 0,-2 2 0,-4-7 1,-1-2-1,-3-1 0,-1-1 29,1-1 1,-6-5 0,2 1 0,-3 1 95,-1 1 0,-1 3-50,0-1 0,-1 0 1,-2 2-1,-2 2 64,2 1 0,2 5 0,1-3 0,-1 1 16,-4 4 1,4 2 0,-4 1 0,4 0-11,1 0 0,1 0 0,-1 0 1,0 1 38,1 4 0,4 2 1,2 4-1,1-1 23,4 1 1,-4 2 0,2 4 0,2 1 0,1 3-1,2 0-49,0 0 0,5 4 0,2-4 0,-1 0 72,1 0 0,4-1-158,-1-5 0,-3-5 0,-1-1 1,1 1-1,1 0-644,0 0 341,-1-7 43,-1 4 95,-4-7 1,4-2 0,-6-3 138,0-5 0,-5-3 1,-1-2-1,-2 1 0,-4-3-30,-1-2 1,-3 3 0,-2-4 152,-2 4 1,1 1 0,2-1 0,-1-1 0,-1 1 0,1 3 151,2 0 0,-1 6 1,-1 2-94,-1 4 0,-1-4 1,5 0-20,1 2 1,4 1-1,0 4 1,-1 1 26,-2 2 0,3 1 0,0-1 0,0 5 11,2 3 0,-3 3 1,6 2-68,1 2 1,3 0-1,1-6 1,0 1-86,0 0 1,1-1 0,3 1 18,1 0 0,4-1-658,-4 1 1,2-7 190,-2-3 288,-4-3 1,6-4 0,-7-3 0,0-4 0,0-5-72,0 0 0,-2-3 0,-3-1 1,-4-1 223,-5 1 0,1 2 1,2 1 111,1 0-185,0 1 0,-4 0 177,-1 5 1,5-3 0,0 7-1,-1 2 57,-2 1 1,-2 2 0,1 0 0,-1 0-28,0 0 1,-4 0-1,-1 2 1,0 1-44,-1 2 0,3 7 0,-5-3 0,0 6 16,1 5 0,4-4 0,-2 4 0,4-2 34,1 1 1,0-2 0,2 4 0,2-2 0,3 1 46,1-2 1,0-3 0,4-4 0,-2-1-234,2 1 0,1-3-370,2 2 293,0 0 1,2-2 0,3-1 0,5-2-241,3 0 0,2-1 1,-1-5 112,1-4 0,-7 2 1,-3-7 1,-3-2 1,-2-1 128,0-1 0,0 4 1,-2 2 23,-3 1 1,2 2-1,-7 5 273,-1 0 0,-2 0 0,-2 0 21,0 0 1,0 5 0,1 2 0,-1 1 61,0 3 0,1 2 0,1 2 0,1 0-186,2-1 0,1 3 0,-6 1 1,2 3-31,3 2 0,-1-4 1,4 4-1,0 0-81,1 0 1,1 2-1,5 2 1,0-2-80,0-6 0,0 3 0,0-3 0,2-1-58,3-1 0,-2-8 0,7 0-1,1-3 1,2 4 0,2-5 0,0-2-83,-1-1 0,1-4 0,0-3-86,-1-5 0,-6-4 1,-3-4-1,-3-4 193,-2 0 0,0 2 1,0-3-1,0 2 606,0 3 0,0 6 3,0 3 0,-2 5-220,-3 0 1,-1 4 0,-5 4 0,2 6 186,3 3 0,1 2-277,5 0 1,-2 4-1,-1 3 1,-2-1-1,2 2 1,1-1-23,2 5 1,7-5 0,1 1-148,0-1 1,5-1 0,-3-3 0,3 1 0,2-1-136,-1-1 0,1-4 0,0-2-343,0-1 309,-1-7 1,1 9-1,0-6-125,-1 2 1,1-4 0,0 1 15,-1-4 1,1-1-1,0 0 86,0 0 1,-6-5 0,-1-1 0,1-1 0,-3-1-453,1 0 0,-2 3-1082,-5-5 791,0 0 954,-7-4 0,5-1 0,-4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18.88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234 0 9944,'-17'0'0,"-1"0"163,-1 0 0,-1 2 0,4 1 0,-2 4 0,-2 1 0,2 3 1,2 2-1,1 2-87,1 0 1,-1 1 0,2 4-1,3 2-21,5 1 1,5 5 0,5-5 0,5 1-440,3 1 228,2-1 1,4-1-298,1-3 1,1-4-1,-1-1 1,3-2-667,-1-3 0,5-4 1119,-8-6 0,14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5:53.4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559 0 7725,'5'1'461,"-3"1"0,-4 2 1,-4-1-317,-1 1 0,-4 0 1,-1-2 9,-1 0-52,-1 1 1,-3-3-1,-1 1 101,-1 2 0,-2-2 1,-5 2-1,-3 1 1,-4 1-105,-2-1 1,-5 4 0,2-3 0,1 4-167,4 2 0,0-2 1,5 3-1,2-1-96,3 1 0,6 2 0,5-1 0,2 1 61,6 0 1,3 0-1,4 3 1,6 0 104,4-1 0,6 1 0,4 1 230,4 1 0,1-1 0,5 1 0,2 0 0,2-1 234,3 2 1,-3 3 0,-1-1 0,-2 2-241,-4 1 0,-5-1 1,-5 0-1,-4-3 0,-2-1 1,-3-2-1192,-5-3 0,-2 0-42,-4-4 1,-1 2-1,-2-4 1,-3-2 1004,-1-3 0,-1 3 0,-1-3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09.2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290 44 10353,'-5'0'235,"1"0"1,0 0-1,0-1 1,-1-1-1,0 1 1,-1-1 0,1 1-1,-1-1 1,1 1-1,-1 0 1,-1 1 0,-1 0-1,0 0 1,-2 0-1,-2 0 1184,-1 0 0,1 0-1415,1 0 1,-2 0 0,0-1 67,1-1 1,-1-2 0,0 1-1,1-1-384,0 0 1,3 3 0,1-1-1,0 1 12,1-1 1,1 2 0,1-2 128,-1 1 1,2 1-84,1 0 202,2 0-7769,-2 0 7821,1 0 0,1-2 0,-1-1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19.720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1 8353,'14'5'-267,"1"1"0,0 1 0,-2 1 0,-2-1-141,-1-1 0,-7 1 215,2-2 168,-3-4-27,-2 6 26,0-1 1,1-4 25,4 3 0,-3-4 0,11-1 0,-10 0 376,7 0 499,-7 0 425,4 7-898,-7-5 0,6 4-259,4-6 0,-2-5 1,2 0-1,2 2-5,1 1 0,1 1 1,1-2-1,1-2-2,4 1 1,-4 3 0,4 1 0,-4 1 176,-1 4 1,0-1-268,-1 5 0,-4 1 1,-2 5-1,-1 0-68,-4-1 0,-1 7 0,-2 4 0,0 3 78,0 1 0,0 5 0,-2 1 0,-3-3 0,-5 1-427,-3 1 0,-1-4 0,-3 1 11,-2-5 0,1-8 1,-7 2-1,1-4-179,1-1 0,-3-1 1,5-1-1,-1-3 539,1-5 0,-5 3 0,3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21.09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251 30 6276,'-7'-9'-58,"4"3"1,-5 4 130,1-3-39,2 4 3412,5-6-2939,7 7-305,-6 0 0,4 0-50,-10 0 1,2 5-1,-5 2 1,1 1-110,4 3 1,-3 2 0,-1 4-1,-1 1 1,-2 3 0,0 0 0,1 2-1,-3-2 1,-1 0-391,-2-3 1,2 0 0,2 0 158,1 2 1,0 0 0,-3-6 0,2-1-178,1-3 1,7 3 0,-4-5-1,2 2-494,0 0 1,-1-7 858,1 2 0,3 3 0,-4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22.04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133 59 7501,'-10'-5'68,"0"0"1,7-1 0,-4 3 0,1-2 0,-3 0-1,0 0 456,-1 0-24,7 0 46,-4 5-96,7-6-727,0 4 371,0-5 238,-6 7-190,4 0-218,-5 0 129,1 0 65,4 0 0,-6 0 6,3 0 0,2 0 291,-7 0-20,7 0-305,-4 0 0,14 5-47,3 0 1,-2 5 0,2-4 0,1 1-3,2 0 1,-3 4-1,0-1 1,1 1-48,2-1 1,4 3 0,0-3 0,3 3-64,-2 2 1,0-1-1,0 1 1,2 0-200,-2-1 1,-2 1-447,-1 0 125,-1-7-456,-6 5 611,-1-11 0,-12 3 1,-1-10-1,-3-3-163,-2-1 1,-2-4 596,-2 4 0,0-5 0,1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23.203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44 45 8043,'0'-10'609,"0"0"1,-1 5-436,-4-4 0,1 5 110,-5-1 190,5 4 65,-2 1-371,-1 0-194,6 0 868,-6 0 1,12 6-795,0 4 0,0-2-28,-5 2 0,0-5-71,0 5-186,0-7 0,0 5 111,0-3 1,0-2-593,0 7-349,0-7 231,0 4-1370,-7-7 2206,6-7 0,-6 6 0,7-6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24.76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883 15 9379,'0'-8'2953,"0"2"-2472,-7 6-227,5 0 0,-6 0 305,3 0-367,4 0 0,-12 0 0,3 0 0,-3 0 93,-2 0 0,0 1-180,1 4 1,-1-3-1,0 3 162,1-4-255,5-1 0,-4 0 0,3 2 32,-3 3 0,-1-3 0,-1 4 0,0-1 41,1 0 0,-3 6 1,-2-3-1,-6 2-47,-3 0 1,-12-2 0,-5 2 0,0-3-177,-1-1 1,2-4 0,0 3 0,0-2-5,0 2 0,6-4 1,5 6-1,6-2-1249,2 0 1004,7 0 0,-3-4-187,6 4 0,7-2 645,3 7 1,4-5 0,2 3-133,4-1 1,2-1 0,4-2 112,-1 1 1,0-1-1374,4-4 186,-5 0 623,-3 0 672,-6 0 1,2 5 364,3 0-498,-4 0-937,6-5 1,-9-5-56,-3 0 0,4-1 965,-4 1 0,3-3 0,2-7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27.83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103 44 6976,'-8'0'-931,"1"7"937,7-5 1,0 3 0,-1-9 6,-4-1 0,2 0-181,-7 5 376,7 0 358,-4 0-336,1 0 0,4-1-267,-3-4 110,3 3 0,1-4-110,-4 6 156,3 0 353,-4 0-579,-1 0 101,6 0 1,-6-2-31,7-3 20,0 4 0,-2-6 59,-3 7 54,4-6 143,-6 4-35,7-5 56,0 7 0,5 7-168,0 3 1,7 4-1,-3 6 1,4 4-29,2 4 0,0 3-69,-1 4 1,6 1 0,0 4-1,-2 0 1,-2-1-175,-1-2 1,-1-1 0,-1-6 0,-1-3-229,-2-2 0,-7-4 1,2-6 405,-4 0 0,6-1 0,1 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28.772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30 45 8030,'-9'-7'0,"3"-1"-570,-1 0 1442,6 2-628,-6-1-424,7 5-62,0-4 229,0 19 0,2-10 38,3 7-36,-4-7 48,6 4 1,-7-4-25,0 7 1,2-7 0,1 4 42,2-1 0,1 2 0,-2 7 21,0 0 1,3 4 0,-4 4 0,4 3 0,-1 7 0,2 3 0,-1 3 0,1 0-1,-1 1 1,1-1 0,-2-2 603,1-2-771,-2-4 0,0-4 1,0 0-1,-2-5-827,-1 0 587,4-3 1,-4-9-569,3 0 441,-4 0 1,-1-4 456,0-6 0,-6-6 0,-2-9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29.785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1 5999,'0'0'0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31.19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0 15 5759,'8'-6'0,"-1"-2"0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31.61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662 14 5754,'-9'0'222,"3"0"279,6 0 0,-2-5-335,-3 0 0,2 2 32,-7 7 0,0 5 1,-4 7-1,-1 2 4,0 1 1,1 6-1,-1-4 1,-1 0-26,-4 1 1,2 4-1,-6-3 1,-3 1-13,0 1 0,-3-2 0,1 3 1,-1-2-75,1 2 0,-5-3 1,-1 0-1,4 0-231,5 0 1,-1-5 0,4 3-198,0 0 0,0-4 1,5 2-1,-2-3-1398,2-1 1735,9 0 0,2 0 0,7-1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0.7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49 6673,'-1'-3'158,"0"-1"0,-1 0 0,1-1 144,-2 0 0,2 1 0,0 0 0,0 0 225,1-1 1,0 2 309,0-1-564,0 3 202,0-2 1,2 7-1,0 2 1,1 1-256,-1 0 1,2 4-1,-2 4 1,1 1 0,0 1 94,0 3 1,0-1 0,3 4 0,-1 0-30,1 0 1,-1 2 0,0 0-227,-1 2 0,1-2 0,-2-2 0,1-3-18,0-1 1,1-1 0,-2 1 0,1-2 0,-1 0 177,1-3 0,0-1-348,-1-2 0,-1 0 9,2 0 0,-3-2 0,1-2-140,1-1 1,-2-1 230,3-2 0,-1 0 1,3-3-1,-1-1-28,1-1 1,-1-3-1,0-4 1,2-2-1,-1-2-60,2-1 0,-1-3 1,0-1-93,0-2 0,0-4 1,-3-2-1,0-2-194,0-3 0,-1-2 0,0 0 148,0 2 1,-1 1-1,-1 5 1,2 2 0,-1 4-1,1 3-481,0 3 0,-1 4 0,2 2 107,0 1 1,-1 3 0,1 4 627,0 4 0,1 5 0,0 4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33.03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618 30 7970,'0'-10'192,"-1"2"92,-4 1 0,1 2-160,-5 5 260,5 0-99,-2 0-164,6 7-193,0-6 1,0 7 73,0-3 0,-2-3-59,-3 3 0,4-2-18,-4 2 210,3-3 157,2 11-235,0-12 1,-2 6 39,-2-7-63,2 6 1,-6-4 1,3 3 1,-2-2 0,-4 1 20,1 0 0,5 8 0,-5-2 2,-1 3 0,3 0 1,0-2-1,-1-1 70,1 1 1,-2 3 0,-4 0-1,-1 1 6,0 0 1,-4-1 0,-2 1-1,-1 1-71,1 4 0,-3-4 0,4 4 0,0-5 0,1-4 37,-1-1 1,1-2-1008,4 2 661,0 3 0,0-11 1,1 2-10,-1-2 0,5 0 1,0 1-1,-1 2-27,-2-2 1,-2-1-1,1-2-311,-1 0 0,5 0-715,0 0 1307,7 0 0,-10 6 0,5 2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34.27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412 0 7237,'9'7'0,"-1"-6"-248,-3 4 197,-4-3 4020,6-2-3912,-20 0 1,8 0-21,-10 0 1,4 6 0,-4 4 49,0 3 1,1 2 0,-1-2 0,0-2 2,1-1 0,-3 0 0,-1 5 0,-1-1-98,1 1 0,1-5 0,1 0 0,-2 0-92,-2-2 1,1 3 0,4-6-236,0-2 0,1-1 0,-1-2-297,0 0 1,6 0-111,-1 0 0,0-2 265,-5-3 0,5 4 1,2-6 476,2 1 0,1 4 0,5-4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35.21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147 691 7237,'-8'0'445,"2"0"-183,6 0-229,0-6 0,0-2 0,-2-5 63,-3 3 0,3-3-114,-3 3 0,4-3 1,1-2-1,0 0 17,0 1 1,0-6 0,0-1-1,0 0 1,0-2-29,0 0 1,0 0 0,0-3 6,0 1 1,-2-4-1,-1-5 1,-4 1-17,-1 2 0,3 2 0,-4-1 0,-1 2-33,2 4 0,-4-4 1,6 5-1,-1 0-49,1 4 0,-4 7 0,5 3-195,2-3 0,-1 6-326,-1 1 641,4 3 0,-6-4 0,7-3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36.31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73 59 7163,'-7'-8'-1401,"4"0"1401,-7 3 0,0 3 0,0-4 396,1 6-180,5 0 1,-2-2-55,6-3 1,0 2 435,0-7-323,0 7-55,-7-4-98,6 7 0,-4 7-58,10 2 1,-4 5 0,6 0-1,-2 1 1,0 0 1,1-1 0,-3 1 0,2 1 0,-1 2 10,-3 2 0,4 1 1,0-1-62,-2 4 0,-1 2 0,-1 1-21,4-3 0,-3-4 0,3 2 0,-2 1 1,0 0 31,2 3 1,2-3 0,-4 2 0,2-1 0,-2-1-1,1-2 1,-1-1-172,2-1 1,0-4 40,-5-5 0,0 0-385,0 4 332,0-5 1,-2-3-1305,-3-6 780,3 0 620,-4 0 54,12-6 1,-4 2 3,3-5 1,-3-1-1,-4-3 3,-3 3 0,3 2 65,-2 3 277,2 3 0,4-4 2,2 6 0,-2 1-236,3 4 1,-3-2 0,-2 7-73,0 2 0,0-4 0,0 2-77,0 1 0,0-3 0,0 2 60,0 2 0,0-4 0,1 1 52,4 3 1,-3 1-1,3 2 1,-2-1 7,2 1 0,-3-5 1,2 0-147,-2 1 0,-2-3-79,0 2-593,0-7 403,0 4 0,0-7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37.21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148 133 7412,'0'-8'-90,"-5"-1"986,0 4-754,0 4 0,0-7 0,-1 4-127,-3 0 0,5-1 1,-5 3-1,1-1-206,0-2 0,5-2 0,-4 4 0,1-4-267,-4-1 0,2 5 96,-2-2 1,5-1 139,-5 1 0,7-2 222,-2 2 0,3 4-18,2-6 1,-6 1 0,-2-3-1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37.502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0 0 6338,'0'9'-477,"0"-3"1374,0-6-696,7 0 1,-5 7 55,3 2 0,1 0-233,-1 0 1,0 1-119,-5 5 0,0 0 1,0-1 26,0 1 0,0 0 1,0-1-1,0 1-35,0 0 0,0 0 0,0-1-290,0 1 1,0-5 391,0 0 0,0-1 0,0 6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40.032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14 6034,'0'-8'-245,"0"3"239,0 10 1,6 3-1,2 7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40.70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750 45 6829,'0'-10'43,"0"0"1,-1 7 656,-4-2-329,3 3 0,-9 1-162,6-4 1,-2 3-76,2-3 1,2 4 0,-7 1-40,-1 0 1,-2 0 0,-4 1-1,-1 3-35,-1 1 1,-9 6-1,-1-1 1,-7 1 0,-3 1-1,-1-3 1,1 3 0,0 1-1,1 2 1,2-1-1,4 1 1,1 0 0,1 1-301,1 4 1,4-4 0,3 4-1159,0-4 1188,3-1 0,6 1 0,1 2 79,2 2 1,2-1 0,-2-4 0,4 1 0,1 2-52,0 2 1,0-1-1,4-4 64,-4 0 0,3-1 0,-3 1 0,4 0 118,1 0 0,13-1 0,3 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41.97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809 0 8619,'-6'15'168,"2"-5"0,-5 0 0,-3 1 1,1 2-1,-1 2 0,3 0 12,-3-1 1,-1-4-1,-3 0 1,-2 1-1,-2 2 2,2 2 0,2-5 0,-1 0 1,0 1-57,-3 2 1,0-3 0,6 0 0,-1 0 0,0-1-48,1 1 1,-1 0-1,0 5-154,0-1 1,6 1 38,-1 0 1,5 0 0,-3-1 0,1 1-27,4 0 1,1-1 0,1-1-1,-3-1 17,0-2 1,-1-6 0,5 6-54,0 2 0,-2-6-142,-3-1 116,3-3-7,-4-2 275,6 6-112,0-4 25,0 4 64,-7-6 1,4 0 6,-7 0 1,5 0-74,-4 0 0,4-4 0,-5-3-63,-1-1 0,-3 5 0,0-4 11,-1 1 1,0 4 0,1-3-1,1 2-128,3-2 0,-3 3 57,3-3 0,-3 2 0,-2 0 0,0-4 0,1-1-24,-1-3 0,-5 3 0,1-2 0,1-2-515,2-1 0,6 3 0,0 1 1,-1-3-430,-3-1 1,6 3 1035,3 1 0,4-1 0,1-5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43.96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427 162 7742,'8'7'-197,"-2"3"1,-1 3 191,0 1 1,2-4 0,-4 0 0,2 1 0,-2 2-12,-1 2 1,-2-5 0,0 0 0,0 1 5,0 2 1,0 2 0,0 0 125,0-1 0,0 1 1,0 0-18,0-1 0,-5 1-68,0 0 1,-2-7 0,4-1-5,-2-1 5,0-4-20,-1 11 1,3-12-163,-7 4 0,5-3-230,-5-2 376,7-7 1,-9 4 0,7-7-58,2-1 1,-3 3-11,1-2 0,-2 0-7,2-5 1,4 6 0,-4-1 10,3-2 1,1 1-1,-3 0 206,-1 1 76,0 7-89,5-4-105,0 0 1,-1 6 3,-4-4 130,3 3 284,-4 2-211,6 7 0,0-4-155,0 7 1,0-5-1,0 5-55,0 1 1,0-3-1,0 2 1,0 1-7,0 2 0,0-3 0,0 0-53,0 2 1,-5-4-1,0 1-12,2 3 0,-4-4 19,2 2 1,-1-7-3,1 2 1,2-3 5,-7-2 1,6-2 0,-2-1-1,1-4-54,0-1 1,-1 0 0,2-4 20,-1 3 1,1-1-1,2-3 1,-1 1-54,-2 3 0,0-1 1,5-5 6,0 0 0,-2 6 0,-1-1 0,-2-2-9,2-1 1,1 3-68,2 1 927,0 5-58,0-2 0,0 17-522,0 4 0,0 3-76,0-3 0,0-1 0,0 1-52,0 0 0,0-5 0,0-1 0,-1 1-156,-4-2 0,3 1 1,-5-6 57,1 2 1,3 4-201,-7-4 17,7 0 0,-6-5 130,5 0 1,0-5 0,-4-1-14,2-2 1,-1-2 80,2-5 1,3 0-1,-4 1 1,1-1 19,0 0 1,-1 2 0,2 2 0,-1 1 29,2-1 0,-3 2 23,1 0 1,-2 1 523,2-2-442,4 3-51,-6 7 96,7 0 93,0 7 1,5-4-85,0 7 1,0 0 0,-5 4 0,0 1 48,0 0 0,0-6-243,0 1 1,0-5 0,-2 5 42,-3 1 1,4-2-26,-4 0 0,2-5-63,-2 1 1,3-5-14,-3-5 1,-1-4 0,1-5 0,0-1 0,0 0-122,0 1 1,0-1-1,5-1 1,-2-2 67,-2-2 0,2-6 0,-3 3-109,3 0 1,2-3 0,0 6 0,2 1 108,3-2 0,-3 4 0,4-2 1,1 2 144,2 3 0,4-1 0,9 0 0,1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1.4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1 142 7891,'3'2'127,"-1"-1"0,-2 3 1,0 0-1,1 1 1,0 0 196,1 1 0,0-3-224,-2 1 1,0-2-1,2 2 1,2 0 15,1 1 1,0-2-1,1 0-162,-1 0 1,2-1 0,1-2 0,-1 0 0,1 0 0,-2-1 1,4-1-1,-1-1-58,-1-2 0,0-1 0,-3-1 0,1-1 16,-1 0 0,0-2 1,-1 0-1,0-1 229,-2 0 0,0-3 0,-2 0 0,-1-1 17,-1 0 0,0 2 0,-2 2 0,0 2-70,0 2 0,-2 1 1,0 0-1,-2 2 0,2 0 244,0 2 0,-2 2 1,1 2-148,0 2 1,0 5-1,-1 3 1,2 3-1,-1 4 1,3 4-1,-1 2 1,2 1-1,1 1-134,1-2 0,0-2 0,1 1 0,1-2 1,1 0-1,1-1-185,2-1 0,1-1-336,1-3 1,-1-2 0,2-1 77,0-1 0,-1-4 0,2-1 1,0-1 148,0-2 1,0-2-1,-1-2 1,-1 0-1171,1 0 0,-2-1 1412,1-3 0,2 0 0,-1-3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44.977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30 1 8814,'8'14'0,"-3"1"0,-4 0 0,-1-1 108,0 1 0,0 5 1,0 3-1,0 3 1,0 6-1,0 4 1,0 5-1,0 3 1,0 4-16,0 1 1,-5 5-1,0-7 1,2-3-1,2-5 1,1-3-1,0-3 1,-2-4-482,-3-4 0,3-4 0,-2-6-432,2-1 1,2 1 819,0 0 0,-7-7 0,-1-2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45.553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15 7214,'6'-8'464,"-4"1"-184,5 7-209,-7 0 0,-2 5 1,-1 2 15,-2 1 0,0-3 1,5 5-1,0 3 38,0 5 1,0 5 0,1 8-1,3 4-7,1 10 0,4 5 1,-2 9-1,-1 0 151,1 0 1,3-2-1,-5-3 1,0-5 66,1-4 1,-4-1-1,3-1 1,-4-4-184,-1-5 1,0-4-1,0-6 1,0-4-1,0-4-4438,0-1 4285,0-7 0,0-8 0,0-8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47.95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30 0 8735,'10'0'329,"0"0"-259,-7 0-18,4 0-78,-1 0 1,-4 2 60,3 3 1,-2-3 59,2 2 1,-3 0-58,3 1 1,-4-2-92,-1 7 1,5-5 15,0 4 0,2 1 0,-4 5 17,2 0 0,1-1 0,-3 1-29,2 0 32,0-1 0,0 1 0,2 0 84,1-1 0,-5 1 0,4-2-87,-1-3 1,-4 3-23,3-3 1,1-2-49,-1 2 1,5-5-42,-5 5 1,1-7 53,-1 2 0,-1-4-88,5-1 481,-5 0 487,2 0-525,1 0-348,-6 0 0,6 2-24,-7 3-113,0-3 373,0 4 1,1-1-243,4 0-166,-3 0-459,5-5 666,-1 0 1,-4-2 0,4-1 39,1-2 0,-6-2 1,6 4 0,-1-2 1,-2-5 0,4 4-5,-2-2 1,4-2 0,-3-3 0,-1 1-47,1 3 0,3 4 0,-4-5 1,2 0-34,4 2 1,-1-5-1,2 5 1,0-2 55,4 0 1,1 5 0,-4-3 0,1 2 13,0 2 1,4-2 0,1 1 0,-2 2 4,-2 1 0,-1 0 1,0-1 4,-1-2 0,1 0 0,0 5-28,-1 0 0,-4 2 0,-2 3-9,-1 5 1,3-2-1,-4 2 1,1 1 1,-1 2 0,4 2 0,-5-1 0,-2 1 31,-1 0 1,3 0 0,0 1 0,-2 2 3,-1 1 0,-2 1 0,0-5 0,0-1 68,0 1 1,0 0 0,0 1 0,-2 4 0,-1 3 150,-2 0 0,-7-1 0,3-4 0,-3 4-23,2 0 1,-3-4 0,4 4-94,-5-1 1,5-5-1,-1 2 1,0-5-50,2-3 0,-4-5 0,6 3-259,-2-1 1,-2 2 0,-5-5-99,1-6 1,4 0-1,0-7 1,0-3-799,2-1 825,-5-2 0,10 1 150,-7-1 0,5 5 0,-3 0 3,1-1 0,1 3 314,1-2 0,-2 5 0,-4-3 153,1 1 1,5 3 0,-5 2-259,-1-3 1,-2 3 0,-2-3-1,0 4 1,1 1-463,-1 0 1,5 0-338,0 0 629,7 0 0,-2 1-83,10 4-41,-3-3 65,4 5 783,-6-7 0,5 1-249,0 4-562,0-3 278,-5 4 79,-6-19-123,4 10 0,-6-10 1,4 11 69,0-3 7,-1 4 1,3-6 54,-3 7 1,-3 0-1,-7 0-17,1 0 1,4 0-1,0 0-57,-1 0 0,-3 5-133,0 0 1,4 0 0,2-7-121,1-3 1,1 4-1,2-6 1,-2 1-114,-2-4 0,0-3 0,-4-2 166,2 0 1,1 1-1,-4-1 44,3 0 0,-2-4 1,7-1-1,0 2-75,-1 2 0,3-4 0,-5-1 0,1 0-23,4-1 1,-4 1 0,2 3 0,2-1 0,1 1-245,2 1 0,0 3 211,0-1 0,-1 0 1,-3 1 162,0-1 0,-3 7 0,2 3 0,4-3 0,-6-1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50.232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235 280 7943,'-1'-15'0,"-2"1"-269,-2-1 1,-5 5 304,5 0 1,-5 6 740,5-6-467,0 6 0,7-2-51,3 6 1,-3 2-129,2 2 0,-2 0-155,-2 6 1,0-6 0,2 5 75,3-3 1,-4 6-1,4-3 1,-3 4 15,-2 2 0,0 0 0,0 0 1,0-1 9,0 1 1,0 0-1,0-1 1,0 1-44,0 0 1,0-1 0,1 0-83,4-5 1,-3-1-1,3-3-420,-4 5-85,-1-3 336,0-1 102,0-6 198,-6-6 17,4 4 0,-4-6-43,6 3-22,0 3 1,-2-4-17,-3 6 0,2 0 7,-7 0 116,7 0 0,-5 0 309,3 0-286,3 0 1,-6 5-32,3 0 0,-3 6-56,-7-1 1,6 1 0,-1 1-19,-2-2 1,-1-1 0,-1 4 0,0-1 26,5-2 0,-4-1 0,4 6 0,0 0-10,-1 0 1,5 1 0,-3 2 0,1 3 28,4 2 0,1-3 0,2 4 223,0 2-269,0-5 1,0 6 0,2-6-39,3 2 1,-2-4-1,5 4 1,0-2 0,1-3 63,2-1 0,-4-3 0,-1-1 1,-1-1-374,0-2 1,5-5-449,-5 4 0,1-5 115,-1 0 0,-2-2 263,7-2 1,-5 0 268,5 0 1,0 0 217,4 0 0,1 0 45,0 0 0,-6 0-166,1 0 1,0-2-202,5-2 0,-1 2 0,1-5 44,0 1 0,-5 4 1,-1-4-1,3 1 100,1 0 0,2 0 0,-2 3 0,-2-1 98,-1-2 0,0 0 1,3 4 99,-3-4 0,3 2-221,-3-7 0,1 5-200,-1-5 265,3 0 1,-12 0 0,4 1-37,-3-3 0,0 4 1,1-2-56,2-1 1,1 4 0,-2 1 182,0-1-91,1 6 579,-5-6-283,7 7-248,-5 0 32,4 0 256,1 0-30,-6 0 96,6 0 1,-7-7-304,0-2-99,0 2 0,0-6 0,-2 5 0,-1-2 14,-2 0 0,0 1 0,5-6-126,0 0 88,0 0 1,-2 1-1,-1-1 1,-2-1 0,2-4-1,1-3 1,2-1-65,0-1 1,-1-4 0,-3-5 0,0-1 0,-1-1-23,-2-3 0,6-3 0,-6-1 0,2 2 88,0 2 1,-1 2 0,2-3 0,-2 6 64,-2 3 0,4 8-19,0 4 1,0 4 0,1 3-180,-2 3 150,0 5-41,5-2 0,0 8 1,0 2 147,0 6 1,0-2 0,0 2 0,2 2-1,3 1 0,-4-4 0,4 1 1,-3 2 56,-2 1 0,5 1-114,0 1 26,0 0 25,-5-7 13,0 5 0,0-10-2,0 7-24,0-7-858,0 4 544,0-20-25,0 10 1,0-17 0,0 10-180,0-3 0,0 3-120,0 1 1,-2 0 558,-3 0 0,3-4 0,-4 4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09.2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290 44 10353,'-5'0'235,"1"0"1,0 0-1,0-1 1,-1-1-1,0 1 1,-1-1 0,1 1-1,-1-1 1,1 1-1,-1 0 1,-1 1 0,-1 0-1,0 0 1,-2 0-1,-2 0 1184,-1 0 0,1 0-1415,1 0 1,-2 0 0,0-1 67,1-1 1,-1-2 0,0 1-1,1-1-384,0 0 1,3 3 0,1-1-1,0 1 12,1-1 1,1 2 0,1-2 128,-1 1 1,2 1-84,1 0 202,2 0-7769,-2 0 7821,1 0 0,1-2 0,-1-1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0.7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49 6673,'-1'-3'158,"0"-1"0,-1 0 0,1-1 144,-2 0 0,2 1 0,0 0 0,0 0 225,1-1 1,0 2 309,0-1-564,0 3 202,0-2 1,2 7-1,0 2 1,1 1-256,-1 0 1,2 4-1,-2 4 1,1 1 0,0 1 94,0 3 1,0-1 0,3 4 0,-1 0-30,1 0 1,-1 2 0,0 0-227,-1 2 0,1-2 0,-2-2 0,1-3-18,0-1 1,1-1 0,-2 1 0,1-2 0,-1 0 177,1-3 0,0-1-348,-1-2 0,-1 0 9,2 0 0,-3-2 0,1-2-140,1-1 1,-2-1 230,3-2 0,-1 0 1,3-3-1,-1-1-28,1-1 1,-1-3-1,0-4 1,2-2-1,-1-2-60,2-1 0,-1-3 1,0-1-93,0-2 0,0-4 1,-3-2-1,0-2-194,0-3 0,-1-2 0,0 0 148,0 2 1,-1 1-1,-1 5 1,2 2 0,-1 4-1,1 3-481,0 3 0,-1 4 0,2 2 107,0 1 1,-1 3 0,1 4 627,0 4 0,1 5 0,0 4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1.4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1 142 7891,'3'2'127,"-1"-1"0,-2 3 1,0 0-1,1 1 1,0 0 196,1 1 0,0-3-224,-2 1 1,0-2-1,2 2 1,2 0 15,1 1 1,0-2-1,1 0-162,-1 0 1,2-1 0,1-2 0,-1 0 0,1 0 0,-2-1 1,4-1-1,-1-1-58,-1-2 0,0-1 0,-3-1 0,1-1 16,-1 0 0,0-2 1,-1 0-1,0-1 229,-2 0 0,0-3 0,-2 0 0,-1-1 17,-1 0 0,0 2 0,-2 2 0,0 2-70,0 2 0,-2 1 1,0 0-1,-2 2 0,2 0 244,0 2 0,-2 2 1,1 2-148,0 2 1,0 5-1,-1 3 1,2 3-1,-1 4 1,3 4-1,-1 2 1,2 1-1,1 1-134,1-2 0,0-2 0,1 1 0,1-2 1,1 0-1,1-1-185,2-1 0,1-1-336,1-3 1,-1-2 0,2-1 77,0-1 0,-1-4 0,2-1 1,0-1 148,0-2 1,0-2-1,-1-2 1,-1 0-1171,1 0 0,-2-1 1412,1-3 0,2 0 0,-1-3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2.2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44 11897,'0'6'0,"0"0"0,0 2 0,0 3 0,0 2 0,0 3 180,0 1 0,0 1 0,0 2 0,0-1 1,0 1-1,0-1 0,0 2 0,0 0-5,0 2 0,0-3 0,0 1 0,0-1-286,0-3 1,0-2 0,0-2 0,0-3-111,0 0 0,0-1 0,0-1-326,0-2 369,0-2 1,1-2-1,0-2-79,1-2 0,-1-4 0,-1-3 0,0-1 136,0-1 0,2-4 0,0-3 0,-1-1-5,0-2 0,-1-3 0,2 2 0,-1-2 73,1 0 0,-1 0 1,0 2-1,1-2 138,-1 1 1,2-1 0,0 3 0,1 2-19,-1 2 0,1 2 1,2 3-1,-1 3-11,0 0 0,1 4 0,-1 2 0,1 0 143,-1 2 0,1 0 0,-1 1 0,1 1 0,-1 2 0,1 2-212,-1 3-17,1 5 1,-2 4 0,0 3 0,-2 1-27,1 3 1,-2-1 0,1 3 0,0-1 0,0-2 51,1-1 1,0-2 0,1 0-1,0-1 1,0-2 336,1 0 0,1 0-290,-1-4 1,1-1 0,-1-3 0,1 0-184,-1-1 1,0-3 0,1-1-383,-1 0 0,1-1 0,-1-2 0,1 0 80,-1-1 1,-1-2 0,-1-3 0,2-1 39,0-1 1,-2-3 0,1-1 401,3-1 0,-2-3 0,3 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2.6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1 8055,'0'5'1736,"0"0"-1377,-2 1 0,1 0 0,-1 1 0,0 1-51,0 0 0,-1 1 0,1 3 0,1 0-117,0 3 1,-1 3 0,0 0 0,1 0-24,0 1 1,2-2-1,1 3 1,2-1 9,0 1 1,2-1 0,0 2 0,1-2-48,0 0 0,3-1 0,-1-2 1,0 0-465,1-1 0,-2-2 1,-1-4-1,0-2-283,0-1 0,-1-1 1,-1 0-1,1-1-231,-1-2 1,-1-2-1,-1-2 1,1-2 846,-1-1 0,4-2 0,-1-2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3.0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72 55 7920,'5'-5'275,"-2"0"1,0 1 0,-3 0 0,0 0 0,-1-1 0,0 0 303,-1-1 0,-2 3 1,0 0-286,-1 0 0,0 0 0,-1 1 0,1 0-42,0 2 1,-1 1-74,-2 3 1,2 1-188,-1 5 0,1 4 0,1 5 0,1 3 120,2 1 1,2 1 0,0 2 0,0 0 0,2-1 0,2-1 70,1-1 0,3-2-136,1-1 1,-1-1-1,1-4 1,0-1-247,0-3 1,1 0-1,-1-5 1,0-1-79,0-2 1,-2-3 0,2 0 0,-1-1-130,1-3 0,-3-2 0,2-5 0,-2-2-897,-1-2 0,1-1 0,-1-2 1303,1-2 0,1-1 0,2-1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2.2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44 11897,'0'6'0,"0"0"0,0 2 0,0 3 0,0 2 0,0 3 180,0 1 0,0 1 0,0 2 0,0-1 1,0 1-1,0-1 0,0 2 0,0 0-5,0 2 0,0-3 0,0 1 0,0-1-286,0-3 1,0-2 0,0-2 0,0-3-111,0 0 0,0-1 0,0-1-326,0-2 369,0-2 1,1-2-1,0-2-79,1-2 0,-1-4 0,-1-3 0,0-1 136,0-1 0,2-4 0,0-3 0,-1-1-5,0-2 0,-1-3 0,2 2 0,-1-2 73,1 0 0,-1 0 1,0 2-1,1-2 138,-1 1 1,2-1 0,0 3 0,1 2-19,-1 2 0,1 2 1,2 3-1,-1 3-11,0 0 0,1 4 0,-1 2 0,1 0 143,-1 2 0,1 0 0,-1 1 0,1 1 0,-1 2 0,1 2-212,-1 3-17,1 5 1,-2 4 0,0 3 0,-2 1-27,1 3 1,-2-1 0,1 3 0,0-1 0,0-2 51,1-1 1,0-2 0,1 0-1,0-1 1,0-2 336,1 0 0,1 0-290,-1-4 1,1-1 0,-1-3 0,1 0-184,-1-1 1,0-3 0,1-1-383,-1 0 0,1-1 0,-1-2 0,1 0 80,-1-1 1,-1-2 0,-1-3 0,2-1 39,0-1 1,-2-3 0,1-1 401,3-1 0,-2-3 0,3 1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3.6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1 148 7949,'2'4'62,"2"-1"0,-1 0 0,0 1 1,0 0-1,-1-1 0,1-1 0,0 0 1,1 0 316,-1 1 0,2-3 0,-1 2 0,1-1-288,0-1 0,0 0 1,1 0-1,-1 0 34,1 0 1,1 0-1,0 0 1,1 0 45,0 0 0,-2-1 0,3-1 0,-1-1-243,1 0 0,-3-2 1,2 2-1,-2 0 1,1-1-1,0 0 1,0-1 0,-1-1 0,-1 0 1,1 0 13,-1-2 1,0-1 0,-1 0-8,-2-2 1,0 0 0,0 0 0,-1 1 87,0-1 0,-3 0 0,0 2 0,-2 2 95,-2 1 1,0 0 0,-1 2 0,0 0 142,0 2 0,-1 1 0,-4 3 0,0 1 535,-1 5-637,-2 6 0,4 1 0,0 6 57,1 1 0,4 3 0,0 2-27,4 0 0,2-3 1,2-1-1,3 0 0,3-1 1,1-1 411,2-3 0,0-2-757,2-1 1,-3-3 0,-2-3 0,0-1 0,0-3 0,0-1-388,-1-2 1,1-5-1,-1-3-1431,0-4 777,-1-3 0,-3-4 0,-1-2 1196,1-3 0,-3 0 0,3-2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3.8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8052,'20'0'0,"-4"3"6259,-5-3-3094,-5 3-2374,-4-3 1,-2 0-2351,0 2 0,-3-1-42,-2 1 1601,-3-2 0,-8 3 0,-1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9.418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 1 18340,'5'2'154,"0"0"1,0 1 0,-2 0 0,0 0 0,-1 1-1,1 1-397,0 0 23,-2 1 1,2-1 0,-3 1-33,0-1 0,0 1 0,2 1 1,-1 1 146,1 0 0,-1 1 0,0 3 0,1 0 29,1 1 0,1 4 1,0 0-1,-1 1 20,2 1 0,-1 1 0,0-1 0,0 0-13,0 2 1,1 0-1,0 3 1,0 2-155,-1 0 0,1 4 0,-2 1 0,2 0 190,1 0 1,-1 2 0,1-2 0,-1 2 14,0 2 1,3 3-1,-1-1 1,0-2 34,-1-1 1,-1 1 0,-1 1 0,-1 1-84,-1 0 0,2-1 0,-2-2 0,-1-2-35,0 0 0,-4 2 0,-1 0 0,-2-1-109,-1-3 0,-3-1 1,1-4-1,1 0-59,1-2 0,-1 0 0,0-1 0,1-1-192,-1-1 1,2-2-1,-2-3 237,0-3 1,2 0 0,-2-1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30.034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1797 17 19080,'-6'0'170,"3"-1"0,-2 0 1,-1-1-1,-2 0-399,-3 0 0,-2 1 0,-2 0 0,-2 0 0,-2 1 0,-2 0 0,0 0 1,-1 0 111,-1 0 0,-3 0 0,-2 0 126,-4 0 0,-4 0 0,-4 0 0,0 0 0,0-1 228,0 0 0,-8 0 0,-4-1 0,-1 2-63,-2 0 0,0 0 0,-7 0 0,1 0-136,-1 0 0,-5 0 0,-2 0 0,3 0 1,-1 0-134,-1 2 1,4-1 0,0 2 71,1 0 1,1-2 0,2-1 0,1 0 12,2 0 1,1 3-1,1 0 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30.82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377 28 18976,'-3'-3'251,"0"3"1,1-3 0,-2 2-1,-1-1 1,-2 0 0,-3 0-162,0 0 0,-1 0 1,-1 1-1,-2-1-333,-2 1 1,-6-2-1,-1 1 1,-2 1-173,-1 1 0,-2 0 1,3 0-1,0 0 213,-1 0 165,3 0 1,-6 0 0,1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31.73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17 1 15143,'-5'0'0,"1"1"0,0 2 0,2 0-139,1 1 1,0 1 0,1 0 0,0 2 0,0-1 0,0 2 0,0-1 0,1 0 0,0 1 214,1 0 1,0 3 0,-2 2-1,0 0 1,0 2 0,0 3-1,0 2-184,0 2 1,0 4 0,0-1-1,0 2-10,0 0 1,0 0 0,0 2 0,0 1 163,0 3 1,0 2-1,0-1 1,0-1 143,2 1 1,-1 3 0,3 0 0,0 1-103,1 0 0,1 2 0,0-3 0,0 2-127,2 1 0,-1 3 1,-2-3-1,1-2-29,2 0 1,-3-1 0,1 3 0,-2-3-57,-2-2 0,2 1 0,-2-3 1,-1 0 19,0-2 1,-4 3-1,-1-2 1,-1 1-322,-2-2 1,-2-4 282,-2 0 1,0-3 0,0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33.137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754 1 23299,'-2'3'-503,"-2"-1"0,-3-1 0,-2 0 0,-2 1 0,-3-1 0,-2 0 0,-4-1 0,-3 0 596,-2 0 0,-2 2 1,0-1-1,0 1 68,4-2 0,-3 0 0,2 0 0,-2 0 60,-1 0 0,-1 0 1,2 0-1,0 0-63,0 0 0,3 0 0,-1 0 0,0 0-140,0 0 0,0 0 1,1 1-1,-2 0-86,2 1 1,-3 2 0,4-1 0,2 1-38,1-1 0,3 1 0,0 2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47.5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611 36 8087,'-8'0'246,"1"0"0,-1 0 1,-1 0-46,0-3 0,-2 2 1,2-2-1,-1 1 1,1-1 47,-2 2 0,0-3 0,-3 1-83,-1-1 1,-3 3 0,-1-2-1,-2 2-83,-1-2 0,-2 2 0,0-1 0,0 1-802,2 1 553,0 0 1,3 0-73,-1 0 1,2 0-1,-2 0 1,0 0 0,1 1-1,-1 1-37,1 0 0,1 0 0,-2-2 1,3 0-200,2 0 0,3 0 0,0 0 202,2 0 0,0 0 272,3 0 0,3 0 0,1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3.1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 8081,'3'-4'213,"-2"2"0,2 4 1,-1 3-1,1 1 1,-1 2-1,0 3 1,1 3 218,-1 5 1,-2 6 0,0 6 0,0 5-183,0 4 0,4 5 0,0-3 1,0 4-170,1 3 0,0 4 1,2-5-1,-2 0-249,0 0 0,-1-5 1,2 2-1,-2-3-138,-1-2 1,2 2-1,-2-8 1,0-3-226,1-3 1,-2-4 0,-2-4 0,-1-3-948,-1-2 1478,-2-4 0,-4 0 0,1-4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5.0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2345 247 7611,'-7'0'0,"1"-2"0,2-1 257,-2-1 1,-1 2-1,0-1 1,0 1-1,0-1 1,-1 1 0,-2 1 17,-2-2 0,-2 2 1,-1-3-1,-3 0-248,-4 0 1,-2 1 0,-3-1 0,-1 0-90,-2 0 0,1 0 1,-3-1-1,0 0-59,-2-1 1,-6 0 0,-2 1-36,-4 0 1,0 0 65,0-2 0,2 0 0,-3-1 0,-4 1 0,-2 0 0,-1-1 0,2 1-57,0 0 0,-4 0 0,-3-1 1,-3 1 71,3 0 0,-4 0 0,6 0 0,-2 2 33,-3 0 0,3 2 0,2-1 1,2 0 136,1 0 1,-4 3 0,3-3 0,3 2-38,7 0 0,-2-1 0,8 2 0,0 0 32,2-2 0,4 1 0,1 2 1,3-1-10,2-1 1,3 1-1,5-2 1,2 3-121,2 0 0,0 0 0,1 0-9,-1 0 0,3 0 1,1 0-1,0 0 1,2 0 22,1 3 1,1-2-49,0 1 0,3 0-140,1 0 0,3-1 5,3 1 0,1 2 76,3-2 0,0 1 76,0 0 1,1-2 0,-1 3 86,0-1 1,-2 2-1,0-2 97,1-2 1,-3 1-25,-1 0-66,2-1-40,-3 6 1,2-6-26,-3 4 0,0-2 0,0 1 0,0 2 78,0 0 1,0 2 0,0 0-1,1 1 55,1 4 0,-1 0 0,2 3 1,-2 1 23,-1 2 1,0 2 0,0 1 0,0 2 13,0 0 1,2 4 0,0 1 0,0 2-129,-1 2 0,-1-1 1,1 1-1,0-3-30,2-1 0,2 0 0,-1-5 0,1-1 139,0 0 1,0-1 0,1 0 0,0 1-68,-1 2 0,-1 1 1,1-1-1,-3-2 288,-1 0 1,1-2-1,1 1 1,-3 0-175,-1 0 1,-1 2 0,-3 1-1,0 1-196,-2 1 1,0-2 0,0-1 0,0-2 32,-1-3 1,1-2 0,1-5-1,1-2 183,2-2 1,0-1 842,1 1-896,-1-4 1,3-2 0,1-3-296,1-2 1,0 0 43,3 1 1,-3 1-1714,3-2 1372,-3 2 0,2 1 124,-2 0 0,-1 1 271,1 2 0,0-2 0,0 2 82,0 0 0,1-1-80,-3 2-42,0-2 1,0 4 31,0-1 1,0-1 52,0 1 0,0-2 0,0 1 80,0 2 1,0-2-53,0 1 1,0 0 25,3 2 0,-2-2 35,1 0 1,1-3-1,0 2 42,1-1 0,-1 1 0,2-3 1,0 2 20,2-2 1,0 3-98,0-2 1,1 0-1,2-1 1,2 1-1,2 0 1,0 1 63,1 0 1,3-2 0,1 4-111,2-2 0,2 2 0,0-2 0,2 0 0,1 1-201,1 0 1,6 1-1,5 1 101,5-1 0,9 2 1,0-2-1,3 0 208,1 0 0,6 4 0,4-2 1,2 1 41,-1 0 1,0 0 0,4-1-1,-4 0-27,-5 0 1,0 1-1,-10-1 1,2-1-84,-1-1 1,0 2-1,-4-3-203,-4 0 1,-1 2 0,1-2 0,2 1 102,0 0 0,-4-3 0,-1 2 0,-3 0 0,-4-3 1,-3 1-198,-4 0 314,-2-1 0,-5 2 0,-3-3 1,-3 0-1,-5 0-724,-2 0 0,-4 3-370,-4-1 78,-7 4 361,-1-6 185,-9 4 1,5-1 30,-6-2 386,7 2 0,-3 0 0,3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2.6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1 8055,'0'5'1736,"0"0"-1377,-2 1 0,1 0 0,-1 1 0,0 1-51,0 0 0,-1 1 0,1 3 0,1 0-117,0 3 1,-1 3 0,0 0 0,1 0-24,0 1 1,2-2-1,1 3 1,2-1 9,0 1 1,2-1 0,0 2 0,1-2-48,0 0 0,3-1 0,-1-2 1,0 0-465,1-1 0,-2-2 1,-1-4-1,0-2-283,0-1 0,-1-1 1,-1 0-1,1-1-231,-1-2 1,-1-2-1,-1-2 1,1-2 846,-1-1 0,4-2 0,-1-2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5.8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770 15 7595,'7'0'0,"1"0"0,-2 0 0,0-2 99,-1 0 0,-4-2 766,2 2 168,-2 1-692,-1-2 0,2 4 0,0 1 0,0 3-109,-1 1 1,1 2-1,1 2 1,-2 2 0,-1 2-8,-2 0 1,0 1-1,-2 0-333,1-1 1,-2 0 0,3-1 0,-1-1-21,0 1 0,2-3 1,-1 1-1,1-2 26,1 1 0,-2 0 1,-1-3 86,2 0 1,0 0-4,1 1 233,0-4-61,0-1-260,0-3 1,-4 0 70,0 0 1,0-2 0,-1-1 0,-1 2 0,0 0 0,-2 1-1,1 0 1,-1 0 0,-2 0 21,-2 0 1,-2 0-1,-3 0 1,-3 0 10,-4 0 0,1-1 0,-5-1-76,-1 0 1,-4-3 0,-3 2-1,-1 0-189,-2-1 0,2-1 0,-1 1 0,2-1-173,0 0 0,-2 0 1,-4-2-1,1 0-258,1-1 698,0 1 0,10-3 0,-2-2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6.9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349 22 8399,'-7'-3'-290,"0"-2"374,-1 2 1,0-1 0,-1 2 146,0 0 0,-4-1 0,0 3-244,-3 0 79,1 0 1,-6 0-210,1 0 0,-1 1 1,-1 1 193,-3 0 1,-4 3-52,-5-3 0,-1 4 0,-1-2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2.6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303 47 7815,'-1'-4'252,"0"0"1,-2 0 0,-1 0 0,-2 0-1,-2 0 1,0 1 0,-2-1 161,0 1 0,1-1 0,-3 2 0,1 0 1,0-1-1,0 2 0,0 1 0,-2 0-179,2 0 0,0 1 0,1 2 0,1-1 0,1 3 1,-1-1-1,1 1 6,-1 1 0,1 1 1,0-1-1,0 1 1,0 1-1,0 1 71,0 0 1,2 4-1,-2-1 1,1 1-41,0 0 0,2 1 0,2-2 0,-1 2-46,1 3 1,-1-1 0,2 2 0,1 1 21,1-1 1,0-1 0,0 0 0,0-1 0,0-1 123,2-2 0,1 0-393,4 1 1,2-3 0,1 1 0,1 0-359,1 0 0,1-1 0,3 2 0,0-1-51,2 0 0,-2 0 1,4-2-1,-1-1-39,1-2 1,1-2 0,-2-2 0,-2-1-698,-1-1 1,-2-1 0,-2-1 0,-1-1-105,-1-1 1,-2-4 0,-1-2 1269,-1-1 0,2 0 0,0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3.6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152 72 6888,'0'-5'411,"-1"0"1,0 1 0,-1 1 0,-1-1 0,-1 1 898,-1-1-1188,2 1 0,-1-2 0,0 1 1,0 0-1,-2 0 0,-1 0 0,0 0 177,1 1 1,-1 0 0,0 0 0,0 0-122,1 1 1,-1 1 0,1 0-1,-1 2 1,1 3-72,-1 0 1,1 2 0,-1-1 0,2 2 61,1 2 1,0 1-1,1 0-53,0 1 0,1 0 1,2 1-1,0 1-55,0 0 1,0 3-1,0-3 1,2 2 24,1 1 0,2-2 0,0-1 0,1 0-35,-1-1 0,1-1 0,0-2-327,1 0 1,0 0 0,0-2 0,0-1 0,1-1-193,2-2 1,-2-2-1,0 1 1,0-1 98,0-1 1,-1-1 0,1-1-1,0-2 199,-2-2 0,0-2 0,-1-1 0,0 0 1,0-1 5,-2-2 0,1-3 1,-2 2 96,-1 0 1,0-2 0,1 3 0,-1 1 0,0 0 688,0 3 1,-1-2 409,0 3-716,0 0 1,-2 5-1,-1 2-36,0 3 1,1 2-1,2 2 1,0 0-4,0 1 0,0 1 0,0 1 1,1 1-247,2-1 0,1-1 0,5 1 0,0 1-186,1 0 0,0 0 0,1-1 0,0-1-330,1 0 0,-1-3 0,1 1 0,-1-1-72,0-1 0,-3 0 0,-1-2 557,-2-1 0,3 1 0,0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4.4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131 163 9718,'0'-5'0,"0"-1"0,0 1 0,-1 1 316,-1 0 1,-1 0-1,-2 2 1,0-1-1,-1 1 1,0 1-1,-2 0 1,0 1-1,0 1-109,-1 1 0,0 1 0,0 2 1,1 1-1,0 0-50,0 1 0,1 2 0,2 0 0,0 1-10,2 0 0,-1 3 1,2 0 48,1 1 0,0 2 0,2 0 1,1 0-69,1 0 1,1 0 0,0-1 0,0 0-125,2-2 1,-1-3 0,3 0-317,-1-2 1,0 1-1,1-2 1,2-1 61,0-2 1,-1 0 0,1-3 0,0 1 0,0-2-39,0 0 0,0 0 1,-1-3-1,0-1 51,0-3 1,0-2-1,-2 0 1,-1-3-1,0-2-144,-3-1 535,2-3 0,-5-1 0,2-3-97,-1 0 1,-1-3 0,-1 3-15,-1 0 1,-1-1 0,-2-1 0,0 1 28,0 0 0,1 1 1,1 4-1,-1 2-61,1 3 1,-1 3 0,3 1 950,-1 2 1,2 3-449,0 2 1,0 6 0,0 9-411,2 3 1,1 2 0,2 8-86,0 3 0,-1-1 0,-1 0 0,2 0 0,1-1 0,1 0 0,-1-1-147,0-2 0,1-4 0,0 0 1,2-2-1,0-2 0,1-2 0,0-2 1,0-2-1,0-3 0,0-1 1,-2-1-1,1-2 0,0-1 0,-1-2 1,-1-2-1,0-2 0,-2-2-7060,-2-3 7188,2-3 0,-2-1 0,2-3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4.7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25 7889,'-3'-5'273,"1"0"1,0-1 1266,0 1-1189,1 2 1,1 2 0,0 4-1,0 3-83,0 1 1,0 4 0,0 2 0,1 2-22,1 1 0,2 1 0,-1-1 1,0 1 24,1 0 0,-1 1 1,3-1-215,1 0 1,0-1 0,1-2 0,0-3 0,0-1-595,1-1 1,-1-2-1,1 0 1,0-2-506,1-1 1,0-2 0,-2-2 1040,-1 0 0,2-2 0,-1-1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4.9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7928,'5'0'7607,"-2"0"-8899,-1 0 1292,-6 0 0,2 2 0,-2 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6.0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 9075,'1'-4'1101,"0"0"0,2 2 0,2 3 0,1 0-929,-1 1 0,1-1 0,0 0 0,1 0-178,2 1 1,-1 1-1,3-1 1,-1-1 0,1 0-1,0-1-293,1 0 0,-1 0 1,1 0 177,-1 0 1,-2-1 0,-1 0 0,-1-1-16,0-1 1,-2 2 0,0-2 0,-1 2-125,-1-1 283,-1 0 0,-1 2 0,-2 0 0,-3 1 0,-2 0 0,-1 3 0,0 0 0,-1 2 0,0 1 1096,0 0-1007,1 0 1,1-2-1,1 2 1,1 0 150,0 1 0,0-1 1,2 1-1,-1 0-142,1 1 0,0-1 0,2 3 0,-1 0-13,-1 1 1,-2-1 0,2 3 0,0-1-18,-1 0 1,-1-3 0,1 1-1,-2-2-34,0-1 0,0 1 1,1-2-1,0 0-82,-1-2 0,1-1 0,-3-1 0,1 1 93,0-1 0,2 1 1,0-3-999,0 1 627,2 1 617,0-3-284,2 2 1,4-2 0,1 0 83,1 0 0,2-1 0,1-1 0,0 1-68,2 0 0,0 1 0,0 0 0,2 0-13,1 0 1,-1 0-1,3 0 1,-1 0-189,-1 0 1,-1 2 0,-3 0 0,1 1 106,-1-1 0,-2 1 0,-1 0 0,-1-1-310,-1 0 0,-2 2 358,1 0 0,-3 0 0,1 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8.8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1818 99 8606,'-5'0'0,"0"0"0,0 0 0,0 0 0,-1 0 297,1 0 0,-2-1 0,0-1 0,0 1 0,0 0 0,-2 1 1,-1 0-1,0 0-67,0 0 1,-1 0-1,0 0 1,-1 0-1,-2 0 1,-1 0-1,0 0 1,0 0 0,2 0 1,-1 0-1,-2 0 1,0-2 311,1 1-519,-1-3 0,-4 2 0,0 0 7,-2-1 0,-2 0 0,1 1 0,-1-1-24,1-1 1,4 1 0,0 0 0,-1 0 52,0 0 0,-1 2 0,0-1 0,0 0-60,0 0 0,1 0 0,-1 2 1,2 0-60,-1-2 1,3 1 0,-2 0 0,-1 0 32,0-1 0,-1 1 0,-2-1 18,-1 0 0,1 1 0,1-1 0,2 2-8,3 0 0,-1-2 0,2 0 0,1 1 30,0 0 1,2 1 0,-1 0 0,1-1 0,0-1 87,0 1 1,1 0-1,2 1 1,1 0 2,1 0 0,-1 0 0,-2 0-11,1 0 1,1 0-1,1 0 1,-2 0-18,1 0 1,0 0-1,0 0 1,-2 0-40,0-2 0,-4 1 0,0-2 1,-3 1-73,0 0 0,0 0 0,-1 0 0,-1 1-28,0 1 0,2-2 0,0 0 0,2 1 41,0 0 1,1 1 0,0 0 0,0 0-69,1 0 0,3 0 0,-1 0 0,1 0 247,0 0 0,3 0 1,0 0-1,0 0-52,2 0 0,-2 0 1,1 0-1,-1 0 0,1 0-193,0 0 0,-1 0 0,-1 0 1,0 1-105,-2 1 1,1-2 0,-1 2 0,-1-1 18,0 1 0,-2-1 0,1 1-164,0 0 1,1-1 0,0 2 0,2 0 305,1 0 0,0-2 0,3 1 0,0 0 314,2 0 1,3 0 388,-3-2-318,3 2 1,-2 1-305,1 2 1,2-1-1,-3-2 1,2 1-132,-1 0 0,-2-1 1,2 1-1,-1 0 0,0 0-92,0 1 1,-1-1-1,2 0 1,-1-1 176,1 1 1,0-1-1,0 1-42,1 2 1,-3-1 581,2 1-403,1 1 1,0-3 0,0 1 0,-1 0 139,1 0 0,1 2 1,0 0-86,0 1 0,0 3 0,0 0-40,0 2 1,-2 2-1,0-1 1,1 1-56,0 0 1,1 0-1,0 1 1,0 0 7,0 1 1,0-3-1,0 2 1,0-1 8,0 1 0,0-2 0,0 4 0,0-1-120,0 0 0,0-1 0,0 2 0,0 0 43,0-2 1,0 0 0,0-1 0,0-1 0,0-1-20,0 0 0,0 3 0,1-1 1,0 1-1,1 0-39,1-1 1,-1 0 0,1-2 0,0 0 65,0 1 1,-2-2-188,1 1 1,-2-1-1,0-3 1,0 0-61,0-1 0,0-1 1,0 1 127,0-1 1,-2-1-1,0 1 66,-1 1-1,2-1 0,-2 1 0,2-2 137,-1 1 0,0-1 0,1 0 0,-1 0 58,1 0 1,0-1-1,1-1-61,0 1 1,0 1 0,1 0 0,0-1 72,1-1 1,0-1-474,-2 1 1,0-1-138,2-1 627,-2 2-163,5-2 28,-4 1-238,1-2-282,0 0 161,-1 0 0,2 1-258,-2 0 345,0 0 0,2 1 41,-1-2 0,-1 0 4,2 0 1,1 0 16,1 0 7,0 0 168,0 0 0,1 0 1,-1 1-1,2 0 235,2 1 0,1 0-151,0-2 0,1 0 86,1 0 1,-1 0-117,2 0 0,-2 1-304,-1 1 1,0 0-187,1-2 0,0 0 151,1 0 0,0 0 1,1 0-1,3 0 0,0 0 1,2 0-1,1 0-107,1 0 1,3 0 0,-2 0 476,0 0 0,0 2 0,-2-1 1,2 1-1,0 0-82,1 2 1,4-1-1,-2 0 1,1 1 0,-1 1 955,0 0 1,-2 0 0,0 0-915,0 1 1,0-1-1,1 0 1,-1-1-363,-1-1 1,0 0-1,-1 1-45,0-1 0,-3-1 0,-3 1 0,0-1 71,1 0 0,-2 0 1,1 0-1,0-1 222,1 2 1,3-3 0,0 3 0,0-2 64,2 1 1,0 0 0,-1 0 0,0-1 41,-1 0 0,-2 1 1,-2-1-1,2 0 0,-3 1-261,1-2 0,-2 0 0,-1 0 99,1 0 1,-1 0 0,1 0 0,-1 0 22,0 0 1,-1 0 0,1 0 0,1 1-108,0 1 61,0-2 0,-2 3 146,1-1-29,2-2 0,-2 3 91,1-1 1,1-1-35,1 3 1,1-3 89,1 0 0,-3 2 0,1-1 1,-2 0-134,2 0 1,-2-2 82,0 2-46,-3-2-32,1 0 0,-3 1-80,2 1 106,1-2-15,-2 3 0,0-3-167,1 2 0,0-1 53,1 0 1,0 0-209,0-1 119,-1 2 59,4-1 1,-1 2-28,0-2 0,2 0 60,-2 1 1,2-2-21,-2 0 1,1 1 315,-3 1 0,-1-2-86,-1 2 1,-1-1-228,2-1 0,-3 0 104,1 0 1,0 0-189,0 0-3,-2 0 18,5-3 135,-2 3 1,3-3 0,-1 3-41,1 0 20,-1 0-3,3 0 1,-2 0 133,1 0 0,-1 0-101,-1 0 1,-1 0 374,0 0-174,-3 0-36,2 0 0,-3 0-35,0 0-76,0 0-82,0 0 1,-1 0 94,-1 0 1,-1 0-171,2 0 108,-1 0 65,2 0-41,0 0 1,-1 0-40,-1 0 58,-1 0-478,2 0 117,-1 0 300,2 0 157,0 0 1,-1 0 15,-1 0-106,-1 0 916,0 0-1028,0 0 1,-1 0 0,1-2-32,-2-1 0,0-2 77,0 0 0,0-1 30,0 1 1,-2-1-46,1 0 1,-1-1-32,2-2 0,-2 1 38,0-3 7,1 1-4,1-3 0,0 1 63,0-4 1,0 2-59,0-3 0,-2 0 28,0-1 1,0 0-7,2-3 1,0 0-9,0 0 0,-1-2 2,-1-1 0,0-3-130,0-1 0,1 2 254,0 2 0,-2 2-27,2-1 1,-3 2-68,0 0 0,1 2-19,0 0 1,-1 1 28,-1-1 1,2 2 14,-1-2 0,1 2-190,0-1 1,-1 4 73,2 0 0,-2 0 102,3-1 1,-1 1-209,2 0 0,0 0-57,0 1 0,0-2 97,0 1 1,0 1 50,0 1 0,0 1-135,0 3 0,2 0 66,-1 3 1,1 1-1922,-2 1 1022,0 2 1,-2-2-262,-2 3 1,-3 0 1302,-1 0 0,-4-2 0,-2-1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9.7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17 10108,'-1'-5'1232,"-1"0"0,2 2-669,-2-1 0,1 5 1,1 2-324,0 2 0,0 3 1,0 3-1,0 2-229,0 1 0,0 1 0,0 1 1,0 1 28,0 0 0,0-4 0,-1 2 0,-1-2-319,1-3 1,-2 0 0,2-3-1,0-1-1293,0 0 0,1-1-1490,0 0 3062,-2-2 0,1-1 0,-1-2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3.0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72 55 7920,'5'-5'275,"-2"0"1,0 1 0,-3 0 0,0 0 0,-1-1 0,0 0 303,-1-1 0,-2 3 1,0 0-286,-1 0 0,0 0 0,-1 1 0,1 0-42,0 2 1,-1 1-74,-2 3 1,2 1-188,-1 5 0,1 4 0,1 5 0,1 3 120,2 1 1,2 1 0,0 2 0,0 0 0,2-1 0,2-1 70,1-1 0,3-2-136,1-1 1,-1-1-1,1-4 1,0-1-247,0-3 1,1 0-1,-1-5 1,0-1-79,0-2 1,-2-3 0,2 0 0,-1-1-130,1-3 0,-3-2 0,2-5 0,-2-2-897,-1-2 0,1-1 0,-1-2 1303,1-2 0,1-1 0,2-1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55.1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3767 295 6567,'-5'-2'0,"-1"0"0,1 0 0,0 0 0,-1 1 44,1-1 1,0 0 0,-1 0 0,1 1 0,-1 1 0,1 0 0,-1-1 0,-1 0-1,-2-2 172,-1 0 1,-2 2-190,-2-3 0,0 2 0,-5-1 0,1-1 17,-2-1 0,-1-1 1,-2 1-1,-4 0 1,-2-1 44,-3 1 1,-4 0-1,1-1 1,-3 0 71,-1 0 1,-5-1-1,-4 3 1,0-1-87,1 1 0,-1-1 0,-4 0 0,0-1-12,2 1 0,-7 0 0,0 1 0,-3 0-50,1 0 0,-7 0 0,4 0 0,-1 0 0,-2 0-22,-2-1 1,3 2-59,-2-1 0,-2 1 0,1-1 0,-2 1 1,0-1-19,-2 1 1,-2-1 0,1 1 0,0 1 46,0 0 1,1-2 0,1 2-1,-2-1 16,5 1 0,-10-2 0,10 3 0,0-1 77,5 2 0,0 0 0,2 0 0,4 0-75,5 0 0,3 0 0,1 0 0,4 0-112,3 0 0,6 0 0,5 0 0,3 0-53,3 0 0,0 0 0,6 0 0,1 0 38,1 0 1,2 0-1,0 0 1,0 0 61,1 0 0,0-2 1,2 0-1,0 1 18,1-2 1,-1 3 0,1-3-1,0 1 372,0 1 1,3-3 0,-1 2 0,1 0-170,1 0 1,-1 2 0,1-3 54,-1 1 1,1 1-1,0-1 1,1 0-152,1 0 1,-1-1 0,-1 1 0,-1 0 0,1 0-85,0 1 0,-2-3 1,-1 2-1,2 0 23,0 0 1,-1 1 0,-1-1-1,0 0 0,1 0 1,-1 1 0,1 0 0,0 0 9,1-1 0,0 0 10,0 2 0,3 0 0,-1 0 1,2 0-126,-1 0 1,-1 0 0,-1 0 16,0 0 1,-3 0 0,1 0-1,0 1 1,0 0 334,0 1 0,-2 0-193,2-2 0,0 1 1,1 1 73,1-1 1,2 1-261,1-1 10,2 0 0,-1 2 50,-1-1 0,-1-2 1,-2 3 38,0-1 1,-1-1-1,1 0-8,0 0 0,2 0 9,1 0 1,1 1 27,1 1 0,0-1-26,0 2 0,0-3 71,0 3 9,0-3 0,0 2 110,0-1 4,0-2-112,0 5 0,1-4 1,1 3-6,1 0 1,0-1 0,0 1-26,0 0 1,-1-1 0,-1 0 31,1 2 1,1-1-1,-1 2 1,-1-1 10,0 0 1,1 1 0,1-1 0,1 1-13,-1 1 0,1 0 1,1 2-1,0 0 98,-1 1-17,0 1 1,-1 2-31,3 1 0,-3 2 0,0 2 0,0 0 3,-2 1 1,1-1 0,0 1-1,-1 1 1,0-1 12,-1-1 1,0 1-1,0 1 1,-1 1-28,-1 2 1,1 2 0,-2 1 0,0-1-74,0-2 0,2 1 0,-2-1 0,0 0 40,2 1 0,0 0 0,1 3 0,0 0-17,0-1 1,1-1 0,0-1-8,1-1 1,2-1 0,-2 2 0,1 0 0,1 0 12,-2 1 0,3 0 1,-4-3-1,1-2-17,1 1-4,-3-2 0,3 1 0,-2-2-15,1-1 0,0 1 0,-2 1 1,2-1-21,-1-2 0,2 3 0,-2-5 0,1-1-32,-1-1 1,1-2 0,1 0-1,-1-2-5,1 0 0,-2-1 29,-1-2 238,3 0-42,-3-2 0,2 0 1,-3-4-181,-1-1 1,0 2 0,1-3 39,-1 1 0,-2-1-306,2-2 1,-1-1 1,1 1 1,0 1 255,2 1 1,0 1-34,0-1-175,0 1 34,0 0 121,3 7 1,0-2-15,2 2 1,-1 0 56,-1-3 1,-1-1 0,1 0 7,-1 1 245,0-2 0,0 3-130,2-3 0,1 0 0,0 0-68,0 0 1,1 0-1,0 0 1,0 0-5,1 0 0,3 0 0,-1 0 12,3 0 1,0 0-36,2 0 0,1 0 1,0 0-1,1 0 1,-1 0-1,2 0 1,2 0 156,3 0 1,3 0 0,6 0-132,3 2 1,-2-1 0,3 1 0,2 0-1,4 0 13,3-1 0,2 1 0,-2 0 0,1 0-100,2 0 1,2 1-1,3 1 1,-3-1 8,-2-1 1,5 2 0,0 0 0,1 1 98,-1 0 1,5 0 0,-2 1-1,1-1 29,3 0 0,1 1 1,4 0-1,-1 0 31,-1 1 1,3 2 0,2-1 0,0 0 47,-1 2 0,3 0 0,-6 0 0,0-1-111,2 0 0,-4 0 0,1 1-44,0-1 1,-7 1 0,4-1 0,-2 0 21,-1 0 1,-2-3-1,0 2 1,-1-1 0,-4 0 25,-1 0 1,2 0 0,-2 1 0,-2-2 4,-4 0 1,2 0-1,-1 1 1,-1 0-29,-2-1 1,-2 0 0,-3-1-1,-1 1-59,1-1 0,-2 1 0,-3-2 0,-2 0-12,-2 0 0,-2-2 0,-4 1 1,1 1 5,-2-1 0,-2-1 0,-1-1 0,-3 0 17,-2 1 1,0 0 0,-1-2 0,-1 0 10,-2 0 1,-1 0 0,-1 0-40,1 0 0,-1 0 0,0 1-8,1 1 1,-1 0 0,1-1-1,-1 0 22,0 1 0,1-1 1,0 0-1,0 0 68,1 1 0,0 0 0,-1-1 91,-1 1 0,0 0 43,1-2 0,-3 0-34,1 0 35,-3 0-126,1 0-2,1 0 1,-2 0-102,3 0 0,-1-2 1,2 0-1,1 1 38,-1 1 0,1 0 0,-1 0 0,0 0 21,1 0 0,-1 0 0,0 0 0,1 0 27,-1 0 1,0 0 0,1 0-1,-1 0 1,0 0 0,1 0 0,-1 0 3,0 0 0,1 0 1,-1 0-1,0 0 21,1 0-28,-1 0 1,1 0-1,-1 0 23,0 0 0,1 1 0,-1 1 11,0-1 0,1 0 1,-1-1-43,0 0 0,1 0 0,-1 0-4,0 0 0,-1 0 1,0 0 2,0 0 0,0 0 0,2 0 0,-1 0-8,0 0 0,1 2 0,-1 0 0,1-1 0,-1-1 50,0 0 1,1 0-1,-1 0-9,0 0 1,-1 0-1,-1 1 1,0 0-68,0 1 1,-1 0-7,1-2 0,1 0 0,1 0 29,0 0 0,-1 0 1,0 0-1,0 0-16,0 0 1,2 0-1,-1 0 1,1 0-1,-1 0 1,0 0-1,1 0 57,-1 0 1,-2 0 0,1 0 0,0 0-24,1 0 1,-1-1 67,-1-1 1,-1 1 0,1-2 0,-1-2-23,-1 1 0,2-2 0,-1 1 1,-1-1-1,1-1-27,0-2 0,1 1-75,-1-1 0,2-1 1,-2-2-1,1 0 1,-1 0-13,-1 1 1,0-2-1,-1 0 1,0 0-1,0-1-15,0 1 0,-1-2 1,-1 0 52,-1 1 0,0-2 0,-1 1 0,0-1-13,-1 0 1,0-3-1,0 3 1,0 0 172,1-1 1,0-1 0,2 0 0,1-1 21,1 1 0,0-2 0,0 0 0,0-1-110,2 0-87,1-1 0,3 3 1,0 0-1,2 0 12,-2 2 0,-2 0 0,0 0-62,0-1 0,-2-2 0,0 2 1,-1-1 62,-1-2 1,0 2-1,0 0 1,0 1-1,0 1 51,0 2 0,-1 0 1,0 1-1,-1 0 31,1 0 0,-1 1 0,0 0 1,1 0 0,-2-2 1,1 3-1,1 0-17,1 1 0,-2-2 0,0 1 0,1 2 33,0 0 0,1 2 0,-1-2 0,-1 2-19,1 0 1,0-1 0,1 2 0,0 0 0,0 0-1,0 0 1,0-1-1,0 1-104,0 0 1,0 0 0,0 0 0,0 0 24,0 0 0,-2 0 0,0-1 0,-1 1-17,1 0 1,0 0 0,2-1 0,-1-1 28,-1 1 0,0 1 0,2-1 0,0 0-4,0 1 0,1 0 0,0 0 1,1 0-1,0 1-18,1 1 1,0-1 2,-1-1 0,1 1 0,-2-1-157,1 1 165,-1 0 0,-1 1-13,0 0 0,0-1 1,-2 1 4,-2-1 1,0 2 36,-2 0 0,1 0 0,0 2 0,-1 1 1,1 0 1,0 1 0,-1 0 2,1 0 0,0 0 0,-1 0 0,1 0-13,-1 0 0,-1 0 1,-2 0-1,-1 0-8,-1-2 0,0 1 1,1-1-1,-1 0 5,0 0 1,-1 0 0,-1 0-1,1-1 8,1 0 0,-2-1 0,-1 1 0,-2-1 1,-2 1-69,-2 1 1,-3-2-1,-2 1-18,-1 0 0,-1-2 0,-3 3 1,-3-1-1,-6 0-496,-5 0 0,3 0 0,-5 1 579,0 1 0,-6-6 0,-2 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38.6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8195,'5'1'1044,"-1"1"0,-2 2-732,0 2 1,0 3-1,1 2 1,1 3-1,2 2 1,1 5 0,1 1-1,2 2 193,0 4 0,-1 3 0,2 5 0,0 3 0,-2 0-242,1 2 1,-1-1 0,-1 1-1,-1 2-114,-2-1 1,0 1 0,-3-6-171,1-2 1,-2-1 0,1-1-1,-1-1 1,-1-4-31,2-3 1,-2-4 0,2-6 0,-1-1-428,-1-1 1,0-4-353,0-2 597,0-4 0,0-1 0,2-4 94,-1-1 0,1-5 0,-1-3 0,0-5-242,1-5 0,2-4 0,-1-5 0,0-2 220,1-1 0,-1-3 0,1-3 0,-1-3 23,0-3 0,-2 2 1,-1-1-1,0 1 0,0 1 19,0-1 1,-1 3 0,-1 6-1,1 3 168,0 3 0,1 5 0,0 0 0,0 2 23,0 3 1,2-1 0,1 4 47,0 1 0,2 3 0,-1 3 0,0 1 1,2 2 279,1 2 0,0 1 0,2 4-136,0 1 1,2 5 0,0 4 0,1 5-77,3 6 1,0 6 0,1 4 0,0 4 225,0 5 1,0 4 0,-2 7 0,-2-3-196,-3 0 1,1-4-1,-3 2 1,0-3-424,-2-1 0,1-7 0,0 0 1,0-2-148,1-3 0,1-3 0,-3-4 0,1-2-15,1-3 1,0-4 0,1-4-1,0-2-535,-2-1 0,1-4 1,-1 0-1,1-2-1407,0-2 2308,-1-3 0,2-6 0,0-3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38.8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236 6 8436,'-6'0'0,"1"0"1064,0 0 0,-1 0 0,1 0 0,-3 0-456,-1 0 0,-1 0 0,-1 0 0,-1 0-808,-3 0 1,-2 0 0,-1 0-583,-1 0 1,1 0 0,0 0 781,0 0 0,1-3 0,-2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0.4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70 7965,'0'-6'632,"2"3"1,1 3-1,1 2 196,-1 3 0,-1 6 0,-1 0 0,0 2-578,-1 2 1,2 1-1,-1 3 1,1 2-1,-2 2-196,0 1 0,2 2 0,0 2 1,-1-3-223,0 0 0,-1-3 0,0-2 1,1-4-1,1-2 0,-1-3 0,0-2 1,-1 0-1,0-2 0,1-2 1,0-2-1,1-3-868,-1-5 1,-1-2 811,0-2 1,0-4 0,0 0 156,0-3 1,0-4-1,-1-3 1,-2-3-1,1-1 122,-1-2 1,2 1-1,0 1 1,0 0 21,-1 0 0,0 2 0,3 2 5,1 3 0,-1 3 1,2 3-1,2 2 151,-1 3 1,2 1 0,-1 3 0,0 0-3,1 1 1,-1 2-1,0 2-137,1 0-44,-1 0 0,0 4 1,1 3 18,2 2 0,-3 3 0,3 5 0,-1 2 0,0 3 1,0 2 1,-1-1 0,-1 2 0,1-1-53,-1-2 1,-1 0 0,-1 0-1,1-2 1,0 0-4,0-2 0,-1-2 0,-2-2 0,1-2-143,-1-3 0,2-1 0,-2-2-91,1-1 0,-1-2 69,1-1 1,-2-2-1,2-2 1,0-2-241,0-3 0,2 0 1,-2-4 263,1-2 0,-1-4 0,1-3 0,-1 0 0,-1-2 0,0 0 57,1 0 0,-1-3 0,1 3 0,-2-2 12,0 1 1,0 1 0,0 3-1,0 3 175,0 3 0,0 4 0,1 2 172,1 1 0,-1 3 0,2 1 0,2 2 112,-1 2 0,2 1 0,0 3-183,1 1 0,-1 2 0,1 4 1,-1 1-36,1 4 1,-1 1-1,2 3 1,-3 2 42,1 1 1,-1 2 0,1-2 0,-1 2 57,0-1 1,1 0 0,-1-2-219,0-3 1,0-4-1,-1 0 1,0-3 0,0-1-1,1-1-511,0-3 0,0-1 0,1-3 194,-1 1 0,0-2 1,1 0-1,-1-2-141,1-2 1,-3 0 0,1-3 0,0-2-1,1-2-476,0-1 1,0-1 839,1-4 1,-1 1 0,0-2-1,1-1 49,-1 0 1,0-3 0,1 0 0,-1 0 29,0 0 0,1 2 0,-1 0 0,-1-1 15,-1 3 0,0 1 0,1 1 0,-2 0 11,1-1 1,-3 2 0,2-2 0,-1 0-61,-1 1 1,-3-3-1,0 1 1,0 0 20,-1 0 1,0 2 0,-1-1-1,0 1 23,-1 1 0,2 0 0,-1 4 427,2 0 18,2 4 1,-1 1-335,4 4 1,1 3-1,2 2 1,0 2-89,1 0 1,-1 4 0,1 0 0,1 2 66,0-1 1,2 0-1,-2 2 1,2 0-4,0-2 1,0 1 0,-1-1 0,2 0 7,0 0 1,1 1-1,-1 3-71,-1-1 1,0 4-1,-2-2 1,0 0-5,-1 1 0,1-3 1,0-1-1,-1-1-5,-2 0 1,0-2-1,-2-1 1,-1 0-1,0-2-53,-1-1 0,-2 0 0,-3-2 1,-1-1-145,-3-1 1,-2-1 0,-2-3-1,-3-1-1441,-3-2 1186,-2-2 1,-2-7-1,0 1 1,1-2-686,2-2 1,0 0 0,4-3 1059,0-1 0,4-1 0,-1-2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1.2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8164,'6'0'2524,"-2"1"-2034,0 0 1,-2 2 0,-2 3-1,0 2 1,0 3 0,0 2-1,0 3 1,-2 2-377,1 2 0,-1 1 0,2 3 0,0 0 0,0 3 0,0 1 1,2-1-61,2-1 0,1-2 0,1 0 0,1-3 0,2-1-150,1-1 1,0-4 0,2 1 102,0-3 1,0 0-1,2-3 1,-1-1-1,-1 0 1,1-2-1,-1-1-902,0-1 0,1-3 317,0-2 1,2-1 0,-2 0 101,1-3 1,0-1 0,-3-3-1,1 0-110,-2-3 0,1-2 1,-4-1-1,-1-2 586,0-2 0,0-1 0,-1-2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1.3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289 54 8857,'-6'0'1355,"-1"0"0,-2 0 0,-4 0 0,0-1-947,-1-1 1,-3 1-1,0-2 1,-4 0 0,-2 0-1564,-3-1 0,0-1 0,0-1 1155,1-1 0,3-1 0,-2-3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2.2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17 128 9124,'2'-3'0,"2"1"0,0 0 0,2 0 488,-1 1 1,0 0-1,1 2 1,-1 0-1,0 1 1,1 0 0,-1-1-1,1 2-520,-1 0 0,2-2 0,1 1 0,-1-2-230,1 0 1,2 0 0,-1 0 0,0 0 106,0 0 0,1-1 1,-2-2-1,1-2-416,0-1 1,-4 0 0,0 0 0,0-1 726,-2 0 1,-1-2-1,-2 0 1,-1-1 503,0-1 1,-3 1 0,-3 0 0,0 2-153,-2 0 0,0 2 0,-1 2 0,-2 2 18,0 2 0,1-2 0,-2 0-250,0 1 0,1 3 1,0 1-1,0 3 1,2 1 3,-1 2 0,1 3 0,1 3 0,2 2 0,2 3 110,1 1 1,2 3 0,2 2-485,0 0 0,0 4 1,2-5-1,2 0-30,3-1 1,-1-6 0,3 1 0,-1-3-417,0-4 0,1 0 0,2-2 0,2 1-394,1-3 0,4 0 1,1-3-1,1-2 294,2-1 0,-5-2 0,3-2 0,-3-1 98,-3-2 0,-2-2 0,-3-1 77,-1 0 1,-1 0 0,0-2 0,-2 1 464,-1 0 0,2-1 0,3-1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2.6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1 9136,'5'0'1113,"-1"0"480,-1 0 0,-2 0-1077,1 2 1,-2 2-1,-1 3 1,-2 2-223,1 1 1,-1 4 0,-2 2-1,2 3-328,1 1 1,-2 4-1,3 1 1,-1 1-70,0-1 1,1-2 0,-1-4-1,2-1-24,0-1 1,1-4-1,2-2 1,-1-2-57,0-1 0,3-1 0,-2-3 5,0-1 1,1-2 43,0-1 0,-1-3 0,0-2 1,0-3 71,0-1 1,-2 1 0,1-3 0,0-3-2,0-2 1,0-2 0,-2-4 0,0-2-50,0-3 0,-1-1 0,0 0 0,-1 3 1,1 4-82,0 2 1,1 5 0,1 2 330,1 3 0,1 2 1,3 3-1,1 2 319,2 2 0,1 0 1,0 0-1,1 2-254,0 2 1,0 2 0,-1 1 0,0 0-752,-1-1 1,0-1-1,-3 1 1,1-1-1,-1 0-3871,-2 1 4419,1-1 0,-2 0 0,3 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3.6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230 204 10205,'0'-6'0,"0"1"0,0 0 0,0-1 0,-2 1 0,-2-1 0,0 0 594,-2-2 1,-1-1 0,-1 2 0,-1-1 0,-2 0-1,-2 0 1,-2 1-119,0 2 1,0 0-1,1 4 1,-1-1-169,1 2 0,0 3 0,4 3 0,0 4-257,1 3 1,-1 7 0,3 3 0,1 2-138,2 4 1,0 2-1,2 1 1,1-2-77,0-1 0,4-4 0,2-2 0,2-2-192,1-1 0,1-2 0,2-4 0,0-2 31,2 0 1,-1-5 0,2-1-1,1-2-72,0-2 1,1-2 0,0-4 0,0-3 138,-2-2 1,0-1 0,-3-1-1,0-2 153,0-3 1,-2 0 0,1-4 0,-1 1 230,-2-3 0,-1-3 0,-1-1 1,0-2 755,-1-3-807,-2-4 0,-2 9 0,0-3-24,-2 2 1,-1 1 0,-3 4 0,1 1 30,0 2 0,1 4 1,1 3-1,-1 3 501,1 1-442,-2 2 0,5 6 0,-2 5 0,1 6 27,1 7 1,3 5 0,0 4-1,1 2-69,0 1 0,3 2 0,-2-1 0,1 0-69,0 1 1,-1-3-1,1-1 1,1-3-146,0-4 0,1-2 0,-2-3 0,2 0-1035,0-2 1,-1-1 0,2-3-1,1-1-1906,0 0 3054,0-2 0,4 1 0,-1-3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4.8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150 182 8186,'3'-8'62,"1"0"1,0 1 0,-1-2 0,0 0 318,0 1 1,-2-1-1,-1-2 1,-2 0-94,-2 1 0,0-1 0,-2 0-102,1 0 1,-1 3-1,-1 1 1,0 2 167,1 1 0,-2 0 1,0 2-1,0 1 14,-2 0 1,0 4 0,0 1 0,-1 2-184,0 3 0,1 4 1,1 1-1,0 3-62,2 2 0,0 3 1,3 3-1,3-2 144,0 1-189,1-4 1,1 1-96,0-3 1,1-3 0,3 0 0,2-1 0,0-2 48,0-1 1,3-1-1,-1 0 1,2-2-372,1-2 1,1 0-1,3-5 1,-2 0-78,1-2 0,2-3 0,-3-3 1,-1-1 273,0-1 1,-2-3 0,0 1-1,-1-2 152,-1-2 1,0 0-1,-2 0 1,0-1-34,-1 0 1,-1-4 0,-2 1-1,-1-2-46,-1-1 1,-1 0-1,-1 1 1,0 3-3,-1 3 1,-2 5 0,2-1 265,-1 3 1,1 2 0,-1 2 0,2 2 0,-1 4 0,1 3 1,1 3-90,0 5 1,2 3 0,0 3 0,1 3 175,-1 1 1,2 1 0,-2-1 0,1 0 141,1-2 0,1-3 1,0-1-1,1 0-429,1-3 1,-1-1-1,1-2 1,-1-1-104,0-1 1,1-2 0,1-3 0,-1-1-359,1-1 1,3 0 0,-1-3 0,1 0-73,0-3 0,1-3 0,-3-2 279,0-1 1,-2-1 0,2 1-1,0-2 1,0 0 106,0-3 0,-2 0 0,0 0 1,-1-1-1,-1 1 0,0-2 0,0 0 1,-1 0 427,-3 0 1,0 1-1,-1 3 1,0 2-78,0 2 1,0-1-1,-1 3 1,0 0 403,-1 1 0,0 3 402,0-1 1,2 4-657,-2 2 0,1 4 1,2 6-1,0 4-88,1 3 1,1 1 0,0 3 0,0 1 98,1-1 0,-1-1 1,1-1-1,0-3-72,0-1 1,2 2 0,-1-3-1,0 2-193,1-2 0,-3 1 0,1-5 1,0-2-176,-1 0 1,1-4 0,-2 2-857,1-2 358,-2-3 1,2-2 0,-2-2 245,1-3 0,0-3 1,-2-3-1,0-1 86,0-1 1,0-6 0,0 1-1,0-2-608,0-1 722,0 1 0,-1-4 1,0-1-44,-1-1 0,-1 0 0,0 0 1,1 1 118,0 3 1,0 2-1,2 1 106,0 4 1,0 2 0,0 3 0,0 2 0,2 2 211,2 1 0,1 2 0,2 2 0,0 0-82,2 0 1,-2 2 0,1 2 0,1 1 94,-1 0 1,-1 3 0,1 1 0,0 3 44,-1 0 1,-1 6-1,-2 1 1,0 5-121,0 2 1,-3 1 0,1-2 0,-1-2-400,-1-1 1,0-3 0,0-2-248,0-2 1,0-2-1,0-3 1,0-1 44,0-2 1,2-2 0,2-1 21,0-2 0,2-6 0,-1-2 0,1-3 98,1-3 1,1-2-1,1-2 1,0-2 252,1-1 0,-1-1 0,1-3 0,-2-3-51,0-2 0,-1 2 1,-2-1-1,1 4 257,-1 2 0,0 3 0,1 3 0,-1 3 259,0 3 0,1 2 0,-1 2 0,0 2-129,1 1 0,-1 2 1,1 0-1,1 2-147,0 1 0,0 5 0,-2 1 94,-2 3 1,4 1 0,-2 2 0,1 2 0,0 2-14,-1 3 0,1 0 0,-1 3 0,0-2-47,1 0 1,2-2 0,0 0-1,2-2-506,-1 1 1,3 1-1,-2 1 1,2-2-417,1 0 1,-1-2-1,0-2 1,-1-2 117,0-1 1,-1-3-1,0-1 1,-2-2 607,0-3 0,1 1 0,0-2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3.6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1 148 7949,'2'4'62,"2"-1"0,-1 0 0,0 1 1,0 0-1,-1-1 0,1-1 0,0 0 1,1 0 316,-1 1 0,2-3 0,-1 2 0,1-1-288,0-1 0,0 0 1,1 0-1,-1 0 34,1 0 1,1 0-1,0 0 1,1 0 45,0 0 0,-2-1 0,3-1 0,-1-1-243,1 0 0,-3-2 1,2 2-1,-2 0 1,1-1-1,0 0 1,0-1 0,-1-1 0,-1 0 1,1 0 13,-1-2 1,0-1 0,-1 0-8,-2-2 1,0 0 0,0 0 0,-1 1 87,0-1 0,-3 0 0,0 2 0,-2 2 95,-2 1 1,0 0 0,-1 2 0,0 0 142,0 2 0,-1 1 0,-4 3 0,0 1 535,-1 5-637,-2 6 0,4 1 0,0 6 57,1 1 0,4 3 0,0 2-27,4 0 0,2-3 1,2-1-1,3 0 0,3-1 1,1-1 411,2-3 0,0-2-757,2-1 1,-3-3 0,-2-3 0,0-1 0,0-3 0,0-1-388,-1-2 1,1-5-1,-1-3-1431,0-4 777,-1-3 0,-3-4 0,-1-2 1196,1-3 0,-3 0 0,3-2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04.4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1 7368,'-4'0'-462,"1"0"0,1 0 597,-1 0-11,1 0-99,0 0 0,3 2 0,0-1 1,3 0-35,1 0 1,0 0 0,0 0-1,1 1 79,-1-1 1,1 1-1,1 1 1,0-1-29,-1 0 0,0 1 0,0-2 4,1 1 1,-1 1 0,2 0 0,0-1 0,1 0 35,1 0 1,0 0 0,-1 0 140,0 1-186,0-1 0,2 0 0,-1 0 9,-1-1 1,0 3-1,-1-2 1,-3 0 30,0 0 0,-1-1-215,0 0-730,-2 2 676,1-2 154,-3 1 1,2-2 0,2 0 18,0 0 1,0 0-1,0 0 244,0 0-87,-2 0-134,3 0 5,-5 0 9,3 0-255,-1 0 1,-1 1 153,1 1 83,-2-2 0,-2 5 0,-1-2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09.1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0 202 8284,'2'-3'0,"1"0"271,0 0 0,-2 4 0,1 3 0,-2 3 0,1 2 0,0 1 0,1 3 0,1 4-10,-1 4 1,2 5 0,0 5 0,1 2 0,0 0-1,1 1 1,0 0 0,0-1 304,1 0 0,-2-4-584,2 2 1,-1-6 0,-1-2-1,0-3 1,0-3 0,-1-2-509,0-2 0,-3-3 218,1-1 0,-2-1 0,0-3-725,0 1 773,0-3 0,0-8 0,0-3 0,0-3 5,0 0 1,0-3 185,0 0 0,0-2 0,1-3 0,0-4 0,1-2-78,-1-2 1,2-2 0,-2 1-1,1-2 173,-2 0 1,0-4-1,0 0 1,0-1 399,0 1-367,0 0 1,0 7-50,0-1 1,0 0 0,0 2 0,0 1-9,0 2 1,0 3 0,0 2 0,0 2 56,0 2 0,0 2 1,1 3-1,0 2 0,1 1 1,1 0 166,-1 1 1,2 2 50,0 1 1,-1 0-120,0 0 1,1 3-1,1 5 1,1 3 125,-1 2 1,0 8 0,1 5-72,-1 5 1,0 0 0,1 3-1,-2 0 1,1 0 0,-2 2 112,1 1 0,-1-5 0,1 2-359,0-3 0,1-5 1,0-2-78,1-1 1,-1-5-1,0-1 1,1-1-25,1 2 1,-1-2 0,1-2 0,-1-1 0,0-2-42,1 0 1,-1-2 0,1 0 0,-1-2-213,0-1 0,0 0 0,0-2 0,1-2-3,0-1 1,1-2 0,-1-3 0,-1-1 99,0-2 0,0-2 0,-1-1 212,0-2 1,0-2 0,-1-2 0,-1 0 0,0-1 34,-2-1 0,1-3 0,0-1 0,-1 0 0,0-1 237,-1 1 1,-1-1 0,0 3-37,-1 3 1,-1 2 0,1 2 0,1 0 105,0 3 1,1 3-1,0 2 668,0 1-743,0 0 1,1 4 0,0 0-111,1 4 0,2 3 1,-1 4-1,0 1 80,1 3 0,-1 3 0,3 5 0,0 3 52,1 2 1,-1 5 0,1 0-1,-1 1-12,-1 0 1,1 2 0,-1-3 0,0 0-138,1 1 1,-1-3 0,0-1-1,1-2 1,1-2-176,0-2 0,2-5 0,-2 1-148,0-1 0,0-3 1,0-2-1,0-1-188,-1-2 0,0-2 0,1-2 0,-1-1-60,0-2 1,0-4-1,-1-2-1727,-2-3 1539,1-1 697,1-3 0,0-2 0,1-1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09.8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81 125 7814,'2'-5'-236,"-1"-1"1,2 1 0,-2 0 0,1-1 470,-1 1 0,0-2 0,-1 0 0,-1 0 0,-1 0 0,-1-1 0,0 2 0,0-1 83,0 0 0,-1 1 1,1-1-1,-2 1-98,2 1 0,-2 1 0,1 1 0,0 1-92,-2 1 1,1 0 0,0 1 0,-1 1-14,1 0 1,0 5 0,0 3-109,1 3 1,0 2 0,2 4 0,1 0-31,1 1 1,0 0 0,2 1-1,1-1 1,1 0 112,1-2 1,0-2 0,2-1 0,-1-1 0,-1-1-39,0-1 1,1-2-1,-1-1-273,0 0 0,1-1 0,-1-2 110,0-2 0,1 0 1,-1-4-1,1-1-118,-1-1 1,0-4 0,1-3-1,-2-1-3,0-2 1,0-2 0,-2 1 0,1-1 374,-1-1 0,0-2 0,-2 0 0,0 1 16,0 3 0,0 1 0,0 4 1,0 2 162,0 1 0,0 4-87,0 2 1,0 4 0,0 6 0,0 1-154,0 2 1,2 0 0,0-1 0,1 0-243,1 0 1,1-1 0,1-1 0,1-1-24,0-1 1,2-1 0,0 0-1,1-2 1,1-1 0,0-1-1,1-1 1,1 0 0,-2 0-1,1-2 1,-2 1 0,1 0 182,0 1 0,2 0 0,1-2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3.4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48 166 7685,'0'-4'0,"-2"-1"0,1 2 0,-1-1 59,0-1 0,1 0 0,-1-1 0,0 1 0,-1 0 0,1 1 0,0 0 0,0 1 390,-1 0 0,3-2 1,-3 2-26,1 0 1,1-1-35,-3 2 1,3 0-203,-3 2 0,2 3 0,-1 1 0,1 3-175,1 1 1,0 3 0,1 0 0,0 1 0,0 0 0,0 2 0,1 0 0,0-1 17,1 0 1,2 1-1,-1-2 1,0 0-26,1 0 1,-2-2 0,1 1 0,-1-1-96,-1-1 1,0-1 0,-1-1-305,0 0 0,-1 0 67,-1-4 1,-1-1 239,-2-4 1,2-1 0,0-5 0,0 0 0,0-3-1,1 1-64,1-1 0,0-1 0,1-1 146,0-1 1,1 0 0,0-3-1,1 0 35,1-1 1,-2-5-1,2 1 1,-1-2 51,-1 1 1,3 2-1,-2 3 1,1 4 62,1 2 0,1 4 1,1 1-1,1 3 20,0 2 0,2 2 1,0 2-142,1 4 1,-1 0 0,0 4-1,0 2 1,0 1-82,0 2 1,-1 1-1,1 0 1,-1 0-289,0 0 205,-2-2 0,3-1 1,-2-3-250,0-1 1,-1 0 0,-1-2-145,0-3 0,-1-1 532,0-3 0,-1-4 0,2-2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3.8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193 45 8549,'0'-5'0,"-1"-1"528,0 1 1,-2 0-1,-3 0 1,-1 1-273,0 0 0,-4 1 1,2 0-1,-1 1 1,-2 1-1,1 1 1,-1 0-465,3 0 0,-1 0 1,3 1-1,1 1 1,2 1 135,2 2 1,2 1-1,3 1 1,4 2-624,3 1 1,4 1 0,-1 2 0,0 1 710,0 1 0,1 2 0,-1-1 0,-2 0 414,1 0 1,0 0 0,-1 0-1,-2-1 21,0-1 0,-2 1 0,-2-2 0,-2 1-176,-1-1 0,-4-1 0,-2-2 1,-2-1-324,-3-2 0,-2-1 0,0-3 1,-1-1-472,-3-1 1,1-2 0,-1-1 70,-2-1 0,0-5 0,1-2 1,0-2-1,0-1-123,2 0 0,1 1 1,3-1-1,1-1 571,2 0 0,1 0 0,0-2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4.6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22 116 7424,'1'4'894,"1"0"1,0-3 0,2 3-1,0 0-860,0-1 0,1 1 1,0 0-1,1 1 71,1 0 0,1-1 1,1-1-1,0 1-192,1-1 1,2 1 0,0-2 0,-1-1-166,-1-1 0,-1-2 0,-1-2 0,0 0 175,0-2 0,-2-1 1,-2-2-1,-1-1 51,0-1 0,-1-2 1,-2 0-1,-1 0 188,-1 0 0,-1-1 0,-2 2 0,-1 1-23,1 2 1,-2 3-1,-1 0 1,0 2 56,-2 2 1,0 0-1,0 2 1,-1 1 0,0 2-1,-1 3 1,-1 3 1025,1 2-1066,1 2 0,0 3 1,1 1-1,1 0-85,2 1 0,2 2 1,1-1-1,2 1 20,2-1 0,3-2 0,2 2 0,2-1-290,1 0 0,1 0 0,2-1 0,-1 0-77,1-1 1,0-2 0,0-4 0,1 0-648,0-1 1,3-1-1,-2-3 1,0-2 582,0-1 1,-1-1 0,0-2 0,0-1 0,0-2 0,-2-2 0,-1-1 339,-1-2 0,0-2 0,-2-2 0,-1 0 0,0 0 0,2-2 0,1 2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5.0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24 8109,'1'-5'359,"2"-1"1248,0 1-1222,-2-1 1,1 4 0,-2 2-284,0 3 1,0 4-1,0 2 1,0 2 13,-2 1 1,1 1 0,-1 2 0,0 2-242,0 0 1,1 0-1,1 0 1,0 1 186,0-1 0,1 2 0,2-2 1,0 1 96,1-2 1,1-2-1,1-2 1,0 0-240,1-2 0,1-1 0,-1 0 1,1-2-192,1-2 1,-1-1 0,-1-2 0,0-1-107,2 0 0,-3-2 1,1-3-1,-1-3-87,0-3 0,-1-1 1,0-1-1,1-3 129,-1-2 0,-1-3 0,-1-3 0,-1 0 63,1 1 0,-1 0 272,-1 0 0,2-2 0,0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5.2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 9756,'8'0'0,"0"1"1429,1 0 1,-4 1-1,-3 1-1259,-2 1 1,0-1 0,0 1-1244,-2 0 1,-1 1 1072,-2 0 0,-3 1 0,0-1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6.1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3 8009,'5'0'411,"0"0"0,-2 1 1,-1 0-1,-1 4 0,-1 1 1,0 4-1,-1 2-231,-1 2 1,-1 4-1,-2 4 1,0 4-1,1 5 1,1 4-1,1 5 1,0 1-1,2 0 1,-2-3 0,0-3-1,1-1-140,0-1 0,3-2 0,1-3 0,0-3-52,1-1 1,1-5-1,0-1 1,2-2-111,0-2 1,0-1 0,-1-2-1,1-3 16,0 0 0,0-1 0,-1-1 0,1-2 23,0-1 0,0-1 0,0-4 0,0-1 0,0-3-690,1-4 1,0 1 0,1-4 421,0 0 1,-1-1 0,2-2 0,-2-1 377,0-1 1,1-1-1,-2-4 1,0 0-1,-1 0 156,-1-1 1,-2 3 0,0-1-32,0-1 0,-1 1 0,-2 0 0,0-2-45,0-1 0,0 1 0,0 0 0,0 0-112,0 1 1,-1 2 0,-1 1 0,-1 2 14,0 2 1,0 0 0,2 1 0,-1 2-1,1 1 1,1 2 0,0 1 152,0 1 1,0 2 0,0 3 0,1 0 0,2 0 490,0 1 1,-2 1-553,3 3 1,-2 3 0,1 4 0,-1 4-9,-1 3 0,0 6 1,-1 6-1,2 2-108,-1 5 0,1 2 0,-2 5 0,0-2-28,0-4 0,2-2 1,0-4-1,1-1-109,2-2 0,-1-2 1,2-3-1,1-3-144,2-2 1,0-3-1,0-2 1,0-2 72,1-2 1,1-2 0,0-4-1,-1-2-1309,-1-1 1531,1-4 0,0-6 0,4-2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8.8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90 8082,'2'-4'-234,"0"1"645,-1-2-232,0 1 1,-1 1 65,0 3 0,0 2 0,1 2 0,2 0 584,0 0-703,-2 1 1,4 0-126,-2 0 0,2 1 0,0-1 0,1 1 0,1 1 7,0 0 1,4-1 0,1-2 0,0-2-74,1-2 0,2 0 0,-1 0 0,0-2-255,0-2 0,-4-1 1,1-2-1,-2 0 296,-3-2 1,1 0-1,-5-1 1,-1-1-11,0 0 1,-2 1 0,-1-1 0,-2 1 129,-3 1 1,1 1 0,-3 3 0,-1 0 167,0 1 1,0 0-1,-2 3 1,0 2 252,0 2 1,-3 4 0,1 3-297,1 2 0,-2 4 0,2-1 0,2 3-144,-1-1 0,4 2 1,1 0-1,1 2 0,1-1-30,2-1 1,0-1 0,4-1 0,1-2-623,3 0 1,1-4-1,4 0 1,1-1-258,3-1 1,1-2-1,2-1 1,1-2-762,1-2 1593,2 0 0,1-2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3.8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8052,'20'0'0,"-4"3"6259,-5-3-3094,-5 3-2374,-4-3 1,-2 0-2351,0 2 0,-3-1-42,-2 1 1601,-3-2 0,-8 3 0,-1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9.3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183 62 8606,'0'-5'0,"0"-1"0,0 1 0,0-1 0,0 1 0,-1 0 0,-1 0 547,-1 1 1,-2 0 0,0 1-1,-1-1 1,-1 1 0,-1 1 0,0 1-1,-1 0-246,1 1 0,-2 0 1,3 1-1,1 1-509,0 3 0,3 3 0,1 3 0,2 2-286,2 1 0,1 3 0,5 2 0,2-1 81,2 1 1,1-2-1,-1 0 1,1-1 426,-2 0 0,-1-3 0,-2 0 1,-1-3 273,-2-1 0,0 1 1,-3-3-1,-1 0-163,-1 1 1,0-2-1,-2 1 1,-2-2-317,-3-1 1,-2-2 0,-3-2 0,-3 0-303,-2 0 0,-3 0 0,-3-2 1,-1-2 492,2 0 0,-6-7 0,3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22.9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3392 392 8923,'-5'0'0,"0"-1"0,0 0 0,1-2 0,-2 1 0,0-1 125,0 0 0,-2 1 0,0-1 0,-1 0 0,0 0 1,-1 0-1,0-1 0,0 1-195,-1-1 1,0-1 0,1-1 0,-2 1 18,0 0 1,-2-2 0,-3-1 0,-2 0-22,-3 0 1,-3-1-1,0 1 1,-1-1 24,0 0 0,1 0 0,-1-2 0,-1 1 91,-1 1 1,-5-1 0,-1 2 0,-2-1-104,1 2 41,-7-1 0,1 2 1119,-7-1 0,-1 1-475,1 1 1,-7-1-359,0 1 0,1 0 0,-3-1 0,-1 1 1,-3 1 7,0 1 0,-3 0 0,2-1 0,-2 0-352,1 0 1,0 1 0,0 1-1,0 0-176,4 0 1,-5-1-1,9 1 1,0 1-244,3 0 1,-1 0 0,6-1 0,0 0-54,2 0 0,7 1 1,3-1-1,5 0-138,3 0 0,0-1 0,5 0 0,3 1 686,2-1 0,3 1 0,3 1-164,1-1 0,2-2 0,1 2 1,0 0-1,1-1 216,0 0 0,0 1 0,1-1 164,0 1 1,-1-2 0,1 2 0,-1-1 0,1 1 403,-3 1 1,2-2-1,-1 2 1,1-1-1,0 0-125,-1 0 0,1 0 0,-1 2-427,1-2 1,1 1 0,-1-2 0,-1 1-120,0 0 1,-2 0-1,0 0 1,-1 0-90,1 0 0,-2 1 1,0 0-1,0 0-60,-1 1 1,0 0 0,-1 0 0,1 0 117,1 0 0,2 0 0,0 0 0,0 0 13,1 0 0,0 0 0,1 0 1,0 0 222,0 0 1,1 0-1,-1 0 1,0 0-88,1 0 0,-1 0 0,1 0 1,-2 0-72,0 0 1,0 0 0,0 0 0,0 0-47,-1 0 1,1 0 0,-1 0 0,2 1-79,-1 0 1,2 0-1,-1 1 1,0-2-108,0 0 1,1 0 0,-1 0 0,1 0 83,1 0 0,-1 0 0,1 0 0,0 0-30,-1 0 0,1 0 0,0 0 0,-1 0 4,-2 0 1,2 2 0,-3 0-1,0 0 68,1 0 1,-2-1 0,3 2 0,-2 0 2,0-2 0,1 1 1,1 0-1,1-1 211,1 0 0,-1 1 0,1-1 247,0 1 0,-1-2 1,1 0-1,-1 0-25,1 0 1,0 0 0,-1 0 0,-1 0 0,-2 0 203,-1 0 0,-1 0-531,0-2 1,1 1 0,-2-1 0,0 2 0,-1 2 19,0-1 0,-1 3 1,-1-2-1,1 1 32,1-1 1,-1 2 0,2-3-1,0 1-84,3 1 0,-1-2 0,1 2 1,1-1-49,1-1 1,1 2 0,1-1 79,-1 1 0,1-1 1,0 1-1,0 0 12,1 0 1,-1-1 0,2 1 30,-2 1 1,2-1-1,-1 0-71,0 0 231,1 1 0,1-1-156,2 2 1,0 0 0,1 1 0,0-1-16,1 0 1,0 1 0,-1-1-114,1 1 0,0-1 0,-2 0-65,2 1 1,-1-1 0,1 0 153,-2 1 0,0-1 0,0 0 0,0 1 27,0 1 1,0 0 0,0 1 0,0 1 59,0-1 1,0 0 0,0 2 0,0-1-1,0 0 119,0 1 1,0 1-210,0 0 1,0 1 0,0 1 0,0 1-6,0 1 1,2-2 0,0 0 0,-1 0 0,-1 1 50,0-1 0,2 3 1,1-3-1,-1 2 19,0-1 1,2 0 0,-2 2 0,1 0-19,-1 0 0,0 0 0,0 1 1,0 0 26,1-1 0,-2 0 0,2-2 0,-2-1 10,1 2 0,0 0 0,-2 0 1,0-1 20,0 1 0,0 0 0,0 1 0,0 1 454,0 1-401,0-4 0,2 3 0,0-4 0,-1-1 77,-1-1 0,2-2 0,0 0-34,-1 0 1,1-1 0,1 0-1,-1-1-78,1 0 1,0 1 0,-1-2 0,-1 2-209,0-2 0,-1 0 0,1-1 0,1 1-34,-1-1 1,0-1 0,-1-1-1,0 1-96,0 1 1,0-1 0,0-1-48,0 1 1,0 1 92,0 1 0,1-2 91,0 0 0,1 0 0,1-2 1,1 0-1,-1-1-146,1 1 0,-1 1 1,1-2 7,0 1 1,-1-1 0,2-1 0,0 1 0,-1 0-214,0 1 1,0 0-1,1-2 29,0 2 0,2-1 0,1 1 0,0 0 209,2 0 1,-2 1-1,1 0 1,1-1 86,0 0 1,1 2 0,1-1 0,1 1 76,1 0 1,0-1-1,2 1 1,0-1-112,0 1 0,2-1 0,1 1 0,1 0-564,0 1 601,2-2 0,-5 2 81,3-2 1,-2 2 0,3 0 0,1-1 0,1-1 182,0 2 1,2-1 0,1 0-1,-2-1 0,-2 2 0,-1-1 0,-1 0 0,0 0 460,2 0 1,-1-1 0,1 0 0,-1 1-375,0-1 0,0 2 0,-2-3 0,-2 2-241,-2 0 1,-2-1 0,2 1 0,0-1-194,-1 1 0,2-1 0,1 0 0,0 0 0,1 0-180,-1-1 0,1 2 390,0-2 0,0 1 0,-3-1 0,0 1 0,-1 0-1,-1 0 0,1-1 0,-1 1 1,1 0-3,1-1 0,-1 0 0,0 1 0,1 0-51,0 0 1,3-1 0,0 2-1,-1-1-186,0 0 1,-1 2 0,0-2 0,0 0 264,2 1 1,0-1 0,1 1 20,1 0 1,1-1 0,1 3 0,1-2 0,-1 0 17,-1 0 0,0 0 0,-3 1 0,1 0 58,2-2 1,-1 1 0,1-1 0,-1 0-171,2 1 1,1-1-1,-2 0-82,1 2 130,-3-3 1,3 3-1,-1-2 52,1 2 1,-1 0-1,4-1 1,1 0 0,-1 0-28,0 1 1,-1 0-1,-2 0 1,0 1 34,-1-1 1,3 0 0,-4-1 0,1-1-217,-1 2 1,-1-3 0,0 0 0,-1 0 51,-2 0 0,-1 0 0,-2-2 0,-1 0 20,-1 2 1,0-1 0,0 0 0,1 1-20,0-1 0,5 0 1,-1 1-1,1 0-198,-1 0 235,3 2 0,-3-3 37,2 3 1,-1-3-1,-2 1 1,0 0-1,-1 1-125,-1 0 1,1 0-1,-1 2 1,0 0 50,0-1 0,3 1 0,-1-2 0,2 1 68,1 0 1,-2 1 0,0-2 183,0 0 1,1 1-1,-2-1 1,0 1 0,-1-1-45,1-1 1,0 2 0,2-2 0,0 1-22,1-1 1,2 1 0,-2-1 0,1-1-69,1 0 1,-2 1 0,-1 0-1,-2-1-163,0-1 0,0 0 0,1 0 0,0 0 92,0 0 1,2 0 0,1 0-1,-1 0 73,0 0 1,2 0-1,-2 0 1,-1 0 11,0 0 1,-3 0 0,0 0 0,1 0 154,1 0 0,-1 1 0,0 0 1,-1 1-210,1-1 1,0 0-1,0-1 1,0 2-103,0-1 0,1 1 0,-3-1 0,-2 0-42,-2 1 0,1-1 0,-3 0 0,0 0 83,-1 1 0,-1 0 0,0 0 0,1-1-28,-1 1 0,0 0 297,1 0 1,-1-1-166,0-1 0,1 0 0,-1 0-43,0 0 0,1 0-14,-1 0 1,-1-2-1,-1-2 1,1-2 61,-1-1 1,1-3 0,-2 1-1,-1-3 10,-1-2 0,0-4 1,0-2-1,0-2 29,0 1 0,0-2 0,0 2 1,-1-2-1,-2-2 60,0 0 0,0-2-116,-3-2 1,1 2 0,0-1 0,-1 0 0,0 2 15,-1 1 0,1-1 1,-1 1-1,1-1-49,1-1 0,-2-3 1,0-1-1,0 2-62,1-1 0,1 1 1,0-3-1,2-1-227,1 0 1,-1-2 0,2 3 0,-1 1 0,2 0-370,0 0 0,-1-2 403,-1-1 1,1 1 0,-2 4 0,-2 4 0,0 2-398,-2 1 0,-2 3 0,-3 4 648,-3 3 0,0 1 0,-1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27.1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166 56 7642,'0'-6'891,"0"3"0,-2 1-354,-2 2 0,-1-1 0,0 0 0,-1-1-539,-1 1 1,-3-2 0,-4 0-2179,-4-2 1152,-2-1 1028,-4 1 0,0-3 0,-3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1.3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241 151 8096,'2'-3'208,"1"1"25,0-1 1,0 3 196,-1-3 118,-1 3-189,1 0-416,-2-2 222,0 2 1,0-3 210,0 1 192,0 1-274,0-4-91,-2 2 0,-1-2-62,0 0 0,-1 1 1,1 1-1,1-2 163,-1 1-248,-1-2 62,1 1 1,-1 1 0,-1 1 0,2-1-69,-1-1 0,-1 0 1,0-1-1,-1-1 0,-1 0 1,-1 0-70,0 1 0,0 1 79,-1 0 1,-1-1 0,1 2-1,0-1 1,1 3 0,0-1-1,0 2 53,0 0 0,-1 3 1,1 1-1,-1 2-31,0 3 0,0 2 1,0 2-1,1 2 128,0 2-30,-2 2 0,6 0-101,-1 4 0,1-1-2,1 6 0,0 1-189,3 6 0,0-1 75,0 1 1,3-3-137,3-1-46,-1-2 250,5 3 1,-2-3-549,3 0 348,-3-3 1,4-1 0,0-3-1,0-2-122,1-1 1,0-3 0,-1-1-1,1-2 56,-2-2 1,1 1 0,-2-4 0,1-1-107,-3-2 1,4 0 0,-1-2 0,0-1 5,1 0 1,-2-3 0,1-1-1,0-2-310,-1-3 343,1-1 0,-1-4 0,-1 1 0,-2-1 302,-1 0 0,2 0 0,0-3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1.8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0 8523,'3'1'780,"-1"0"0,-2 4 0,0 2 0,1 3 0,0 5-481,1 2 1,0 3-1,-2 3 1,2 1-1,0 1 1,1-1 0,1 1-1,1-1 1,1 0-308,1 0 0,-1-1-631,3 0 1,-2-3-1,0-3 1,-1-2-350,-1-3 1,1-1 0,-1-2 0,0-2 987,-2-1 0,5-1 0,-3 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2.4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237 49 9449,'-5'0'679,"-2"0"1,-1-1 0,-2-1 0,-4 1-1,-2-1 1,-3 1 0,1-1-1316,0-1 1,-2 1-1,2-2 1,1 0-1,1 0 1,2-2 635,1 1 0,2-1 0,0 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3.1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55 8464,'5'3'0,"-1"0"0,0 0 0,-1-2 0,1 2 0,0 0 0,-1 0 95,0 1 0,2-1 0,-2 1 0,2-1 1,1 0-1,-1-1 0,0 1 0,1 0-133,1-1 1,-1 0 0,2 0 0,-1-1 17,0 1 0,2-2 1,-1 0-1,0 0 20,-1 0 0,1 0 0,-2 0 0,0-2 42,-1-2 0,-2-1 0,1 0 0,-1 0-2,0-1 1,-1-1 0,-2 0 0,0-1 33,0 0 1,-2 0 0,-1 2 0,-1-1 257,-2 0 1,-1 1 0,1 1 0,-1 1-73,-2 1 0,-1 2 1,-1-1-1,-1 1 55,-1 1 0,1 1 1,1 1-1,1 3-92,-1 1 0,3 4 0,0-1 0,3 2-305,1 1 0,2 0 1,2 2-1,1 0 1,1 0-1,3-1 0,4 0 1,1 0-1,3 0 1,1 0-1,0-1 1,0-1-1,0-1-1037,0-1 1,1 1-1,-3-3 727,0-1 0,0 0 0,-2-3 1,-1-2-847,-2-2 1238,-1-2 0,1-4 0,2-2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3.8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1 9146,'0'6'167,"0"1"1,0-1 0,0 2 0,0 0 0,1 1 0,0 1-1,1 0 1,-1 2 0,-1 0 172,0 0 0,0 2 0,0-1 1,1 1-246,1-1 1,-2-1 0,2-1-1,-1-1-140,-1-1 1,0 0-1,0-1 1,0 0-82,0 0 1,0-3 0,0-2-219,0 2 256,0-3 1,2 0-1,-1-4-189,1-2 1,-1-2-1,0-2 170,1 0 0,-1-3 0,0-1 0,0-1 56,1 0 1,2 1-1,-2-1 1,1-1-1,1 0 0,-1-1 0,1 0 1,0-1-1,1 2 196,2-1 1,-1 4 0,1 0 0,-1 4 33,0 1 0,1 3 0,0 1 1,0 1-113,-2 1 1,1 3 0,-1 0 0,1 3-60,-1 1 1,-2 2 0,0 3-1,0 2-12,0 2 1,-1 0 0,0 1-1,0-1-32,-1 0 0,2 1 0,-2-2 0,1 0-116,-1-1 1,1-1 0,1-3 0,-1 0 0,1-2 0,0 0 151,1-2 0,3-2 0,2-2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4.2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134 59 8147,'0'-5'0,"0"-1"0,-1 1 254,0-1 0,-1 1 0,-1 0 0,-2-1-23,-1 1 0,-1 0 1,-1 2-1,0 0-176,1 1 1,0 1 0,-1 0-1,0 3 24,-2 3 0,2 3 0,-1 3 0,0 1 73,1 1 0,0 2 0,3 1 0,2 0-214,1 0 0,1 2 0,2-2 0,1 0 364,1 1 1,2-3 0,1-1-1,0-1-116,2-2 0,-1 2 1,0-5-1,0-1-178,0 0 0,0-3 0,0 0 0,1-2-212,-1 1 1,-1-1-1,2-2 1,-1-4-96,0-1 1,0-3-1,-1-2 1,-1-1-129,0-3 0,0-1 0,-1-1 73,0-3 1,-3 1 0,1 0-1,-2 0 1,-2 2-380,-1 1 0,-2 0 733,-1 2 0,-1 1 0,-2 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4.9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58 8006,'0'-6'0,"0"1"0,-1 0 0,-2-1 0,0 1 0,0 0 0,-1 0 518,1 1 0,-1-1 0,-1 2 1,-1 0-1,1 1 0,0 0 0,-1 1-430,1 2 0,-1 2 1,1 4-1,0 2 0,-1 2 1,2 3-1,0 2 0,1 3-111,0 1 1,1 1 0,2 0 0,0 0 88,0-1 0,3-3 0,0-2 0,2-1-106,0-1 1,1-3 0,-1-2 0,0-1-58,1 0 1,1-1 0,1-3 0,-1-1-16,1-1 0,1 0 1,-1-2-1,0-1-230,2-1 1,-2-2 0,0-1 0,0-1 250,-1-2 0,0-2 0,0-2 0,-1-2 106,-1-2 0,-1-4 1,-2 3-1,0 1 106,1 2 0,-1 4 140,-2 2 1,0 4 0,0 5-72,0 3 0,0 7 0,0 2 0,1 2-72,1 2 0,1-1 1,-2 2-1,1-1-70,1-2 0,1-2 1,1 0-1,1 0-127,1-2 0,0 0 1,1 0-1,0-2-799,-2 0 1,2-1-1,0-2 1,0 1-1299,1-1 2176,2-2 0,2 2 0,0-2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8.292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2103 55 20761,'-4'0'-180,"0"-2"1,0 1 0,-1-1 0,0 0 244,-1 0 1,1 0 0,-1 1 0,-1-1-1,-3 0 1,-1 0 0,-1 0 0,-3 0 51,-3 0 1,-2 1 0,-3-2-1,-1 0-26,1 0 0,-1 1 0,-1-1 1,-2 0 2,-2 0 0,-2 2 1,-3-1-1,-2 1-69,1 1 1,-6 0 0,-1 0-1,-3 0-40,-3-2 0,-4 1 0,2-1 1,-3 2-11,-5 0 1,4 0 0,-2 0-1,0 2-655,0-1 598,-4 1 0,11 0 0,-5 0-7,1 1 0,0-1 1,4 1-1,2 0 1,1 0-338,0-1 0,1 1 359,1-2 1,6 0 0,0 1 0,0 0 0,1 1 32,2 0 1,-2-1 0,4 1 0,3 1-112,-2-1 0,2 1 0,0-1 0,1 0-76,5 1 1,2 0 0,7 0 0,2 0 68,4 0 1,2 1 0,2 0-1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7.3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1359 131 8387,'-11'-2'0,"-2"-1"0,-3 0 0,-3 0 0,-2-1 217,-3 1 0,2-1 0,-3-1 1,-1-1-1,-1 1 0,-3 0 1,-4-1-1,-3 1 0,0 0 1,0-1-1,-1 1 1146,-2 0-1448,-3-1 1,0 1-1,-2 0 1,3-1-120,1 1 1,-3 2-1,1 1 1,1 2 30,2 0 1,-1-2 0,3 0-1,-1 1 169,1 0 0,2 1 1,7 0-1,2 0 137,3 0 0,2 0 0,1 0 1,0 0 35,1 0 1,2-2 0,2 1 0,0-1 48,0-1 1,2 3 0,2-3 0,2 2-5,1-1 0,3 0 0,-2 2-5,3 0 0,1 0-71,0 0 0,3 2-88,-3 2 0,3-1 1,-2 1-286,1 0 1,1 1 0,-2 0-43,1 0 0,-1 1 1,2 0-1,-1 0 108,1 1 0,0 2 0,1-1 181,0 0 1,0-1 0,0 2 0,0 1 0,0 0-28,0 1 1,2 2 0,0 1 0,-1 2 26,0 2 1,1 0-1,-1 2 1,1-2-72,-2 1 0,0-2 1,0 3-1,0 0 1,0 3 0,0 1 1,0 3-1,0-1 78,0-1 1,0 1 0,0-2 0,0 0 220,0 1 1,0 2 0,0-1 0,0-1-83,0 0 0,0-4 1,1 0-1,0-2-21,1-2 1,-1 0 0,-1-1 341,0 0-418,0 0 1,2 5-1,0 1 14,-1 0 1,2-3 0,-1-5 0,1 0 0,1 0 22,1-1 0,0-4 0,-1-1 0,-1 0-44,2-1 1,-2-1-1,-1-1 1,1 0-300,0-2 0,-1 0-160,-1-1 23,0-1 923,-1 1-398,2-2 1,1 0 0,3 0-170,-1 0 0,0-1 0,1 0 0,0-1-146,1 1 0,1 1 0,1 0 1,0 0-1,0 0-29,2 0 0,1 0 1,1 0-1,0 1-172,0 1 0,4 2 0,-1-2 0,1 1 355,2 1 1,2 0 0,5 1 0,1-1 241,2 0 0,1 2 0,-1-2 1,0 1 25,0 0 0,2 0 0,-1 1 0,2-1-47,0 1 0,-3-1 1,-1 0-1,-3 1-297,-2-1 0,5-2 0,-1 0 0,2 0 67,0 0 1,0 1 0,-1 1-1,0 1 29,2-1 1,2 0-1,1 1 1,2-1-48,1 0 1,-2 1 0,-1-1 0,-1 0-174,-2-2 1,2 0 0,-6-3-1,0 0-65,-2 0 241,-2 0-27,-6 0 1,2-3 0,-3 0 0,2-2 0,2 0-1,1-1-78,2 1 1,2 2 0,0 1 0,1 2 58,0 0 1,-1 0 0,0 0-1,-1 2 81,2 2 0,1 0 1,-1 0-1,-1-1-65,-2-1 1,0 1 0,-6-2 0,-1 1 14,-1-1 0,-2 1 0,-3 0 0,0-1 102,-2 0 0,2-1 0,-1 2 1,0-1 250,-1 1 0,2-1 1,-1 0-1,0 1-232,0 1 1,0-2 0,0 2 0,-2-1-18,0-1 0,-1 2-103,1-1 0,-3-2-197,1 2-257,-3-1 428,1-1 1,0-1 298,0-1 0,0 2 1,0-3-1,0 1-67,1 1 0,-1-3 1,1 2-1,-1-1-27,-1-1 1,2-1-1,-2-1 1,1-1-74,-2-2 0,0-4 0,0-2 1,0-2-18,0-2 0,2-2 0,0-1 0,0 0 66,0 0 0,-1-4 0,0 1 0,1-2-92,-1-3 1,0-3 0,1 3 0,-2 0 13,0 0 0,0 2 0,0-3 0,0 0-116,0-1 1,0 1 0,-2 5 0,1 0-357,0 3 0,-2-2 0,0 3 0,-1 0 212,0 1 0,1-1 0,-2 1 0,1 0 122,0 1 0,1 4 1,0 3-1,0 1 23,1 2 0,1 2 1,0 1 108,0 1 1,2 2 378,0 0-208,0 2-154,4 2 32,-5 0 1,2 0 166,-4 0 0,-1 0-87,-2 0 0,2 0 0,-1 0-121,0 0 0,-1 0 1,0 0-1,-1 0 32,1 0 1,0-1 0,-1 0 0,-1-2-99,0 1 0,0-1 0,1-2 1,-1 2 15,0-1 1,-2-1-1,2 0 1,-2-1 83,0 1 1,0-1 0,1-1 0,-2 0 89,0 1 1,-3-2 0,-2 1 0,-2 0-13,0-1 1,-6 1-1,0-1 1,-1 0 177,-1-1 0,-1 2 1,-3-1-1,-5 0-173,-2-1 1,-7 2-1,2-1 1,1 0-265,-1 2 0,-5-2 1,-3 1-1,1 0-447,4 1 1,-2-1 0,1 0 0,1 0-968,2 2 1537,2-1 0,3-2 0,-1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40.5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4 9048,'0'-3'1175,"0"4"0,0 4-1028,0 3 1,0 4 0,0 3 0,-2 3 0,1 1 0,-1 1 0,1 1 0,0-2-213,-1-1 0,0-1 0,2-2 0,0-3-763,0-1 0,-1-1 1,-1-1 827,1-1 0,0-3 0,1 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9:22.90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35 8012,'0'-2'723,"0"-2"1,0 4 0,0 0-543,0 2 1,0 2 0,0 1 0,0 0-57,0 1 0,0 0 0,0 2 0,0-1-128,0-1 1,0 2-1,0-1 1,0 1-14,0 1 0,0-1 0,0-1 1,0-1-3,0 1 0,0-1 0,0 0 0,0-2-69,0 1 1,0-1-67,0 1-291,0-1 160,0-2 1,-1 0 160,0-4 1,0 0 0,0-2 0,0-1-71,1 1 1,0-2 0,0 0-1,0-1 225,0 1 0,0-2 0,0 1 0,0-2 17,0 0 1,0 1-1,1-1 1,0 2 73,0-1 0,1 2 0,-1-1 0,1 1 25,1 1 1,-2 1-1,2 1 1,-1 0-95,0 1 0,1-2 1,0 2-1,0-1-98,-1 0 1,1 0-18,0-2 0,0 1 0,0 1 100,0 0 0,-1 2 48,1 0 0,0 0-16,2 1 1,-3 1 0,0 0 0,0 0-11,-1 2 0,1 0 0,-2 1 0,0 1-44,1-1 1,0 1 0,0 0-1,0 1-39,-1 0 1,0 0-1,-1 0 1,0 1-4,0-1 1,0 2-1,1-2 1,0 0-12,0 1 1,0 0 0,0-1 0,0 1-3,0-1 1,1 0 0,1-2 0,0 1-76,0-1 1,1 1-112,0-1 0,1-1 0,-1-1 18,0 0 1,-1 0 0,0-3-1,0 0 10,1 0 1,-2-3-1,1 1 1,-1-2 73,1-1 0,1 0 1,-1 0-1,0 0 163,0-1 1,0 0-1,0 0 1,-1 1 161,1-1 1,-1 2 0,2-1 0,-1 0-28,-1 0 1,0 0-1,0 2 168,0 0 0,1-1-91,0 1 0,-1 1-9,2 0-272,-2 2 87,2-3 0,-2 3 0,1-1 102,0 0 44,-2 0 1,3 3-54,-2 0 1,0 2 0,0 2 0,0 2-24,-1 0 1,0-1 0,0 1-63,0 1 1,0-1-1,0 0 1,0 0-1,0 1 3,0-1 1,0 0-1,1 1 1,1-1-204,1-1 0,-2 1 0,2-1 1,0 0-57,-1-2 0,2 1 1,-1-1-1,0 1 105,0-1 0,0 0 1,1-1-1,-1 0-83,0-1 1,0-1-167,1-1 1,1 0 0,-1 0-801,-2-2 952,2 0 0,-3-3 0,1 1 19,0 0 1,-2-2-1,2-1 117,-2 1 1,0-2 0,1 0 0,0 0-1,0 1-54,0 1 0,0-2 0,0 3 0,1-1 175,-1 1 1,0 1 0,0-1-504,0 1 1,2 1 426,-2 0 0,3 2 0,-2-1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9:23.68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37 7447,'3'0'-242,"-1"-2"0,-2 1 399,0-2 1,0 2-209,0-2 1,-1 1-1,0-2 138,0 1 0,-1 2 68,2-2 496,0 2-429,0-1-42,0 2-19,0-2 260,0 1 101,0-1 1,0 6 0,0 0-1,0 1-499,0 0 0,0 0 0,0 0 0,0 1-30,0 0 1,0 0 0,0 0-1,1 1 42,0-1 1,0 0 0,1-2-1,-1 1-59,1-1 1,0 1-1,0-1 1,0 0-153,0 1 1,1-2-1,-1-1-124,1 0 0,0 1-146,1-1 0,0-1 224,1-1 1,-1 0 0,-1-2 0,0-1 86,1-1 0,-2 0 0,0-1 0,0 1 88,-1-2 1,0 0-1,-1-1 1,0 0-6,2 0 1,-2 0 0,2 1-1,-2 0 1,0-1 0,0 2 0,0-1 0,0 1 0,0 1 404,0-1 1,0 1 127,0-1 1,0 2-47,0 1 0,0 1-293,0 1 1,0 2-1,0 2 1,1 1-73,0 1 1,0 1 0,0 0 0,0 1 0,0 0-89,1 0 0,0-1 1,-1 0-1,1-1 0,0 0 1,0-1 34,-2-1 0,2 1 0,0-1-1157,1-2 517,-2 2 0,3-3 0,-2 1-105,1 0 1,1-2 727,-1 2 0,0-2 0,2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9:24.38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35 84 7134,'5'-3'-320,"-2"1"438,0 2 0,-2 0 0,2 0 708,-1-2-503,-1 2 1,-1-3-43,0 2 1,0-2-97,0-1 1,-1 0 0,-1-1-55,-1 1 1,2 0 0,-2 0 0,1 2 39,-1 0 0,2-1 1,-2 1 81,1 0 1,-1 0-165,0-1 1,0 3 0,-1 0-79,1 2 1,2 2 0,-2 1 0,1-1 0,1 1-30,-1 1 1,1-1-1,-2 2 1,2 0-60,0 0 0,0-1 1,1 1-1,0 0 87,0 0 0,2 1 0,-1-2 0,1 1-4,0 1 0,2-2 0,-1 0 0,1-1-61,0 0 1,1-1 0,-1 0-1,0 0 26,1-1 0,1-1 1,0-2-1,-1 0-14,0 0 1,-1 0 0,1 0 0,-1 0 96,-2-2 1,2-1-1,-2-2 35,0-1 1,-1-2 0,1 1-1,-2-1-63,0-1 1,0 0-1,0 0 1,0 0-1,-1-1 70,-1 0 0,-1-1 0,1 3 1,0-1 54,1 0 0,-1 1 1,1 0-1,-1 1 126,1 1 0,1 0-60,0 1-184,0 3 1,0 0-1,0 4 1,0 3-1,0 2 1,0 1-1,0 1 1,0 1-203,0 0 0,0 3 1,0-2 66,0 2 1,2-1 0,1-1 0,1 0 48,2-1 0,-1-2 1,1 0-1,-2-2 0,1-1-513,1-1 0,-1-2 0,1 0-217,-1-2 0,-1 0 783,1-2 0,-1-4 0,1-3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9:25.77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18 117 8009,'0'-4'249,"2"-1"1,-1 2 0,1 0 0,1 0-198,-1 1 0,0-2 0,0 1 1,0 0-1,1-1 0,0 1 1,1 0-1,0 0 86,-1 1 0,1 0 0,-1 0 111,1 0 0,0-1 1,1 1-88,-1 1 1,1 1 0,-1 0-10,0 2 0,0-1 1,0 2-1,-2 0-78,0 1 1,1 2-1,-1 0 1,-1 1-69,1 1 0,-2 0 1,2 1-1,-2 0-72,-2 0 1,1-1 0,-1 0 0,-2-1 16,0 1 0,0-2 1,1 0-1,-1-1-35,-1 0 1,1-1 0,-2 1 0,1-2-82,1 0 0,-1 0 0,1-2 226,0 0 0,-1 1 0,1-2-98,-1 0 1,2-1 0,1 0 0,0-2-40,-1 1 0,1-2 1,-2 1-1,2-1 1,-1-2 17,1 0 0,-1 0 0,1 0 1,0-1 40,2-2 1,-2 1-1,1-1 1,0 0 116,0 0 1,1-2 0,0 0 0,1-2 0,0 2 0,1 0 332,0 0 1,-1 2-345,2 0 0,-1 1 0,0 2 0,1 1 152,-1 0 1,0 1-1,0 2 1,0 2 0,-1 2-259,0 4 1,-1 1-41,0 2 1,0 1 0,0 2 0,0 0-72,0 0 0,0 2 0,-1-2 0,0 0-39,0 1 1,-1-2 0,2-1 0,0-1-451,0 0 1,0-1-1,0-2 1,0 1-976,0-2 1591,0 0 0,0 0 0,0-1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9:27.05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67 82 7940,'2'-2'61,"2"0"445,-3-3 1,1 1-1,-2-1-438,0 1 0,0-1 0,0 1 30,0 0 1,-2-1-1,0 1 1,0-1 61,0 1 1,0 0 0,1 1 0,-2 0 58,1-1 0,-1 2 1,1-1-1,-1 1 19,0 1 0,0 1 1,0 0-1,0 0-15,-1 0 1,0 1 0,0 1 0,0 3-152,1 2 1,0 0-1,-1 0 1,1 1-138,0 0 0,2-1 0,-1 1 0,1-1 35,-1-1 1,1 2-1,1-2 1,1 1-9,1-1 1,1 0 0,0 0 0,1 0 20,0-1 1,1 1 0,-1 0-196,1 0 0,-1-1 0,0-2 0,1 0-293,-1-1 1,1-2 0,-1 0 102,0-2 0,-1-1 0,0-2 334,1-1 0,-2-1 0,1 0 0,-1 1 104,-1-2 1,1 1 0,-1 0 0,0 0 0,0 1-96,0-1 0,0 2 1,0 0-1,0 1 496,-1-1 1,0 2 0,0 0-75,0 0 1,0 1 0,0-1-1,-1 0-213,0 0 0,0 3 0,0 3-111,0 1 0,1 2 1,0 0-1,0 1 13,0-1 1,0 1-1,0 0 1,1-1 0,0 1-10,2 0 0,0 0 0,0 0-84,0-1 0,0-1 0,0-1 0,0 1-110,-1-1 1,2-1 0,-1-1-156,1 0 0,0 0 0,1-2 0,-1-1 30,0 0 1,1-1-1,-1-3 1,1 0 115,-1-1 0,0 1 0,1-1 0,-1 0 111,-1-2 0,0 1 0,-1 0 0,0-1 98,0 0 1,0-1-1,-1 1 1,0 0 88,0 1 1,0 0-1,-1-1 1,0 1 126,0 1 1,0 0-1,-1 2 1,0 0 122,0 2 1,-1 0-130,1-1 0,0 3-104,0 0 0,0 2 0,1 2 0,0 2-109,0 2 0,0 0 1,0 0-1,0 1-38,0 0 0,0-3 0,0 3 0,0-1-22,0 0 1,2 0 0,-1-1 0,1-1-37,0-1 0,1 0 1,-1 0-1,1-1-91,0-2 0,1 2 0,1-1-87,-1-1 0,2 0 0,0-2 0,-1 0 71,0 0 0,-1-2 0,1-1 1,-1-1 137,1 0 0,-1-2 0,0 0 0,-1-1-2,0 1 0,-1-2 0,0 1 1,0-1 129,-1 1 1,1-2 0,0 2-1,-1 1 123,-1 0 1,0-1 0,0 1-201,0 1 1,0 0-17,-2 1 75,2 1 0,-2 2 0,2 2-32,0 2 0,0 2 0,0 1 0,0 1-6,0 1 0,0 1 0,1 0 1,1 0-29,1 1 0,-2 0 1,2 2-1,0 0 33,1 1 0,-1 1 1,0 0-1,-1 2 58,1 0 0,-2-1 0,0-2 0,0-1-30,-1 0 0,0-2 0,-1 0 0,0-1-83,-2-2 1,-3 0 0,-2-2 0,0 0-47,-1-1 0,-2-3 0,-2 1-360,-3-2 1,-1 0 0,-1-2 0,1-1-329,-1-3 1,2 1-1,2-3 1,0-1 0,3-1 730,2 1 0,0-5 0,3 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05.356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829 27 18985,'2'0'-347,"0"0"299,-2 0 144,2 0 0,-1 0 1,1 0 813,0 2 407,0-2-986,0 2 22,-2 0 1,3-1 0,-2 2 99,2 1 1,0-1-119,-1 0-364,-1-1 1,1-3 0,-4 0 188,0-2 1,-1-1 0,0 0-126,0-1 1,-1 1 0,1-1-1,0 2-71,-1 0 0,2-1 1,-1 1-1,0 0 816,1 0-1045,0 2 0,2 0 160,0 2 1,1 0 0,1 2 0,1 1 135,0 0 0,1 0 0,0-1 0,-1 0-81,0 0 0,0 1 0,0 1 0,0-1 22,-1 1 1,0-1 0,0 0-148,1-1-216,-2 1-484,1-4 748,-2 2 0,-2-4 0,0 0-107,0-1 1,0 0 57,0 1 1,1 0-1,-1 1-19,0 0 0,0-1 1,-2 1-511,1 0 613,2-3 0,-1 4-27,2 0 1,2 1 0,0 2-1,0 0 242,0 1 0,1-1 0,0 0 1,0 0-47,-1 1 1,0 1 0,1-1 0,0 0-15,-1 1 1,1-2-41,-2 0-301,0-2 1,0 1 258,-2-2 1,-1-1 0,-2 0 0,1-2 0,0-1-1,0-1-99,0 1 1,-1 0 0,1-1 0,-1 1 55,-1 1 0,2-1 0,1 1 7,-2 0 0,2 0 0,-1 1-472,1 0 265,-1 2 34,2-2 0,-1 2 0,2 2 0,1 0 0,0 1 1,2 0 388,-1 0 0,2 1 1,-1 1-1,1-1 81,0 1 1,-1-1 0,0 1 0,1 0-20,0 1 0,0 0 0,-1-2 1,0 1-53,0-1 0,1 1 1,-1-1-219,0 1 0,-2-3-377,1 1 0,-4-2 246,-1-1 1,-1-1 0,-1-3 0,0-1 0,-1-1 266,-1-1 1,-1-1 0,-2 1 0,0-1 0,1-1 27,2 0 1,0 2 0,-1 0-54,3 1 0,0 0 0,0 2 0,1 0 0,1 2 210,0 0 0,1 0-430,0 2-694,1 0 152,-1 0 722,2 0 0,0 2 1,2 1-1,0 2 1,2 1-1,1 1 1,1 0-1,0 0 240,1 1 0,0 0-262,2 1 6,-2 0 210,1-2 0,-1 1 0,0-2 1,-1 0-15,-1 1 0,-1-1-88,-1-2 1,-2 0-478,-2-1 0,-2-2 0,-3-3 253,-2-3 1,0-2 0,-1 1 0,-1-1 0,-1-1-113,0 0 1,1-1 0,-1 0 229,1 0 1,0 1 0,1-1 0,1 1 0,1 2 147,1 1 0,3 0 1,-2 2-1,2 0 60,0 0 0,1 3-293,2 0 0,1 2 46,0 2 0,2 3 274,1 0 1,2 0-183,2 2 1,1 0 0,1 2 0,1 0 0,1 0 0,0 0 177,0 0 1,1 0-134,0 0 1,-2 0-1,-1 0 1,-2 0-1,-1-2 1,-2-1-230,-1 0 0,-3-3-429,1 1 0,-4-3 0,-1-2 0,-2-3 217,-3-2 1,-1-2 0,0-3 0,-2 0 324,0 0 1,1 0 0,0 1 125,0-1 1,0 0-1,1 0 1,1 0 40,-1 1 0,2-1 0,-1 0 0,1 2-57,3-1 0,-3 3 1,2-1-387,0 3-195,2 1 377,1 2 1,3 3 0,1 2 225,2 2 1,1 1 0,3 1 0,1 2-1,1 0 1,1 0 45,2 0 0,-1 1 1,2 1-1,-2 1 364,0-1 0,0 0 0,-1 0 0,-2 0-350,1-1 0,-3 0 0,-1-2 0,-2-2-1475,-1-1 729,-1-3 1,-6-4 0,-3-3 0,-4-5 157,-3-3 0,-5-7 0,-2-1 0,0-1 400,1 1 1,0 1 0,3 2 0,2 1-1,3 0 566,0 1 0,2 2 0,1 1 5,0 0 1,1 1-1,-1 2 1,2 0-1,1 3-18,1 1 1,2 1-338,0 2 1,2 0 0,0 2-801,0 2 1,2 1 0,2 2 0,2 2 610,1 0 0,3 3 0,2 1 0,-1 0 90,1 2 0,1 0 1,1 1-1,0 1 1,3 1 248,-1 0 0,1 1 0,1-1-332,-2 1 1,-1-3 0,-4-2 0,-2-2-410,-4-2 1,-1-3 0,-4-2 0,-1-2 0,-4-3-225,-4-3 0,-4-5 0,-3-4 0,-1-4 206,-1-1 1,2-1 0,-2-1 0,1-1 348,2 1 1,-1 0 0,1 3 240,-1-1 0,1 2 0,1 0 0,2 2 444,1 1 0,1 0 1,1 3-1,2 2 1,2 2 150,2 1 0,0 3-809,3 2 0,2 4 1,3 5-1,3 3 41,3 2 0,2 0 1,3 2-1,1 1 131,1 0 1,3 3 0,0 0 0,0 1 65,1 1 0,-1 1 0,3 3 0,-1-1 1,0-2 1,-3-3-1,-3-2 1,-4-3-673,-4-3 0,-4-3 0,-2-3-901,-2-1 976,-4-3 0,-3-4 0,-6-4 113,-1-4 1,-4-2 0,2-4-1,-1-1-55,-2-3 1,3-1-1,0-2 1,1 0 342,0 1 0,0 1 0,0 1 0,1 2 0,0 1 247,0 1 0,2 4 0,1 0-223,2 2 1,3 4-104,0 1 0,6 5 1,2 5-1,4 3 193,2 3 0,2 1 0,4 3 1,2 0 409,0-1 0,2 3 1,-1 1-1,1 3 14,1 2 0,0 1 0,4 2 0,2 0-260,3-1 0,-4 0 0,2 2 1,-3 0-195,-2-1 1,-5-3 0,-5-4-434,-3-4 0,-3-3 1,-4-5-1,-3-4-471,-2-4 0,-9-7 0,-6-10 0,-6-7-1662,-6-6 1962,-2-2 1,-4-3 479,0 3 1,0-1 0,1-3 0,1 2-1,3 4-8,3 4 1,5 4-1,7 5 1,3 3 633,3 0 1,4 5 0,2 1 0,1 2 654,3 3 0,1 1-1207,1 2 1,2 1 0,1 3 0,1 2 75,1 1 0,1 2 1,2 2 1,1 2 0,2 1 1,4 2-1,2 1 410,4 3 0,4 4 0,0 4 0,0 0 1203,0 2-1398,-1-2 0,3 3-437,0 0 0,-1-2 0,-2 0 0,-4-2 0,-5-5-32,-3-3 0,-7-6 1,-3-3-992,-4-4 1,-6-11-1,-9-7 1,-3-7 402,-5-5 1,-3-4 0,-1 0 0,1-1 524,2 1 0,-3-5 0,1 1 0,-2 0 175,-1 2 0,3 3 1,1 2-1,4 1 123,2 2 1,3 2 0,2 4 0,3 2 269,2 3 0,1 2 1,3 4-1,2 1 732,0 2-968,3 1 1,-1 2 0,2 2 170,0 1 0,4 5 1,3 2 6,2 4 0,3 2 0,2 3 0,2 1 0,1 2 75,4 2 0,3 1 0,5 4 0,1 1 81,0 2 0,0 0 1,-2-1-1,-1-1-572,-1-2 0,-4 1 0,-5-6 0,-3-4-854,-5-5 0,-6-5 0,-7-7 213,-6-4 0,-7-11 1,-2-6-1,-2-5 1,0-3 283,-1 0 1,-1-1 0,-3-4 645,0-2 1,1 4 0,0-1 0,3 4 65,4 2 0,0 1 0,3 2 0,1 2-26,0 0 0,1 3 1,1 3-1,2 2 0,1 4-48,0 0 1,2 5-1,1 0-454,1 2 0,3 3 0,1 3 262,2 2 0,4 5 1,4 3-1,2 2 372,4 2 1,0 1-1,3 2 1,2 2 723,0 1-394,6 5 0,3 2 0,5 3 369,-1-1-791,1 1 1,-5-3-1,2 5-19,2 1 83,-4-4 0,-2-4 0,-6-7-294,-4-2 1,-8-6-1,-3-4 1,-4-6-5180,-5-3 4316,-7-8 1,-8-7 0,-8-8-82,-4-6 0,-1-4 0,-4-6 0,1-2 548,-2 1 0,-1-1 0,0 7 0,3-1 689,5 2 0,-1 2 0,6 8 0,2 2 468,3 5 0,6 3 0,4 4 0,3 1 551,3 1 0,1 3-1558,4 2 78,2 2 0,2 4 0,2 1 82,2 1 1,2 1 0,1 4 0,1 2 126,2 1 1,1 3-1,2 5 1,3 1 161,1 0 0,5 5 0,1-3 0,1 4-129,-1 2 1,-1-1 0,-4 1 0,1-3-705,-1-2 0,-4-3 0,-7-6 1,-4-5 83,-5-4 1,-3-6 0,-6-5-1,-7-6-250,-5-7 1,-6-4 0,-1-9 0,-2-2 220,-3-4 0,-3-5 0,-1 0 0,-1 1 1345,1 2-627,3-3 0,2 5 0,0-2 219,-1 2 0,3 4 1,2 3-104,2 4 0,6 2 0,3 4 0,2 2 0,2 2 195,1 3 0,2 2-659,1 3 0,3 6 0,3 3 426,3 4 1,2 5 0,5 1 0,2 3 377,3 1 1,5 4 0,4 1 0,3 4-130,4 4 0,1 2 0,2 4 1,2 2-1,4 3 317,2 2 1,-1 0 0,-4 0 150,-3-3-1699,0 1 0,-11-11 1,-2-3-2349,-8-6 2814,-7-9 1,-6-7-601,-7-6 0,-8-8 1,-8-10-1,-5-9 0,-4-7 336,0-3 1,-4-7 0,-1 1 0,-3-3 0,-2-1 412,4 3 0,-3 0 0,5 2 12,-1 3 1,4 3 0,6 9 0,5 4 926,4 3 1,7 6 0,3 4 247,1 3 0,4 3 0,3 3-753,3 3 1,1 3-1,2 2 1,1 3-106,2 0-432,3 5 1,4 3 0,3 6 1117,3 5-668,4 0 0,4 4 0,1 0 357,0 3 0,6 6 0,0-1 0,-1 1-469,-3-3 1,-2 1 0,-7-4 0,-5-6-2615,-4-5 1738,-5-8 0,-9-9-725,-6-6 496,-7-10 0,-10-11 1,-3-11 422,-2-4 0,-10-8 1,-5-3-1,-2-1-369,0-3 960,-1 0 0,2 4 1,1 2-1,3 5 462,7 5 1,3 3 0,7 6-68,2 4 0,5 5 1,5 5-1,4 3 3000,1 1-3547,2 3 0,4 2 1,2 3-1,1 3 287,2 1 1,4 3-1,0 2 1,3 3 10,0 3 0,5 5 0,5 4 1,2 1 400,4 2 1,5 4 0,-1 4 0,1 2-240,-2-1 1,3 4 0,-4-7-1,-4-1-753,-5-3 0,-6-6 1,-7-6-1,-4-5-715,-4-6 1,-6-5-1,-4-8 1,-6-8-2051,-6-9 2831,-6-5 0,-2-5 0,-2 0 104,3-1 1,-3-3-1,-1-2 246,0 1 1,2 2 0,-1 2-1,2 1 1,3 2-72,2 1 1,-1-2 0,4 7 0,0 2 1828,3 3-1525,2 5 0,4 3 0,1 3 40,2 3 1,3 1 0,3 4-228,0 0 1,4 4 0,4 4 0,3 2 210,3 2 1,2 4 0,5 3 0,0 2-35,1 3 1,1 3 0,3 2-1,3 2 522,2 2 0,4 3 1,-2 0-1,-2-3-531,-2-2 1,-5 0 0,-2-3 0,-5-4-407,-6-4 0,-4-7 0,-5-5 349,-4-5-683,-3-9 0,-9-7 0,-1-9-1069,-1-2 0,-3-3 0,-4-2 1,-2 0 1480,-1 0 0,3-2 0,0-1 1,3 1 347,1 3 0,0 2 0,2 4 1,1 3 78,1 1 1,2 2-1,4 3 1,2 1 477,3 2 1,2 5-935,1-1 27,1 6 1,2 0 0,2 5 13,1 3 1,4 2 0,4 4 314,1 1 1,5 2 0,1 1 0,1 4 0,2 2 78,-1 3 1,5 4-1,0 1 1,3-1 232,2 0 0,-3 0 1,-3-2-1,-7-2 0,-3-5-981,-4-3 1,-5-6-601,-2-5 0,-6-5 1,-5-8-1,-3-6 354,-3-6 0,-8-9 0,-4-4 1,-2-1 418,-1 0 0,3 0 0,-1-2 0,2 1 0,0 2 603,0 2 1,2 4 0,2 3 118,3 3 1,2 3 0,4 2 256,1 2 0,2 1 0,3 3-412,0 1 1,3 3 0,2 4 0,3 3-258,2 1 1,3 5 0,2 1 0,3 2 0,3 3 613,2 1 0,3 5 1,1 2-386,2 1 0,1 4 0,-2-3 0,0 2-202,2-1 1,0 1 0,0-1-1,-4-3 64,-3-3 1,-6-6-1,-3-5 1,-5-3-1157,-2-2 0,-4-4 0,-5-6 0,-6-6-426,-5-6 0,-5-9 0,-2-5 1,0-1 310,0 0 941,-2 2 1,1-1-1,-1 3 347,2 1 1,5 3 0,5 5 0,1 1 802,3 2 0,2 4 0,3 1 0,1 2 725,2 2-1679,0 1 0,3 5 0,0 3 0,3 3 88,2 3 1,3 4 0,3 2 0,3 3 185,1 4 0,3 2 0,5 2 0,2-1-71,0 1 1,1 1 0,-2 0 0,-2 1 26,0-1 1,-4-2 0,-4-6 0,-3-3-1559,-2-3 1223,-3-5 1,-4-2-1,-3-4-280,-4-3 0,-2-5 0,-5-6 1,-2-4-387,0-2 1,-4-5 0,2 1 0,-2-1 801,1 1 1,1 4 0,0 1 0,2 1 104,2 2 1,-1 1-1,4 1 1,0 0 346,2 2 1,1 1 0,1 2-557,0 0 0,1 2-1062,1 2 830,2 1 0,0 6 1,2 1 288,2 2 0,1 3 0,4 0 0,0 1 402,0 1 1,2 0 0,2 1 0,0 0-160,0 0 0,3 1 0,0-1 0,-1 1 219,-1-1 1,-1 1 0,-3-4 0,0 0-864,-3-1 0,-1-2 0,-2-2 91,0-2 1,-1-2 0,-3 0 0,-2-2 117,-1-2 0,-1-2 0,0-2 0,0 1 219,-1 0 0,1-1 1,-1 1-1,1 0 193,0-1-271,0-2 1,-2 3-1,-2-3-294,0 2 1,-1-3 0,1 1 0,-1 0 192,0 0 1,0 0 0,2 0-1,2 1-61,1 0 1,3 3 0,0 2 1548,1 0 1,1 3-789,3 1 0,1 3 0,2 2 1,2 1-1,-1 0 126,2 3 0,1 1 1,0 0-1,1 1-215,0 0 1,2 4 0,0-2 0,1 2-206,0 0 1,0-2 0,-2-1 0,-1-2-381,-2-2 1,-3-3-1,-3-1-661,0-1 0,-1-3 1,-3 0 306,-2-2 1,-2-4-1,-3-2 1,0-1-1,-1-2 76,-1 0 1,0 0 0,0-1 0,2 0 256,-1 1 0,2 2 0,0 0 0,1 2 4,1 0 0,-1 1 0,1-1 129,0 1 1,1 1 158,1 1 1,2 2 0,1 2 156,2 2 1,1 3 0,2 2 236,1 1 1,1 1 0,1 2-1,2 0-54,0 1 0,-1 0 0,1 0 0,0-1-196,0 0 1,-1-2 0,0 1 0,-1-1-203,-1-2 0,-1-2-811,-2 0 0,-5-4 0,-1-3 0,-5-3-367,-1-5 1,-4-2 0,1 0 922,-1-2 1,-1-1 0,4 0 0,0 2 323,1 0 1,0 2 0,2 2 0,1 1 352,1 1 1,1 1-1,0 2 95,-1 0 1,2 1-611,0 0 0,1 2 1,-1 2-1,1 1 112,2 1 1,2 2-1,1 0 1,1 1-81,0 1 1,1 0 0,-1 1-1,1 1 140,1 0 1,-1 1 0,1-2-1,0-1 27,0 1 1,0 0 0,-2-2-1,0-1-428,-1-1 1,-1-2-121,-2 0 1,-1-3 0,0 0-1,-1-2 1,-1-2 214,-1-1 1,1 0 0,-2 0 542,1-1-399,0 0 1,0 2-1,0-1-122,-1 1 1,-1 0 0,0-1 0,0 1-174,-1-1 1,-1-1 0,1 1 0,-1-1 133,-1 1 1,1 2 0,2 1 0,0-1 172,2 1 1,-1 1 0,3 0 264,-1 2 0,2 1 0,2 3 0,3 1 0,1 0 318,1 1 1,2-1 0,-2 1-338,1 1 0,2 0 1,-3 1-1,2-1-137,-1-1 0,-1-2 0,-1 1 0,0-1-1949,-2-1 1531,-1 1 0,-2-3 1,-1-2-1,0-3-889,0-1 1,-3 0 0,1 0 0,0-1-113,-2-1 1385,1 3 1,-1-5 0,1 3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07.70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34 8083,'0'-13'0,"-2"3"0,-1 2 0,9 6 0,2 4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5.80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220 5 8351,'-3'0'-219,"0"0"1,0-1 454,-1 0 0,-2 0 0,-1 0 0,1 0-11,-2 1 1,-1 0-1,-1 0 1,0 0 37,0 0 0,2 0 0,1 1-120,-1 0 1,1 0 0,0 2 0,-1 1 34,2 0 1,-3 0 0,2 1-1,-1 0-130,-1 1 0,1 2 1,2-1-1,-1 2 0,0 1-303,1 0 0,0 4 1,1-1 103,0 1 1,0-1 0,4-1 0,0 0 119,2 0 1,4-1 0,3-1 0,3-2 19,4-2 1,1-1-1,1-1 1,3 0-67,1-1 0,5-1 1,2-2-1,1 0-330,1 0 0,-2 0 1,-4-1-1733,-2 0 2139,2-2 0,-3-3 0,3-1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9.418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 1 18340,'5'2'154,"0"0"1,0 1 0,-2 0 0,0 0 0,-1 1-1,1 1-397,0 0 23,-2 1 1,2-1 0,-3 1-33,0-1 0,0 1 0,2 1 1,-1 1 146,1 0 0,-1 1 0,0 3 0,1 0 29,1 1 0,1 4 1,0 0-1,-1 1 20,2 1 0,-1 1 0,0-1 0,0 0-13,0 2 1,1 0-1,0 3 1,0 2-155,-1 0 0,1 4 0,-2 1 0,2 0 190,1 0 1,-1 2 0,1-2 0,-1 2 14,0 2 1,3 3-1,-1-1 1,0-2 34,-1-1 1,-1 1 0,-1 1 0,-1 1-84,-1 0 0,2-1 0,-2-2 0,-1-2-35,0 0 0,-4 2 0,-1 0 0,-2-1-109,-1-3 0,-3-1 1,1-4-1,1 0-59,1-2 0,-1 0 0,0-1 0,1-1-192,-1-1 1,2-2-1,-2-3 237,0-3 1,2 0 0,-2-1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6.36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40 5 8389,'0'-3'261,"-1"1"1,0 3 0,0 1 267,0 2 1,0 3 0,1 2 0,0 1-279,0 0 0,0 2 0,0 1 0,-1 1 0,-1 1 0,0 2 0,0 0 0,-1 1-412,0 1 0,-1-2 0,-1 0 1,1-2-644,0-1 1,1-1 0,2-2-1,0-1-109,1-1 1,2-2-1,1-1 913,3-1 0,1-3 0,2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6.79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23 0 8366,'0'5'0,"-1"-1"0,1 1 0,-2-1 0,0 1 0,-1 0 327,1 1 1,1 2-1,-1-1 1,0 2-1,1 0 1,-1 1 0,1 0-1,-1 0 1,1-1-1,1 0-622,0 0 1,0-2 0,0 0-623,2-1 0,-2 0 0,2-1-587,-2-1 1504,0-1 0,0 0 0,0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7.53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106 260 9430,'3'2'-462,"-1"-1"715,0 0 1,-1-1 39,1-1 0,0 0 0,0-1 1,1 1-78,-1 0 1,1-3 0,0 2 0,0-1-44,1 0 0,1 0 1,1-2-1,1 1-51,-1 0 0,0-1 0,-2 0 0,1 0-30,-1-1 1,0-2 0,-1 1-1,0-2-228,-1-1 1,-1 0 0,-1 0 0,0-1 14,0-1 1,-2-1-1,-1-1 1,-1-1-80,-2 1 1,1 0-1,-3 1 1,1 0 144,-2 1 0,0 2 1,1 3-1,1 3 178,1 2 0,1 1 0,1 2 0,0 1-10,1 2 1,-1 4-1,2 3 1,0 4 164,0 4 0,1 1 1,1 2-1,0 0 80,2 0 0,0 5 0,3 3 0,1 0-174,0-2 0,-1 1 0,-1-4 0,-1 0-60,-1 0 0,-2 0 1,0-2-1,0 0-157,-2-2 1,0-1-1,-3-3 1,0-1-21,-1 1 1,-4-4 0,2 1-1,-2-2 234,-1 0 1,0-1-1,-1-1 1,3-2-14,1-2 0,0-2 0,2-1-102,1-1 0,0-6 0,2-2 0,2-3-174,0-1 1,2-4 0,0 0 0,3 0 0,1-2 0,2 2 0,2 1 0,2 1 0,2 2 0,3 1-1,1 0 1,1 1 0,1 2 0,-1-1 0,0 2 0,-2 0 0,-1 0-272,-2-1 0,-1 1 0,-1-1 165,-1 1 0,-1 1 0,-1-1 0,0 0 0,-2-1-683,0 0 0,-2 2 1,0 1-907,-2 0 1792,0 2 1,-4-1 0,-1 2-1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8.23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52 282 8780,'2'0'1050,"2"0"0,-1 0-753,1 0 0,0-1 0,1-1 0,-1-1-46,1 0 1,0-2 0,1 0 0,0-1-1,-1-1 1,0-2 0,1-2-1,0-1-192,-1-1 1,-3-3 0,0-1 0,-2 1-96,0-1 1,-2 1 0,-1-1 0,-2 0-38,-1 1 1,-2 2-1,1 0 1,-1 2 45,0 1 1,1 4 0,1 1 0,2 2-67,0 1 0,2 2 1,-1 4-1,0 3 227,1 3 1,-1 5 0,2 2-1,0 3 326,0 3 1,1 5 0,0 4 0,0 3-15,0 1 1,2 1-1,1-4 1,0 1-198,0 0 1,-2-2-1,0-5 1,0-1-283,0-3 0,0-3 0,0 0 0,0-1-52,-1-2 0,0 1 1,-1-3-1,0-1-46,-2-3 0,0 1 0,-1-2 1,1-1 53,0-1 1,-1-2 0,-1-1 0,1-2-1,0 0 1,-1-2 0,0 0 0,0-3 0,1 0-1,0-2 1,1 0 0,1-2 0,1 0 0,1-3-1,3 0-116,3 0 0,1 0 496,3 0 1,2 2 0,2 0-140,1 1 1,-1 0-1,-2 1 1,0 1-1,0 1-176,1 1 1,-2 1 0,0-2-790,-2 1 0,0 2 0,-1-2-2871,-1 1 3672,0-1 0,-5 0 0,0-1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8.57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45 22 10684,'-5'-6'-595,"1"1"1477,0 1 0,-2 0 0,0 3-545,0 0 0,2 1 0,1 1 0,2 3-397,0 1 0,-1 2 0,0 2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2.88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203 36 7803,'-3'-4'388,"-1"1"1,1 0-1,-1 0 1,0 0 0,0 0 695,-1-1 1,-1 2-1,-2-1-597,0 2 0,1-2 0,-1 1-257,1 1 1,-2 1 0,0 0 0,1 0 0,-1 2 38,0 1 1,0 1 0,-1 2 0,0 1 148,0 0 1,-1 2 0,1 0-91,2 0 0,0 3 1,3 0-1,2 0-69,0 1 0,3 3 0,3 0 0,3 1 0,2 1-251,2-1 0,0-1 0,3-1-461,-1-2 1,3-1 0,-2-2 0,2-1-1,-1 0-590,1-2 1,1-2 339,-1-2 0,1-2 0,0 0 0,-1-1 65,-1-1 0,-3-2 1,-3-2-1,0 0 1,-3-3-1,0 0 638,-2-1 0,-1-4 0,-2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3.57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79 8331,'2'-4'1575,"-1"0"-910,1-1 1,-2 2 1475,0 0-1869,0 2 1,0 3 0,0 4-1,0 2 1,0 1 0,0 0-1,0 2 271,0 0 1,2 4 0,0 1-1,1 1-381,0 1 0,-2-2 1,2 0-1,-1-2-69,-1-1 0,-1-1 0,0-2 0,0-2-561,0 0 1,0-1-810,0-1 994,0-1 0,0-3 0,0-3 0,0-2-83,0-3 1,0-2-1,0 1 1,0-1 251,0-1 0,0-3 1,1-2-1,0-2 109,0-2 1,1-1 0,-1-3 0,1 1-1,-1 2 1,0 2 0,0 0 0,1 2 40,1 1 0,-1 1 0,0 4 1,0 1-21,1 1 0,1 1 0,-2 3 1,1 1 87,0 0 1,0 0 0,1 2-220,1 0 1,-1 0-1,1 1 1,-1 1 112,2 2 1,2 2 0,1 4 0,2 1 0,-1 3-1,-1 2 1,0 2 0,-1 1 0,-1 1 0,-1-2-1,-1 0 1,-2-1 0,-2-2 161,0-1 0,-1-3 0,0-2-1507,0-3 1,0-1 1346,0-1 0,-2-3 0,-1-2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4.26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5 128 7777,'-3'0'1194,"1"2"-732,2 1 1,2 1 0,1 1-128,1-1 0,0 0 0,1 0 0,-1 0-89,1-1 1,-1 0 0,0 1-1,1-1-150,1 0 1,1-2 0,1 0 0,0 0-81,0-1 0,-2 0 1,1-1-1,0 0-496,0 0 1,1-3 0,-2 0 0,0-2 213,-1-1 1,0 0 0,-2-2 0,-1 0 223,0-1 0,-2 0 0,0-2 0,0 0 163,0-1 0,0 0 0,-2 2 0,-1 0 12,-1 2 1,-1 1 0,-1 0 0,0 3 249,-1 1 0,1 3 1,-3 1-1,0 1 66,0 2 0,-1 5 0,0 3 0,0 1-46,0 1 1,4 3-1,0 1 1,1 2-37,2 1 1,1 1 0,3 1-1,2-1-184,1-2 1,5-1 0,0-3 0,1-1-336,0-2 1,2 0 0,1-3 0,0-2 37,-2-2 0,2-1 0,-3-1 1,0 0-437,-1-1 0,-2-1 1,-1-3-1,0-2 1,-1-2-1,-2-1 1,0-1-1,-2-2 0,0-1 550,1-2 0,-1-1 0,-1-3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4.76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1 111 7744,'4'4'786,"-2"1"1,0-1-493,-2 0 0,1-1 0,0 0 0,1 1 0,0-1 0,2 0 0,0-1 0,0 0 0,0-1 0,1 0 0,1 0 0,2-1 0,0 0 0,1 0-234,0 1 1,1 0 0,0 0 0,0-1-1,-1-1 1,0-2-132,-2-1 0,1-1 0,-2 0 0,-1-2 0,-2 1 0,0-2 0,-1 0 1,-1 0-1,1-1 0,-1 0 0,0 0 0,0-1 0,-2 1 0,0 1 0,-1 0-111,0 1 0,-1 1 0,-1 0 0,-1 0 0,-1 2 361,-2 0 1,1 3-1,-1-1-138,-2 2 0,-1 2 0,-1 2 0,1 3 182,-1 2 1,2 1 0,0 2 0,2 1 0,3 1 359,2 2 1,1-1-1,2 3-324,0-1 1,4-1 0,1 1-303,1-3 1,4 0-1,-1-3 1,1-1-211,1-2 1,-2-2 0,2-1 0,-1-1 0,0 0-219,0-1 0,-1-1 1,-1-2-1,-1 0-329,-1 0 1,1-3 0,-1 0 0,0-3 124,-2-1 0,1-1 0,-1-2 0,-1-1 675,-2 0 0,2-5 0,-1-2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5.45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 9449,'4'-1'0,"-1"1"0,-2 4 0,0 3 0,-1 3 0,0 2 0,-1 2 645,0 2 0,0-1 0,0 4 0,0 1 0,1 2 0,0 1 37,0 2 0,0-4-542,0 0 1,0-5-1,1 1-219,0-3 1,0-4-1,2-1 1,-1-2-194,0 0 0,-1-3 0,1-1-191,0-1 1,-1-2-1,2-1 1,-1-2 1,1-1 0,-1-3 0,0-2-1,2-2 0,-1-2 0,0-2 1,0-3 341,1-2 0,-2-1 0,1-2 0,-1 2 1,-1 0 1,1 1-1,1 2 1,1 2 278,0 2 0,1 3 0,-1 3 0,1 1 156,-1 2 1,0 1 0,1 1 0,-1 2 74,1-1 0,-1 1 0,0 0 69,1 0 0,-2 1 0,-1 1-210,0 0 0,0 3 0,-2 2 1,0 1-22,0 1 0,-1 0 0,0 1 0,-1 0 42,0 0 0,-2 0 1,-1-1-1,-1 1 208,1 0-476,-2 0 0,0-1 0,0 0-42,-1-1 1,2-1 0,0 0 0,1-2 215,1-1 0,2 1-923,-1-3 654,2 0 0,-1-1 0,4 0 1,1 0-19,1-2 0,0 2 0,1-3 0,0 1 155,1-1 1,0 2 0,-1 0 0,0 0-6,1 1 1,0 0 0,-1 0-1,-1 1 14,0 0 0,1 2 0,0 1 1,0 0-1,1 1 0,1 2 1,1 1-1,0 2 0,0 1 1,-1 0-1,1 0 0,0 0 1,1-1-1,-1-1 0,-2-1 1,1 0-1,-1-1 0,0-1 1,-1-1-1,1-1-1969,-1-3 0,-1 0 0,1-2 1915,-1-2 0,2-2 0,1-4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5:57.3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317 343 8575,'6'-8'0,"-1"-1"0,-2 1 0,-1 0 0,-1-1 455,-1 1 1,-1 0 0,-1-1-1,-1 0 1,-2-1 0,-1-2-1,-2-1 809,0-2-818,-1-1-291,1-1 1,0-2 203,-1 0 1,-2-2-120,0 2 0,-1 3-80,1-4 1,-1 7-1,-2-2-101,3 2 1,-1 1 95,1 4 0,-3 3 0,3 3-227,0 1 1,-1 5-1,1 5 1,2 4-1,1 3-26,3 4-81,3 5 0,-2 2 0,4 4 0,1 0-14,2 2 1,3 2 306,5 4 1,-1 2-147,4 9 0,0-2 0,2 6 433,1 0 1,0-5-13,0 4 0,-2 0 148,-1 5 0,1-1 637,-4-5-763,0 1 1,-2-13-18,-1 2 0,-3-9-126,-3 1 0,-2-7-28,-2-2 0,-3-1-308,-3-5 0,-2-3 54,-1-5 0,-2-4 124,-3-2 0,-1-4-411,0-1 0,0-4 1,-2-8 6,0-5-196,-5 0 0,7-7 0,-3 2 77,3-2 0,1-4-279,2 0 0,2-1-57,4 1 283,3-5 160,1 2 0,7-4 1,2 7-580,2 1 1,4 5-114,9 3 0,-2 7 407,4 4 1,1 5 294,2 1 1,-4 5-338,-1 6 0,-3 0-397,0 5 1030,0 0 0,-1 2 0,1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30.034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1797 17 19080,'-6'0'170,"3"-1"0,-2 0 1,-1-1-1,-2 0-399,-3 0 0,-2 1 0,-2 0 0,-2 0 0,-2 1 0,-2 0 0,0 0 1,-1 0 111,-1 0 0,-3 0 0,-2 0 126,-4 0 0,-4 0 0,-4 0 0,0 0 0,0-1 228,0 0 0,-8 0 0,-4-1 0,-1 2-63,-2 0 0,0 0 0,-7 0 0,1 0-136,-1 0 0,-5 0 0,-2 0 0,3 0 1,-1 0-134,-1 2 1,4-1 0,0 2 71,1 0 1,1-2 0,2-1 0,1 0 12,2 0 1,1 3-1,1 0 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8.47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1694 19 7848,'-4'1'0,"0"2"175,1-1 1,1 1 267,-3-2 1,1 1 0,-1 2-1,0-2-244,0 0 1,-1 1 0,-1-1 0,0-2 17,1 1 1,-2-1 0,-2 0 0,0 0 64,0 0 0,-3 0 1,0 0-1,-1 0-21,0 0 0,-3-2 0,-4 0 0,-5-1 29,-5 0 1,1 0 0,-4 0 0,-2 2-154,-2 0 1,-7 0 0,-1-1-1,-2 1-204,-3 1 0,0 1 0,-4 1 0,1 0-60,-3 0 1,4 1 0,-4-1 0,2-1-33,3 1 1,-1-1 0,5 0-1,0 0-124,1-1 0,2-1 0,10 0 0,-1-1 215,0 0 1,3 1 0,1-1 0,6 2 58,5 0 0,1 0 1,5 0-1,1 0-80,2 0 1,1 1-1,3 1-137,1-1-1,2 0 205,4 0 0,0-1-180,1 0 1,-1-2 0,-1-2 0,-1-1 17,-2 1 0,-1 1 0,-2 0 0,1 0 35,-1-1 0,-2 1 0,0 2 0,0 0-74,1-1 0,0 2 0,0-2 0,1 2-762,1 0 0,0 0 985,3 0 0,1 0 0,1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9.25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19 8124,'4'-2'-336,"-1"-1"1,-2 0-301,-1 0 2202,0 2 169,0-3-1030,0 4-234,0-2 0,1 6-260,0 4 1,2 6 13,3 8 0,1 4 44,2 9 1,2 7-312,0 7 0,0 3 50,0 2 0,-3 0 165,0 0 0,0-2-74,-3 1 0,1-4-52,-1 1 0,-2-8-227,0-2 1,-2-6-59,2-1 1,-2-4 232,2-3 0,-1-4 55,1-4 0,-2-3-43,0-3 0,0-3-3530,-1-4 2565,0-2 0,0-2 958,0-6 0,-2-2 0,-1-6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0.33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2031 22 8075,'-2'-2'-1038,"0"-1"981,0 2 0,1 0 233,-2-2 0,2 2 314,-2 0 0,0 0-9,-2-1 0,2 2-113,-1-2 1,1 0-168,-3 1 0,1-1 303,-3 2-126,0 0 56,-7 0 1,2 0-40,-4 0 0,-2 1-164,-5 0 0,1 2-6,-2 1 1,-3 0-57,-6 1 1,-5 0-1,-6 0 1,-1 1 365,-4-1 0,0 2 0,-5-1 1,-2-1-616,-4 0 1,4-2 0,-5 0 0,0 0 0,-1 1 0,0 0 0,0-1 0,-1-1 0,2 0 0,2-1 0,1 2 0,0 0 0,2 1 0,4 1 0,3 1 0,2 1 0,2 1 0,2 0 0,4-1-575,2-1 0,2 2 1,1-2 478,2-1 1,3 0 0,1-1-74,3 1 1,3-2 0,5-1-1,1 0 141,-1 1 1,3-1 0,2 1-1,2-1 154,3 0 1,2-1-35,4 2 1,4-1 0,3 0 0,2 1 285,0-1 1,2 0 0,1 2 0,0-2-136,-1 0 0,-1 1 0,-1-1 0,-1-1-21,-1-1 0,0 2-78,0-1-544,-3 1 446,0-2 0,-2 0 131,-2 2 1,2-2 0,-2 3-1,2 1 1,0-2 46,0 1 1,0 0 0,-1 1 0,0 0 44,0-2 1,-1 3 0,2 3 0,1 1-50,0 1 0,0 3 0,2 2 0,1 2-171,1 3 1,2 5 0,2 2 0,0 2-65,0 3 0,0 1 0,1-2 381,0 1-234,0-1-5,1 3-248,-2-2 1,0 0 0,-3-4 0,-1-3 0,-1-1 0,1 0-279,-1-1 1,1-3-1,-1-3 1,1-2-44,-1-3 1,0 0-1,1-3 1,-1-1 37,1-1 0,-1-2 0,0-1-60,1-1-69,-1-2 195,-1 1-31,1-2 0,-3 0 448,2 0 0,-1 0 0,3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0.81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 27 7996,'0'3'185,"0"0"-63,0-2-21,0 3 0,0-4 102,-2 2 1,2-1-1,-2 0 1,1 0 469,0 0 0,0 0-13,0 0 0,1 0-644,1 0 28,0 2 63,3-3 1,-2 4 198,2-3-28,1 1-111,-1 0 0,1-2 55,1 2 1,-1-2-286,3 0 0,-1 0 35,2 0 1,1 0 57,1 0 0,2 0 57,3-2-61,0 0 1,2-3-1,1 1-23,0-1 0,0 3 0,0-1 0,1-1-204,4 0 1,1 1-874,3 0 859,-2 0 0,3-1 0,-4 0 0,0 1 0,2 0-426,1-1-932,-2 2 1009,0 0 0,-5 2-126,-1 0 131,-5 0 169,0 0 390,-8 0 0,4 4 0,-5 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1.79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20 7659,'0'-4'496,"0"-1"0,0 3 312,0-1-473,0 0 1,0 1-1,0 2-239,2 2 1,0 5 0,1 3 0,0 1 15,0 1 0,1 1 1,0 0-265,-1 0 0,1 2 0,-1-1 0,0 1-93,-1-2 1,1-1 0,0-2 0,0-1-524,-1-2 0,0 1 262,-1-2 1,0-3 0,1-3 505,0-2 0,-2-6 0,2-1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2.50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36 7723,'2'-7'173,"0"2"470,2 2 0,1 1-397,-1 2 0,-1 0 0,0 2 0,-1 1-170,-1 0 0,1 4 0,-1 0 0,1 1 1,-1 2-1,1 0 0,0 0 0,1 1 1,0 0-1,0 0 0,0 0 0,0-1-125,0-1 1,-1-1 0,0 0 0,0-2 0,-1-1-22,1-1 1,-1-1-238,2 0 208,-2-2 1,3 0 0,-3-2-42,0-2 0,0-1 1,-1-1-1,0-1 99,0-1 0,0 0 0,0 0 1,0-1-1,0-1 126,0 1 1,-1-3 0,0 1-97,0-2 75,-1 2 1,1-2 0,-1 2 120,1 0 0,1 1 0,0 1 1,0 0-15,0 2 0,0 3 41,0 0 0,0 2 1,2-1-1,1 2-129,1 0 0,0 3 1,-1 2-80,0 2 0,0 0 0,1 2 1,-1 0-43,0 1 0,0 0 0,0 2 1,0 0-1,0 0 29,-1 0 1,2-1 0,-1-4 0,0 0-53,0 0 0,-2-2 0,2 0-53,-2-1 0,1-1-73,0-2 1,0 0 0,3-2 117,-1 0 1,-1-2 0,0-3 0,-1 0-30,0-1 1,-1 1 0,1-3 6,-2 0 1,2-1 0,-1 2 0,0-1 0,0 0 0,-1 0 0,0 0 1,0 0-1,0 1 281,0 1 1,0 0 258,0 3-182,0 0 1,0 2-1,0 2-276,0 2 0,0 3 0,2 0 1,1 3-1,2 2 0,0 0 0,0 0 1,0 0-1,0 1 0,0-2 0,-2-1 1,0-1-1,0 0 0,1-2 1,0 0-1410,-1-1 0,0-1 510,-2-2 1,2 0 906,1-1 0,0 0 0,1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3.04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66 93 8119,'0'-7'0,"1"1"0,0 2 0,1-1 0,0 0 0,0 0 0,-1-1 0,1 1 0,-1 0 0,0 0 0,0-1 0,-2 0 337,0 1 1,0 0 0,-2 1-178,-1-1 1,2 2-1,-1 1-22,-1 0 0,0 1 0,0 1 1,0 0-1,0 2 19,1 0 0,-1 3 1,2 1-1,0 1-138,0-1 1,1 4-1,1-1 1,0 0 0,0-1-1,2-1 1,1 0-1,0-1 1,1 1 0,-1-2-1,0-1 1,1-2 0,0 0-1,1-1-343,-1-1 1,1 0 168,-1 0 0,-1-2 0,-1-1 0,1 0 0,-1-2-74,0 1 0,-1-2 176,-1 0 1,0 0-1,0 1 215,0-1 170,0 1 1,0 5 0,1 5 0,0 3-11,2 2 0,1 4 1,1 0-178,-1 1 0,2 0 0,0 2 0,1 0 103,-1 0 0,0 0 0,-2 1 0,-1-2-436,0-2 0,-2-4 1,0-1-1,-2-2 0,-2 0 1,-3-3-1,-3-2 1,-3-4-1,-1-3 0,-3-4 1,1-3-1,-3-3 188,0-4 0,0 2 0,-2-5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5.0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45 120 8118,'2'0'885,"0"0"-705,-4 0 1,0 0-166,-3 0 0,1 0 1,-1 0 146,1 0-46,0 0 0,1 0 340,0 0-358,2 0 0,-2 0 0,2 1 0,0 0-145,0 2 0,-1 0 65,0 0 1,-1 0 0,2 1 70,0 0 0,1 1 1,0 0-1,0 0 1,0 1 206,0 1 0,0 0 0,0 1-142,1-1 1,1-1-1,2 0 1,-1 0-69,0 0 1,1 0-1,1-2 1,-1 1 0,0-1-76,1 0 1,-1-1-1,1 0-39,-1-1 1,0 1 0,1-2 0,-1 0 0,1 0-1,-1-2 1,0-1 0,0-2 0,-1-1 0,-1 0-1,-2-2 1,0-1-141,0 0 0,0-1 137,0-2 1,0 2 0,0-3 0,-1 1-45,-1 0 1,-1 0 0,0 0 0,1 1-7,-1 2 0,0-1 0,0 4 0,0 0 5,1 2 0,1 2 56,1-2 0,0 2 89,0 1 1,0 2 0,0 3 0,0-1 0,0 2 186,0 2 0,1 0 0,1 0 0,0 0-128,0-1 0,2 0 0,-2 1-157,1-2 0,0-2 0,0 1-129,1-1 0,1 0 0,-1-1 0,1-1 0,-1-2 10,0 0 1,2-2 0,0-1-87,0-1 0,-2-2 0,1-1 0,-1-2 132,-1 0 1,0 1-1,-1-2 1,-1 0 0,-1 0 301,0 0 1,0 1 0,0-1 0,-2-1-135,-1 0 0,-1 1 0,0 0-7,1 0 0,0 4 1,1 0 65,0 1-289,-1 2 0,0 0 210,0 3 0,2 2 0,-1 4 0,2 1-30,0 1 1,0 3 0,0 1 0,2 3 42,1 3 0,1 2 1,0 4-1,2 2 1,1 1-11,0 1 1,1 1 0,-1 0 0,0 1-22,-1 1 0,-1-2 0,-1-1 0,-1-1-62,-2-2 1,1 0-1,0-2 1,-1-1 42,-1-3 0,0-3 0,-2-1 0,-1-3-50,-3-2 0,1-3 0,-2-3 0,-1-2-30,-1-1 1,1-5-1,-1-2 1,0-3-24,0-3 1,1-1 0,0-6-1,3-1 226,2-2 1,1-4-1,2-2 208,0-6 1,2 1 0,2-1 0,2 4 0,1 4-147,1 2 1,0 8 0,1 3 0,-1 3-350,-1 3 1,1 2-1,-2 4 1,0 0-1570,-1 1 1,-1 1-16,0 0 1739,-1 0 0,-3 3 0,-3-2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8.23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84 36 8664,'-1'-3'0,"-1"0"273,-1 1 1,2-1 0,-2 1-1,0 0 1,0-1-169,0 0 0,2 0 0,-2 1 0,1 0 1,-1 0-1,0 0 0,-1 0-95,0 1 1,1 0 0,0 2-1,-1 0 1,1 2 11,0 1 0,-1-1 0,3 0 0,-1 0 13,0 1 1,-1 2 0,1 0 9,-1-1 1,2 2-1,-2 0 1,1 0-1,1 2-35,-1 0 0,1-1 0,0 1 0,0 0-41,1-1 1,0-1 0,0 2 0,0-1-40,0-1 1,1-2 0,0 1 0,2-1-112,-1-1 0,2 1 0,-1-1 0,1-1-73,1 0 0,-1-2 151,0 1 0,1-2 1,-1 0-1,1 0 0,-1-2-91,0-1 0,-1-1 1,0-1-1,-1 0 39,-1-1 1,0-1-1,0 0 1,0 1-39,0-2 1,0-1-1,-1 1 1,0-1-179,0 0 1,0 2 207,0-1 0,1 4 163,1 0 0,1 2 0,-1 2 0,3 3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8.6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 0 7361,'2'1'267,"0"0"0,-2 0 1,0 3-1,-2 0 1,0 2-1,-1 1 0,1 1 1,1 2-240,-1 4 1,1-1-1,1 4 1,0 0 58,2 1 0,-1 1 1,3-1-1,1-1-99,0-3 1,0 0 0,-1-2 0,1-1 0,-1-2-184,1-3 0,-2 0-725,-1-1 920,-1-3 0,3-4 0,-1-3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30.82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377 28 18976,'-3'-3'251,"0"3"1,1-3 0,-2 2-1,-1-1 1,-2 0 0,-3 0-162,0 0 0,-1 0 1,-1 1-1,-2-1-333,-2 1 1,-6-2-1,-1 1 1,-2 1-173,-1 1 0,-2 0 1,3 0-1,0 0 213,-1 0 165,3 0 1,-6 0 0,1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9.10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0 8917,'-2'1'89,"0"0"1,2 2-1,0 1 1,1 0-47,1 1 0,1 1 0,-1 0 1,0 1-65,0 1 1,1 0-1,-1 1 1,-1 0-104,1 0 1,1 1 0,-1 0-1,0-2-162,0 0 1,0-2 0,-1 0 0,1-2-848,-1 1 705,1-3 428,1 0 0,-1-6 0,0-1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9.69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0 141 7985,'0'3'-167,"1"0"219,0 1 1,1-2-1,2 0-61,-1 0 1,-2 1-29,2-1 1,-1-1-1,0-1 1,2 0 6,0 0 1,0 0 0,1 0 0,-1-2-22,0-1 1,0-2 0,0-1 0,-1-1 129,0 1 1,-1-2 0,0 1 0,0-1 28,-1 1 1,1-2 0,-3 1 0,0-1-39,0-1 0,-3-1 0,1 3 0,-1-1 32,0 0 1,-1 2 0,1 1 85,0-1-47,-1 3 1,1-1-9,-1 4 0,2 4 1,0 2-74,1 3 1,0 3 0,1 4-1,0 1-110,0 3 0,1 1 0,0 4 0,1 1 0,0-1-53,0-1 1,2 0 0,-1-1 0,0-2 24,2-1 0,-2-1 0,1-1 0,-1 0 61,1 0 1,-2-3 0,2-2 0,-1-2-162,-1-2 1,0-2 54,0-2 0,-1-1-85,0-2 0,-2-4 0,-2-1 25,1-1 1,0-2-1,1 0 1,1-2-1,1-1 3,0 0 0,0 0 0,0 1 0,0 0 180,0 0 0,0 0 0,0 1 0,0 1-18,0 1 0,0 1 0,1 0 0,1 0 18,1 1 0,0-2 0,1 2 0,0-3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0.31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1 206 7692,'3'-4'31,"0"1"188,-2 1 1,3 0-153,-1-1 0,-1 1 0,1-1 0,0 1 0,0 0 0,0-1 0,0 1 0,0-2 1,0 1 39,0-2 0,1 1 1,-1-1-118,0-1 1,-1 1-1,2-2 1,-2 0-19,0 0 0,0 0 0,-2-3 0,0 1 1,0-2 1,0 1 0,0 1 0,0 0 42,0 1 0,-2-3 1,-1 1-1,0 2 1,1 0-1,-1 2 1,1 2-1,0 1 1,0 2-1,0 1 1,1 3-1,1 4 1,0 4-1,0 1 217,0 3 0,0 1 0,0 3-268,0 2 0,0 0 1,0 1-1,0 0 30,0 0 1,0-3-1,0 3 1,1 0-77,1-1 1,0-1 0,-2 0 0,2-3 74,-1-1 0,0 1 0,0-4 0,0-2-27,0-3 0,0-2-110,-1-1 1,-2-3 0,-1-1-71,-1-2 1,1-1 0,1-3 0,0 0 77,1 0 1,0-2-1,1-2 1,0 0 76,0 0-19,0-2 0,2 2 47,-1-1 1,1 1-1,-1 0 1,1 2-46,0 1 1,0 3 0,1 0-22,0 1 1,0 1-57,0 1 0,-2 0-118,2 0 270,-2 0 0,1 0 0,-2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0.75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9 9078,'2'-2'0,"0"0"0,-1 2 0,-1-2 0,-5-1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1.59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45 44 8476,'4'0'0,"-2"-2"317,0-1 0,-2 1 1,0-1-1,0 0 0,-2-1 1,0 0-1,-2 0-100,1 1 0,-1 1 1,1-3-1,-1 1 1,0 1-1,0 2-104,-1 0 0,1 2 1,1 1-1,0 2 1,0 3-1,0 1 1,2 1-1,0 0-103,1 0 0,0 0 0,0-1 0,0 1-116,0 0 0,2-1 1,1 0-1,1-1 55,1-1 1,1 1-1,0-2 1,1 0 31,1-1-827,-2-3 0,2 1 373,-2-2 0,1 0 1,-1-2-1,-1-1 1,0-1 472,0-2 0,-1-1 0,1-2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2.42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39 8042,'4'-2'0,"-1"-2"0,0 3 120,0-2 1,0 2 1014,0 0-1010,-2 0 1,1 1 146,0 0-45,-2 2-256,2 1 1,-2 1 268,0 2 1,1 0-69,1 1 1,-1 0 172,-1 2-181,0-2-41,2 1 0,-1-2-90,0 1 1,0-1-17,-1-1 1,1 0-69,1 0 0,-1-1-505,-1 1 297,0-3-741,0 0-267,0-2 1117,2-4 1,-1 1 37,0-5 0,0 3 268,-1-1-134,0-1 189,0 2 1,0-3-110,0 1 0,0 0 0,0-1 1,0 1-1,0 0 369,0-1-271,0 3 1,1-3 57,1 2 0,-1 2-8,-1 1-237,2 2 0,-1-1-40,2 2 1,0 2 0,1 1-187,1 1 0,-1 0 190,0 1 1,1-3-17,-1 1 0,0 0 0,0 1 0,1 0 14,-1-1 1,1-2-58,0 2 1,-2-2-123,0 0 0,0 0-150,1-1 0,0-1 19,-1 0 47,-1 1 121,0-2-63,-2 0 129,2-1-77,-2 1 60,0 0-21,0 2 424,2 0-137,-1 0 138,1 0-246,0 0 1,-1 0-74,1 0 0,0 0 33,1 0 0,-2-2 8,2-1 1,0-1 0,0 0 0,-1-1 2,0 1 0,-2-1 184,2 1 1,-2-1 464,0 1-539,-2 2 0,0 0 156,-3 4 1,1 0 18,-1 2-204,1 1 6,-2 1 0,1-1-104,-1 1 0,1-1 117,1 1 1,0-1 0,1 1-159,1-1 1,2-1-16,0 1 1,0-1-30,0 1 0,2 1 171,1-1-137,1 1 0,2-1 23,1-1 0,2 0-133,-1 1 1,1-1 24,0-1-80,0-1-16,-2 0 191,1-2-373,-3 2 1,1-2 139,-1 0 1,-2 0-422,0-2 1,-2 0 700,0-3 0,-2-1 0,-2-1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2.95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36 8169,'3'2'1016,"0"0"-683,-2 0 1,3 1-11,-1 1 0,-1-1 199,-1 0-394,2-2 0,-2 1-182,1 0 0,0-2 0,1 2 0,0-2-124,1 0 1,1-2-418,-1-1 1,0 1 629,1-1 1,-1 0-169,1-1 0,-1-1 95,0 1 0,0 0-26,-1-1 0,1 1 22,-3-1 1,1 1-24,-2-1 22,0 3 0,-2 0 181,-1 0 1,-3 2-99,1-2 0,-3 2 194,0 0-141,0 2 1,1 0-1,0 2 1,0 1 3,0-1 0,3 1 94,0 1 1,2-1-3,1 3 1,1-2 40,1 1 0,2-1-258,3 1 1,0-1-1,1 0 162,1-2-382,-2 1 1,2-1-1,-2 0-24,1-1 0,-1 1-156,-1-3 0,0 2 9,0-2 0,-1 1 179,1-2 1,-3 0-1,1-1 240,-1 0 0,1-2 0,0-1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3.52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8090,'2'4'74,"2"1"164,-3 1 0,3 1 15,-1 4 0,-1 1 48,1 3 1,0 0-340,0 0 0,-1-1 102,-1 0 0,0-1-104,0-2 0,0-2 1,-1-1-1,1-1 0,1-2 1,-1 0-3092,-1-1 3131,2-1 0,1-1 0,1-2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3.7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23 5 8115,'0'-3'2398,"0"1"-1949,0 2 1,-2 1-303,1 0 0,-3 0 0,2 2 0,-1 1-110,0 2 0,2-1 1,-1 1-1,1 0 0,-1 0 1,1-1-1,1 0-1357,0-1 1023,0 3 103,0-2 1,0 0-69,0-3 332,0-1-74,0 1 585,0-2-339,2 0-148,0 0 0,2 0 0,1 1-76,-1 0 0,0 1 50,0 1 0,0 1-167,1-1 1,0 1 111,0 0 1,-1 1 0,1-1 42,-1 1 1,0-2-185,1 0 0,-2-2-707,0 0 8,0-1 0,0 0 85,0-1 742,-1-2 0,0-1 0,1-1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30.015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46 1 8307,'-4'0'2523,"2"0"-2176,2 0 0,0 2 1303,2 0 0,-1 1 1,2-1-1161,0 2 0,-2 0 0,1 0 386,-1 2 1,-1-1-394,0 2 1,0-1-1,2 1-117,0 0 1,0-3 0,-2 0 360,0 1 1,1 1 0,0 1-1,2-1 178,-2 1 0,0-3 1,-1 0-303,0 2 1,0-1-1,0 2 1,0-1-525,0 1 1,0 2 0,0-1 0,0 0 131,0 0 0,0-2 1,0 1-562,0-1 0,0 1 92,0-1 1,0 1 313,0-1 1,0 1 0,0 0-65,0-1 1,0-2 0,0 1 158,0 0 1,0 1-1,0 0 49,0 1 1,0-1 0,0 1-150,0-1 0,0 1-114,0 0 0,0-3 43,0 0 1,0-2-1,0 3 45,0 0 0,0-2 0,0 2 29,0 0 1,0 1 0,0 0 0,0 1-4,0-1 1,0 1 0,0-1-45,0 1 0,0 0 0,0-1-5,0 1 1,0-1-11,0 1 1,0-1 0,-1 0-147,-1-2 0,1 2 0,-1-1-22,1 0 1,-1 2 0,0-1-154,0 1 253,2-3 1,0 1-1,0 0 167,0 1 0,0 0 1,0 1-1,0-1-52,0 1 1,0-3 0,0 0-1,0 2 1,0-1 0,-1 2-1,-1-1 1,0 1 0,1 0-1,0-1 1,1 1-4,0-1 0,-2-1-287,0-1 1,0 0-1,2 3 355,0-1 1,0-1 0,-1-2 0,-1 1-136,0 0 1,0-2 0,2 2 0,0 1 328,0 1 0,0-2-247,0 1 1,0-1 0,0 3 0,0-1-26,0 1 0,0-1 0,0 1 0,-1-1-9,-1 1 1,1-1-1,-1 1-14,1 0 0,1-1 1,0 1-1,0-1 402,0 1 0,0-1-385,0 1 1,0-1-1,0 1 1,0-1 121,0 1 1,0-1 0,0 1-143,0 0 0,0-1 0,0 1 0,0-1 0,0-1 0,0-1 0,0 1 0,0 1 0,0 0 0,0 1 0,0-1 0,0 1 0,0-1 0,0 1 0,0 0 0,-2-1 0,0 1 0,0-1 0,2 1 0,0-1 0,-2-1 0,0-1-28,0 1 1,1 1-1,1 0 1,0 1-38,0-1 0,0-1 1,0-1-1,0 1-142,0 1 1,-2-2-1,0 1-83,1 0 1,0 1-1,1 0 171,0 1 0,0-1 0,0 1 23,0-1 1,0 1 0,0 0 145,0-1 0,0 1 1,0-1-64,0 1 0,0-3 0,0 0 57,0 1 1,0 1 0,0 1-92,0-1 1,0 1-1,0-1 95,0 1 0,0 0 0,0-1 89,0 1 1,0-3-1,0 0-202,0 1 1,-2 1 0,0 1-68,0-1 0,1-1 0,1-1 112,0 1 0,0 1 1,0 0-1,0 1 7,0 0 1,0-1 0,0 1-1,0-1-6,0 1 1,0-1-1,0 1 1,0-1 1,0 1 0,1-1 1,1 1-121,0-1 1,0 1 0,-2 0 111,0-1 1,0-2 0,0 1 156,0 0 1,0 1-1,0 0 1,0 1 0,0-1-51,0 1 0,0-1 0,0 1-90,0 0 1,2-1 0,0 1-171,0-1 0,-2 1 156,0-1 0,0 1 0,0-1 133,0 1 0,0-1 0,0 1-103,0-1 1,0 1 0,0 0 24,0-1 1,0-2-1,0 1-25,0 0 0,0-1 0,0 0 0,0 1 22,0 1 0,0 0 0,0 1 0,1-1 0,1 1-36,0-1 0,0 1 1,-2 0-1,0-1 221,0 1 1,0 1-1,0 1-216,0-1 0,0-1 0,0 0 0,0-1-60,0 1 1,1-1 0,0-1 0,1-1-34,0 1 0,-2 1 0,0 1 0,0-1 106,0 1 1,0-1-1,0 1 1,0-1 7,0 1 0,1-1 0,1 1 0,0 0-123,-1-1 0,0-2 0,-1 1 138,0 0 1,0 1-1,0 0 1,0 1-36,0-1 1,0 1-1,0-1-80,0 1 0,0-1 0,0 1 102,0 0 1,0-1 0,0 1 66,0-1 0,0 1 0,0-1-85,0 1 0,0-1 1,0 1 14,0-1 1,1 1 0,0-1-59,1 1 0,1 0 0,-3-1-14,0 1 1,0-1-1,0 1 31,0-1 0,0 1 0,0-1-84,2 1 0,-1-1 0,1 1 13,-1-1 1,-1 1 0,0 0 64,0-1 1,0-2 0,0 1-46,0 0 1,0 1 6,0 0 1,0 1 162,0-1 1,0 1 0,0-1-127,0 1 1,0-3 0,0 1 30,0 0 1,0 1 0,0 0 63,0 1 0,0-3 0,0 0 1,0 1-13,0 1 1,0-1 0,0-1 0,0 1-51,0 1 0,0-2 1,0 1-1,0 0-3,0 1 1,0 0-1,0 1-4,0-1 1,0 1 0,0-1-1,0 1 1,0-1 0,0 1-8,0-1 1,0 1 0,0-1-3,0 1 1,0-3-1,0 1 1,0 0-11,0 1 0,0 0 0,0 1 5,0-1 1,0-1 0,0-1 0,0 1-6,0 1 0,0 0 0,0 1 6,0-1 1,0 1 0,0 0 6,0-1 1,0-2 0,0 1-1,0 0 2,0 1 1,0-2-1,0 0 1,1 2-197,1-1 0,-1 2 151,1-1 1,-1 1-1,-1-1 1,0 1 60,0 0 1,0-3-1,0 0-10,0 1 1,0 1-1,0 1-37,0-1 1,0 1 0,2-1 0,0 1-21,-1-1 1,0 1-1,-1 0 1,0-1 56,0 1 1,0-1 9,0 1 0,0-3 0,0 0 1,0 1-1,0 1 167,0 1-140,0-1 0,0 1 0,0-1 0,0 1-72,0 0 1,0-1-1,0 1-25,0-1 0,0-1 0,0-1 1,0 1 60,0 1 0,0-2 20,0 0 1,0-1 0,0 1 0,0 1-55,0 1 0,0-2 0,0 1 46,0 0 0,0 1 0,0 0 47,0 1 0,-2-1 0,0 1-6,0-1 1,2 1 0,0-1 0,0 1-55,0-1 1,0 1-2,0-1 0,0 1 0,0 0 0,0-1-15,0 1 2,0-1 17,0 1 0,0-1 1,0 1-1,0-1 1,0 1 6,0-1 1,0 1 0,0 0-76,0-1 1,0 1 0,0-1-73,0 1 1,0-1 130,0 1 1,0-1-1,0 1-11,0-1 1,0 1 7,0-1 0,0 1 57,0 0 1,0-1-26,0 1 0,0-1 4,0 1 0,0-1 0,0 1 0,0-1-56,0 1 0,0-3 0,0 1-7,0 0 0,0-2 15,0 2 1,0-1 13,0 3 1,0-1 0,0 1 7,0-1 0,0-1 1,0-1 9,0 1 1,0 1 0,0 0 0,0 1 0,0-1 37,0 1 106,-3-3 1,2 1 16,-1 0 0,1 1-165,1 0 1,0 1 0,0-1-55,0 1 0,0-3 1,-1 0 116,-1 2 0,1-1 0,-1 2 38,2-1 1,0-1-130,0-1 0,0-2 0,0 3-21,0 0 1,0-2-104,0 2 0,0-3 0,0 2-87,0 1 0,0-1 205,0 0 0,0 1 0,-1 1 170,-1-2-107,1 2 1,-2-3-46,3 4 0,0-3-117,0 1 118,0-1 0,-1 3 0,0-1 0,-1 1 106,0-1 0,1-1 0,1-1-98,0 1 1,0 1-1,0 0-61,0 1 1,0-3-1,0 1-210,0 0 0,0-2-956,0 2 113,0-4 172,0 2 806,0-3-2979,0 0 3203,0-3 1,3-3-1,1-5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31.73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17 1 15143,'-5'0'0,"1"1"0,0 2 0,2 0-139,1 1 1,0 1 0,1 0 0,0 2 0,0-1 0,0 2 0,0-1 0,1 0 0,0 1 214,1 0 1,0 3 0,-2 2-1,0 0 1,0 2 0,0 3-1,0 2-184,0 2 1,0 4 0,0-1-1,0 2-10,0 0 1,0 0 0,0 2 0,0 1 163,0 3 1,0 2-1,0-1 1,0-1 143,2 1 1,-1 3 0,3 0 0,0 1-103,1 0 0,1 2 0,0-3 0,0 2-127,2 1 0,-1 3 1,-2-3-1,1-2-29,2 0 1,-3-1 0,1 3 0,-2-3-57,-2-2 0,2 1 0,-2-3 1,-1 0 19,0-2 1,-4 3-1,-1-2 1,-1 1-322,-2-2 1,-2-4 282,-2 0 1,0-3 0,0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39.264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20 14 8438,'4'-1'-1953,"-2"-1"2866,-2-2-400,-2 1 1,2 0 0,-1 4-295,2 1 0,2-1 0,-1 1 619,0 1 0,1-2-718,-1 1 0,-1 0 42,1 0 0,-2-1 414,0 4 1,0-3-155,0 2 1,0-2 0,0 3-149,0 0 1,0-2 0,-2 0-153,0 0 1,0-2 0,2 3 160,0 1 0,0-1 1,0 0-1,0 2 88,0-1 0,0 2-349,0-1 0,1 1 0,0 0 0,1-1 0,0 1 20,-2-1 1,0 1 0,0-1 0,0 1-142,0-1 0,0 1 1,0-1-3,0 1 1,0 2-1,0-1 55,0 0 0,0 0 0,0-2 540,0 1-508,0-1 1,1 0 0,1-1-75,0 0 0,0-1 133,-2 2 0,0 1-24,0 0 0,1-2 0,0 0 0,1 0-38,0 0 0,-1 1 0,-1 0-82,0 1 0,0-1 0,0 1 15,0-1 1,0 1-1,0-1 27,0 1 1,0-3 0,0 1 118,0 0 0,0 1 0,0 0 0,2 1 97,0-1 0,0 1-142,-2-1 0,0 1 0,0-1 0,0 1 0,1-1 6,1 1 1,-1 0 0,1-1-15,-1 1 1,-1-3 0,0 0-165,0 1 1,0-1 0,0 0 157,0 2 0,0-1 0,0 2 20,0-1 1,0-1 0,0-1-1,0 1-17,0 1 0,0 1 0,0-1 26,0 1 0,0-1 1,0 1-45,0-1 1,0-1-1,0-1 13,0 1 1,0-1-3,0 0 1,0 0 0,0 3 30,0-1 1,0-1 0,0-1 12,0 1 0,0 1 0,0 1-18,0-1 1,0 1-30,0-1 1,0 1-4,0-1 1,-3-1 0,1-1-6,1 1 1,0-1 0,1 0 75,0 1 1,0-1 0,0 0-38,0 1-15,0 1 0,0 1 1,0-1-1,0 1 1,0-1 13,0 1 0,0-1 18,0 1 1,0-1 0,0 1 70,0 0 0,0-3 1,0 0 30,0 1 1,0 1 0,0 1-23,0-1 0,0-1 0,0-1 6,0 1-174,0-2 1,0 3-1,-1-3 1,0 2 12,-1-1 0,0 0 1,2 3-1,0 0 1,0-1-1,0 1 95,0-1-53,0-2 0,0 2 0,0-2 1,0 2-1,0 0 114,0 1 1,0-1-92,0 1 1,0-1 0,0 1-15,0 0 0,0-3 0,0 0-3,0 1 1,0 1 0,0 1 0,0-1 60,0 1-70,0-1 0,0 1 0,0-1 0,0 1 0,0 0 0,0-1 4,0 1-29,0-4 1,-3 3 0,1-2 0,1 2 14,0 1 0,1-1 1,0 1 34,0-1 0,0 1 0,0-1 1,0 1 1,0 0-1,0-1 1,0 1-27,0-1 0,0-1 0,0-1-23,0 1 1,-1-1 0,0 0-67,-1 1 1,-1-1 0,3 0 164,0 1-59,0 1 0,-2 0 0,0 1-146,1 0 133,0-1 0,1-2 0,0 1 0,0 0 0,-1 1 1,0 0-47,-1 1 1,-1-3-1,3 1 1,0 0-53,0 0 0,0 0 1,0-1 14,0 1 1,0 1 0,0 1 88,0-1 1,0-2-1,0 1-150,0 0 1,0-1 42,0 0 0,-2 0-11,0 3 0,0-3 1,2 1 1,0 0 0,0-2 0,0 2 0,0 0 70,0 1 1,0 0 0,0 1-3,0-1 0,-1 0 0,0-1 4,-1-1 1,-1 1 0,3 1 63,0 1 0,0-3 1,0 1-33,0 0 0,-2 0-38,0 2 1,0-3 0,2 1 0,0 0 7,0 1 0,0 0 0,0 1-356,0-1 277,0 1 0,0-3-52,0 0 0,0-1 88,0 1 1,0 0-14,0 3 1,0-1 70,0 1 1,0 0-1,0-1-13,0 1 0,0-3 1,0 0-1,0 1-36,0 1 1,0-1-1,0-1-12,0 1 1,0 1 13,0 0 1,0 1 0,0-1 73,0 1 0,0 0 0,0-1 0,-1 1 226,-1-1-228,1 1 0,-2-1 0,3 1 0,0-1 49,0 1 0,0-1-82,0 1 0,0 0 1,0-1-54,0 1 1,0-3 31,0 0 0,0 1 14,0 1 0,0-1 0,0-1 121,0 1-128,0 1 1,0 0 0,0 1 0,0-1 1,0 1 0,0 0 0,0-1 0,0 1 1,0-1 0,0 1-3,0-1 0,0-1 0,1-1-44,1 1 0,-1-1 0,1 0 63,-1 1 0,-1 1 1,0 0 33,0 1 0,0-3 0,1 1 1,0 0-41,1 1 1,0 0 17,-2 1 0,0-1 0,0 1 0,0-1-46,0 1 38,0-1 1,0 1 0,0-1-4,0 1 0,0-3 0,0 1 30,0 0 1,0 1 0,1-1 0,1 1 4,0-2 0,0-2 1,-2 2 32,0 2 1,0-3-18,0 2 1,0-1-1,0 2-32,0 1 0,0-3 0,0 1-17,0 0 1,0 1 0,0 0-59,0 1 0,0-1 65,0 1 0,0-1 1,1 1-29,1-1 1,-1-1 46,1-1 0,-2 0 1,0 3-19,0 0 0,0-3 0,0 0-27,0 1 0,3 1 0,-1 1 17,-1-1 1,0 1-1,-1-1 22,0 1 0,0-1 24,0 1 1,0-1-47,0 1 1,0 0 0,1-2-1,0 0-56,1 0 60,0-1 0,-2 1 1,0-1-2,0 1 1,0 1 0,0 0-21,0 1 1,0-3 0,0 1-81,0 0 0,0 0 21,0 2 0,0 0 73,0-1 0,0-2 1,0 1 1,0 0 1,0-1-1,0 0 61,0 1 1,0-1-1,0 0-43,0 1 0,0-1 0,0 0-45,0 1 1,0-1 0,0 0 0,0 1 11,0 1 1,0-2 0,-2 1 0,0 0-1,1 1 7,0 0 0,0 0 1,0-1-1,-1-1 59,0 2 1,1-1 0,1 2 18,0-1 0,0 1 0,0 0-76,0-1 0,0-2 1,0 1 5,-2 0 1,1-2 0,-1 2 0,1 0-24,1 1 0,0-2 12,0 0 0,0 1 0,0 1 5,0 1 0,0-1 0,0 1 27,0 0 0,0-1-21,0 1 0,0-1 31,0 1-62,0-1 1,0 1-115,0-1 1,0 1 44,0-1 0,0-1 30,0-1 1,0 0 62,0 3-25,0-3 1,0-1 36,0-1 1,0 0-71,0 2 0,0 1-38,0 1 0,0-1 2,0-1 0,0 0 26,0 3 0,0-1 52,0 1 0,0-3 0,0 1 15,0 0 0,0 0 11,0 2 0,0 0-43,0-1 29,0 1 0,0-3 17,0 0 0,0 1 0,0 1-5,0 1 0,0-1 0,0 1-8,0-1 10,0 1 1,0 0-1,1-1-20,1 1 1,-1-1-3,1 1 1,-2-1 27,0 1 1,1-1-22,1 1 0,-1-1-28,1 1 0,-1-3 0,-1 1 13,0 0 1,0-2 0,0 2 19,0 0 0,0 1 17,0 0 0,0-1 61,0-1 1,0-2 76,0 2-122,0 1 0,0 1-34,0 1 1,0-3-18,0 1 0,0-3 24,0 2 1,0 0 11,0 3 0,0-3-4,0 1 0,0-3 1,0 2 22,0 1 1,0-1-30,0 0 1,0-1-29,0 1 0,0 0 30,0 3 1,0-1 0,0 1 1,0-1 1,0-1 0,0-1 11,0 1 1,0-1 12,0 0 1,1 1-15,1 1 1,-1-2-7,1 1 0,-2-1 0,0 3 7,0-1 0,0 1-11,0-1 0,0-1-118,0-1 66,0 0 1,0 3 30,0 0 1,0-3 42,0 0 0,0-2 1,0 3-1,1-1 47,1 0 1,-1-1-58,1 0 0,-1 0-75,-1 4 41,0-1 0,0-1 10,0-1 7,0-3 0,0 3 0,0-2 25,0 3 1,0-2 3,0 2 0,0-1 25,0 3 1,0-3 7,0 0 1,0-2-24,0 3 0,0-3-5,0 2 0,0-1-27,0 1 8,0-3 1,0 3-47,0-2 1,0 0-46,0 2 1,1-3-45,1 2-274,-1 0-131,2-2-151,-3 2 288,0-3-325,0 0 0,0 0 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24.98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1 14 27503,'6'0'-49,"1"0"1,0 0 0,-1 1 0,1 0 0,-1 1 0,1 0 39,-1-2 1,1 0-1,-1 0 1,1 0 0,-1 0-1,1 0 35,-1 0 1,1 0 0,0 0 0,-1 0-16,1 0 1,-3 0-1,0 0 8,1 0 0,1 3-185,1-1 1,-1 0-1,1-2 236,-1 0 1,1 0-74,-1 0 1,1 0 0,0 0-1,-1 0 47,1 0 0,-3 0 0,0 0-29,1 0 0,1 0-22,1 0 1,-3 0 0,1 0 9,0 0-9,-3 0 1,4 1 0,-4 0-101,2 1 0,0 1-23,3-3 0,0 0 116,-1 0 0,1 0 23,-1 0 1,1 0 0,-1 0 10,1 0 0,-3 0 0,1 0-16,0 0 0,-2 0 0,2 0 1,0 0-1,1 0 1,0 0 0,1 0-10,-1 0 0,-2 0 1,1 0 651,0 0-545,1 0 1,0 0-108,1 0 1,-3 0 0,1 0 0,0 0 22,0 0 0,2 0 0,0 0-15,-1 0 0,1 0 1,-1 0-1,1 0 13,-1 2-133,1-1 0,-1 2 1,1-3 83,-1 0 1,-1 0 0,-1 0-4,1 0 0,-1 0-2,0 0 1,-2 0 9,3 0 0,-1 0-17,3 0 19,-1 0 1,-1 0 29,-1 0 1,-2 0 0,2 0 0,2 0 115,-1 0 0,0 2-474,-1 0 0,-2 1-763,3-3 1126,-1 0-12,2 0 0,1 0-2,0 0 1,-3 0 23,0 0-51,1 0 1,-1 0 0,0 0 3,1 0 0,-1 0 182,0 0 0,-1 0 0,1 0 36,1 0 1,-1 0 0,0 0 0,1 0-271,1 0 1,0 0 0,1 0 49,0 0 0,-3 0 0,0 0 37,1 0 0,1 0 0,1 0 1,-1 0 3,1 0 0,-1 0 1,1 0-1,-1 0 1,1 0 22,0 0 0,-1 0 0,1 0 0,-1 0 8,1 0 1,-1 0 0,1 0 6,-1 0 0,1 0-29,-1 0-14,-2 0 1,2 0 0,-2 0 23,2 0 1,-2 0-11,1 0 1,-1 0 0,3 0 6,-1 0 0,-1 0 0,-1 0 85,1 0-19,1 0 1,-2 0-83,0 0 0,1 0 0,1 0 0,1 0 12,-1 0 1,1-1-92,0-1 0,1 1 0,1-1 0,-1 1 54,-1 1 0,0 0 1,-1 0 9,1 0 1,-1 0 0,1 0 0,-1 0-47,1 0 1,-3-1-1,1 0 1,0-1-1,1 0-18,0 2 0,-1 0 0,-1 0 30,1 0 33,1 0 0,0 0 0,1 0 0,-1-1-86,1-1 1,0 1 0,-1-1-1,1 1 180,-1 1 0,1 0-83,-1 0 1,1 0-1,-1 0 1,1 0-15,-1 0 0,1 0 0,-1 0 229,1 0-254,0-3 0,-1 2 0,1-1-42,-1 1 0,1 1 1,2 0 72,2 0 1,-3 0 0,0 0 118,0 0 1,2 0-1,-1 0-88,-1 0 1,1 0 0,0 0 0,-1 0-26,-1 0 1,-2 0 0,1 0 0,1 0 40,1 0 0,-1 0-39,0 0 1,-1 0-1,1 0 1,-1 0-1,1-2-14,-1 0 1,1 0 0,-1 2 0,1 0 110,-1 0 1,1 0-177,0 0 1,-3-1 0,0 0 0,1-1 0,1 0 15,1 1 1,-3 1 0,0 0 0,1 0 44,1 0 1,-1 0 0,-1 0-20,1 0 0,-1 0 1,0 0-1,1-2 1,1 0-180,1 1 1,-1 0 229,1 1 0,-1 0 0,1 0 0,-1 0 0,1 0 108,-1 0 0,1 0 0,-1 0 0,1 0-129,-1 0 1,1 0 75,0 0 0,-1 0 1,1 0-1,-1 0-26,1 0 0,-1 0 1,1 0-1,-1 0-56,1 0 1,-3 0 0,1 0-1,0 0 1,0 0 0,2 0 68,0 0 0,-3 0 0,0 0 90,1 0 1,1 0 0,1 0-134,-1 0 1,-1 0 0,-1 0-6,1 0 1,1 0-1,0 0 1,1 0 13,0 0 0,-1 0 0,1 1 0,1 0 0,1 1-3,-1 0 1,1-2-1,0 0 1,-1 0-17,-1 0 0,0 0 0,0 0 13,-1 0 1,-2 0-1,1 0-14,0 0 1,1 0-1,0 0 1,1 0-1,-1 0-7,1 0 1,-1 0 0,1 0 0,0 0-4,2 0 1,-2 0 0,2 0 0,-2 1 2,0 1 1,-3-1-1,0 1-18,2-1 1,-1-1-1,2 0-96,-1 0 1,1 0 70,-1 0 31,1 0 0,-3 0 0,1 0 1,0 0 16,1 0 0,-2 0 1,0 1-1,1 0-6,1 1 1,1 0 0,-1-2 0,1 0-12,-1 0 0,-1 0 0,-1 0 0,1 0-64,1 0 0,1 0 42,-1 0 1,1 0-1,-1 0 31,1 0 14,-1 0 0,1 0 0,-1 0 0,1 0 30,-1 0 1,-1 0-1,-1 0-180,1 0 115,1 0 0,-2 0 0,1 0 26,0 0 0,1 0 0,0 0-13,1 0 1,-3 0-1,0 0 1,2 0-2,-1 0 0,0 0 0,-1 0 1,1 0-10,1 0 1,1 0 10,-1 0 0,1 0 0,-1 0 13,1 0 0,-1 0 0,1 0 0,-1 0 62,1 0 1,-1 0-47,1 0 1,-1 0-1,1 0 1,0 0-46,-1 0 0,1 0-4,-1 0 1,1 0 0,-1 0-1,1 0 1,-1 0 0,1 0 1,-1 0-1,1 0-12,-1 0 1,1 1 0,0 1 0,-1 0 34,1-1 1,-1 0 0,1-1-1,-1 0-129,1 0 0,-1 0 96,1 0 0,-1 0 1,1 0-1,0 0 1,-1 0-1,1 0 3,-1 0 12,1 0 1,-1 0-1,1 0 126,-1 0-144,1 0-103,-4 0 40,3 0 1,-2 0 79,2 0 27,-2 0 1,2 0-1,-2 0-2,2 0 0,-2 0 1,1 0 202,0 0-198,-2 0 0,0 0 14,0 0 0,-2 0 1,3 0-35,1 0 0,1 0 1,1 0-1,-1 0 108,1 0-91,-1 0 0,1 0 37,0 0 1,-1 0-1,1 1 132,-1 1 0,1-1 171,-1 1-169,1-1 0,-3-1-274,1 0-9,-4 0 1,3 0-155,-2 0 166,-1 0-8,1 0-238,-2 0 0,0 0 13,-2 0 0,0 0 0,-2 0-249,-1 0 0,-1 0 1,-1 0 506,-2 0 1,2 2-1,-3 2 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26.787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1 1 9246,'0'0'0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0.20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130 14 8319,'-7'-3'81,"3"2"1,-1-1 0,0 1 0,0 0 0,0 0 0,1-1 34,-1 0 0,1 2 0,0 0 0,-1 0 1,-1 0-1,-1 0-56,1 0 0,-1 0-19,1 0 1,0 0-20,2 3 0,1-2-42,3 3 0,0-1-219,0 1-128,0-3 261,0 5 0,3-2 37,1 2 1,1-1 0,0-2-1,-1 0 157,1-1 0,1 1 1,1-1 32,-1-1 0,-1 1-111,-1 0 1,0-1-28,3 1 1,-3-2-10,1 0 1,-3 3 0,2-1 42,1-1 1,-1 2-1,0 0 97,1 1 0,-1-2-77,0 2 0,0-2 1,1 2-1,-1 0 70,-1-1 0,0 0 0,-2 1 58,1 1 0,0-1 1,-2 0-58,0 1 0,0 1 0,0 0 0,0 1-59,-3-1 0,2-1 0,-3-1-89,-1 1 1,-1-1 0,-1 0-12,1-2 0,1 1 0,-1-3 1,-1 0 43,-1 0 0,0 0 0,0 0 0,0-1-229,0-1 1,0 0 0,0-2-1,-1-1 37,1-1 0,1 2 0,0-1 0,1 0-7,-1-1 1,3 2 0,1 0-213,1-1 1,1 1 0,-1 0 417,4 1 0,1-2 0,4 2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0.63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158 20 10627,'-7'0'0,"1"0"0,-1 0-163,1 0 0,-3 0 1,0 0-1,0 0 0,1-1 1,-2 0-1,1-1-30,-1 0 0,-1 2 1,3 0-1,0 0 0,0-1 1,2-1-1,-1 0-553,1 1 1,1 0 745,1 1 0,3-3 0,-2-1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1.20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8066,'4'0'1118,"0"0"1,-1 2-844,-2 3 1,0-2-1,-1 2-149,0 0 1,0 1 0,0 0 0,0 1-1,0-1-220,0 1 0,0 2 0,1-1 0,0 1 2,1 0 0,3-1 0,-2 3 0,0-2 127,2-1 0,-2 2 1,0-2-152,0 0 0,-2-1 0,2 0 1,-1 0-902,0-1 1,0 1 3,-2-1 0,-3-2 1013,-1-2 0,-2-1 0,0-1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2.14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59 78 7769,'0'-4'124,"0"-1"-17,0 0 1,-2 2 0,-1-1 0,0 0 0,0 2 0,-1-1 0,-1 1 0,-1 1 0,0 1-132,-1 0 1,3 0-1,-1 0 1,1 1-1,0 1 1,2 3 135,1 1 1,1 0-75,0 1 1,0-1 0,0 1 23,0-1 0,3 1 0,0-1 0,0 2-32,2 0 1,0-3 0,0 2 0,-1-1-53,-1 0 0,1-2 1,-1 0-1,0-1 70,0 1 1,0-3-522,-1 1 1,0-1 335,2-1 0,-3-1 0,2-1 0,-2-2-35,1-2 0,-1 1 1,1-2 191,-1-2 1,-1 0 0,0 1 0,0 0 65,0 2 1,0-1 0,0 1-13,0-1 1,0 1 0,0-1 0,-1 1 234,-1 2-137,1-2 0,-2 5 100,0-1 0,3 2 0,-3 2-251,3 3 0,2 1 0,0 1 0,0 1 0,0 1 0,1-1 0,1 1 0,0 0 1,1 1-1,-2-1 0,1-1 0,0 0 0,0-2 0,0 0 0,1-1 0,0-1 0,0 1 1,0 1-672,-1-2 1,-1-1 415,1-3 0,-2-3 0,2-1 0,-1-2 47,-2-1 0,0 1 0,-1-2 1,1 0 133,1 0 1,-2-3-1,3 1 1,-3 1 73,0-1 0,0 0 0,0 0 0,0 1 50,0-1 1,0 1-1,0 2-42,0-2 0,-2 4 0,0-1 1,1 0 671,0 0 46,1 3 0,0 0-496,0 6 0,0-2 0,0 3 0,0 1-146,0 1 1,0 2 0,0 0 0,0 0-124,0 0 0,2 0 0,0 0 0,0 2 35,1 0 1,-1-1 0,1 1-102,0-1 0,2 1 0,0-2 1,0 0-249,-1 0 0,2 0 1,-2-2-288,2 1 1,-2-4-1419,1 0 2037,-4-3 0,5-3 0,-2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2.4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111 1 8290,'-4'2'0,"-1"0"0,0 0 389,0-2 0,-3 3 0,0-1 0,-1-1 1,-1-1-902,-2-2 512,0 1 0,-4-4 0,-1 1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3.31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7 7641,'0'-3'1198,"0"0"-1121,0 3 0,1 0 262,1 0 0,-1 0-58,2 0 1,-1 3-60,0 1 0,2 2-14,-1 0 1,1 1-42,-2-1 0,2 3 143,-1 0-179,2 2 1,-2-3-136,1 3 1,1-2-25,-3 2 0,3-2 1,-3 1-1,-1-1-710,0-1 1,-1 0 497,0-2 1,0 1-1223,0-1 1048,0 1 1,0-3-820,0 0 1233,0-2 0,-3 1 0,2-3 0,-2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4.01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60 33 7737,'-3'-4'2,"1"-1"161,-3 4 14,4-5 0,-4 4 22,0-2 0,-1 3 0,0-2-121,-1 3 0,3-2-325,0-1 184,2 1 0,-1 2 183,0 0-57,3 0 0,-3 1 34,3 1-52,0-1-99,0 5 0,0-5 40,0 3 0,2-1 15,0 1 53,0 0-181,-2 0 1,3 2 97,-1-2 1,1 0 0,-2 0 0,2 1-110,1 1 133,-3 1-112,5-4 0,-5 2 13,4-2 79,-4 2 1,5-5-16,-2 3 1,0-1 30,0 1 0,-2 1-33,3-2 0,-3 1-11,2-1 9,1-1 23,-2 2 0,3-1 1,-2 1-1,0 1 51,1 1 0,-4-2 77,1 2 1,1-3 9,-1 2-47,0-2 0,-2 1-9,0-1 0,0 0 85,0 2-68,-2-2 1,-2 3-47,-3-3 0,1 0 0,-1-2-32,1 0 0,-1 0 1,1 0-1,-1 0-161,1 0 0,1 0-273,1 0 374,-1 0 1,0-1-20,0-1-838,-1 2 613,6-6 0,-3 4 304,3-2 0,0 2 0,0-3 0,0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33.137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754 1 23299,'-2'3'-503,"-2"-1"0,-3-1 0,-2 0 0,-2 1 0,-3-1 0,-2 0 0,-4-1 0,-3 0 596,-2 0 0,-2 2 1,0-1-1,0 1 68,4-2 0,-3 0 0,2 0 0,-2 0 60,-1 0 0,-1 0 1,2 0-1,0 0-63,0 0 0,3 0 0,-1 0 0,0 0-140,0 0 0,0 0 1,1 1-1,-2 0-86,2 1 1,-3 2 0,4-1 0,2 1-38,1-1 0,3 1 0,0 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4.40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9582,'4'0'1163,"0"3"-952,-2 1 0,-1 0-351,1 0 108,-1 4 65,-1-1 0,0 2 178,0-2 0,0 1-13,2 1 1,-1 1-1003,1-2 398,-1 0-76,-1 1 0,0 0 193,0 0 0,1-1-79,1-1 0,-1-1-116,1 1 350,1-1-147,-2 1 0,3-1-291,-2-2 314,-1 2 1,4-5 257,-3 4 0,0-4 0,1 2 0,1-3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5.23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66 27 6935,'0'-4'1933,"0"-1"-1882,-3 4-8,2-2 0,-4 2 294,3-1-341,-3 1 0,3-2 1,-2 3 85,-1-3 0,1 3 8,0-3 1,1 3-27,-1 0 0,2 0 0,-2 3-36,-2 1 0,4 0 1,-1 0-1,2 1-23,-1 1 1,1-2 0,-1 1 0,1 0-20,1 1 1,0 0 0,0 1-164,0-1 0,0 1 123,0-1 0,0 1 0,1-1 0,0 1 26,2-1 1,1 1 73,-2-1 0,2 1-59,-1 0 0,2-3 1,-1 0-1,2-1-48,0 1 0,-1-3-279,-1 1 1,-2-2 179,3-2 0,-4 1 0,1-4 1,-1 0-1,0 0 0,0-2-140,1 0 0,1 1 147,-3-1 0,0 1 56,0-1 1,0-1 0,0-1 201,0 1-15,0 4-25,0-2 0,0 2 0,0-2 0,0-1 2040,0 0-1558,0 4-402,0 0 0,2 4-106,0 1 0,0 0 0,-2 4 1,0 1 294,0 0-162,3 1-515,-2-2 0,2 1 214,-3-1 0,2 1-158,0-1 0,1 1 61,-1-1 103,-1 1 29,2-3-213,0 1 0,-2-2 0,3 2-1185,2-3 1492,-4-1 0,2-1 0,-2 0 0,-1 0 0,5-3 0,-3-1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5.81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7312,'4'0'904,"-1"1"-471,-1 1 1,-1 0-92,1 2-88,-1 0-146,-1 3 0,2-1 1,0 1-59,0-1 36,-1 4 1,-1-3 0,0 3-215,0-1 88,0-2 0,0 5 0,0-3 198,2-1-228,-1 2 0,2-3 1,-2 2-1,0-2-82,1 0 1,1-3 75,-3 0 1,0-2 0,0 2-500,3-1 173,-3-1 203,3-2 125,-3 0 1,-2-3-445,0-1 370,0-2 1,2 2-1,0-1 1,0 0 65,0-1 0,0-1 1,0-1 116,0-1 0,0 0 0,0 1 119,0-1 1,0 0-92,0 0 1,0 4 0,0-1 0,0 0 0,0 1 0,2 0 6,0 0 66,0 4-90,1-2 14,-2 3 1,5 0 0,-3 1 0,2 0 0,-2 2 652,0 1-674,2 0 1,-3 3 0,1 1 0,0 1 81,-1-1 0,1 1-110,-1 0 0,2 0 74,-2-3 1,3 3-198,-3 0 0,2-1 0,-1-1-206,1 0 1,-2-2-140,2 0 1,-2 0-520,3-3 494,-4 0 482,2-2 0,-2 0 0,1 0 0,-1 0 0,5-3 0,-3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6.59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60 111 7714,'-1'-5'86,"-1"0"248,1-1-129,-5 3-99,6-1 0,-6-1 1,2 2-1,0 0 327,-1 0-413,4 1 0,-5 1 129,2-1 1,0 2-66,0-3 24,2 3 1,-1 3 0,1 1-108,0 2 1,0 0 30,2 1 1,0 0 0,0 1 0,0 1-79,0 2 1,0-3-8,0 0 1,1 2-1,0-1 1,2 1-1,0-1 1,1-1-25,-1-1 0,-1 0 74,3-1 0,-2 1 0,2-1 0,-1-1-131,-1-1 1,2-2-175,-1 1 215,2-3 0,-2-1 1,-1-1-1,-1 0-216,0-2 1,0-1 254,-2-4 1,0 1 8,0-3 0,0 2 0,0-1 1,0-2 100,0 0 0,0-2 109,0-1 0,0 1-171,0-2 1,0 3 0,-2 0 0,0 0 191,1 2 1,-1 2-41,0 2 0,1 1 86,-1-1-119,1 1 181,1 2-291,0 1 0,1 3 0,0 1 108,2 1-99,2 5 0,-4 4 38,4 4 1,-3 0-28,2 5 0,-2-2 0,2 4 103,-1-2-31,2 0 0,-1-1 0,1 0-205,0-1 0,1-5 82,-2-2-1326,2-3 899,0 2 1,-1-7 454,-1 0 0,0-3 0,3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12.8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254 45 7380,'3'-5'-94,"-1"0"327,1 3 236,-3-1-459,0 3 1,0 1 0,0 1-58,0 3 0,0 2 0,0 0 1,0 1 78,0 2 0,0-1 1,0 2-1,0-2 76,0 1 1,0 1 0,0-2 0,0 1 19,0-1 1,0-3 0,0-1-96,0 1-88,0-3 0,-1 1 0,-1-5 0,0-2-16,0-5 0,-1 0 1,0-5-1,-2 0-32,0-1 0,1-1 1,-1 0-1,0 1 25,0 2 0,-1 0 0,2 3 0,-1-1 73,0 1 0,2 3 444,-2 1-280,4 3 1,-3 0 0,4 4 0,0 3-33,0 2 0,3 3 0,-1 0-60,0-1 1,1 2 0,0-1 0,-1 1 0,1 0 23,-1-2 0,1-1 0,-3 0-93,0-1 0,0 1 1,0-1-174,3 1-228,-2-4 60,2 3-133,-3-7 434,-3 4 0,1-7 1,-2 0-1,0-1 0,1-2 11,-1-1 1,1 0-1,0-1 1,-1 1 134,0-1 1,-3 1 0,2 0-14,-1-1 0,2 3 0,0 1-21,1 1 0,2-1 0,-2 3 72,0-2 1,2 1-50,-2 5 0,0 1 1,0 4-1,1-1-80,-1 1 0,1-1 1,-2 1-1,0 1 31,0 1 1,1 3 0,-1-2 0,0 0-132,0 2 1,2-2 0,-1-1-1,3-1-7,0-2 0,-1 0-86,-2-2 148,2-2 0,-2-4 1,3-1-1,-1-4 21,-1-3 1,0-3 0,-2-4 0,0 0-37,0-2 1,0-2-1,-2 3 1,1 1 28,-1 3 0,2 0 0,-1 3 134,-1 1 0,2 1 0,0 2 228,0 1 0,1 4-272,1-2 1,1 6 0,-2 2-63,3 1 1,-3-1 0,1 0-1,0 1-45,1 1 1,1 0 0,0 1 129,0-1 1,0 1-82,0-1 1,0-2-122,0 0-280,0-3-313,0 1 283,0-3 89,0 0 0,0-3-393,0-2 721,0-2 0,-3 0 0,-1-1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21.6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225 1 8664,'7'7'0,"0"1"0,-2-1 0,-3 0 0,-1 1 0,-1-1 0,0 1 122,0-1 1,0 1 0,0-1 0,-1 2 0,0 0 0,-3 1 0,1-1 0,-1-1-180,0 0 0,1-3 1,-1-1-1,0 2 1,0 0-1,-1 0 1,0-2-1,1 0-310,0 0 0,-2-2 0,1 1 196,-1-3 0,1 0 0,0-3 0,0-2 68,1-2 0,-2-1 0,3-1 1,-1-1 178,1 1 0,-2-2 0,2 1 0,1 1 194,-1 1 1,2 0 0,-2 1 178,3-1-100,0 4 1,0 2-1,0 4 1,0 3-220,0 2 1,0 3 0,0 1 0,0 0-142,0 2 0,-3-2 0,0 0 0,-1-1-139,1 0 1,0-3 0,1-2-244,0 1 353,-1-3 0,3 0-21,0-6 1,-2-1 0,-1-3 0,2-1 0,-1 1 0,0-1 1,-1 1 83,-1 0 1,1 2 325,-2 3 0,0 1-188,-2 1 1,3 1 0,1 1 0,2 3-4,-2 2 1,2 0-1,-1 1-212,1-1 1,-2 1 0,1-1-544,0 1 1,-2-4-1,-1-2-759,-2-1 1355,0-1 0,-4-3 0,0-1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35.24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8155,'3'0'2826,"-1"0"-2739,-2 3 0,0-2-69,0 2 1,0 0 101,0 2 1,0-2-225,0 0 0,0-1 170,0 1 0,0-1 23,0 1-21,0 0 1,0 1-53,0-1 0,0 0 1,0 2-1,0 0 1,0 0-1,0-1 1,0 1-1,0 0 0,0 0 1,0 0-1,0 0-3,0-1 0,0 1-106,0 0 0,1 0 62,1 0 1,0 0 0,-2 0 77,0-1 1,0 0-36,0-1 0,0 0 0,0 2 13,0 0 1,0 0 0,0-1-15,0 1 0,0 0 0,0 0-26,0 0 1,0 0-18,0 0 1,0-1 0,0 1 48,2-2 0,-2 0 58,2-2 1,-2 2 42,0 2 1,0 0-81,0-1 0,0 0 0,0-1-36,0 1 1,0-2-18,0 2 0,0-1 97,0 2 1,2-1-37,0 1 0,-1 0 14,-1 0 1,0-2 10,0 0 0,0-1 2,0 1 1,0 1-27,0 0 0,0 0 1,0-1 240,0 1 0,0 0-10,0 1 0,0 0 0,0-1-95,0 1 0,1-1 0,0-1-107,0 1 0,1 0-120,-2 1 0,0 0 0,0-1 49,0 1 0,0-2-18,0 1 1,0-1-25,0 2 1,0-2 215,0 0 0,0 0-78,0 2 0,0 0 2,0 0 0,0 0-135,0 0 1,0 0 18,0-1 1,0 0 20,0-1 0,0-2 1,0 3 38,-2-1 1,1 0-1,0 0-18,0 1 0,1-1 1,0 0-16,0 1 0,0-1-24,0 0 0,0 0 18,0 2 0,0-2 0,0 0 71,0 1 0,0-1 0,0 0 16,0 1 1,0-2 0,0 2 37,0-1 1,0 2-102,0 0 0,0-1 0,0 1-14,0 0 0,0 0-45,0 0 1,0 0-65,0-1 1,0 1 72,0 0 0,0 0 38,0 0 0,0 0 0,0 0-8,0-1 1,0 0 0,0-1-4,0 1 0,0 0 0,-1 1-20,-1 0 1,0-2-1,2 0 7,0 1 1,0-1 0,0 0 0,0 0 0,0 2 0,0 0 1,0 0-1,-1-1 11,-1 1 0,1 0 0,1 0-2,0 0 1,0 0-1,0-1-3,0 1 0,0 0 0,0 0-11,0 0 1,0 0 0,0-1 2,0 1 1,-1 0 0,0 0 4,-1 0 1,1 0-1,1 0 0,0-1 1,0 3 0,0-1 0,0 0 0,0 0 0,0-2 29,0 1 0,0 0 35,0 0 1,0 0-1,0 0-8,0 0 1,0-2-1,0 0-49,0 1 0,0 0 0,0 1 0,0 0-59,0 0 1,0-1-1,0 1 7,0 0 1,0-2 0,0 1 30,0-1 0,0 2 0,0 0 137,0-1 1,0 0 0,0-1-77,0 1 1,0-2-1,0 2 15,0-1 0,0 0 1,0 0-21,0 1 1,0-1 0,0 0 5,0 1 1,0 0-7,0 1 1,0 0-30,0-1 0,0 1 0,1-1-26,1-1 0,0 0-88,-2 2 1,0 0 112,0 0 1,0-1 0,0 1-7,0 0 1,0 0 0,0 0-9,0 0 0,0-2 0,0 0 22,0 1 1,0-1-23,0 0 1,0 0-2,0 2 1,0-2 107,0 0 1,0 1 23,0 0 0,0 0 0,0-1-67,0 1 0,0-2 1,1 0-68,1 0 1,-1-1 0,-1 2 0,0-1 1,0 1 14,0 1 0,0-1 1,0 0-33,0 1 1,0-2 0,0 2 28,0-1 1,0 0 0,0 0-17,0 1 0,0-1 10,0 0 1,0-1-16,0 1 1,0-2 60,0 3 1,0-3-3,0 3 0,0-1-36,0 2 0,0-2-118,0 0-204,0 0 236,0 2 0,0-2-78,0 1 0,0-3-233,0 2 0,0 1-734,0 0-1245,0-1 1,0-1 2364,-2-2 0,0-2 0,-3-1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37.87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24 20 7779,'0'-5'-1104,"-2"2"1890,2 1-602,-3 2 127,3 0-324,0-2 167,0 1 1,0-1 336,0 0 452,0 1-797,0-1 1,0 3 0,0 0 68,0 3 1,0-2-147,0 2 0,0-1 0,0 2-55,0-1 1,0 0 0,0-1 36,0 1 1,0 0-1,0 1 38,0 0 1,0 0 0,0-1 0,0 1 0,0 0-2,0 0 0,0 1 0,0 1 0,0-1-11,0-1 1,0 1-1,0-1 1,0 2-15,0-1 1,0-1 0,0 0-40,0 0 0,0-2 0,0 0 1,0 1 35,0 0 1,0 1 0,0 0-70,0 0 1,0 0-1,0 0-64,0 0 0,0-1 1,0 1 18,0 0 0,0 0 83,0 0 1,1 0 0,0-1 0,1 1 57,-1 0 0,-1 0 1,0 0-1,0 0-49,0-1 1,2 1 0,-1 0-15,1 0 1,-2 0-82,0 0 0,0 0 1,0-1 32,0 1 0,0-2 0,0 1 3,0-1 1,0 2-1,0 0 19,0-1 0,0 0 1,0-1 55,0 1-60,0-2 39,0 2 1,0-3 0,0 2 10,0 1 1,0-1 0,0 0-15,0 1 0,0-1 0,0 0 9,0 1 1,0-2-1,0 2-33,0-1 0,0 2-10,0-1 1,0 1 0,0 0-1,0 0 0,0-2 0,0 0 8,0 1 1,0-1-1,0 0 165,0 1-145,0-2 1,0 2 12,0 0 0,0-2 0,0 2-24,0-1 1,-2 2 0,1-1 0,0 1-9,0 0 0,1-2 1,0 1-1,0-1-47,0 2 1,0-2-1,0 0 21,0 1 1,0 0 13,0 1 0,0-2 1,0 0-1,0 1-32,-2 1 1,2-2 0,-2 0 25,1 1 1,1 0 0,0 1 54,0 0 0,0 0 1,0-1 15,0 1 0,0-1 0,0-1-5,0 1-24,0 0 1,0 1-1,0 0 9,0-1 1,0 0 10,0-1 0,0 0-34,0 2 0,0 0-3,0 0 0,0-2 0,0 0 178,0 1-140,0 0 0,0 1-12,0 0 1,0 0-31,0 0 1,0-2 0,0 0 34,0 1 1,0-2 0,0 2-3,0-1 1,0 2-1,0 0 1,0-1 26,0 1 1,0-2-34,0 1 0,0-1 1,0 2-15,0 0 0,0-2 1,0 0-29,0 1 0,0 0 1,0 1 39,0 0 0,0-2-32,0 0 0,0 1 1,0 0 6,0 1 1,0-2 0,0 1-5,0-1 1,0 0-1,0 0-24,-2 1 1,2-1 19,-2 0 0,2 0 2,0 2 0,0 0 15,0 0 0,0-2 0,0 0 68,0 1-58,0-2 1,0 3-22,0-2 0,0-1 11,0 2 0,0-3 1,0 3 33,0-1 0,0 0 100,0 0 0,0 0 2,0 2 1,0 0-64,0 0 0,0 0 15,0 0 0,0-2 13,0 0 0,0 0-127,0 2 41,0-2 1,0 0-59,0-2 0,0 0 25,0 2 1,0-1 0,0 1-422,0 1-1069,0-2 1,-1 0-493,-1-2 0,0-4 1983,-1-2 0,-1-3 0,1-1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29.47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15 7458,'0'-3'-821,"0"-1"833,0 3 1,0-2 173,0 2 487,0 0-448,0-1 662,0 2-62,2 0-291,-1 0-104,1 2 67,-2-1-139,0 1 66,0-2-153,0 2-39,0-1-197,0 1 0,0-2 316,0 2-344,0-2 0,0 3 57,0-1 0,0-1 129,0 2-257,0-2-52,0 3 186,0-3 1,0 2-119,0-2 1,0 0 0,0 3 28,0-1 81,0 0-15,0 1-73,0-1 0,0 0 0,0 0 0,0 1-22,0 0 15,0-1-14,0 1 1,0-1-73,0 2 98,0-1 0,0 0-94,0-1 95,0-2-44,0 1-1,0-2 69,0 2-31,0-1 6,0 1 0,0-2 69,0 2 0,0-1 0,0 2-118,0 1 1,0-1-116,2 0 104,-1-2 6,1 3 40,-2-1 1,0 0-36,0 1 138,0-3-121,0 3 6,0-3 283,0 3-268,0-4 216,0 3-152,0-1 0,0-1 0,0 2 0,0 0 97,2 0-71,-2 1-120,3-1 88,-3 2-7,0-3 1,0 1-111,0-1 0,0-1 1,0 2 50,0 1 0,0-1 40,0 0 0,0 0 0,0 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32.0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 1 8110,'0'4'0,"0"-1"0,0 0 0,0-2 0,0 0 2259,0 3-1084,0-3-820,2 1 0,-2 0 0,2 1-302,-2 2-21,0-1 1,0 0 48,0-1 1,0-1-1,0 1 47,0 1 1,0 0-62,0 1 1,0-2 0,0 0 0,0 1 24,0 0 1,0-1-14,0 1 156,0-3 50,0 3-229,0-1 1,0 0 140,0 0 1,0-1 26,0 1-201,0 0 1,1 0 0,0-1-132,1 0 1,-1 1 23,-1 2 0,0-2 55,0 0 0,0-1 12,0 1 0,-1-1 23,-1 1 1,0-1 61,2 1 0,0 0-16,0 2 1,0-2-42,0 0 1,0-1 76,0 1 0,0-1-54,0 1 0,-1-1 1,-1 1-1,1 1-5,1 0 0,0-1 1,0 0-13,0 1 0,0-1-6,0 0 1,0-1-22,0 1 1,0-1-20,0 1 0,0-2 20,0 3 1,0-3-3,0 2 0,0-1-1,0 1 0,0-1 1,0 1 231,0 1 0,0-1-40,0 0-238,0 0 80,0 2 1,0-2-75,0 0 1,0-1 48,0 1 0,0-1 1,0 1-1,0 1 1,0 0-1,0 1 1,0 0 143,0 0 0,0-2-125,0 0-40,0-2 19,0 4 1,0-4-1,0 2-49,0 1-44,0-2 88,0 2 0,0-1 50,0 2-40,0-1 1,0 0 0,0-1-1,0 1 96,0 0 0,0-1-64,0 0 1,0-1 0,0 1 102,0 1-107,0-2 0,0 2-36,0 0 1,0 0-11,0 1 0,0-2 0,0 0-17,0 1 1,0-1 7,0 0 0,0 0 18,0 2 11,0 0 0,0-2 1,0 0-16,0 1 1,0-1 0,0 0-99,0 1 136,0 0 0,0-1 0,0 1 0,-1-1 0,0 0 125,-1 0-134,1 1 0,1-1 7,0 0-157,0-2 1,0 3 107,0 0 19,0 0-15,0 1 1,0-2-46,0 0 1,0-1 143,0 1 0,0-1 70,0 1 1,0 0-47,0 2-73,0-2 0,0-1-70,0 0 111,0-1-303,0 3 260,0-1-9,0-1 0,0 1-5,0-1-203,0-2-12,0 4 158,0-3 208,0 3-183,0-3-1,0 3 1,0-3 142,0 2-41,0-2-28,0 4 1,0-4-31,0 2 1,0-1-76,0 1 96,0 0-189,0 2 162,0 0-52,0 0 1,0-2-1,0 0-70,0 1 93,0 0 1,-1-1 54,0 1 1,0-3 29,-1 2 0,2-1-73,0 1 0,0-1 9,0 1 1,0-1-1,0 1 1,0-1-14,0 1 1,0-2 14,0 3 0,0-3-20,0 3 19,0-3-41,0 1 0,0 0 0,0 1 8,0 1 0,0 0 8,0-1 1,0 0 26,0 2 1,0 0 75,0 0 0,0 0 30,0-1-135,0 1 55,0 0-101,0 0 0,0-2 0,0 0 0,0 1 0,0 0-18,0 1 0,0-1 94,0-1 1,0 0-36,0 2-27,0-2 1,0 1 24,0-1 0,0 0 0,0 0 50,0 1 0,0-2-27,0 2 1,0-3 0,0 2 0,0 1 43,0 1-38,0-3 0,0 3 1,0-2-1,0 1-7,0 1 1,0-2-1,0 0-44,0 1 38,0-2 0,0 3 7,0-2 0,0 0 1,0 0 33,0 1-36,0-2 1,0 2-10,0-1 0,0 0 4,0 0 4,0 0 0,0 2 29,0 0 0,0 0-23,0 0-1,0-3 3,0 1 0,0-1 0,0 1 0,0 1 10,0 1-2,0-2 1,0 1-1,0-1 37,0 2 0,0-2-30,0 0-9,0 0 1,0 2 14,0 0-31,0 0 1,0-2 0,0 0-15,0 1 22,0-2 0,0 3-3,0-2 1,0 0 0,0 0 3,0 1-21,0-2 1,0 2-3,0-1 1,0 2-32,0-1 0,0 0 17,0-1 1,0-2-4,0 3 1,0-3 13,0 2 1,0-1 0,0 1 21,0 1 0,0-1 9,0 0 0,0-1 0,0 1-6,0 1 1,0-2 2,0 2 1,0-1 6,0 2 0,0-2 0,0 0-7,0 1 1,0-1-8,0 0 18,0 0 0,0 0 1,0 0 43,0 1 1,0-1-10,0 0 1,0-1 14,0 1 1,0 0-35,0 2 0,0-2-72,0 1 1,0-3 49,0 2 0,0-1 1,0 1 45,2-1 1,-1 2-9,0-1 0,0 0-21,-1 0 1,0-2-44,0 3 0,1-3-25,1 2 0,0-1 6,-2 1 1,0-1 24,0 1 1,0 0-176,0 2 0,0 0-287,0 0 1,0 0-3112,0 0 2623,0-3 1,-1 0 959,-1-2 0,0-2 0,-3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47.5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611 36 8087,'-8'0'246,"1"0"0,-1 0 1,-1 0-46,0-3 0,-2 2 1,2-2-1,-1 1 1,1-1 47,-2 2 0,0-3 0,-3 1-83,-1-1 1,-3 3 0,-1-2-1,-2 2-83,-1-2 0,-2 2 0,0-1 0,0 1-802,2 1 553,0 0 1,3 0-73,-1 0 1,2 0-1,-2 0 1,0 0 0,1 1-1,-1 1-37,1 0 0,1 0 0,-2-2 1,3 0-200,2 0 0,3 0 0,0 0 202,2 0 0,0 0 272,3 0 0,3 0 0,1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42.1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7633,'0'3'1526,"0"0"-1226,0-2 1,0 2-174,2-3 0,-1 0-109,2 0 1,0 0-35,0 2 108,1-2 0,-3 4 43,3-2 1,-3-1 0,2-1 84,1 0 0,1 2 1,-1 0-80,1-1 0,0-1 0,0 0 1,0 0-46,0 0 1,-1 2 0,1-1 0,0 0 0,0 0 1,0-1 0,0 0-37,0 0 1,-2 0-1,0 0 1,1 0 40,0 0 1,1 1 0,0 0-30,0 0 0,-1 1 0,1-2 1,0 0 2,0 0 1,0 0 0,0 1 0,0 1-2,-1-1 0,0 0 0,-1-1 35,1 0 0,0 0-79,1 0 0,-2 0 1,0 0-5,1 0 1,-1 0-1,0 0 1,1 0 25,0 0 0,1 1 1,0 1-52,-1-1 1,1 0 0,0-1 0,0 0-37,0 0 1,-2 1-1,0 1 1,1-1-24,0-1 0,0 0 1,-1 0 22,1 0 1,0 0 0,1 0 42,0 0 0,-2 0 0,0 0 4,1 0 1,0 0-1,1 0 1,0 0-1,0 0 17,0 0-9,-1 0 0,1 0 1,0 0-15,0 0 0,0 0 1,0 0-1,-1 0 1,1 0 0,-1 0 0,-2 0-13,0-2 0,2 2-22,-1-2 1,2 2 0,0 0 10,-1 0 1,1 0 0,0 0 6,0 0 1,0 0 0,0 0 0,-1 0 49,1 0 0,-2 1-34,1 1 0,-3-1 34,3-1 0,-1 0 13,2 0 1,-2 0-1,0 0 17,1 0 0,-1 0 1,0 0-7,1 0 1,-2 0 0,1 0 0,1 0-75,1 0 1,-1 0 30,1 0 1,-2 0-1,1 0 17,-1 0 1,2 0 3,0 0 1,-1 0-1,1 0 4,0 0 0,-2 0 1,1 0-35,-1 0 1,0 0-1,0 0 1,1 0 24,0 0 1,1-1 0,0-1-51,0 1 0,0 1 0,0 0 9,-1 0 0,1 0 1,0 0-36,0 0 81,0 0 0,0 0 1,0 0-10,-1 0 1,0 0 0,-1 0-27,1 0 0,-2 0 1,2 0-1,-1-1 15,2-1 1,-1 2 0,1-2-4,0 2 1,-2 0 0,1 0 5,-1 0-7,2 0 0,-2 0 11,0 0 1,0 0 0,2 0-19,0 0 1,0 0-1,0 0 1,0 0-12,-1 0 0,1 0 0,0 0 1,0 0 0,0 0 0,0 0 0,-1 0 1,1 0 25,0 0 1,0 0-1,0 0 10,0 0 0,0 0 0,-1 0 0,1 0 5,0 0 0,-2 0-39,1 0 0,-1 0 1,2 0-1,-1 0 1,1 0-9,0 0 0,0 0 1,0 0-15,0 0 0,0 0 1,-1 0 23,1 0 1,-2 0 0,1 0-4,-1 0 1,2 0-1,0 0 1,-1 0 4,1 0 1,0 0-1,0 0 1,1 0-6,1 0 1,1 0 0,-1 0 0,0 0-17,0 0 1,1 0 0,-2 0-1,0 0-133,0 0 142,-1-2 1,-1 1-4,1-1 0,0 2 0,0 0 0,0 0 0,0 0-2,0 0 1,-1 0 0,2 0 0,0 0 4,0 0 1,1 0 0,-3 0 0,2 0-3,0 0 0,0 0 0,0 0 0,0 0 2,-2 0 0,1 0 0,0 0-2,0 0 1,0 0 0,0 0 0,-1 0 10,1 0 1,0 0-1,0 0 1,0 0-5,0 0 0,0 0 1,1 0-1,0 0 1,1 0 5,0 0 1,-1 0-66,2 0 0,-2 0 1,2 0-1,1 1 1,0 1 22,-1-1 0,0 0 0,-1-1 0,0 0 16,0 0 0,0 0 0,-2 0 0,-1 0 27,1 0 0,0 0 1,0 0 14,0 0 0,0 0 0,0 0 0,1 0-4,0 0 1,1 0 0,-1 0 0,1 0-9,1 0 0,0 0 0,2 0 0,-1 0-8,1 0 0,-2 1 1,0 1-7,-1-1 0,-1 0 0,-1-1 0,0 0 0,0 0 2,-1 0 1,1 0 0,0 0 0,0 0 2,0 0 0,0 0 1,0 0-1,-1 0-2,1 0 0,0 0 0,0 0 0,0 0-1,0 0 1,0 0-1,1 0 1,0 0-1,0 0 1,1 0 0,0 0 0,0 0-22,0 0 0,0 0 0,-2 0 0,-1 0 12,1 0 1,0 0 0,0 0 0,0 0 8,0 0 1,1 0 0,1 0 0,-2 0 29,1 0 0,-1 0 0,0 0 0,-1 0 22,1 0 0,2 0 0,-1 0 0,1 0 4,0 0 1,-1 0 0,1 0 0,0 0-16,-1 0 1,-1 0-1,0 0 1,0 0-36,0 0 0,0 0 0,0 0 0,-1 0-7,1 0 1,0 0 0,0 0 7,0 0 1,0 0 0,-1 0-1,1 0-42,0 0 0,0 0 0,0 0 0,0 1 23,0 1 0,-1-1 0,1-1 1,0 0 11,0 0 1,0 0-1,0 0 1,-1 0 13,1 0 0,0 0 1,0 0-1,0 0 19,0 0 0,0 0 0,-1 0-18,1 0 0,0 0 0,0 0 1,0 0 26,0 0 0,-1 0 0,1 0 0,0 0-11,0 0 1,0 0 0,0 0 12,0 0 0,-1 0 1,1 0-1,0 0 4,0 0 1,-2 0 0,0 0 0,1 0 10,0 0 1,1 0-17,0 0 1,0 0 0,0 0-1,0 0 9,-1 0 0,1 0 1,0 0 38,0 0 0,0 0 0,0 0-56,0 0 1,-1 0 0,1 0-1,0 0-40,0 0 1,0 0 0,0 0 0,-1 0 35,1 0 1,0 0 0,1 0-38,0 0 0,1 0 1,1 0-1,-1 0 20,-2 0 1,0 0 0,0-1 27,-1-1 0,1 1 0,0 1-36,0 0 0,0 0 1,0 0-9,0 0 0,-1 0 0,1 0 0,0 0 0,0 0-1,0 0 0,0 0 1,-1 1-1,1 1-51,0-1 1,0-1 0,0 0-257,0 0 1,-1 0-2048,1 0 89,-2 0 2269,-1 0 0,-4 3 0,-1-1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44.53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194 15 8425,'-3'0'-94,"1"0"0,1 0 268,0 0 249,0 0-134,-1 0 0,3 0-31,0 0 0,0 0 1,3 0-95,-1 0 0,0 0 0,0 0 24,1 0 0,-1 0 1,0 0-91,1 0 0,0 0 1,1 0-1,0 0-55,0 0 0,-1 0 0,1 0 0,0 0 0,0 0 69,0 0 1,0 0 0,-1 0-56,1 0 0,2 0 0,-1 1 0,1 1-14,0-1 0,-2 0 0,2-1 0,-2 0 45,0 0 1,0 0-1,-1 1 1,1 1 0,0-1 8,0-1 0,-2 0 0,0 0 35,1 0 1,0 0 0,1 0-16,0 0 0,-2 0 1,1 0-114,-1 0 0,2 0 1,0 0-1,-1 0 1,1 0-1,0 0 1,0 1-1,0 0 1,1 1-1,1-1 0,-1-1 1,0 0-1,-1 0 1,2 0-1,-1 0 1,-1 0-1,0 0 1,0 0-82,0 0 1,-2 0 147,0 0 0,0 0-32,2 0 0,0 0 0,0 0 0,0 0 0,0 0-93,0 0 1,-1 0 28,1 0 0,0 0 0,0 0-23,0 0 0,0 0 0,-1 0 0,1 0 10,0 0 1,0 0-1,0 0 1,0 0-3,-1 0 1,2 1 0,0 0-1,0 1 1,0-1 35,0-1 0,-2 0 0,1 0 30,0 0 1,0 2 0,0-1-9,0 0 1,-1 0 51,1-1 0,0 0 0,0 0 39,0 0 1,-2 0 0,0 0-16,1 0 0,0-2 1,1 1-41,0 0 1,0 0 0,0 1-5,0 0 0,-1 0 0,1-1-73,0-1 0,-2 0 1,1 2 13,-1 0 0,0 0 0,0 0 15,1 0 1,-1 0-1,0 0 1,0 0 47,0-2 0,1 2 1,-1-2-21,2 1 1,-2 1-1,0 0 71,1 0 1,0 0-52,1 0 1,0 0-14,0 0 1,-2 0-8,0 0 0,-1 0-3,1 0 1,-1 0 50,1 0-96,-2 0-110,1 0 1,-2 0-115,0-2 1,0 2 59,-2-2 1,1 2 87,-2 0 1,-1-2 0,0 0-14,-1 1 1,0 1 108,0 0 0,0 0 1,0 0-2,1 0 1,-1 0 0,0 0 0,0 0-34,0 0 1,0-1-1,1 0 1,-1 0 26,0-1 1,0 2 0,0 0 0,0 0-2,0 0 0,-1 0 0,0 0 0,-1 0-33,0 0 1,2 0-1,-2 0 1,0 0-25,1 0 0,-2 0 0,1 0 0,0 0 22,0 0 0,-1 0 0,1 0 1,1 0-25,-1 0 1,0 0 0,-2 0 0,1 0 46,-1 0 1,1 0 0,-1 0-1,2 0-5,0 0 1,0 0-1,1 0 1,-1 0 7,1 0 0,1 0 0,0 0 1,-1 0 5,-1 0 0,1 0 1,0 0-1,0 0 40,0 0 0,-1 0 0,1 0 1,0 0-13,0 0 0,-1 0 0,0 0 1,0 0-4,0 0 0,-1-2 0,1 1 0,-1 0-6,-1 0 1,2 1 0,-1 0-1,1 0 22,-1-2 0,2 1 0,-2 0 0,1 0 26,1 1 1,1 0 0,-1 0-1,-1 0 43,1 0 0,-1 0 1,0 0-1,0 0-37,0 0 1,-1 0 0,0 0 0,0 1-41,0 0 0,1 0 0,0 1 1,0-2-27,1 0 0,1 1 0,0 0 0,0 0 30,0 0 1,0 0-1,0-1 43,1 0 0,-1 0 0,0 0-42,0 0 0,0 0 1,0 0-1,0-1-49,1 0 1,-1 0 6,0 0 32,0 0 1,0 1-1,0-2-41,1 1 0,0-1 0,1 2 19,-1 0 1,0 0-124,-1 0 1,0 0 0,1 0-47,-1 0 1,1 0 0,1 0 13,-1 0 1,0 0 0,-1 0 0,0 0-204,1 0 1,-1 0 0,0 0-383,0 0 1,0 2-260,0-1 1,1 2 0,0-2 997,1 0 0,0 1 0,-2-2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48.28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7689,'3'0'-59,"-1"2"0,-1-2 332,0 2 1,0-1 0,1 0 746,0 1 151,-1-1-603,1 1 1,-2-1-194,0 3 0,0-3-200,2 3 1,-2-1 0,2 2-91,-1-1 1,-1 1-1,0 0-24,2 0 1,-2 0 0,2 0-22,-2 0 1,0-1 0,0 1-3,0 0 0,0 0 1,0 0 44,0 0 1,0-2-1,0 0 14,0 1 1,0 0 0,0 1 0,0 0-16,0 0 0,0-1 1,0 1-1,0 0-21,0 0 1,0-2 0,0 0-77,0 1 0,0 1 0,0-1-38,0 1 1,0-2 69,0 1 0,0-1 0,0 2 30,0 0 0,0-1 0,0 1 51,0 0 1,0 0 0,0 0-53,0 0 0,0 0 0,0-1-44,0 1 0,0-2-25,0 1 1,0-1 58,0 2 0,0-2 0,0 0 0,0 1-4,0 0 1,0 0-1,0-1 1,0 0 32,-2 0 1,2 1 0,-2-1-6,2 2 1,0-1 0,0 1-57,0 0 1,0-2-1,0 1 1,0-1 19,0 2 0,0-1 0,0 1-20,0 0 1,0 0-1,0 0 1,0 0 41,0-1 0,0 1 0,0 0-12,0 0 1,0 0 0,0 0-23,0 0 1,0-1-1,-1 1 1,0 0 51,-1 0 1,1 0-1,1 0 1,0-1-4,0 1 0,0 2 1,0-1-49,0 0 0,0 0 0,0-2 1,0 1-6,0 0 1,0 0-1,0 0 1,0 0-8,0-1 1,0 1 0,0 0 0,0 0 5,0 0 1,0 0-1,0 1 1,0 1 47,0-1 0,0-1 1,0 0-1,0 0 99,0-1 0,0 1 0,0 0-70,0 0 0,0 0-12,0 0 0,0-1 1,0 1 8,0 0 1,0 0 0,0 0-64,0 0 0,0 0 0,0-1 86,0 1 0,0 0 1,0 0-60,0 0 1,0 0 0,0-1-1,0 1 20,0 0 0,0 0 0,0 0 1,0 0-18,0 0 1,0-2-1,0 0-172,0 1 156,0 0 0,0 1-4,0 0 0,0 0-17,0-1 1,0 1-17,0 0 0,0 0 9,0 0 0,0 0 0,0 0-19,0-1 0,0 1 1,0 0-31,0 0 1,0 0 0,0 0 16,0-1 1,0 1-1,0 0 20,0 0 1,0-2 0,0 0 41,0 1-33,0 0 1,0 0 0,0-1 7,0 1 1,0 0-1,0 1 1,0 0 0,0-2 0,0 0-4,0 1 1,0-1 0,0 0-1,-1 1-6,0 0 1,0-1 0,-1 0 0,2 1-4,0 0 1,0 1 0,0 0 0,0 0 1,0 0-1,0 0 28,0 0 1,0-1 0,0 1-11,0 0 1,0-2 0,0 1 226,0-1-233,0 2 0,0-1 1,0 1 0,0 0 0,0 0 0,0 0-16,0 0 0,0 0-21,0-1 1,0 1 0,0 0 9,0 0 1,0 0-1,0 0 1,0-1-7,0 1 0,0-2 0,0 1 0,0-1 0,0 2 141,0 0-100,0-1 0,0 1 0,-1 0 1,0-2-1,0 1-11,0-1 0,0 0 0,1 0-26,0 1 0,0-1 0,0 0-46,0 1 64,0 0 1,0 1 0,0 0-6,0 0 1,0-2-1,0 0 1,0 1 5,0 0 0,0-1 0,0 1 17,0-1-52,0 2 1,0 0-1,0-1 10,0 1 1,0-2 0,0 1-1,0-1-162,0 2 174,0 0 1,-2-1-1,1 1 71,0 0-85,0 0 77,1 0-62,0 0 1,0-2 42,0 0 0,0 0 0,0 2 0,0 0-7,0 0 1,0-2-6,0 0 1,0-1 0,0 1 0,0 1-1,0 0-42,0 1 41,0 0 1,0 0 0,0 0 0,0-1 1,0 1 1,0 0 0,0 0-27,0 0 1,0-2 0,0 0-15,0 1 56,0 0 1,0 0 0,0-1 0,0 1-32,0 0 1,0-1-1,0 0 4,0 1 1,0-1 0,0 0-57,0 1 0,0 0 15,0 1 1,0 0 2,0 0 0,1 0 15,0-1 0,0 0 1,1-1 11,-2 1 1,0-2-165,0 2 147,0-1 0,0 0 0,0 0-37,0 1 1,2-1 26,-1 0 1,1 0 0,-2 2 0,0 0 3,0 0 0,0-2-24,0 0 0,0-1 1,0 1-1,0 1-2,0 0 0,0-1 43,0 0 0,0-1 1,0 1 84,0 1 1,0 0-37,0 1 1,0 0 0,0 0 4,0 0-35,2 0 1,-1-2-60,0 0 1,0 0-1,-1 2 1,0 0-4,0 0 0,0 0-5,0 0 0,0-1 66,0 1 1,1-2 102,1 1 1,0-3-40,-2 3 1,0-3 0,0 2-5,0 1 1,0 0-1,0 1-59,0 0 1,0-2 0,0 1-1,1-1-79,1 2 1,-1-2 7,-1 0 1,0 0 0,0 2-142,0 0 0,0-2 154,0 1 1,0-3 0,0 2 68,0 1 1,0 0-41,0 1 1,0-1-1,0-1 86,0 1 0,0-2 0,0 1-15,0 1 0,0 0 1,0 1-2,0 0 0,0-2 0,0 1-15,0-1 0,0 2-21,0 0 1,0-1-45,0 1 1,0 0 46,0 0 1,0-2-1,0 0 18,0 1 0,0-1-153,0 0 98,0 0-308,0 0-907,0-1-2375,0-2 1279,0-2 1,-1-1 2327,-1-2 0,1-2 0,1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51.45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35 1 8506,'3'2'444,"0"-1"0,-2 1 207,1 0 0,-1-2-695,1 2-116,-2 1 0,2-2 0,-2 2 119,-2-1 0,2 1 0,-2 1 78,1 0 1,1 1 0,0 0 0,0 0 111,0-1 0,0 2 1,0 0-1,0 0 129,0 0 0,0 0 1,0 0-81,0 0 1,0 1 0,0-2-39,0 0 1,0-1-1,0 1-44,0 0 1,0 0 0,-1 0 0,-1 0-110,1-1 1,1 2-1,0 0 1,0 0-10,0 0 1,0 0 0,-1 0 0,0 0 4,-1 0 0,1 1 0,1 0 0,0-1 19,0 1 1,0-1 0,0 0 0,-1 0 17,0 0 0,0 0 0,-1 0 1,2 0 64,0-1 0,0-1 0,0 1 0,0 0-30,0 0 1,0 0 0,0 0 0,0-1-37,0 1 0,0 0 0,0 0-22,0 0 1,2 0-1,-1 0 5,0-1 1,0 1 0,-1 0 0,0 0-9,0 0 1,0 0 0,0-1 0,0 1-8,0 0 0,0 0-26,0 0 1,0 0-44,0-1 0,0 1 0,0 0 108,0 0 1,0 0 0,0 0 0,0 0 16,0-1 0,0 1 0,0 0 0,0 0 2,0 0 1,0 0-1,0-1 1,0 1-13,0 0 0,0 0 0,0 0-52,0 0 1,0 0-1,0-1-11,0 1 1,0 0 0,0 0-3,0 0 1,0 0 0,0-1 20,0 1 0,0 0 1,0 0-1,0 0 113,0 0 1,0 0-1,0-1-95,0 1 1,0 0 0,0 0 10,0 0 0,0 0 0,0-1 1,0 1-29,0 0 0,0-2 1,0 1-1,0-1-10,0 2 0,-1-1 0,0 1 1,0 0 0,-1 0 0,2 0 33,0 0 1,0 0 0,0-1 0,0 1 25,0 0 0,0 0 0,0 0 20,0 0 1,0-1-1,0 1 1,0 0 64,0 0 1,0-2 0,0 0 0,0 1-124,0 1 0,0-1 1,0 1-1,-1 0 27,0-2 0,0 1 0,0-1-35,0 2 0,1-1-10,0 1 1,0 0 35,-2 0 1,1 0 50,0 0 1,0 0 0,1 0-12,0 1 0,0 0 0,0 0 0,0 0 0,-1-2-22,-1 1 0,0 0 0,2 0-62,0 0 0,0 0 1,0-1-15,0 1 0,0-1 0,0-1 0,0 1 20,0 0 0,-1-1 0,-1 0 0,1 1 36,1 0 1,0 1 0,0 0-1,0 0 27,0 0 0,0 0 0,-1-1 18,-1 1 1,2 0-1,-2 0-49,2 0 0,0 0 0,0 0-18,0-1 0,0 0 0,0-1 0,0 1 3,0 0 0,0-1 0,0 0-14,0 1 0,0 0 0,0 1 114,0 0 1,0 0 0,0 0-106,0 0 0,0 0 0,0-1 0,0 1-13,0 0 0,0-2 0,0 1 0,0-1 7,0 2 0,0-2 1,0 0-1,0 1-22,0 0 1,0-1-1,0 1 21,0-1 0,0 2 0,0-1 38,0 1 1,0 0-1,0 0 1,0 0-14,0 0 1,0 0 0,0-1 0,0 1 37,0 0 1,0 0-1,0 0 1,0 0-43,0-1 1,0 1-1,0 0-60,0 0 0,0 0 0,0 0-77,0 0 1,0-1 107,0 1 1,0 0 0,0 0 58,0 0 0,-2 0 0,0-1 15,1 1 0,1 2 0,0-1-35,0 0 0,0 0 1,0-2-1,0 1-6,0 0 1,0-2-1,0 1 1,0-1-42,0 2 1,0-1 0,0 1-47,0 0 1,0 0 0,0 0-1,0 0 16,0-1 0,0 1 0,0 0 1,0 0 12,0 0 1,0 0 0,0 0 0,0-1 31,0 1 0,0 0-18,0 0 1,0 0 38,0 0 1,0-2 39,0 0 0,0 0 0,0 2 19,0 0 0,0-2 1,0 0 343,0 1 1,0 1-230,2-1 0,-1 1-329,0 0 1,0-2-646,-1 1 317,0-3 481,0 3 0,0-1-14,0 1 0,0 0 0,0-1 34,0 1 0,0-2 1,0 2-13,0-1 1,0 0-1,0 0-52,0 1 1,0-1-37,0 0 0,0 0-27,0 2 1,0-2 41,0 1 0,0-1 33,0 2 1,0-1 28,0 1 1,0-2-11,0 1 0,0-1-8,0 2 1,0 0 0,0-1-7,0 1 0,0-1 0,0-1 0,0 0-36,2 0 0,-2 1 8,2-1 0,-1 2-21,-1-1 0,0 1 3,0 0 0,0-2 1,0 1 17,0-1 1,0 0 0,0 0 16,0 1 1,0 0 0,0 1-33,0 0 1,0-2 29,0 0 1,0-1 76,0 1 0,-1 0 158,-1 0 1,2 2-138,-2-2 1,2-1-161,0 2-210,0-1 162,0 2 166,0-3 0,0 1-6,0-1 1,0-1 0,0 2 1,0-1-41,2 1 0,-2-1-143,2 1-85,-1-2 217,-1 1 0,0-1-144,0 0-555,0 0-1522,0 1 752,0-2 1,0-2-1,0-2 1500,0-2 0,0-2 0,0-1 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37.20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14 14 8707,'2'2'686,"0"0"1,-2 3-538,0-1 0,0 0 1,-1 1-1,0-1 1,0 1 74,0 1 1,1-1 0,0 2-51,0 0 0,0 0 0,0 0 1,0 0-9,0-1 1,0 0 0,0 1 0,0-1-59,0 0 1,0 0 0,0-1 0,0-1-47,0 1 0,-2-1-289,1 0 0,-1-1 0,2 0-347,-2-1 481,2-1 0,-3-1 0,2-2-2,0-1 0,-1 1 0,2-2 0,0 0-151,0-1 0,0-2 0,0 1 1,0 0 127,0-1 0,0-3 1,0 1-1,1 0 71,0 1 1,0 0-1,1 1 1,0-1 140,1 1 1,-1-1 0,1 2 0,0 0 101,-1 2 1,2 0 0,-1 0 0,0 2 30,0 0 0,-2-1 0,2 1 1,0 1-137,-1-1 1,2 1-337,-1 0 0,0 0 190,0 1 0,-2 0 4,2 0 1,-2 1 0,1 0-1,0 1 192,-1 0 1,1 0 0,-1 1 0,0 0 239,0 1 1,1 1-232,0 1 0,1 0 0,-2 2 0,0-1-100,0-1 24,-1 2 1,0-1-1,0 2-58,0 0 0,0-1 0,0 1 0,1 0 0,1 0-321,-1 0 0,-1-2 0,0 0-263,0-1 0,0 0-818,0-1-1628,2-1 3014,-1-2 0,2-2 0,0-2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37.44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76 10 11838,'-5'0'-45,"1"0"0,-1-1 0,-1 0-430,1 0 1,-3-1-1,2 2 1,-1 0-485,1 0 0,-1 0 959,1 0 0,0-2 0,2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38.33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18 10743,'0'5'139,"0"-1"1,0 2 0,0 0 0,1 1-181,1-1 1,-1 1-1,-1 0 1,0-1 35,0 0 0,0 2 0,1-2 0,0-1-39,0 0 0,1-1 0,-2 1-130,0-1 0,0-1-68,0 0 0,-1-2-32,0 1 252,0-2 0,-1-2 0,2-1-24,0-1 0,0-1 0,0 0 0,0-1 0,0 1 0,0-1-150,0 0 191,2 0 0,-1-3 0,2 1 0,-1 2-6,-1-1 1,0 0 0,1 1 0,0 1 6,0 0 0,1 0 1,-1 1-1,0 1 47,0 0 1,1 1-1,-1 0 1,1 0 612,0 1 1,-1 1-481,1 0 0,-1 0-43,1 0 1,0 0-201,1 0 0,-1 0 0,-1 2 0,1 0 0,-1 1 139,0 0 1,0 0-1,-1 3 1,0 0-1,1-1 1,-1 2 0,1 0-1,-1 0 1,-1 0-1,0 0 122,0 0 1,1-1-253,0 2 0,0-2 0,0-1-165,0-1 0,-1-1 1,0 0-851,0 0 1,0 0-934,0 0 959,0-2 1047,0 1 0,2-4 0,0-1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38.89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27 5 7988,'-1'-3'939,"0"2"1,0 0-669,-2 1 1,2 2 0,-2 1-160,1 1 1,0 1 0,1-1 0,0 0-66,0 1 0,-1-1 0,0 1 0,1-1 3,1 0 0,-1 2 0,0 0 0,0 0 22,0-2 1,0 2-1,1 1 1,0-1-40,0 0 0,2 1 0,-1-2 0,1 1-65,0 0 0,-1-2 0,2 1-92,0-1 1,1 0 0,0 0-1,1-2-306,-1 0 0,-1-1 0,0-1 0,1 0-40,0-2 0,-1 0 0,1-2 1,-2 1-81,0 0 0,1 0 550,-1-2 0,1 1 0,0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39.72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8889,'0'5'255,"0"-1"1,0 2 0,0 0-179,0-1 1,0 0 0,0 1 0,0 0 6,0 1 1,0-1 0,0 1 0,0-1 20,0 0 1,0 0-1,0 0 1,0-1-23,0 0 0,0 1 1,0 0-1,0-1 51,0 0 1,0 0-1,0-1-110,0 0 1,0 1-1,0-1-21,0 1 0,0-2 1,0-1-19,2 0 0,-2-1-287,2-3 1,-2 0 0,0-2 286,0-1 1,0 1 0,1-1-1,0 0 1,0-2 0,0 1 0,1-1-1,0 0 1,0-1 0,0 0 0,0 1-1,1 0 1,-1 0 62,0 2 0,1 0 1,-2 1 27,0-1 0,1 2 0,0 1 43,0 0 1,1 0-61,2 2 0,-2 2 0,-1 1 1,1 1-19,-1 1 1,-1 0-1,1 0 1,-1 2-1,1 1 1,-1-1-1,-1 1 1,0 0-1,1 1 1,0-1-1,0 0 1,0-2-1,0 0 1,-1 0-1,1-1-190,1 0-722,-1-3 0,1 2-7,1-1 1,0 0 0,-1-1 404,2 0 0,-1-1 1,1-2 472,-1 0 0,0-3 0,1 2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40.33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40 14 8715,'2'-2'928,"0"1"-795,-4-2 1,0 2 53,-2-2 0,-1 2 1,1-1-201,-1 2 0,2 1 1,0 1 43,0 1 0,1 0 1,-1 3-1,1 0 1,0-1 11,0 2 1,0-1 0,2 2 0,0-1-37,0 1 0,0-1 1,0 0-1,0 0 33,0 0 0,2-1 1,0 0-1,0 1 0,2-2 1,-1 0 0,0-1 0,0-1-93,1 0 1,0 0-1,1 0 1,0-2-66,1 0 0,0-1 0,-2-1 0,-1 0-77,0-2 0,0-3 1,0-1-1,-1-2 19,0 0 1,1-1 0,-1 0 0,-1 0 0,-1 1 0,0 0 0,0 1 0,-1 0 0,-2 1 0,0 1 174,0 0 0,-4 1 0,2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59.2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 8136,'0'22'141,"0"0"0,0 3 0,0 4 0,0 5 0,0 3 1,0 0-1,0-2 0,1 1 407,1-1 0,-1-2 0,2-1 0,-1-2 0,1-1 0,-1 3 0,1 0-490,-1-1 1,1 2-1,-3-6 1,0 0 0,-1-1-1,-2-3 1,-2 0 0,-3-2-263,-2 1 1,0-1 0,4-1 0,0-3-1079,1-2 692,4-4 471,-3 3 1,4-6-1,1 1 1,2-4-1,2-2-45,1-2 1,2-1 0,2-1 0,1-2 98,0-1 0,2-3 0,-3 0 0,-1 0 117,-1-1 0,-1 4 0,0-1-22,1 2 1,-1 0 0,0 1 0,0 0 0,1 0 1,-1 2-1,0 0 1,0 0-22,1 0 1,-1 0 0,1 0 0,1 0-21,1 0 1,3 0 0,-1 0 0,1 0 10,2 0 1,-1 0-1,0 0 26,-2 0 1,1 0-1,-3 0 1,-1 0-85,-1 3 1,-3-2 0,-1 2-522,-1 0 0,-1-1 0,-2 3-262,0 0 1,0-1 839,0 1 0,0 0 0,0-1 0,0-1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40.9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 13 7460,'1'-3'152,"1"0"-118,-1 2 70,-1-1 0,-1 2 126,0-2 0,0 2 48,-2-2 1,2 2 0,-1 2-73,0 1 1,2 1 0,-2 2 0,2 0-84,0 1 1,0 0-1,0 2 1,0 0-77,0 0 0,0-1 0,0 0 0,0-1-2,0 1 1,0-2 0,0 1 0,0-1-5,0-1 1,0 1-109,0-1-66,2-1-49,-2-1 96,2-1 0,-2-3 88,0 0 1,0-2 25,0-1 0,0-1 1,0-1-1,0-1 1,0-2 259,0 0 0,0 1 0,1-1 0,0 0 82,0 0 0,1 0 0,-2 1 0,1 1 105,1 1 1,-1 1 0,1 0-230,1 1 0,-1 2 0,1 0-145,1 2 1,0 0 0,0 0-118,0 0 1,0 0 0,0 1 0,-1 1-1419,0 1 1,0-3-1,-1 2-2054,0 0 3488,-1-1 0,1 1 0,1-2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42.69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 70 10751,'0'5'0,"0"-1"0,-1 0 0,-1 1 170,1-1 1,0 3 0,0 0 0,0 1 0,0 0 39,0-1 1,1 0 0,0 2-138,0 0 1,0-2 0,0 1 0,0-1 28,0 0 1,0 0 0,0-2 0,0 1-184,0-1 1,0 2 0,0-1 0,0-1-216,0 0 0,0-3-123,0-2 1,0-2 275,0-2 0,0-2 0,0-1 0,0 1 11,0 0 0,0-4 0,1 1 0,0-2 100,0-1 1,1-1-1,-1 0 1,1 0 43,-1 0 0,0 0 0,1 1 0,0 2 92,0 2 0,0 1 0,-1 1 1,1 1-81,1 1 0,-2 0 0,1 2 0,-1-1 32,1 0 1,0 2-1,-1-2-124,0-1 1,1 2 66,-1-1 1,0 0 0,2-2-1,-1 2 1,1 0 0,0 1 0,1 2 209,1 2 0,-1 0 0,0 2-107,1 1 0,-2 0 1,-1 0-1,1 1 48,-1-1 0,-1 2 1,2 0-1,-1 1 1,-1-2-8,-1 1 0,0 0 0,0-1-27,0-1 0,-2 0 1,0 0 39,0-1-97,-2 1 0,1-3 1,-1 1-1,-1-1-133,1-1 0,0-1 1,-1 0-393,1 0 0,-1 0-504,1 0 525,1-2 0,2 2 289,2-2 1,2 2 0,1 0 0,1 0 120,-1 0 1,2 0 0,0 0 0,-1 1 160,0 1 0,0 1 1,-1-1-35,0 0 0,1 0 0,-1 1 0,0 0 0,0 1-41,-2 0 1,0 1 0,0-1-1,0 1 182,-1 1 0,0-1 0,-1 1 0,0 0 45,0 0 0,-1 0 1,0-2-1,-3 1-69,-1-1 1,0 0 0,-1-1-1,0-1-34,0 0 0,-2-2 0,1 2 1,-1-2-151,1 0 0,-1 0 0,2-1 0,1-1-503,0-1 0,0 1 1,1-3-1,1 1-359,2-1 1,-1 0-1,0 0-575,1-1 1,1 0 1411,0 0 0,2 1 0,0-1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43.93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71 53 8041,'0'-4'442,"0"1"0,0 0-152,0-1 0,0 2 0,0-1 6,0-1 1,0 1-1,-2-2-101,-1 1 1,1 1-1,-1 0 1,0 1-75,0-1 1,-1 2 0,1-1 0,0 1 0,-2 0 0,1 0 0,-1 0 0,1 1 130,0 0 0,-1 0 1,1 1-1,1 0-149,0 2 0,0 1 0,0 1 0,2 0-71,0 1 0,1 2 1,0-1-1,0 2-71,0-1 0,0 1 0,1 0 0,0-2-97,2 1 1,1-2 0,-1 0 0,0 1 59,1-2 0,0 0 0,0-1-130,0-1 0,1 0 0,-1-1 0,1-1-38,-1-1 0,0 0 0,1 0 0,-1 0 30,1-2 1,-1 0 0,-1-2 0,0-1 174,0 1 0,0-3 1,0 0-1,0-1 21,-1-1 1,1 1 0,-2 1-1,0 0 124,0 0 0,-1 1 1,0 1 202,0 1 1,0 1-1,0 0-55,-1 1 0,0 0 0,-1 1-131,0 0 1,1 0 0,-1 1-63,0 1 0,0 2 1,2 1-1,0 1 1,0-1-1,0 1 1,0 0-1,1 1 1,0 0 128,0 1 0,2-3 0,-1 2-141,1-1 0,-1 0 0,1-1 1,0 0-67,-1 1 1,1-2 0,-1-1 0,0 1 0,2-1-1,0 0-476,0-1 1,0-1 213,1 0 1,-1 0 0,1 0 0,-1 0 61,0 0 1,1 0 0,-1-2 0,1-1 0,-1-1 49,0 0 0,0-1 183,-1-1 0,0 1 1,-2-2-1,0 0 0,0 0-72,0-1 0,-1 1 0,0 0 0,0 0 193,0 0 0,0-1 0,0 2 281,0 1 1,0 1 986,0 1-1269,0 2 0,0 0-46,0 2 1,0 2-1,0 1 1,0 1-90,0-1 1,0 2-1,0 0 1,0 0 20,0 0 0,0-1 1,0 2-1,0 0 14,2 0 1,-1-1 0,1 1-1,1-1-29,-1 0 0,1-2 0,1 1 0,1-1-39,-1-1 1,1 0 0,-1-1 0,0 0-312,1 0 0,-1 0 0,1-2 208,-1 0 1,0-2-1,0-1 1,0-1 131,-1-1 0,-2-1 0,2 0 1,-1 0 23,1-1 0,-3-1 0,2 1 0,-1-1 10,0-1 1,0-1 0,0 1 0,0 1 267,-1 1 0,0 1 784,0 2-946,0 1 0,0 3 0,1 3 1,1 2-123,-1 1 1,1 1-1,-1 2 1,0 1 72,0 0 0,0 2 0,1-2 0,-1 2-61,1 0 1,-1 0 0,1 0 0,-1 0 35,0-1 0,1 0 0,-1 0 0,1 0-3,-1 0 0,-1-1 0,0 0 0,0 0-32,-2 0 0,1-2 0,-3-1 1,-1-1-46,0 0 1,-2-2-1,-1-1 1,-1-1-285,-3-2 0,-3-2 0,-1-1 0,-2-3-393,-1-1 1,3-1-1,-2-2 1,3 0-919,1 0 0,2-1 1612,2 1 0,2-1 0,2-2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56.26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20 20 26578,'-4'-1'-1137,"1"0"-75,1-3 0,2 2 729,0-2 1,-1 3 0,-1-1 1633,-1 0-107,1 2-848,0-3 1,2 3-1,2 0-170,1 0 1,2 0-1,-1 0-82,1 0 1,0 0 0,0 0 0,0 0 38,0 0 0,-2 0 0,0 0 0,1 0 296,0 0 0,-1 0 0,1 0 0,-1 0 213,2 0 1,0 0 0,-1 0-1,1 0-173,0 0 1,0 0-1,-1 1 1,0 0-244,-1 1 0,0-1 0,2-1 0,0 0 86,0 0 0,0 0 0,1 0 0,1 0-168,-1 0 1,1 0 0,0 0 0,0 0 31,0 0 0,1 0 1,0 0-1,1 0 51,-1 0 0,1 0 1,-3 0-1,1 0-43,0 0 0,-2-1 0,1-1-160,0 1 0,-1 0-26,-1 1 0,1 0 1,0 0 212,0 0 1,0 2 0,0 0-157,0-1 0,-1 1 1,1-1-1,0 1 31,0-2 1,1 2 0,1-1 70,1 0 0,-2 0 0,2 0 1,1 1-1,0-1 26,-1 0 1,0-1-1,-1 1 1,1 1 29,1-1 1,-2 0-1,1-1 1,-1 1 17,-1 1 1,1 0 0,-1-1-86,0 1 0,-2-1 0,0 0 0,2 0 0,-1 0-10,1 1 1,-3-2-1,0 0 1,1 0 98,0 0 0,1 0 1,0 0-56,0 0 0,0 0 0,-1 0 0,1 0-59,0 0 1,0 0 0,-1 1-142,-1 0 1,0 0-132,-1 0 0,0 0 338,3-1 0,-1 0-54,-1 0 1,0 0-1,2 0 0,0 0 0,0 0 1,2 0-9,1 0 1,0 0 0,0 0 0,-1 0 22,-2 0 1,2 0-1,1 0 1,-1 0 8,0 0 0,-2 0 1,0 0-1,1 0 127,1 0 1,1 0 0,-2 0 3,0 0 1,0 0 0,0 0 0,1 0-170,-2 0 0,1 0 1,-1 0-68,0 0 1,-2 0-1,0 0-47,1 0 0,-2 2-183,2-1 0,-3 1 246,3-2 1,-3 0-1,2 0 100,1 0 0,-1 0 0,1 0 0,1 0 1,3 0 0,1 0 0,0 0 0,-1 0-28,1 0 1,-1 0 0,1 0-1,-1 0-67,-2 0 0,0-2 0,-1 1 0,-1-1 34,1 2 0,0 0 1,0 0-122,0 0 1,-2 0 317,0 0 0,0 0-140,2 0 0,-2 0 0,0 0-399,-1 2 1,2-1 354,-1 0 1,0 0 0,0-1-1,-1 1 0,1 1 1,0 0 0,2-2 128,0 0 0,4 0 0,0 0-55,-1 0 1,2 0 0,-2 0 0,1 0 0,1 0 15,0 0 1,-2-1 0,0 0-137,0-1 0,0 1 1,0 1-1,0-1 0,0 0-31,0 0 0,-1-1 0,1 1 1,0 0 106,-1 0 0,2-1 1,-2 2-1,0 0 7,0 0 1,2 0 0,-2-2 0,1 1 39,0 0 1,0 0 0,2 1 0,-1 0-66,-1 0 1,1 0 0,-2 0-1,0 0-18,2 0 0,0 1 0,-1 0 1,-1 0 42,0 1 1,-2-2-1,2 0 1,-1 0 54,0 0 1,-1 2-1,2-1 22,-2 0 0,0 0 0,0-1-25,0 0 0,-3 0 0,1 2-336,-1-1 0,-1 1 0,1-2 117,1 2 0,0-2 138,1 2 1,-2-1 0,2-1 26,-1 0 0,2 1 0,1 1 20,1-1 1,1-1-1,-2 0 1,1 0-77,0 0 1,0 0 0,3 0 0,-1-1-46,1-1 1,0 1 0,0 0 0,-1 0 11,1-1 0,1 0 1,-1 1-1,1 0 197,-1-1 1,1 0 0,-1 1-1,1 0-39,0 0 0,1 1 0,-2 0 0,0-2-104,0 1 0,1-1 0,-3 2 0,0 0 18,0 0 1,0 0 0,-2 0-1,0 0-38,0 0 0,0 0 0,-1 0 0,-1 0-11,1 0 0,0 2 12,0-1 0,-2 1 0,0-1 0,0 0-211,-1 2 1,0 0 0,1-1 161,-1 0 1,0-2 0,-1 3 0,1-2-72,1 1 1,-2 0 0,1-1 75,0 1 0,0 0 1,2-1 56,-1 1 0,2-1 1,2-1-1,0 0-12,0 0 1,2 0-1,-1 0 1,1 0-13,1 0 1,1 0 0,1 0-1,0-1-9,-1-1 1,3 0-1,-2 1 1,1-1 159,-2 1 0,-1 0 0,0 1 0,-1-1-2,-1-1 1,1 1 0,-1 1 0,1-1-18,1-1 0,0 2 0,0-2 0,-1 2-4,1 0 0,0 0 1,-1 0-1,1-1-145,0 0 1,-1 0-1,1-1 1,0 2 34,-1 0 1,1 0 0,-2 0 0,-1 0 36,0 0 0,-2 0 0,2 0 55,-2 0-35,0 0 1,0 0 0,0 0 0,1 0 19,0 0 1,1 0-1,-2 0-10,-1 0 1,3 0-1,-1 0 1,0 0-25,0 0 0,-1 0 0,1 0 0,0 0 0,0 0 41,0 0 0,0 0 1,1 2-20,-1-1 1,1 1 0,-1-2 0,0 0 0,0 0-29,0 0 0,0 1 0,2 1 0,-1-1-38,1 0 1,-2-1-1,1 0 1,-1 0 41,1 0 0,0 0 1,-1 0-1,0 1 61,0 1 0,1-1 0,0-1 0,-1 0-15,1 0 0,-1 0 0,1 0-34,0 0 1,0 0-1,-1 0 1,1 0-1,-1 0 14,1 0 1,-1 0 0,1 0 0,-1 0-61,1 0 0,0 0 1,-2 0-1,2 0-14,-1 0 0,-1 0 0,0 0 0,0-1-20,0-1 0,0 1 1,-1 1-1,1 0 5,0 0 0,0 0 0,0-1-16,0-1 0,0 2 1,0-2-1,1 2 1,0 0 74,0 0 0,1 0 0,0 0 0,-1-1-35,1 0 1,-2 0 0,2-1 0,-1 2 29,0 0 0,0 0 0,0 0 1,0 0-14,-2 0 0,1-1 1,0 0-1,0 0-8,2 0 1,-2 0-1,2 1 1,0 0 77,-1 0 1,1 0-1,-1 0 1,1 0-37,-1 0 0,-1 0 0,0 0 48,0 0 0,-1 0 0,1 0-59,0 0 0,-2 0 0,1 0 51,-1 0 0,0 0 1,0 0-53,1 0 0,-1 0 0,0 0 20,1 0 1,-2 0-1,2 0 53,-1 0 1,2 0-1,0 0 1,-1 0 0,1 0 10,0 0 1,-2 0-128,1 0 1,-3 0-954,2 0 875,-2 0 0,1 0 0,-3 1-1563,-1 0 1,-1 2 1475,-1 2 1,0 0 0,-1-1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0.74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49 9063,'2'2'222,"1"-1"1,-3 2-1,0 1 1,0 0-1,0 1-49,0 0 0,0 0 0,1 0 1,1 1-1,-1 1 0,1 0 0,0 1-101,1-1 0,-2 0 0,1 1 0,0 0 1,-1 1-107,0-1 0,0 1 0,1-3 1,-1 0-235,0-1 260,0 0 0,-1-2-109,0 1 0,-1-3-46,0 0 0,0-1 27,-3-1 0,3-2 51,0-2 1,-2 0 0,2 0 0,0 0 0,0-1 37,1 0 1,0-3 0,0 1-1,0-2 56,-2-1 0,2 1 0,-2-2 0,1 1 26,-1-1 0,2 1 0,-2 2 1,2 0-1,-1 2 42,-1 0 0,2 0-66,-2 2 1,2 1 0,0-1 0,0 0 35,2 2 0,-1 1 0,2 2 1,1 0 90,0-2 1,1 1 0,0 0 0,0 0 0,0 1 36,-1 0 1,1 2 0,0 0-1,0 0-71,0 0 0,-2 2 0,0-1 7,1 2 1,-1-1 0,-1 0-81,1-1 1,-2 0 0,0 2 0,0 0 11,0 0 1,1-1 0,-2 1 0,0 0 20,0 0 0,0 1 0,0 1 0,0-2-211,-2-1 77,1 0 0,-3-1-234,1 2 1,-1-2 0,-1-2 0,0 0 0,0-1 0,0 0-435,0 0 0,0 0 1,1-1 737,1 0 0,-1-2 0,1-2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1.21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14 6040,'2'-3'161,"-1"1"90,3 0 0,-3 1 1258,0-2-489,0 2 1,-1-1-495,0 4 0,1 0 0,1 3-243,-1 0 0,0 0 0,-1 0 0,0 1-42,0 1 0,0 1 1,0-1-1,0 0-179,0 2 1,1 0-1,1-1 1,-1 0-306,-1-1 0,2-1 1,0-1-1,-1 0-487,-1 0 0,1-1 0,0 0-809,1-1 1,-1-2 1538,-3-1 0,1-3 0,-1-1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1.61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8289,'5'0'367,"-2"0"0,0 1 0,-1 0 1,-1 2-649,-1 2 1,0-2-413,0 0 0,0-1 693,0 1 0,-2-2 0,0 1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2.1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30 8816,'1'-2'2177,"1"2"-2105,-1 0 0,-1 4 0,0-1 0,0 1 0,0 1 1,0 1-1,0 0 0,0 0 0,0 0 98,0-1 0,0 0 0,0 0-196,0 0 0,2 0 0,0 0 61,-1-1 1,-1 1-1,1 0 1,0-2 135,1 1-187,-1-3 1,0 2 49,0-1-666,0 2 217,1-4 0,-2 2 315,0-4 0,0 1 0,0-2 0,0-1 0,0 0-5,0-1 1,0 0 0,0 0 0,0 1 238,0-1 1,0-2 0,0 0-1,0 0 13,0 0-166,0-1 0,0 2 1,0-2-14,0-1 0,0 2 1,0 1-1,1 0-29,0 1 0,0 2 0,1 0-37,0 1-61,-1 1 0,1 1-136,0 0 0,1 0 101,1 2 1,1 1 0,-2 1-1,0 0-29,-1-1 0,0 0 1,0 2-1,-1 0 1,1 0 222,0-1 0,1 1 0,1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3.03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15 85 7783,'0'-4'-1488,"0"2"1893,2 0-164,-2 0 0,4 1 0,-2 0 0,-1-2 0,-1-2 0,0 0 0,0 1 0,0-1 264,-2 2 1,1-1-463,-2 1 0,1-1 0,0 0-202,0 1 272,-2 2-20,3-1-53,-1 2 1,2 0-1,0 2 71,-2 1 0,1 1 1,0 1-19,0 0-53,1 2 1,0-2 0,0 2 0,0-2-63,0 0 0,0 1 0,0 1 8,0-1 0,1 1 1,0-1-1,0 0-3,1 0 1,0-2 0,-1 1-1,1 0-61,0-2 0,-1 1-73,2-3 1,-1 2 11,1-1 1,0-1 0,1-2-394,-1-1 490,-2-1 0,2 0 0,-2-2 19,0 0 1,1 0 0,0-1 0,-1 0 48,0 0 1,0-1-1,0 0 1,1 0-20,-1 0 0,0 0 1,-1 1 66,0-1 1,0 1 58,0 1-5,0 2 1,0 2 180,0 2 0,-2 0 1,0 3-1,1-1-195,1 2 0,0 0 0,0 1 0,1 1 0,1 0 18,-1 0 0,1-1 1,0-1-1,1 1-164,-1 0 1,1-1 0,-1 1-1,0-1 1,1-2 0,0 1-1,0-1-200,2 1 0,-2-1 0,0-1 0,0-1 1,1-2-1,-2-3 0,1 0 0,-1-1 0,1 0 1,-1 0-1,1 0 0,-1-1 0,2 0 0,-1-1-612,0 0 0,-2 0 865,1-3 1,-1 1 0,0 0 0,1 1-1,-1 0 1,-1 0-4,0 0 1,-1 4 0,-1-1 361,1 0 1,0 2 1117,-1-1-817,2 0 0,-3 4-480,3 0 0,1 1 0,0 2 0,1 1-31,-1 0 1,1 2 0,0 1 0,-1 0-173,-1 0 0,2 4 0,-1-2 0,1 2-35,0-1 0,0 0 0,2-1 1,-1-1-49,-1 0 0,1-1 0,-1 0 1,0-1 38,1-2 0,-1-1 0,-1 1 0,1-1-1141,1-1 1,-2 0 20,3-2 1,-3-3 1165,2 0 0,1-1 0,0-1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3.44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88 5 7855,'-5'0'160,"0"0"0,0 0 0,1 0 1,-1 0-1,-1 0 0,0 0 0,0 0 1,0 0-1,-1 0 0,1 0-1349,0 0 1189,0 0 0,-1-2 0,0-1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0.0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144 29 9503,'-4'-7'0,"0"0"0,-3 3 0,0 0 0,-1 2 0,-1 0 0,-1 0 330,1 1 1,1 2 0,-1 1 0,-1 4 0,1 3 0,0 4 0,1 2-93,1 2 1,-2 3 0,5 0 0,-1 1-372,0 0 0,4-1 0,-1-1 0,3 0 1,3 1-1,2-2 0,2 0-296,3-2 396,-2 0 0,5-4 0,-2-1 0,1-1 110,2-1 1,-1-3 0,1-2 0,-1-1 85,1-1 1,0-5-1,-1-5 1,0-3-66,-2-3 0,-2-3 0,-3-4 0,-2-1-222,-3-2 0,-1-3 0,-2 2 0,-1 0 0,-4 0 0,-3 2 0,-2 1 0,0 2 0,0 4-1416,1 3 0,1 3 0,-3 3 1540,2-1 0,-3 4 0,2 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3.85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 5 6800,'0'5'247,"0"-2"0,0 1 1,0-1-1,0 2 0,0 0 92,0-1 0,0 0 1,0-2-1,1 1 0,1-1 1,0 1 570,1 0-1038,-2-2 0,1 1 52,2 0 1,-2-1 0,1 0 0,0-2 0,-1-1 0,0-1 0,0-1 0,-1 0 0,1-1 0,-1 0 0,-1 1-538,0-1 1,0 0 613,0 0 1,0 0 92,0 0 0,0 3 1,-2 0 25,-1 2 0,-1 0 0,-1 0 1,0 0-1,0 2 0,0 1 1,1 3-1,1 1 0,1 0 0,2 0 195,0 1 1,0-2-1,0 2 1,0 1-1,2 0 1,1-1-1,1-1-63,1 0 1,0-2-1,0 1-190,2-2 1,-2 0 0,2-2-323,-2 0 1,0 0-1,-1-1-499,-1-2 1,1-2 0,-2-3-2232,-1 0 2990,-1 1 0,-2-5 0,0 3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5.18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17 7047,'0'-4'2019,"0"-1"-1550,0 2-375,0 1 1,0 1 240,0 0 0,0 1-132,0 0 0,0 2 0,0 3 0,0 1 40,0 1 0,0 1 0,0 0 0,1 1 6,1 1 0,1 1 0,-1 1 0,0 0-88,1 0 1,0 1 0,-2-2 0,1 0-434,0 1 0,-1-2 0,0 0 1,0-2 280,1-1 0,-1 1 0,0-1-972,0-1 0,-1-2-2176,0-1 3139,0-2 0,2-3 0,1-4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5.66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49 20 8523,'0'-5'388,"0"0"0,0 2 0,0 0 0,-2 1 0,-1 1 0,-2 0 0,1 1 0,-1 0-227,0 0 0,1 1-367,0 0 1,2 0 0,2 3-50,0-1 1,0 2 0,1 0 0,0-1-10,3-1 1,0 1 0,1 0 0,0 0 109,-1 1 1,1 0 0,0-1 0,0 1 162,0-2 0,-2 3 0,0-1 296,-1 0 1,0-1 0,-1-1 12,1 1 0,-1 0 0,-1 1-94,0 0 0,-2-2 0,-1 0-215,-1-1 0,-2 0 1,0-2-1,0 0-490,0 0 0,-1-2 0,0 0 0,2-1 1,-1-1-1664,1 0 2144,3 1 0,-3-3 0,3 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6.11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9540,'3'2'330,"-1"1"1,-2 2 0,0-1 0,0 2-1,0 0 1,0 1 86,0 0 1,0 0-382,0 1 0,0 0 0,0 1 7,0-1 0,0 1 0,0-1 0,0 1 0,0 1-562,0 0 0,1 0 0,1-1 246,-1-1 0,1 0 0,0-1 1,1-1-940,-1-1 824,2 0 0,-4 0-139,2 0 1,-1-3 526,0 0 0,0-4 0,1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6.69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25 44 7719,'1'-3'0,"1"0"117,1 1 0,-2 0 1,1 0-1,-2-1 1,0-2-1,0 1 1,0-1-1,0 0 602,-2 2 1,0 1 0,-2 0-521,1 1 0,1-1 0,-1 2-112,-1 0 1,2 2-1,-1 2 1,0 0-206,1 1 141,1 0 0,-2 0 0,3 1 0,0 1 0,0 0 0,0 0 0,0 1 0,0 0 0,0 0 98,0 0 0,2-2-159,0 1 0,0-2 0,-1 0 0,1 0 1,1-1-341,0 1 0,0-2-6,0-1 0,-1-2 186,1 0 0,0-2 1,2-1-1,-1-2 0,-2 1-95,0-1 0,2-2 1,-2 0 217,0 0 1,0-1 0,0 0 0,-1 0 128,1-1 1,0 0-1,-2 1-1,0 0 1,0 2 0,0-1 0,0 2 575,0 0-485,0 2 1,0 2 0,0 2 181,0 3 1,0 2 0,0 0-1,0 1-182,0 0 1,0 2 0,0-2-1,0 0-96,0 2 1,0-2-1,1 1 1,1-1 12,-1-1 1,1-1 0,0 0-737,1 0 1,-2-2-976,3 0 1300,-1-2 0,1 1 1,0-4-1,-1-1 0,-1-1 47,-1-1 0,0 0 1,0 0-1,1 0 303,-1-2 0,1 2 0,-1-4 0,1 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7.38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15 7805,'2'-3'-5,"-1"0"371,0 2 0,0 0 1219,1-3-1460,-2 3 0,3 0 0,-3 3 0,0 2 0,0 2 1,0 0-1,0 1 0,0 0 0,0 0 0,0 0 1,0 1-1,0 0 0,0 0 0,0 0 0,0-1 1,0-1-1,0-1 0,0 0-265,0 0 1,0-2 0,0 0 0,1-2-1,1-1 1,-1-3 0,0-1 0,0-2-1,1 0 1,-1-1 0,1 0-594,0 0 1,0-1 824,-1 0-57,0 1-57,1-3 0,0 3 0,-1-1 23,0 2 1,0 1-1,-1 0 1,1 2 484,1-1-441,2 3 1,-2 0 0,2 2-1,-2 1 1,1 1 0,-1 1 0,0 1-1,0 2 319,-2-1-361,2-1 1,-1 2-1,1 1 1,0 1-90,-1 1 1,2 0 0,0 0-1,-1 1 1,0-2 0,-1-1 0,2 0-1,-1-2 1,1 0 0,-1-2-1,0 0 1,0-2 0,1 1 0,0-3-1,1-1 86,-1-2 0,2-1 0,-5-3 0,2-1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7.9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11 149 7829,'3'-2'0,"0"0"70,-1-1 1,1 2 0,-1-3 72,-1 1 0,-1 0 1,0 0-41,0-1 0,0 0 1,0-1-1,-1 2 0,-1-1 1,0 1 480,0-2-440,0 0 1,-3 3-1,0 0 1,2 5-1,2 3-115,0 1 1,1-1-1,0 2 1,0 1 87,0 0 1,0-1 0,0 0-1,0-1 1,1 0 13,0 0 1,0 1 0,2-1-1,-1-1-70,-1-1 1,1-2 0,0 0 0,1 0-190,-1-1 0,0-1 43,0 1 1,0-4 0,1-1 0,0-1-1,-1-2 1,-1 0 0,0-1 0,1 0-1,-1-2 1,0 1 0,0-1-93,-1 1 0,0 0 171,0-2 1,0 1 0,0-1 0,0 0 0,0-1 0,0-1 0,-1 0 0,0-1 0,-2 0 0,0 2 0,1 1 0,0 2 1071,1 2-760,-1 3 0,3 5 0,0 4-114,0 3 0,3 4 0,-3 2 0,1 0-32,0 0 1,-1 1 0,2 0 0,-1 0-250,1-1 0,-1-1 0,1-1 0,0-1 0,0-1 1,0-2-1,0-2 0,-1-3 0,1 0 0,-1-2 1,2-1-1,0-1 0,1-2 89,0-3 0,0-2 0,0-3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46.78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1 12733,'1'2'569,"0"0"1,0 0-97,0 1 1,0-1-259,-1 1-121,0 0 0,0 0-56,0 0 1,0-1 0,0 1 126,0 0 0,0 0-90,0-1 1,0 1-25,0 2 1,0-1-42,0 1 0,0-1-21,0 0 1,0 1 20,2-1 1,-2 1-60,2-1 0,-2-1-6,0 0 0,0 0 38,0 1 0,0-1 1,0 0-7,0 1 0,0-2 0,0 2 10,0 0 1,0-1 0,0 2 2,0-1 0,0 0 1,0 0-11,0 0 1,0-1 0,0 0 4,0 1 1,0-2-1,0 1 10,0 1 1,0-2 0,0 1-3,0 0 1,0 0 0,0 0 15,0 0 1,2 0-1,-1 0-6,0 0 1,-1-1 0,0 1-19,0 1 0,0-2 0,0 1-67,0 1 1,0-2 73,0 1 0,0 0 66,0 1 1,0-1 0,0 0 28,0 1 0,0-2 0,0 1-31,0 1 0,0-1 1,0 2-22,0-1 0,0-1 0,0 0-10,0 1-1,0-2 1,0 1-66,0 0 1,0 0-1,0 0 12,0 0 0,0 0 1,0 0 36,0 0 1,0-1 0,0 1 33,0 1 1,0-2 0,0 1-12,0 1 1,0 0 0,0 0-17,0 0 0,0 1 1,0-1-16,0 1 0,0-2 0,0 0-188,0 0 191,0-1 0,0 0-13,0 0 0,0-1 0,0 2 4,0 0 0,0 0 97,0 0 0,0-1 81,0 3 0,0-1-103,0 1 1,0-1 0,0 1-1,0-1 8,0 0 1,0-1-1,0 0 1,0 1 13,0 0 1,0 0-1,0 0-131,0 1 1,0-2 31,0 0 0,0-2 1,0 2-1,-1-1 39,0 1 0,-1-2-28,2 2 0,0-2 0,0 2 5,0 1 0,0 0 1,0 0-49,0 1-95,0-3 1,0 2 86,0-1 0,0 1 3,0 0 1,0 1 82,0-1 0,0 0 0,0 1 103,0-1 0,0 1-103,0-1 0,0 0 2,0 1 1,0-1 0,0 1 0,0-1 0,0-1-46,0 0 29,0 0 1,0 1-19,0 1 1,0-1 8,0 1 1,0-1 16,0 0 0,0 1 0,0-1 89,0 1 0,0-1-67,0 0 1,0-1 0,0 0-40,0 1 0,0 0-7,0 0 0,0 0 0,0 1 41,0-1 0,0-1 0,0 0-22,0 1 0,0-2 0,0 1 24,0 0 1,1 1 0,0 1-30,0-1 0,0 1 0,-1-1 8,0 0 1,0-1 0,0 0-87,0 1 1,0-2 0,0 1 0,0 0 41,0 1 0,0 1 51,0-1 0,0 1 1,0-1 6,0 0 0,0 1 0,0-1-6,0 1 0,0-1 0,0 1-31,0-1 1,0 0 0,0 1-20,0-1 0,0-1 0,0 0-5,0 0 1,0 0 0,0 0 11,0 0 1,0 0 0,0 0 166,0 0-160,0-1 0,0 2 0,1-2 13,0 1 1,0 1-1,0-1 19,0 1 0,-1 0 0,0 0-10,2-1 0,-2 1-38,2-1 0,-2-1 1,0 1 0,1-1-20,0 1 0,0 0 0,0 1-131,0 0 1,-1-1-1,0 0-197,2 1 1,-2 0-1,2 0-379,-2 0 0,0-1 144,0 0 0,0-1 379,0 1 0,0-1 479,-2 1 1,2 0 397,-2-2 0,2 0-173,0 2 1,0 0-407,0 1-36,0 1 1,0-2 61,0 0-409,0-2 614,0 0-183,0 1 0,0-1-23,0 2 1,0-1-1,0 1 161,0 0-295,0-1 1,0 2-148,0-1 170,0-1 0,0 2 0,0-1 1,0-1 0,-1 1 197,0-1-171,0 1 1,-1-2 0,2 2 38,0 0 0,0 0-59,0 0 0,0-2 0,-1 1 0,-1 0 18,1 1 0,1-1 0,0 1-43,0 1 0,0-2 41,0 1 1,0-2-1,-1 2 71,0 1 1,0 0-27,0 0 0,0 0-4,1 1 1,0-2-103,0 0 0,0-2 21,0 2 5,0 0 1,-1 2 7,0-1 1,-1-1-1,2 0 12,0 0 0,0 0 1,0 0-39,0 0 1,0 0-1,0-1 1,0 1 2,-2 0 0,2-1 25,-2 0 1,2 0 4,0 3 1,0-1-4,0 0 1,-1-1 0,0 0-1,0 1 27,0 0 0,0 0 0,1 1 27,0-1 0,0-1 1,0 0-19,0 0 0,0 0 0,0 0 0,0 0-38,0 1 1,0 0-10,0 1 0,0-2 1,0 0-73,0 0 1,-1 0 0,-1-1 0,1 2 54,1 0 0,0-1 19,0 0 0,0-2 0,0 2 26,0 1 1,0-1-6,0 2 0,0-2 0,0 0 94,0 0 0,0 1 1,0 1-4,0-1 1,0-1 0,0 0-114,0 0 0,0 1-52,0 1 1,0-2 0,0-1 54,0 2 1,0-2 0,0 1-19,0 1 1,0-2 21,0 1 0,0-1 0,0 0 9,0 2 1,0 0 0,0 0 6,0 1 1,0-1 13,2 0 1,-2 1 0,2-1-34,-2 1 0,0-1-15,0 1 1,0-1-1,0 0 45,0 1 1,0-1 0,0 1 39,0-1 1,0-1-1,0 0 19,0 0 0,2 1 1,-1 1 104,0-1 1,0 0 66,-1 1-232,0-1 1,0 0-1,1 0-5,1-1 0,-1-2-3,-1 2 0,0 0 0,1 1 1,0-1 5,0 0 1,0-1 0,-1 1-152,0 0 1,0-1 0,0 1 42,0 1 0,0-2-65,0 1 0,0 0 61,0 2 0,0-1 1,0 0 86,0 1 0,2-2 0,-1 0-54,0 0 0,0 1-121,-1 0 1,0 1 0,0-1-250,0 1 0,0-2 0,0 0 0,0 0-281,0 1 1,0-1-1420,0 0 0,-2-2 2133,-1 0 0,-1-2 0,0-2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50.69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18 1 10884,'0'4'445,"0"1"1,0-1-310,0 1 0,-1-1 0,0 0 0,0 1 0,0-1 0,1 1 0,0-1-44,0 0 1,0 2-1,0 0 1,0 0-85,0-2 1,0 2 0,0 0 0,0 0 64,0-2 1,2 1-1,-1-1 1,0 1-129,-1-1 1,0 1-1,0-1 58,0 0 1,0 1-1,0-1 131,0 1 1,0-1-1,0 0 1,-1 1-12,0-1 1,-1 1 0,2 1-1,0 0 21,0 1 1,0-1 0,0 1-105,0 1 1,0 0-1,0-1 1,0-1-68,0-1 0,0-1 1,0 1-1,0-1-100,0 0 0,0-1 1,0 0 135,0 1 1,0-2 0,0 1-1,0 1 37,0-1 0,0 2 0,0-1 1,0 1-17,0-1 0,0 1 0,0-1 1,0 0 166,0 1 0,0-1 0,0 1 0,0-1-256,0 0 0,0 1 0,0-1 0,0 1 117,0-1 0,0-1 0,0 0 39,0 0 1,0 1-1,0 1-82,0-1 1,0-1 0,0 0-22,0 0 0,0 1 0,0 1 3,0-1 0,0 1 0,0-1 0,0 0 2,0 1 0,0-1 0,0 1 0,0-1 3,0 0 1,0 1 0,0-1-1,0 1 1,0-1 94,0 0 1,0 1-21,0-1 1,0 1-20,0-1 0,0 0 0,0 1-18,0-1 0,0 1 0,0-1 0,0 1-60,0-1 1,-1 0-1,-1 1-119,1-1 0,1 1 0,0-1 120,0 0 1,0 1 0,-1-1-1,0 1 91,0-1 0,-1 0 0,2 1 0,0-1 36,0 1 1,0-1-1,0 1 1,0-1 110,0 0 0,0-1 0,0 0-154,0 1 1,0 0 0,0 0 0,0 0-39,0 1 1,0-1 0,0 1-60,0-1 1,0 0 0,0 1 0,0-1 24,0 1 1,0-2-1,0 0 1,0 0-80,0 1 1,0 0 5,-2 1 0,2-1 1,-2 1 323,2-1 1,0 0 0,0 1 0,0-1-49,0 1 201,0-1 1,0 2 0,0 0-1,0-1-264,0 0 0,0-1 0,0 1 0,0-1-168,0 1 1,0-2-1,0 0-111,0 0 0,0 1 0,0 0-37,0 1 191,0-1-14,0 1 1,0-1 0,0 0 0,0 1 0,0 0 0,0 0 193,0 1 1,0 0-1,0-1-44,0 1 1,0-3 0,0 1-90,2 0 0,-2 0-137,2 1 0,-2-1 42,0 0 1,0 1-50,0-1 0,0 1 64,0-1 0,0-1 1,0 0 83,0 0 1,0 1-1,0 1 181,0-1-229,0 1 1,0-2 23,0-1 1,0 0-35,0 1 1,0-2 60,0 2 4,0-2-86,0 3 0,0-1 1,0 1-174,0 0 181,0 1 1,0-1 76,0 1 0,0-1 0,0 1-60,0-1 0,0 0 0,0 1-37,0-1 1,0-1-1,0 0 113,0 0-79,0 1 1,0-1 43,-2 0 0,2-1 1,-2 1-38,2 0 1,0 1 9,0 0 1,0 1 10,0-1 0,0-1-51,0 0 1,0 0 0,0 1-22,0 1 1,0-2 0,0 0 19,0 0 1,0 0 14,0 0 1,0-2 10,0 2 0,0-2 1,0 2 39,0 1-48,0 0 1,0 0 57,0 1 1,0-2-33,0-1-24,0 1 0,0 2-114,0-1 122,0-1 18,0 1 0,0-3 0,0 1 26,0 2 0,0 0 397,0 0-430,0-1 45,0 1 1,0-3 50,0 2 1,0-2-1,0 2-44,0 0 1,0 1 0,0 1 0,0-1 41,2-1-200,-2 0 0,2-2 197,-2 2-82,0 0 0,0 2-134,0-1 0,0-1 52,0 0 0,0-1 50,0 0 0,0 0 0,0 1 0,0 0 34,0 1 1,2-1-1,-1 0 1,0 1 179,0-1-134,1 2-37,-2-1-54,2 1 1,-2-2-1,1-1 79,0 0-100,0 1 1,0-2 40,-1 2 0,0-1 1,1 0-12,0 0 1,0 2-13,0-1 0,0-1 1,-1 1-24,0 0 39,2-1-22,-2 2 1,2-3 0,-2 2 0,0 1-54,0 0 68,0-2 0,0 0-207,0 0 189,2-2 1,-1 3-58,0-2 51,0 2 1,-1 0 0,0 0 84,0 0 1,0 0-96,0 0 48,0-2 1,0 2-42,0 0 21,0-1 0,0 2-3,0-1 19,0-1-15,0 0-10,0 0-39,0 1 85,0 1 0,0-1-34,0 0 0,0-2 0,0 2 1,0-1-3,0 1 1,0-2 190,0 2 1,0 0 0,0 1-129,0 1 0,0-2-95,0 0 1,0 0-1,0 1 1,0 0-1,0 1 1,0-1-112,0 1 0,0-1 1,0 0 37,0 1 1,0-1-1,0 1 279,0-1-66,0 1 0,0-1-61,0 0 1,0-1 0,0 0 0,0 1 204,2 0 0,-2 0-199,2 0 1,-2 1 0,0-1 0,0 1-99,0-1 0,1 0 1,0 1-1,0-1-34,0 1 0,0-2 1,-1 0-1,0 0 50,0 1 0,0-1 1,0 0 10,0 0 0,0 1 0,0 1 0,0-1 51,0 0 1,0 1 33,0 1 0,0-1 1,0 1-84,0-1 1,0-1 0,0 1 0,0-1 0,0 0-18,0 1 1,-2-1-1,1 1-14,0-1 1,0 1-1,1-1 14,0 0 0,-1 1 0,-1-1 0,1 1 104,1-1 0,-1 0 0,0 1 0,0 1-72,0 0 1,-1-1 0,0 0-61,1-1 1,-1 2 61,1 0 1,-1 0-1,1-2 1,0 1-21,0-1 15,0 1 0,1-3 44,0 1 0,0-1 0,0 1 0,0 0 71,0 1 0,0 1 0,0-1 0,0 0-64,0 1 0,0-1 1,0 1-1,0-1-88,0 0 0,0-1 17,0 0 0,0 0 0,0 2 49,0-1 1,0-1-1,0 0 9,0 0 0,0 0 0,0 0-3,0 0 1,0 1-3,0 1-26,0-1 0,0-1 0,0 0-154,0 0 1,0 0 88,0 0 1,0-2-44,0 2 1,0-1 10,0 0 0,0 1 405,0 2 1,0-2-262,0 0 0,0 0-178,0 1 0,0-1-81,0 0-63,0-2-7,0 1 210,0-2 344,0 2-303,0-2 1,0 3-48,0-2-116,0 2-365,0-1 399,0 0 487,0-2-718,0 2-26,0-1 1,0 1-485,0-1 1,0-1 0,0 0-886,0-2 0,0-3 0,-1-1 1799,-1 0 0,1-1 0,1 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55.47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3704 54 7536,'-2'-3'0,"0"1"0,-1 1 464,0-1 0,1 1-280,-1 1 0,2-1-63,0 0 1,0 0 33,0 0 0,0 0 48,-2 1 0,1 0 18,-1 0 0,2 0 1,-2 0 120,-1 0 1,2 0-1,-1 0-73,0 0 0,-1 0 1,-1 0-1,1 0-83,-1 0 0,0 0 1,0 0-1,-1 0-47,1 0 1,0 0-1,1 0 1,-1 0-23,1 0 0,-1 0 0,1 0 0,-1 0 0,1 0 1,-1 0-1,0 0 74,-1 0 0,0 0-82,0 0 1,-1 0-119,-2-2 1,2 2 122,-1-2 0,1 2-5,0 0 1,-1-1 5,0 0 1,1 0-10,0 0 0,1 0-101,-1 1 1,2 0-1,-1 0 1,1 0 0,0 0-1,1 0 1,0-1 39,-1 0 0,1-1 0,-1 2 0,1 0-22,-1-2 1,1 2 0,0-2-1,-1 0 5,1 1 1,-1-2 0,1 1 33,0 1 0,-1-1 0,1 1-33,-1 0 0,2 0 0,0 1-2,0 0 0,1 0 0,-1 0 0,-1 0-58,0 0 1,1 0-1,0-1 30,0-1 0,-1 1 21,0 1 1,-1 0 0,1 0 10,1-2 1,-1 2 149,2-2 1,-2 2 67,-1 0 1,2 0-105,0 0 0,0 0 81,-1 0 1,1 0 0,0 0-87,0 0 0,-1 0-26,-1 0 1,1 0-1,0 0 1,-1 0 48,1 0-357,1 0 1,1 0 0,1 0 263,-1 2 1,0-2-7,1 2 459,0-2-272,-1 0 0,1 0 114,-2 0-381,-1 0 0,1 0-190,0 0 143,2 0 1,-1 1 0,1-1 18,0 2-45,0-1 1,-1-1 0,0 0 0,0 0 0,-2 0-239,-1 0 1,1 0 241,-1 0 1,1 0-10,0 0 6,1 0 0,1 2-100,0-1 258,2 1 1,-3-2 73,2 0 1,0 1-103,-2 1 1,1-1 37,-1-1-65,2 0 44,0 0 42,-1 2 31,1-1-62,-3 1 1,2-2-34,-3 2 1,2-2-28,0 2 0,0-2 0,-1 0 0,0 0 0,-1 0 1,1 0-5,-1 0 1,2 0 0,1 0 0,-2 0-269,0 0 265,0 0 0,1 0-220,0 0 138,0 0 0,0 0 0,0 0 0,0 0 0,-1 0-122,-1 0 1,0 0 57,0 0 1,0 0 130,-1 0 1,-1 0 2,2 0 0,-3 0 13,2 0 1,0 0 0,1 0-1,-1 0 1,0 0 0,0 0 183,0 0 0,0 0-129,2 0 0,-1 0-50,1 0 1,-2 0-261,0 0 220,0 0 0,2 0-120,-1 0-27,1 2 165,2-1 0,-2 0-26,1-1 0,0 0 225,0 0-172,2 0 168,-3 0 0,3 0 22,-1 0 1,-1 0-332,-2 0 1,1 0 42,-1 0 27,1 0 1,0 0 53,-1 0 0,2 0-246,0 0 213,0 2 1,-1-1-7,-1 0 0,1 0 0,0-1 0,-1 0-2,1 0 0,-1 0 0,1 0 0,0 0 1,-1 0 0,1 0 3,-1 0 1,1 0-3,0 0 0,-1 0 0,1 0 1,1 0-20,0 0 20,0 0 1,-1 0 0,-1 0 0,1 0 0,-1 0-79,1 0 0,-1 0 1,1 0 46,0 0 0,-1 0 90,1 0 0,1 0 1,0 0-1,0-1 1,-1 0-1,-1 0-5,1 0 1,1 0 0,0 1 0,-1 0-19,1 0 1,-2-1-1,1 0-42,-1 0 1,1 0 0,0 1 34,-1 0 1,0 0-1,0 0 1,-1 0-1,0 0-51,0 0 56,1 0 1,-3 0 0,2 0-1,-1 0 1,-1-1 0,1-1 0,0 1-3,-1 1 2,1 0 1,0 0-1,0 0 1,0 0-1,0 0 1,0 0 0,0 0 17,0 0 0,0 0 1,-1 0-9,-2 0 0,0 0 0,-1 0 0,-1 0 0,0 0 9,0 0 1,-3 0 0,2 0 60,-1 0-69,0 0 0,0 0 1,0 0 32,2 0 0,-1 0 0,0 0 0,0 0 43,0 0 0,-1-2-74,-1 1 0,1-1 0,-1 2 1,0 0-1,2 0 0,0 0 1,1 0-32,1 0 50,-2 0-91,4 0 1,-1 0-1,2 0-227,-1 0 0,1 0 206,-2 0 0,0 0-24,1 0 1,0 0-1,-1 0 1,0 0 48,0 0 1,1 0 0,1 0 0,0 0 0,0 0 0,1 0 128,0 0 0,-1 0 0,2 0 0,0 0 0,-1 0 0,2 0 73,0 0 0,1 0 0,-1 0 1,1 0-103,-1 0 0,1 0-161,-1 0 1,1 0 149,0 0 0,-2 0-84,0 0 0,0 0 1,0 0-1,0 0 1,-1 0-1,1 0 0,-2 0 0,1 0 0,-1 0 57,1 0 0,-2 0 0,2 0 0,0 0 0,0 0 76,-1 0 0,2 0-73,0 0 0,-1 0 0,1 0 0,0 0 1,-1 0 35,2 0 1,0 0 0,1 0-1,-1 0 88,1 0-113,-3 0 0,2 0 0,-1 0 0,0 0 1,0 0-1,-1 0 0,0 0 0,-1 0 41,1 0 1,1 0-97,-1 0 1,1 0 0,-1 0 0,1 0 0,0 0 14,-1 0 0,2 0 1,-1 0-1,0 0 52,0 0 0,0 0 0,2 0 1,-2 0-16,0 0 0,0 0 0,2 0 1,0-1-1,-1-1-8,1 1 1,-1 1-1,1 0 21,-1 0 1,1 0 0,-1 0 0,0-1-1,-1 0 13,1 0 1,0-1 0,0 2-1,1 0-56,-1 0 0,1 0 1,0 0-26,-1 0 1,1 0 0,-1 0-1,1 0 36,0 0 1,-1 0 0,1 0 0,-1 0-18,1 0 1,-2 0 0,-1 0 0,0 0 34,1 0 0,1 0 6,1 0 0,-1 0 0,1 0 1,-1 0-1,1 0 3,0 0 1,-1 0-1,1 0 1,-1 0-18,1 0 0,0 0 1,-1 0-1,1 0-11,-1 0 0,1 0 0,-1 1 0,1 0-42,0 0 1,-1 1 0,-1-2 0,0 0 25,-1 0 0,1 0 0,-1 0 83,1 0 0,-1 0 0,0 0 0,0 0 51,0 0 0,0 0 0,0 0 0,0 0-52,0 0 0,2 0 0,-2 0 1,2 0-1,-1 0-56,0 0 1,1 0-21,1 0 1,0 0-1,-1 0 1,1 0 0,-1 0-460,1 0 473,-1 0 1,0 0-22,-1 0 1,-2 0 0,1 0-1,-2 0 1,0 0 14,1 0 1,-3 0 0,0 0-1,0 0 138,-1 0 1,-1 0 0,0 0 0,1 0-1,1 0 24,0 0 1,1 0-163,1 0 0,0 0 0,0 0 0,0 1 0,-1 1-11,0-1 1,-2-1 0,2 1 0,-2 0 8,0 0 0,0 1 0,-1-2 0,1 0-13,0 0 1,-1 0 0,3 0-1,0 0 1,0 0-38,-1 0 1,2 0-12,-1 0 0,1 0 1,1 0-1,-1 0 54,-1 2 0,0-2 0,1 2 0,-2-2 0,2 0 38,-1 0 0,1 0 1,1 0-1,0 0 91,1 0 1,0 1 0,-1 0 0,1 0-73,1 0 0,-1-1 0,1 1 1,0 0-57,1 0 0,0 1 0,-1-2 0,0 0 0,1 0 41,-1 2 1,1-2-55,-3 2 0,2-2 0,-1 0 0,-1 0 0,0 1 1,1 0-42,-1 0 1,1 1 0,-1-2 60,0 0 0,0 0 0,2 0 0,0 0-2,-1 0 0,1 0 0,0 0 0,1 0 12,-1 0 0,1 0 0,0 0 1,0 0-1,-1 0-18,1 0 0,0 0-27,0 0 0,1 1 1,0 1-1,-1-1 37,1-1 1,-1 0-1,1 0 1,0 0 27,-1 0 0,-1 0 1,0 0-1,1 0-6,0 0 0,-1 0 0,0 0 0,1 0 0,0 0 101,-1 0 1,1 0-120,-1 0 1,1-1-1,-1-1 1,0 1-1,1 1-29,0 0 1,1 0-1,-1 0 1,-1 0 11,0 0 0,0 0 0,2 0 0,-2 0 0,0 0 33,-1 0 0,1 0 1,-1 0 39,1 0 1,-1 0 0,2 0-1,-1 0-5,1 0 0,-2 0 0,1 0 0,0 0-27,-1 0 0,0 0 0,1 0 1,-1 0-7,1 0 0,0 0 0,0 0 1,0 0-1,-1 0-22,1 0 0,0 0 0,1 0 19,-1 0 1,1 0 0,0 0 167,0 0 1,0 0-149,1 0 0,1 0 0,0 0-162,0 0 0,0 0 0,0 0 69,0 0 0,-1 0 0,-1 0 27,1 0 0,0 0 1,-1 0 21,1 0 0,-1 0 79,1 0 0,0-1 158,1 0-205,-1 0 0,3-1-167,-2 2 0,2 0 26,-2 0 1,0 0 0,-2 0-30,1 0 0,0 0-69,-1 0 1,1 1-1,-1 0 0,1 0 59,0 0 1,1 0 0,0-1 0,-1 2 1,0-2 0,0 2-42,0-2 1,1 0 69,0 0 1,0 0-650,-2 0 57,3 0 0,0 2 1,4-1-1,1 1 725,3-1 0,1 2 0,1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0.6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52 8309,'-1'1'411,"0"4"0,-3 3 0,1 2 1,-1 0-1,1 1-259,0 2 0,-3 1 0,2 0 0,-1-1-169,0-1 1,3-2 0,-2 1-1,1-1-265,1-1 0,1-1 37,1-1 427,0 1-188,0-4 0,3-4 0,0-5 0,0-2-65,0-3 1,3 1 0,-2-3 0,1-1-31,0-1 1,-1-3 0,4 1 0,-1-1 107,0 2 1,0 1 0,1-1 0,-1 1 35,0 2 1,1 2-1,0 2 1,0 2 33,2 1 0,1 1 1,-2 3-1,0-2 23,0 1 0,2 2 1,-2 0-1,1 2-7,0 1 0,-2 2 1,2 0-1,-3 1-34,-2 2 0,2 2 1,-3 2-70,0 2 1,-1 1 0,-3 0-1,0 1 1,0 2 12,0 0 1,0-2 0,-1 2 0,-1-1-356,-3 0 0,2-1 0,-1-3 0,2-2-219,0 0 1,-1-1 0,3-3 124,0 0 1,1-3 0,1-2 445,3-4 0,5-5 0,1-4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59.09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27 5 8416,'0'-3'-1436,"0"1"3672,0 2-2083,0 4 1,0-2-1,0 2 1,0 0 450,0 0-515,0-2 1,0 2-1,0-1 1,0 1-1,0 0-46,0 1 1,0-2-30,0 2 1,0-2 0,0 3 0,0-1-36,0 1 0,0 0 0,-1 1 0,-1 0-51,1 0 1,1 2 58,0 0 24,0-2 22,0 5 1,0-5-21,0 4 1,0-4 0,0 1 0,0 0 18,0 0 0,0-1-6,0 1 0,0-2 0,0 0 1,0 1-1,0 0 0,0-1 0,0 1 63,0-1 1,0 2-1,0-2 1,0 0-11,0 1 0,0 0 0,0 1 1,0 1-39,0 1 1,1-1 0,1 2-1,-1-2-10,-1 0 1,0 1 0,0 0-1,1-1-69,0-2 0,0 1 0,0 0 0,0 0 20,-1-1 0,0 0 0,0 0 0,0 0-3,0-1 1,0 0-1,0 1 1,0 0 7,0 0 0,0 1 0,0-2 0,0 1 36,0 1 1,0 0-1,0 1 0,0 0 1,0-1 0,0 0-1,0-1 1,0 0 13,0 0 1,-1-2-1,0 1 1,0-1-1,0 1-7,0 0 0,1 1 1,0-1-27,0 1 1,0-1-1,0 2 1,0-1-4,0 0 1,0 1 0,0-1 0,0 1 0,0 0-164,0-1 1,0 0 151,0 1 0,0 0 0,0-2 0,0 0 0,0 1-2,0-2 1,0 0-1,0 1 1,0 0 69,0-1 0,0 1 0,0 1 1,0 0 48,0 0 0,0 1 0,0 0 0,0-1-5,0-1 1,0 2 0,-1-2-96,-1 1 1,1 0 0,1 2 0,0-1 0,0-2 12,0 1 0,0 0 0,0-1 0,-1 1-47,0 1 0,0 0 0,0 1 0,0-1-1,1-1 1,0 0 0,0 2 0,0-1 19,0-1 1,0 0-1,0 2 1,0-2 2,0 1 1,0-1 0,0 0-1,0 1 1,0 0 150,0 0 1,0 0-131,0 0 0,0 0 1,0-1-1,0 1 1,0 0 7,0-1 0,0 2 0,0 0-6,0-1 1,0 0 0,0 0 0,0 0 0,0 0 1,0-1 0,0 0-1,0 0 1,0 0 0,0 0 13,0 1 0,0-2 1,0 1-14,0-1 1,0 0 0,0 2 0,0-2 0,0 0-40,0 0 0,0 1 14,0-1 1,0 1-1,0 0 1,0-1 0,0 1-1,0 0 1,0-1-1,0 1 1,0-1 19,0 1 112,0-1 0,0 1-77,0-1 1,0 2 0,1-2 0,0 0-1,0 1-14,0 0 1,0-1 0,-1 1 0,0-1-33,0 0 1,0 0 0,0 0-1,0 1-49,0 1 0,0-1 0,0 0 0,0 0-44,0 0 1,0-2 0,0 2 0,0 0 43,0 0 0,0-2 0,0 2 0,0-1 61,0 0 0,0 1 1,0-1-1,0 1 26,0-1 0,0 0 0,0-2-23,0 1 1,0 0-1,0 0 1,0 1-1,0-1 11,0 0 1,0 0 0,0 0-1,0 2-31,0 0 0,0-2 1,0 1-1,0 0-2,0 0 0,0 2 0,0-1 0,0 2 5,0-1 1,0 1 0,0 0 0,0-2-3,0 1 0,0-1 0,0 1 41,0-1 1,0-1 0,0 1 0,0-1 0,0 0-4,0 0 0,0-1 0,0 1 0,0-1-38,0-1 0,0 2 0,0 0 1,0-1-17,0 0 0,0 0 1,0 0-1,0 0 16,0 1 1,0 0 0,0 0 0,0 1 0,0 0 21,2 1 0,-2 0 0,2 1-6,-2 2 0,0-1 0,0-1 0,0 0-6,0-1 1,0 0-1,0-1 1,0 0-10,0-1 1,0 0 0,0 1-1,0-1 10,0 0 0,2 0 0,-1 1 0,0-1 26,0 0 0,-1 1 1,0-1-1,0 0-5,0 1 0,0 1 0,0-1 0,0-1 0,0 2-16,0 1 1,1-1-22,1 1 1,-1-1-1,-1-1 1,0 1-1,0 0-1,0 1 1,0-2 0,0 0 0,0-1-37,0 0 1,0 0 0,0 0 0,0 0 28,0 0 0,0-1 1,0 2-1,0-1 11,0 1 0,-1 2 0,-1-1 0,1 1 0,-1 1 6,1 0 1,-1-1-9,2 1 0,0-1 1,-1-1-1,-1 0 1,1-1-9,1 0 0,0 0 1,0-2-1,0 1 17,0-1 1,0 0 0,0 0 0,0-1 34,0 0 1,0 1-1,0 1 9,0 0 1,0-1 0,0 0 0,0-1 0,0 1-29,0 1 1,0-1-1,0 1 1,0-1-26,0-1 1,0 1-1,0-1 1,0 0-4,0 1 0,0-1 0,0 1 0,0 0 9,0 1 1,0 0 0,0-1 0,0 0-1,0 1 1,0 2 0,0-2 0,0-1-3,0 2 0,0-2 1,0 1-10,0-1 0,0-1 1,0 0-27,0 1 1,0-1 30,0 1 1,0-1 0,0 0 0,0 1 8,0-1 1,0 1-1,0-1 1,0 0 47,0 1 0,0-1 0,0 1 0,0 0-41,0 0 1,0 0-1,0 1 1,0-1-1,0 0-116,0-1 1,0 0 91,0 1 1,0-1-1,0 1 1,0 0-1,0 1-14,0 0 0,0-1 1,0 1-1,0-1 25,0 1 0,0 0 1,0 1-1,0-1 32,0 0 1,0 1 0,0-2 0,0 1-25,0-1 0,0 0 1,0 0-1,0-1-14,0 0 0,0 1 0,0-1-31,0 1 1,0-2 0,0 0 0,0 0 19,0 1 1,-1 0 0,0 1 0,0-1 9,0 1 1,0-1 0,1 0 0,0 1 7,0-1 1,0 1-1,0-1 1,0 0-7,0 1 0,0-1 1,0 1 5,0-1 1,0 0-1,0 1 1,0-1 10,0 1 0,0-1 1,0 0-1,0 1 24,0-1 1,0 1 0,0 0 0,0 0-4,0 1 0,0 0 0,0-1 1,0 0 34,0 1 1,0 0-1,0-2-60,0 1 1,0-1 0,0 0 19,0 1 1,0-1-1,0 1 1,0-1-179,0 0 1,0-1 121,0 0 0,0 1 1,0 1-1,0 1 1,0-1 32,0 0 1,0 0 0,0-1 0,0 1-5,0-1 0,0 0-12,0 1 0,0-1 0,0 1 1,0-1 10,0 0 0,0 1 1,0-1-1,0 1 40,0 1 1,0 0-1,0 2 1,0-1-18,0-1 1,0 2 0,0-1 0,-1 0-13,0-1 1,-1 0-1,2 0 1,0 0 25,-2-2 1,2 1 0,-2-1 0,2 1-217,0-1 0,-2 1 152,1-1 0,-1 0 0,2 1 0,0-1 75,0 1 1,0-1 0,0 0-29,0 1 1,0-1 0,0 1 0,0-1 11,0 0 0,0 1 0,0-1 1,0 1 82,0-1 1,0 1-1,0 0 1,0 2-42,0 0 1,0-2 0,0 1 0,0 0 0,0 1 35,0-1 0,0 0-95,0 2 0,0-3 0,0 1 0,-1-1 0,-1-1-197,1 1 1,1-1-259,0 1 428,0-3 1,0 0-13,0 0 1,0-1 6,0 2 1,0-2-60,0 2 0,0-1-558,0 1-1176,0-2 257,2 1 1,0-4 1553,1-1 0,1-3 0,-2-1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13.34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3718 18 6468,'2'-5'-268,"0"3"1,-3 0 343,1 2 1,1 2 282,1 1 1,2-1 11,-3 1 0,1-2-100,0 1 730,-2-2-558,2 0 1,-2 2 0,0 1 136,0 1 0,-1 0-281,-1 1 0,-1-1 1,0-1-85,1 0 0,-2-2 0,1 1-49,-1-2 0,0 0 0,-1 0 0,1-1-106,0-1 1,-1-1 0,1 1 0,-1 0-63,1 0 1,0 0 0,-1 1-1,1 0 40,-1 0 1,1 0 0,1 0 0,0-1-7,0 1 0,-1 0 0,-1 0 1,1 0-4,-1 0 0,0-1 0,-1 0 1,0 0-61,1 0 0,0-1 1,0 1-1,-1 0 0,1 0 1,-2 0 0,2 1 0,-1 0 16,1 0 0,1 0 0,-1 0 3,1 0 0,0-1 0,-1 2 4,1 0 0,-1 0-18,1 0 1,0 0 9,-1 0 0,1 0 0,-1 0 3,1 0 1,1 0-1,0 0 1,0 0 9,-1 0 0,-1 0 1,1 0 9,-1 0 0,1 0 0,0 0 50,-1 0 1,2 0 16,0 0 1,2 0-139,-2 0 1,0 0-18,-1 0 1,1 0 0,0 0-14,-1 0 1,0 2 98,0-1 1,1 1 56,0-2 1,2 0-1,-2 0 102,1 1 0,1 0-95,1 2 0,-1-2 17,0 1-82,0 0 0,-1-1-48,2 2 19,-2-2 1,1 1-4,-2-2 27,2 0 0,-1 2 10,1-1 0,0 1 39,-2 0 1,1-2-17,-1 1 1,2 0 0,-2-1-5,1 2-37,-1-2 1,0 2 16,-1-2 0,0 0-39,-1 0 0,2 2 16,0-1 0,0 1 15,-1-2 0,1 0 0,0 1 1,0 1 0,0-1 0,0-1 2,0 0 0,-1 0-32,0 0 0,-1 0 1,1 1-27,-1 0 1,1 0 0,-1 0 35,1 0 0,0-1 1,-1 0-1,1 0-2,-1 0 1,1 0-1,0 0 1,-1 0 8,1 0 0,-1 0 0,1-1 0,0 0 17,-1 0 1,1-1 0,-1 2-7,1 0 0,0 0 1,-1 0-74,1 0 1,1 0 60,0 0 0,0 0 1,-2 0-1,1 0 2,0 0 1,1 0 0,0 0 9,-1 0 1,0 0-1,0-1 1,0-1 10,-1 1 1,1 1 0,-1 0 0,0 0 0,0 0 44,-1 0 1,0 0 0,0 0 0,0 0-29,-1 0 1,0 0 0,-2 1 0,1 1 55,0-1 1,-1 1 0,0 0 0,-1 0 6,-1 0-56,2-1 1,-3 0 0,1 1 5,0-1 1,-1-1-1,-1 1 1,-1 0-37,-1 0 30,-1 1-43,-1-2 1,1 1-1,0 1 1,0-1-1,1 1 1,0-1-18,3 0 0,0 2 0,4-1 0,-1 1-62,0-2 0,0 1 0,0-1 1,1 0-38,-1 0 1,1 0 0,1 1 0,1-1 22,-1-1 1,1 0-1,0 0 1,2 0 0,-1-2 0,1 2 0,0-2 589,1 0-90,-1 1 1,4-1-341,-2 1 0,0 0-180,1-2 0,-3 2 1,1-1 78,-1 0 1,0 1 0,-1 0 0,1 0 6,0-1 1,-1 2 0,1-2-1,-1 2 14,1 0 0,0 0 0,-1 0 0,1 0 3,-1 0 0,1 0 0,0 0 0,-1 0 12,1 0 0,-1 0 0,1 0 1,0 0-3,-1 0 1,-1 0-1,0 0 1,-1 0 18,1 0 1,0 0 0,0-1 0,0 0 15,-1 0 1,2-1 0,-2 2 0,2 0-14,-1 0 1,0 0 0,1 0 0,1 0-29,0 0 1,-1 0 0,1 0-1,-1 0-30,1 0 0,-1 0 1,1 0-1,0 0-28,-1 0 1,2 0 0,0 0 0,0 0-1,-1 0 1,0 0 0,-1 0 32,1 0 0,1 0 0,0 0 0,-1 0 20,1 0 1,0 0-1,0 0 24,-1 0 1,2 0 0,-1 0 13,-1 0 0,1 0 0,-2 0-16,1 0 0,1 0 0,0 0 0,-1 0-22,0 0 1,0 0 0,0 0 3,-1 0 0,1 0 0,-1 0 0,1 0 36,-2 0 1,1-1 0,-1-1-1,0 1 7,1 1 0,0 0 0,-1 0 0,0 0-16,1 0 1,0-1 0,-1-1 0,1 1-25,0 1 30,1 0-21,0 0 1,-1 0-1,1-1 1,1 0 0,0 0-7,-1 0 1,1 0 0,-2 1 4,1 0 1,1-1 0,0-1-1,-1 1 3,1 1 1,-2 0 0,1 0 0,-1-1 0,1 0 0,-1 0 0,1 0 0,-1 0 0,-1 1 0,1 0 0,-1 0 0,0 0-12,0 0 0,0 0 0,1 0 1,0 0 5,-1 0 1,0 0 0,2 0 0,-1 0 12,-1 0-10,1 0 0,-1 0-3,1 0 1,1 0 0,0 0-1,-1 0 1,1 0 3,-1 0 0,0 0 0,-1 0 0,0 0 2,1 0 0,1 0 0,0 0 0,-1 0 5,-1 0 1,0 2 0,0-1 0,-1 0 6,0 0 1,0-1 0,0 0 0,-2 0-3,1 0 0,2 0 1,-1 0-1,-1 0-2,1 0 0,1 0 1,0 1-1,0 1 19,1-1 1,0-1 0,0 0-1,0 0 1,-1 0-18,1 0 0,0 2 1,0-1-16,-1 0 1,1 0 0,-1-1 0,1 0-4,-1 0 0,1 0 1,-1 0-1,0 0 1,0 0 0,-1 0 1,2 0-1,-2 0 10,0 0 1,-1 0 0,2 0 0,-1 0 21,1 0 0,-2 0 1,2 0-1,0 0-16,-1 0 0,0 0 0,1 0 0,1 0-31,0 0 1,-1 0 0,0 0 0,-1 0 9,1 0 0,0 0 0,0 0 0,0 0 2,1 0 1,-2 0 0,2 0 0,-1 0-1,0 0 6,0 0 1,0 0 0,0 0 6,0 0 0,0-1 0,1 0 1,-2 0 13,0 0 1,1 0 0,0 1 0,-1 0 0,0 0 1,1 0 0,-1 0-1,0 0 8,0 0 1,2 0 0,-2 0 0,0 0-7,0 0 1,1 0-1,-1 0 1,-1 0 11,2 0 0,-3 0 0,2 0 0,0 0 1,0 0 0,-1 0 0,-1 0 0,1 0-3,1 0 1,-2 0 0,1 0 0,-2 0-20,0 0 0,1 0 0,0 0 1,0 0-6,0 0 1,2 0-1,0 0 1,-1 0 13,1 0 0,-1 0 0,1 1 0,-1 0-13,0 0 0,0 1 0,1-2 1,0 0 7,0 0 0,-1 0 0,-1 0 0,1 0 4,-1 0 1,0 0 0,0 0 0,-1 0 0,0 2 0,-1-2 0,1 2 0,-1-2-19,0 0 0,1 1 0,0 1 0,1-1-8,0 1 0,0-1 0,0 1 0,0-1-4,0 1 1,1 1 0,-2-2 0,1 0-25,-2 0 0,-1 0 0,2 1 0,-1-1 20,0-1 1,0 1-1,2 0 1,-1 0 10,1 0 1,1-1-1,0 0 1,0 0-9,1 0 0,-1 0 0,2 0 0,1 0 14,0 0 0,-1 0 0,0 0 0,1 0-1,0 0 0,1 0 0,-1 0 1,0 0-3,-1 0 1,2 0 0,-3 0-1,1 0 1,-2 0 1,0 0 0,0 0-1,0-1 0,0 0 1,1 0-1,-2 0 0,1 0 4,1-1 1,-2 1-1,2 0 1,-1 0 9,1 0 1,-1-1 0,2 2-1,-1 0-17,1 0 1,-1 0-1,1 0 1,0 0 0,-1 0 1,2 0-1,-2 0 1,0 0 3,0 0 0,0 0 0,-1 0 0,0 0-15,1 0 1,-1 0-1,-1 0 1,1 0 29,-1-2 0,0 2 1,0-2-1,1 2-17,0 0 1,0-2 0,1 1 2,-2 0 0,3 0 0,-1 1 0,1 0 1,0 0 15,1 0 0,0 0 0,1 0-25,-1 0 1,1 0-1,0 0 1,-1 0 3,1 0 0,-1 0 0,1 0 1,0 0 0,-1 0 0,-1 0 1,0 0-1,0 0 7,0 0 1,1 0 0,-1 0 0,0 0-4,0 0 0,-1 0 0,0 0 0,1 0 27,0 0 0,-2 0 1,2 0-1,1 0-34,0 0 0,1 0 0,-1 0 1,1 1-6,-1 0 1,1 0 0,0 0 0,-1 0 3,1-1 0,-1 0 0,1 0 2,0 0 0,-1 0 0,0 0 0,0 0 1,-1 0 0,0 0 1,0 0-1,0 0-3,-1 0 1,1 0 0,-1 0 0,1 0 10,1 0 1,0 0 0,0 0 0,1 0-14,-1 0 1,1 0 0,0 1-25,-1 1 1,1-1 0,-1-1-1,1 0 16,0 0 1,1 0 0,0 0 0,-1 0 17,0 0 0,0 0 1,1-1-1,0-1 16,0 1 1,0-1 0,0 1 57,0 0 0,-1 0-69,-1-1 1,1 2-1,0-2-25,1 0 1,1 2-13,0-2 1,0 1 7,-3 0 0,1 0 0,0-2-16,-1 1 1,1-1 0,-1 2 0,1-1 28,-1 0 0,1 2 1,0-2-1,-1 2 3,1 0 1,-1-2 0,1 1 0,0 0-79,-1 1 0,1 0 0,0-1 0,0 0-118,2 0 1,0-1 0,-1 2 72,0 0 1,0 0 58,0 0 0,0-1 1,-1-1-1,0 1 60,-1 1 1,-1 0 0,0 0 0,1 0-50,0 0 0,1 0 1,-1 0-156,1 0 398,1 0 113,1 0-1045,2 0-192,-2 0 385,2 0 0,-2 0 0,1-1 554,-1 0 0,-1-2 0,0-1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3.83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7718,'3'0'1947,"0"0"-2395,-2 0 0,-3 2 0,-3 0 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4.54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8892,'3'4'0,"-1"0"0,0-1 0,-1 0 0,0 1 0,0 0 0,0 1 41,0 1 1,0-1 0,-1 1 0,1 0-1,1 0 1,-1-1 0,-1 0 0,0 0 0,0-1-713,0 1 1,0-1-1,0 0 671,0 1 0,0-1 0,0 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5.02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98 9 8840,'-5'0'249,"1"0"1,0 0-1,-1 0 1,1 0-102,-1 0 1,-1 0-1,0 0 1,0 0-291,-1 0 1,1 0 0,1 0 0,-1 0-340,0 0 1,1 0-1196,1 0 608,0-2 1068,-1 2 0,3-4 0,0 1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6.13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36 7678,'3'0'1253,"-1"0"-969,-2 2 0,0-1 0,0 2-219,0 0 1,0 1 0,0 1-1,1-1 18,1 0 0,-1 1 0,0-1-133,0 1 1,0-3 0,0 1-1,0 1-5,0 0 0,0 0 0,0 1-117,0-1 1,-1-1-238,0 0 0,-1-2 169,0 0 1,-1-1 0,-1-1-17,0-2 1,2-1 144,-1 0 1,2-1 0,0 1-1,0-1 119,0 1 0,0 0 0,0-1 1,0 1-1,0-1 101,0 1 1,0 0-1,0-1-70,0 1 0,0 0 0,1 0 0,1 1 0,1 0 0,0 0 1,1 0-1,0 1 0,-1 0 0,0 1 0,1 0 0,0 1 0,0 1 1,0 2-1,0 1 243,-1 0 1,0 0 0,-2 0 0,0-1-211,0 0 1,1 1 0,0 1-106,-2-1 0,2-1 1,0 0-48,-1 0 1,1 0 0,0-1-1,0 1 1,0-1-58,1-1 1,-2 3 0,2-1 42,1 1 0,-2-2 0,1 0 0,0-1-7,-1 0 1,2 0 0,-1 0-48,1 0 0,-1-2 1,-1 0 45,0-2 1,1 0 0,-1 0 0,0 0-1,0-1 27,-1 0 0,0-1 0,-1 1 0,0-1 49,0-1 0,0 1 0,0-1-20,0 1 0,0 1 0,0-1 0,0 1 202,0 0 0,-1-1 0,0 1 101,-2-1 0,1 2 0,0 1 323,0 0 1,1 1 367,-2 1-811,0 2 0,1 0 0,0 2 0,1 1 1,0-1-1,0 1 0,0 1-11,0-1 1,1 3-1,0-2 1,0 0-132,0 1 1,2 0 0,0 0 0,0-1-98,2 0 1,-1 2 0,0-2-1,0-1 1,1 1-86,0 0 0,0 0 0,1-2 100,-1 1 1,0-2-1,1-1 1,-1 0-1503,1-1 1283,-1 0 0,-1-2 0,-1 0-903,0-2 1209,0-3 0,0 1 0,0-1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6.87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35 14 6848,'0'-3'1914,"0"0"-1721,-2 1 1,0-1 0,-2 2-57,-1 0 1,2 0-1,0 1-50,0 0 1,1 1 0,0 0 0,0 2-13,1 1 0,-1 1 0,1-1 1,0 0-63,0 1 0,0-1 0,1 1 0,0-1 23,0 1 1,0 0 0,0 1-5,0 0 0,0-1 0,0-1 1,0 0-1,0 1-55,0-1 1,1 1 0,0-1 0,1 0-137,0 1 0,-1-2 1,2 0 38,1 0 1,-2-1-1,1 0-74,1-2 1,-2 0 0,1-1 0,0-1 0,0-1 0,-1 0 59,0-1 0,0-1 0,-1 1 30,1-2 0,-1 1 0,-1-2 1,1 1 127,0 1 0,0-3 1,0 2-1,0 1 36,-1-2 0,0 2 1,0-1-1,0 1 0,0 1 1,0 0 263,0-1 1,0 2-234,0 0 1,0 3 0,0 0 0,0 2 0,0 2 0,0 1 0,0 0 0,0 0-1,1 2 1,1 0 0,-1 0 0,0-1 0,-1 1 0,2 0 0,0 0 0,1 1 0,-1-1-1,0-1-1623,1-2 1,-2-1 785,2-2 1,0-1 745,0-1 0,0-2 0,0-1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7.35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71 14 8647,'-2'-4'0,"-1"1"0,-1 1 416,0 2 0,1-1 1,0 0-1,-1 0-219,0 0 1,1 1 0,1 1 0,-1 1 60,0 0 0,1 0 0,1 1-588,-1 0 0,1 0 1,1-1-1,0 2 124,2 0 1,-1 0-1,1-1 1,1 0 46,-1 1 1,1-1-1,1 2 1,1-1 171,-1 1 0,1 1 1,-1-1-1,-1 1 70,0-1 1,-2-1-1,2-1 1,-1 0 116,-1 0 1,-1 1-186,0 1 0,0-2 0,-2-1 0,-1 0-49,-1-1 1,0 0 0,0 0 0,-1 1-58,-1-1 1,1-1 0,-1 0 0,1 0-220,1 0 0,-1-1 149,1-1 1,1-1 0,2 0 0,-1-1 0,0 0-1656,0 1 1816,1-1 0,-3 0 0,1-3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8.06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8 10021,'-2'4'53,"0"0"0,2 1 0,0-1 0,0 1 0,0-1 1,0 0-1,0 1 0,0 1 0,0 0 95,0 1 1,1-1 0,1 1 0,0 0-40,0-1 0,2 0 0,-2 0 1,1 0-59,0 0 0,0 0-363,1-2 1,-1 0 0,0-1 63,1-1 1,-1-2 60,2-2 0,-2-1 0,-1-2 0,0-1-252,-1 1 0,1-2 0,0 1 0,-1-1 301,1 1 0,-1-1 0,0 0 0,0 0 239,-1 0 0,0 0 0,1 0 0,0 1 65,0 0 0,0 1 0,-1 1 0,0-1-36,0 1 0,0 0 645,0-1-699,0 3 1,0 2-1,0 3 1,0 1-1,0 1 1,0 2-1,0 0 1,0 1 0,0 0-1,1 1 1,1-1-1,0 0 1,1-1-1,-1 1 1,2-1 0,0 0-1,-1 1 1,1-2-1,-1 0 1,0-1-1,1-1 1,1 0-622,-1-1 0,0-2 0,1 0 1,-1-1-1,0-1 545,-1-2 0,3-1 0,-1-1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8.83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32 7485,'2'0'398,"0"0"0,-2 2 0,0 1 0,0 1 1,0 0-1,0 0-325,0 1 1,0 1 0,0 0 0,0 0 0,0 1 0,0 0-1,1 0 1,1-1 0,-1 0 0,-1 0 0,0-1 0,0-1-1,0 0 1,1 0 0,0 0-1292,0-1 402,1-2 639,-2 1 1,0-6-1,0-1 1,0-1 78,0 0 0,0 0 1,0 0-1,0-1 117,0 0 1,0-2 0,0 1-1,0 0 87,0 0 1,0-1-1,0 1 14,0 1 1,0-1 0,0 2 0,0 1-43,0 0 1,0 2-1,2 0 107,1 1 0,-1 1 0,1 1-94,0 2 0,1 0 0,-1 3 0,0-1-102,1 1 1,-2-1 0,1 0 0,0 1-16,-1-1 0,2 2 0,-2 0 0,0-1 25,0 0 0,1 0 0,0-1-47,1-1 0,-1 0 1,0-2-1,0 0-66,1 0 0,-1-1 0,0 0 0,1 0 47,0 0 0,-2-2 0,1-1 28,1-1 1,-2 0 0,1-1 0,-1 1 0,-1-1-76,-1 1 1,0 0 206,0-1 1,0 1 0,-1 1-1,-1 0 1,0 1 0,-1 0 0,1 0-1,-2 1 1,1 1 0,0 2 0,1 0-1,1 2 1,-1 1 0,1-1 0,1 1-1,0 1 1,0 0 0,0 0 0,0 1-1,2 0 1,1 1 0,1 0 0,0-1-1,0 0 1,1 0 1655,-1 0-1863,1-3 0,-1 1 0,2-2 1,0-1-414,-1 0 1,0-2 0,-1 0 290,-1-2 1,1-1 235,-1-3 0,1 2 0,0-3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1.2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190 192 8081,'0'-5'-1041,"0"0"1253,0 0 1,-1-1 0,-2 0 0,-1 2 180,-3-2 1,0 2 0,0-1-1,-1 0-81,1 1 0,-3-2 0,1 2 1,-1 0-130,0 1 0,1 3 0,-1 0 0,0 0-132,1 3 0,-4 1 0,4 4 0,0 2-118,1 2 1,1 1 0,-1 2 0,2-1-42,1 1 1,2-1 0,3 1 0,1-1 96,1 1 0,3-1 0,4 1 0,1-1 6,2-2 0,-1 1 0,2-4 0,-2-1 24,0-2 0,1-3 0,1-3 0,0 0-11,2 0 1,0-6-1,1-4 1,1-3-2,-1-1 1,-1-4 0,-2-1 0,-2-2-7,0-1 0,-3 0 1,-3 0-1,-2 1-17,-3-1 1,0 2 0,0 2 0,0 1 5,0 3 1,0 0 0,0 2-1,0 1-41,-3 1 0,2 2 1,-3 1-1,0 0-140,0 0 0,1 2 90,-2 0 0,3 7 0,-2 1 135,1 5 1,0 7-1,3 6 1,1 3 0,1 1-25,0 0 0,4 2 0,-2-3 0,0-1 75,-2-3 0,1 0 0,0-2 1,-2-1-233,0-2 1,-1 0-1,1-4 1,1-1-609,0 1 0,1-2 0,0-4 755,2-3 0,4-1 0,3-1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9.78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28 7733,'0'-4'270,"0"0"0,0-1 446,0 1 0,0-1-422,0 1 0,0 2 1,0 2-1,1 2 1,1 2-1,-1 1 0,1 1 218,-1 2 0,2 0 0,-2 1 0,1 0 0,-1-1-232,1 1 1,-1 0-383,-1 2 1,2-2 0,-1 1 0,0 0-1,0-2-304,-1-1 1,0 1 0,0-2 0,0-1-412,0 0 0,0 0 1,0-1-849,0 1 0,0-2 1665,0-1 0,0-1 0,0 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7:00.31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79 23 7766,'0'-3'189,"0"0"0,0 2 0,-2-1 32,-1 0 0,0 2 1,-2-2-1,1 1 71,-1 0 1,1 0 0,0 0-69,-1 0 0,-1 0 0,0-1 0,1 1-18,0 1 0,1 0 0,-1 0-122,1 0 0,1 0 0,2 2-192,0 1 1,1-1-1,1 1 1,0 1-122,2 0 0,1 0 0,1 0 1,1 1 53,-1 1 0,3-1 0,-2 1 0,-1-1 6,0-1 1,-1 1 0,1 1-1,-1-1 1,0 1-27,-1-1 1,0-1 475,-1 1 0,-1-1 0,-1 0 0,0 1-5,0-1 1,0-1 0,0 0-224,-2 0 0,0-1 0,-2 0 1,-1 0-167,-1-1 0,-1 1 0,0-3 0,0 0-225,0 0 0,0-2 0,1 1 1,1 0-310,0-2 1,2 0 0,0 0-463,1-1 1109,1-1 0,1 1 0,0-1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7:00.76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9 7774,'3'-4'314,"-1"1"1,-2 2-1,0 2 1,0 2-1,0 2 1,0 0-1,0 1 923,0 1-1038,0 1-126,0 0 1,0 1 0,0 0 0,0 0 0,0 0 0,0-1 0,0 1 0,0 0-174,2 0 1,-1-2-181,2 1 1,-2-3-1,2 1 1,-1-1-322,-1 1 0,0-2 1,0 0-22,0 0 0,1-1 622,0 0 0,-2-1 0,2-2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7:01.31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49 22 7795,'0'-3'-266,"0"0"1522,0-1-1052,0 2 0,-1 0 1,0 1-1,-2-1 0,-1 1 1,-1 0-1,1 0 0,0 0 1,-1 0-1,1 1 0,0 2 0,1 0 1,-1 1-235,3 0 0,-1 0 1,2 1-1,-1 1 2,0 1 0,-1-1 1,2 1-1,0 0 1,0 0-1,0 0 115,0 0-8,0-1 0,1 2 1,0-3 128,0 2-379,2-1 0,-2 2 61,2-3 1,0 0 0,2-1-455,-1-2 0,1 0 277,-1-1 1,0-2 0,0 0 0,0 0-229,-1-2 427,0 1 0,-1-3 0,1 0 143,-1 0 1,1 2 0,-2-1-1,0 1 47,0-1 0,-1 1 1,1-1-59,1 1 1,-1 0 44,-1-1 0,0 2 141,0 0 0,0 2 574,0-2-716,0 2 0,0-1 1,0 4-1,1 0 172,0 1 0,0 2 0,2-2 1,-1 1-141,-1 0 0,0-1 1,1 2-1,-1-1-177,-1 1 1,2-1-1,0 1-302,0-1 1,1 0 0,0 1 44,0-1 1,-1-1 0,0-1-417,0 0 0,1-2 1,0 1 729,-1-2 0,2-1 0,-1-3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7:01.95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10283,'4'0'0,"0"2"0,-1 0 0,-2 2 529,0 1 0,-1-1 0,1 1-374,1 1 1,-1-1 0,-1 1 0,0 0 0,1 0-20,0-1 0,0 2 0,1-1 0,-1-1-137,1 0 0,-1 1 0,0-1 0,0 0-537,0-2 0,1-1 46,-2 0 0,0-1 90,0-1 1,0-2-1,0-2 295,0-1 1,0 1 0,0-1-1,0-1 1,0 1 0,0-1 0,0 0-1,0-1 1,0 1 0,1-2 0,1 1 387,0 1-82,-1 2 0,2-2 1,-2 1-100,2 1 0,1 1 0,1 1 0,-1 0 0,0 2 0,1 2 1,-1 0-1,-1 3 46,0 1 1,-1-1-36,1 2 0,-1-1 0,1 1-6,-2 0 0,2 0 0,0-1 0,0 1-111,0-1 1,1 0 0,-2-2-521,0 1 0,0-1-1068,1 1 606,-1-1 988,0-2 0,-1-2 0,1-2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7:02.5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49 95 7737,'2'-2'0,"1"-1"207,-1-1 0,-1 1 1,-2 1-1,-1 1 1,-1-1-1,0-1 0,-1 1 1,0-1-1,-1 1 1,1 0-1,0 0 0,-1-1 1,1 2-1,-1 0 36,1 1 0,1 0 0,0 1 0,2 0 0,0 2-257,0 1 0,1 2 0,0 0 0,0 1-22,0-1 1,0 1-1,0 0 1,0-1 53,0 1 0,2-2 1,-1 0-1,1-1 1,1 1-1,-1-1 1,0 1-1,1-1 1,0 0-1,1-1 1,1 0-423,-1-1 0,0-1 206,1-3 0,-3 0 1,0-3-120,0 1 289,-1 0 1,1-2-1,-1-1 1,0 1-1,0-1 1,0 0-1,-1-1 1,0 0-1,0-1 1,0-2-1,0 0 1,0-1 45,0 1 0,-2 1 0,1 0 1,0 1 212,-1 1 1,1 3-8,0 3 0,0 2 1,2 1-50,0 2 1,0 7 0,2 0 0,-1 2-58,0 2 1,0-1 0,1-1 0,0 0 196,-1-1-237,2-2 0,-2-1 1,2 0-1,-2-3 1,2 0-925,0 0 1,0-1 0,0-2 845,-1-2 0,3-4 0,-1-3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4:51.015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53 20 13728,'-7'0'-267,"1"0"1,0-1 0,1 0 0,0-1 252,0 0 1,2 2-1,-1-1 242,1-1-312,1 1 1,1-2-337,-1 3 725,1 0 0,-1-1 287,2-1-1069,0 1 94,0-2 1,0 3 413,2 0 1,2 0 0,3 0-1,-1 0 1,1 0 247,-1 0 1,1 0-147,-1 0 1,1 0-1,-1 0 130,1 0 1,-1 0 0,1 0-1,0 0-208,-1 0 0,1 0 1,-1 0-1,1 0-20,-1 0 1,1 0 0,-1 0-1,1 0 194,-1 0 0,1 0 1,-1 0-1,1 0 14,0 0 0,1 0 0,1 0 0,-1 0-210,-1 0 1,0 0-1,-1 0-51,1 0 0,-1 0-45,1 0 79,-1 0 0,-1 0 0,-1 0-45,1 0 0,1 3 1,1-1-1,-1-1 15,1 0 0,-3-1 1,0 0-1,2 0 10,-1 0 1,2 0-1,-1 1 1,-1 0-49,-1 1 1,1 1 0,1-3-1,1 0 46,-1 0 1,1 0 0,-1 0 0,1 0 8,-1 0 0,1 0 1,-1 0-1,1 0 26,-1 0 0,1 0 0,0 0 0,0 0-9,2 0 1,-2 0-1,1 0 1,0 0 18,-2 0 1,3 0 0,0 0-1,-1 0-11,-1 0 1,0 0 0,-1 0-18,1 0 0,-1 0 0,1 0 35,-1 0 0,-1 0 1,-1 0-1,1 0-39,1 0 0,0 0 0,2 2-36,0 0 0,0 0 0,0-2 1,0 0 23,-2 0 1,1 0-1,-1 0 1,1 0-7,-1 0 0,1 0 0,-1 0 0,1 0 33,-1 0 0,1 0 1,0 0-1,1 0-34,1 0 0,0 2 0,-3 0 1,1 0 27,-1-1 1,2-1 0,0 0 0,0 0 5,0 0 0,0 0 0,-2 0 0,1 0-2,-1 0 1,3 0 0,0 0 26,-1 0 0,-1 0 0,-1 0 103,1 0 1,-3 0 0,1 0-79,0 0 1,1 0 0,0 0 0,1 0-60,-1 0 0,1 0 1,-1 0-1,1 2-145,-1 0 1,2 0 0,0-1 67,0 1 0,2-1 0,-2 1 1,1-1-1,1 1-8,-1 0 0,1 0 0,-2-2 0,0 0-9,0 0 1,0 0 0,-2 0-1,1 0 37,-1 0 1,1 0 0,-1 0-6,1 0 1,-1 0-1,1 0 1,-1 0 21,1 0 1,2 0-1,-1 0 1,0 0 38,0 0 1,0 0-1,1 0 1,0 0 4,0 0 1,-1 0 0,1 0-1,0 0-61,-1 0 1,1 0 0,-2 0-1,-1 0 8,1 0 0,-1 0 0,1 0 11,-1 0 1,1 0 0,-1 0-1,1 0 1,0 0 11,2 0 0,-2 0 0,2 0 0,-2 0 50,0 0 0,-1 0 0,1 0 0,-1 0-6,1 0 0,-1 0 0,1 0 1,0-2-93,2 0 0,-2 0 1,2 2-1,-2 0 43,0 0 0,-1-2 0,1-1 1,-1 2-4,1 0 1,2 1-1,-1-1 1,0 0-8,0-1 1,0 0 0,2 2 0,-1 0 25,1 0 0,-2 0 0,-1 0 0,0 0 2,2 0 0,-2 0 0,2 0 1,-1 0-1,1 0-3,2 0 0,-5 0 21</inkml:trace>
  <inkml:trace contextRef="#ctx0" brushRef="#br0" timeOffset="1">2065 32 15779,'4'1'-9,"6"-1"-10,-1 0-21,1 0 1,1 0 0,-2 1 0,0 0 46,1 2 1,-1-1 0,-1-2 0,1 0 3,-1 0 1,-1 0 0,0 0 5,-1 0 1,1 0-1,-1-1 1,1 0 2,0-2 1,-1 1 0,1 2 3,-1 0 0,1 0 0,-1 0 0,1 0-23,-1 0 1,1 0 0,0 0 0,1 0 0,1 0-30,-1 0 1,-1 0 25,0 0 1,-1 0 0,1 0 0,-1 0-30,1 0 0,-1 0 1,1 0-1,-1 0 27,1 0 1,-1 0-1,1 0 1,0 0 2,-1 0 1,1 0-1,-1 0 1,1 0 19,-1 0 1,2 0 0,0 0 0,0 0-25,0 0 0,2 0 0,-2 0 0,0 0 1,0 0-1,-2 0-2,1 0 1,-1 0-1,1 0 0,-3 0 9,1 0 1,-3 0 0,2 0 0,-2 0 0,3 0 0,0 0-8,1 0 1,0 0 18,1 0 0,-1 2 1,1 1-1,-1-2 21,1 0 1,-1-1 16,1 0 0,-1 0-5,1 0 0,-3 0-43,1 0 1,-1 0-9,3 0 0,-1 0 1,1 0 5,-1 0 1,1 0 0,-1 0-17,1 0 1,-3 0-103,1 0 56,-1 0 56,0 0 0,1 0 0,0 0-1,0 0 1,0 0-1,-1 0 2,1 0-9,1 0 0,1 0-56,-1 0 61,-2 0 0,-1 0-3,0 0 0,-2 0 8,3 0 1,1 0 12,1 0-7,-2 0 1,0 0 95,-2 0-136,-1 0-864,1 0 481,-2 0 1,0 0-1,-2 0 1,-1 2-766,0 0 0,1 0 364,-3-2 796,1 0 0,-3 3 1,1 1-1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5:07.82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614 18 7283,'-3'1'-72,"0"1"0,2-1 0,-2-1 710,-1 0-530,2 0 0,-1 1 0,1 0 8,-1 0 0,2 0 0,-2-1-173,0 0 1,-1 0 0,-1 0 103,1 0 1,-1 0-1,1 0 15,0 0 0,-1 2 1,1-1-1,-1 1 10,1 0 0,1-2 1,0 2 16,0-2 1,0 2 0,0-1-18,0 0 1,-1 1 0,0 0 0,-1-1-6,1-1 1,-1 0 0,1 0-163,-1 0 117,1 0 0,0 0 0,-1 0-1,1 0 1,1 0-1,0 0 1,0 0 10,-1 0 0,1 0 0,0 0 0,-1 0 7,0 0 1,1 0-1,0 0 40,0 0 1,1 0-6,-1 0 0,1 2 1,-1-1 54,0 0-106,1 0 1,-2-1-17,1 0 1,-1 0 0,0 0-8,-1 0 0,2 0 1,0 0-3,0 0 0,1 0 1,-1 0-20,-1 0 0,2 0 1,-1 0 33,-1 0-14,0 0 0,0 0 1,0 0 21,-1 0 1,1 0-23,-1 0 0,1 0 0,0 0 0,-1 0-14,1 0 1,1 0 0,0 0 0,-1 0 4,0 0 1,2 0 5,-1 0 1,1 0-1,-1 0 3,0 0 0,0 0 54,0 0 1,2 0-36,-2 0 1,0-2-1,-1 1 4,-1 0 0,1 0-25,-1 1 0,2 0 1,1 0-1,-1 0-7,0-2 0,-1 2 56,1-2 1,1 2 105,-1 0-134,0 0 0,0 0 1,0 0-59,0 0 9,-1 0 1,-1 0 11,1 0 0,-1 0 0,1 0 5,0 0 1,1 0-13,0 0 1,1 0-1,-1 0 94,0 0 1,-1 0 0,0 0-35,-1 0 1,2 0-1,0-1-26,0 0 0,-1 0 0,0 0 1,1 0 0,0 1 24,-1 0-26,2 0 0,-2 0 0,1 0 0,0 0-8,-2 0 1,2 0 0,0 0-64,0 0 0,-1 0 38,-1 0 0,1 2 13,0-1 0,1 1 8,0-2 0,1 0 23,-1 0 1,2 0 0,-2 0 35,0 2-64,1-2 0,-2 2 0,1-1-65,1 0 0,-2 1 0,1 1 118,1 0 0,-2 0 0,3 2-38,-2-1 1,2 0 120,-2-1 1,2 1 0,-1-2 90,0 1 0,1 1-71,-2-1 1,1 1-192,-1 0 53,2 0 0,-2 1 0,1-1 0,0 1-26,0-1 0,-1 1 69,2-1 1,-1 0 0,1-1-12,-1 0 0,0-1 1,1 1-1,0 0 1,-1 1 31,0 0 1,2-1 0,-1 0-1,0 1 26,1 0 1,0-1 0,-1-1-1,-1 2-20,1 0 0,1-1 0,-1 0-44,0 0 0,0 1 0,0 0 1,0 1 72,1-1 0,-1 1-66,-1-1 0,1-1 0,1 0 0,0 0 34,0 1 1,0-1 0,0 0-3,0 1 0,0-2 10,0 1 1,-2 0 0,1 1 52,0 1 0,0-1 1,1 1-5,0-1 1,0-1-1,0 0-194,0 0 0,0 1 0,0 1-81,0-1 1,0 0 87,0 1 1,0-1 22,0 1 1,0-1-1,-1 1 19,-1-1 43,1 0 0,1-1 1,0 0-1,0 1 136,0 0-102,0 0 0,0 0 0,0 1 0,0-1 0,1 1-9,1-1 0,-1 0 0,-1 1 0,0-1 1,0 1-1,0-1 1,1 0-1,0-1-56,0 0 0,1 0 0,-2 2 0,0-1 0,0 1-20,0-1 1,0-1 0,0 1-1,0 1-102,0 0 1,0 0 138,0-1 0,0-1 0,0 0 0,0 1 426,0 0-345,2 0 1,-2 0-1,2 1-40,-2-1 0,0 1 0,0-1 3,0 1 0,2-3 0,-1 1-66,0 1 1,0 0-73,-1 0 0,0 1 0,0-1 0,0 0 49,0 1 1,0-1-1,1 0 1,1 0-69,-1 0 0,-1 0 0,0-1 19,0 1 0,0 2 21,0 1 0,0-2 0,1-1 0,-1 0 1,2 0 15,-1 1 95,-1-1 0,0 0 1,0 1 37,0-1 1,0 1-1,0-1 1,0 0-50,0 1 1,0-1-1,1 0 1,0 0 12,0-1 0,1-1 0,-2 3 0,0-1-60,0 1 0,0-1 1,0 0-92,2 1 0,-2-2 0,2 0 82,-2 0 1,0 1 30,0 1 0,0-1 0,0 0 36,0 1 1,0-2-1,0 0 103,0 0-150,0 1 0,0-1 0,1 0-14,0 0 27,0 1 0,1-1-25,-2 0 0,0 0 0,0 1 0,0 1 0,0-1-31,0 1 1,0-1 0,1 1-141,1-1 244,-1 0 1,-1 1 0,0-1-40,0 1 1,0-1 0,1 0 0,0-1 7,0 0 1,0 0-1,-1 2-14,0-1 1,1-1 0,0 0 0,0 0-46,0 1 1,0-1-40,-1 0 1,0-1 0,0 1 0,0 0 103,0 1 1,0-1 82,0 0 1,1 0-6,1 1 0,-1 1-1,-1-1 1,0-1 20,0 0 0,0-2 0,1 2-101,0 1-84,0-2 0,1 0 37,-2 0 98,0-2 2,0 2 1,0-1-68,2 1 1,-1-1 0,1 0-65,0 0 1,0 0 0,-2 2 126,1 1-93,0 0 218,1 0 1,-2-1 0,1 0-254,1 0 1,-1 1 0,-1 1-78,0-1 1,0-1 294,0 0 1,0-2 270,0 2-335,0 0 0,0 0 0,0 0 11,0 1 0,0-2 0,0 1 0,0 0 242,0 1 0,0-1 0,0 0-347,-2 1 0,2-2 0,-2 1 0,2 0-245,0 1 0,0-1 0,-1 0-519,0 1 728,0-2-61,0 2 194,1-4 1,0 4 0,0-1-1,0 1 1,0 0 139,0 1 1,0-2 0,0 0 119,0 0-307,0-1-221,0 2-60,0-4 1,0 4 0,0-1 72,0 1 1,0-1 0,0 0 197,1 0 1,0 1 61,0 1 0,0-1 1,-1 1-193,2-1 1,-2-1-1,2 0-106,-2 0 0,0 1 0,0 1-2,0-1 0,0 0 0,0 1-379,0-1 516,0 1 1,0-1 0,0 1-1,0-1 12,0 0 0,0-1-119,0 0 1,0 0 0,0 2 62,0-1 0,0-1 0,0 0-285,0 0 1,0 0 357,0 0 0,0-2 1,1 2-1,0-1 5,0 0 1,1 0 35,-2 1 1,0 0-49,2 1 1,-2-1-210,2 0 50,-2 0 0,2 0-3,-1 0 0,1-2 46,-2 2 1,0-2 0,1 1 20,1 0 0,-1-1 111,-1 2 0,0-2-86,2 1-99,-2 0 139,4 1 0,-3 0 53,2 0 0,-1 1 0,0-2 115,0 0 28,2-1-160,-4 1 114,4-2 0,-3 2 0,2 0 0,0 0-3,1 0 1,-1 0 0,0 0-195,1 1 0,-2-2 94,1 0 1,-2 1 0,2 0 63,1 1 0,-2-2-45,1 0 1,-1 1-1,1 0 1,0-1 5,-1 1 1,0-2 0,0 2-1,1 0-92,1-1 1,-1 1 0,-1-2 11,0 2 0,2-2-148,-2 2 0,2 0 0,1-1 196,-1 0 1,-1 0-1,-1 0 1,0 1 88,1-1 1,-1 0 0,1 0-6,0 0-82,-1 0 19,2-1 1,-3 1 0,1 0-1,0 0-119,1 0-73,-1 0 165,1-1 0,-2 0-39,2 0 36,-2 0-8,3 0 0,-3 0 120,2 0 1,0 0 2,2 0-84,-1 0-28,0 0 0,1 0 0,-1 0-121,1 0 0,-1-1-6,-2 0 170,2 0 1,-3-1 0,2 2-23,1 0 1,0 0 0,0 0 0,0 0-3,1 0 0,-2-1 0,0 0-12,0 0 1,1-1 0,1 0-1,-2 1-245,0-1 288,1 1 1,-1-2 9,1 1 0,1-1 1,-1 2 163,0 0 1,-1 0-1,0 1 1,1 0-102,0 0 1,0 0 0,0 0 0,1 0 187,-1 0 1,-1 0-1,0 0 1,1 0-184,-1 0 1,0 0-1,0 0-158,1 0-7,-2-2 1,2 2 0,-1-1 31,1 0 0,-2 1 0,1 0-105,1 0 106,0 0 0,-1 0 0,0 0-116,0 0 1,0 0 0,-1 0-296,2 0 397,0 0-31,-2 0 18,2 0 1,-3 0-1,2 0 7,1 0 0,-1 0-129,2 0 264,-1 0 1,1-1-1,-1-1 1,1 1 0,-1 1-79,0 0 0,1 0 1,-1 0-1,1 0-129,-1 0 1,-1 0 38,0 0 1,0 0 0,1-1-43,-1 0 186,1 0-111,-4-1 39,4 2 0,-3 0 0,2 0 0,0 0 0,0-1-10,0-1 0,-2 1-22,2 1 0,0 0-12,1 0 0,-1-1 1,0 0 1,1 0 0,-2-1 155,1 2 1,0-1-14,2-1 0,-3 1-66,1 1 1,-1 0 0,1 0 0,0 0 0,1-1-49,-1 0-66,1 1 0,-3-2 1,1 2 60,2 0 0,-2-2 5,1 1 0,-1-1 40,1 2 1,-2 0-19,2 0 0,-1 0-15,0 0 1,0 0 8,1 0 0,-2 0-2,2 0-49,-2 0 54,3 0-30,-1 0 141,1 0-119,0 0 118,1 0-101,-1 0 7,1 0-4,-1 0 0,0 0 38,-1-2 1,-1 2-67,0-2 0,-1 2-26,2 0-22,-2-2 70,3 1-2,-2-3 94,1 4-101,1-2 1,-3 1-4,1 0 4,-1 0-10,3 0 0,-3 1 47,2 0 1,-1-2-29,1 1 1,-2-1-30,2 0 31,-2 2-116,3-2 1,-3 0 38,2 1 23,0-3 1,0 2 21,0-3 8,-2 3 15,1-2 1,-2 3-43,2-2 201,-2 2-140,2-3 1,0 3 0,-1-2 0,1 0 2,-1-1 1,0 0-1,1-1 1,-1 1-58,1-1 0,-1 1 1,0 0-1,0-1 7,0 1 0,1-1 0,-2 1 1,0 0 15,2 1 1,-2-1 0,2 1 39,-2-1 0,0 1 0,1 1 0,0-1-26,0 1 1,1-1-1,-2-1 1,0-1-32,2 1 0,-2-1 0,1 1-21,0 0 0,-1 0 0,1 0 32,1-1 1,-1 0-1,-1 1 1,1 0 9,0 1 0,0-1 0,0 1 27,0-1 0,-1 1 0,0 0 1,0 0-6,0-1 0,0-1 0,0 1-20,0-1 0,0 1-1,0 0 0,0-1 0,0 1 0,-1-1 0,0 1 13,0-2 1,-1 1-1,2-1 1,0 1 0,0 1 66,0-1 1,0 1 54,0-1 0,0 0-116,0 0 1,0 0 0,0-1-11,0 1 1,0 0 0,0 1-1,0 0 1,0-1 75,0 1-129,0 1 1,0-1 38,0 1 0,0 1 0,0-1 0,0 0 0,0-1 1,0-1-7,0 1 1,0-1-1,0 0 1,0-1 9,0 0 1,0 1-1,0 1-74,0 0 1,0-2-1,0-1 1,0 1-1,0-1 1,0 0-20,0-1 0,0 2 88,0 0 0,0 1 0,0 0 0,0 0 0,0-1 0,0 1 27,0 0 0,0 0-15,-2 1 1,2 0 0,-2-1 0,2 1 0,0-1 4,0 1 1,0 0-1,0-1-54,0 1 1,0 1-1,0 0 1,0-1-371,0 1 460,0-2 1,0 1 0,0-1 0,0 1-22,0-1 1,0 1 0,0 0-49,0-1 1,0 2 0,0 0 100,0 0 0,0-1 1,0 0-93,0-1 1,0 1 0,0-1 0,0 1 0,0-1-26,0-1 0,0 1 30,0-1 1,0 2 0,0-1 0,0 1-38,0-1 1,0 1 0,0-1 0,0 1-34,0-2 0,0 2 0,0 0 1,0 0 48,0 0 0,0 0 0,0-1 0,0 1-73,0-1 1,0 1 0,0 0 69,0-1 0,0 1 0,0-1 1,0 1 33,0 0 1,0 1-1,0 0 1,0-1-15,0 0 1,0 0 0,0-1 0,0 1 18,0 0 0,0 1 0,0 0 0,0-1 3,0 0 1,-1 0 0,0 1-1,0 0 13,0 0 0,1 0 0,0 0 1,0 0 9,0-1 0,0 1 0,0 0-24,0 0 0,-2-1 0,1-1 1,0 1-88,0 0 0,1-1 61,0-1 0,0 2 0,0 0 1,0 0 4,0 0 1,0 1-1,0 0 1,0 0 8,-2-1 1,2 1-1,-2 0 49,2 0-7,0 1 0,0-2 0,-1 1-29,0 1 0,0-1 0,0 2-60,0-2 0,1 0 0,0 0-13,0 0 1,0 1 33,0-1 1,0 1 7,0-1 1,0 2 0,-1-2 30,-1-1 1,1 0 0,0 1-26,0 0 1,0-1-2,0 1 48,1 1 0,0-2-41,0 1 0,0 0 1,0 1-1,0-2-68,0 0 38,0 0 0,-2-1 0,1 1-1,0 0 1,0 1-1,1 0 1,0 0-41,-2 0 0,2-1 0,-2 1 0,1 0 9,0-2 1,0 1 0,-2-1 0,1 1 18,-1-1 1,2 3 0,-2-1-1,2-1 33,0 0 0,-1 1 0,0 0 22,1 0 0,0 0 1,0-1 53,0 1 1,-1 2 17,2-2 0,0 2 0,-1-1-36,-1 0 0,1 1 0,0-2 0,0 1 18,0-1 1,-1 2-1,2-1-22,-2 0 0,1-2-5,-1 1 0,1 1-51,-1-1 1,1 0 0,0 0-56,0 0-180,-1 2 147,2-3 1,0 2 57,-2-1 1,2-1 0,-2 2 35,0-1 1,1 1 57,0 0 1,0 2 89,-1-3 0,2 1-76,-2-1-24,0 0 0,1 0-8,0 0 1,0 2 0,0-1 57,0 0 0,-1 1 0,2-1-48,-2 0 1,2 0 0,-2 1 0,0-1 32,1 0 0,-1 1 1,1-1 1,-1 0 1,0 1-46,1 0-10,0-2 0,-2 2 0,1-1 0,0 0-28,0-1 1,-1 2 0,1-2 9,0 1 1,0 0 56,-1 1 0,2 0 1,-2-1-1,1 1-17,0-1 0,0 1 1,0 0-10,0 0-22,-2 0 1,3-1 0,-1 2 0,-1-1-36,1 0 1,-1-1 0,-1 2 0,1-1-277,0-1 282,2 1-156,-3 1 156,1 0 0,0 0 0,0 0-49,0 0 1,-1 0-1,0 0 1,-1 0-1,1 0-431,-1 0 1,1-1 0,-2 0 0,0-1-1607,-1 0 0,0 0 2110,-2-1 0,0 0 0,0-1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26.92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1 0 10838,'3'0'371,"0"0"-441,0 0 1,1 0 0,0 0 137,1 0 1,-1 0 164,1 0 1,-2 0-105,0 0 1,-2 0-1,2 0-73,0 0 1,0 0-8,0 0 0,0 0-125,1 0 1,-1 0 0,0 1-17,0 0 0,0 0 25,0 0 0,-2 0 69,2-1 0,0 0 1,0 1-1,0 1-12,1-1 0,-2-1 1,1 0 43,0 0 0,0 0-3,0 0 1,-2 0-19,2 0 0,0 0 85,1 0 1,1 0-1,-1 0-52,1 0 0,-2 0-51,0 0 1,0 0 0,1 0-28,0 0 1,-1 0 9,0 0 1,0 0 102,2 0 1,-1 0 92,0 0 0,-1 0 0,0 0-119,1 0 1,0 0-175,0 0 0,-1 0 25,0 0 0,0 0 0,1 0-7,1 0 1,-2 0 0,0 0 59,0 0 0,-1 0 0,1 0 0,1 0 8,0 0 0,-1 0-69,0 0 62,0 0 1,1 0 134,0 0 0,-1 0-72,0 0 0,-1 0-24,1 0 0,-2 0-16,2 0 1,0 0 0,1 0 30,-1-2 1,1 2 67,-1-2 0,-1 2-54,1 0 1,-1 0-1,1 0 60,0 0 1,-1 0-80,1 0 1,-1 0 0,1 0-159,0 0 0,1 0-20,1 0 155,-1 0 1,0 0-1,1 0 5,-1 0 1,-1 0-1,0 0 64,-1 2 1,-1-2-61,1 2 184,0-2-164,3 0 0,-2 0 1,0 0 20,0 0 0,0 0 1,-1 0-165,1 0 0,0 0 1,0 0-18,1 0 1,0 0 11,0 0 0,0 0 31,1 0 1,-1 0 70,1 0 0,-2 0 1,0 0 145,0 0-167,-1 0 155,2 0-128,-2 0 1,1 0-1,0 0 1,0 0-1,2 0 14,-1 0 0,-1 1 0,0 0 56,0 0 1,0 1 57,0-2-27,-2 0 0,1 0 10,0 0 0,-1 0 25,2 0 0,-1 0-1,3 0 1,-1 0-50,1 0 1,-1 0 0,0 0-10,1 0 1,-2 0-31,0 0 0,-2 0-87,2 0 0,-1 0 70,1 0 0,-2 0 0,1 1-54,0 1 1,-2-1-95,3-1 0,-1 0-137,1 0 1,-2 0-31,2 0 1,0 1 59,2 0 0,-2 0-149,-1 0-573,-1-1 972,1 0 0,-4 2 0,0 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30.71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7819,'1'3'38,"1"0"0,-2 0 0,1 1 0,0 1 0,1-1 0,-1 0-237,-1 1 0,2-2 1,-1 0-1,1 0 1,-1 1 198,1 0 0,1-1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1.6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174 51 8310,'0'-7'234,"-1"2"1,-2 0 0,-1 0 0,-3-1 0,0 0 0,0 2 0,-1 1 0,1 1 0,-1-1 1291,-2 1-1501,2-1 0,-2 4 1,2 2-1,-1 2-28,-1 4 0,0 0 1,1 3-1,-1 1-7,1 1 1,1 0 0,1 2 0,0 0 0,3 1 0,1-1 0,3-1 0,3-1 55,1-2 1,5 1 0,2-4 0,1 0 47,3-4 0,0 1 1,2-4-1,0 0-106,0-1 0,3-5 0,-3-1 0,0-4-227,-1-3 0,0-3 1,-6-1-1,0-2-162,-3 0 0,-4 2 1,-1-1-1,-2 1-261,-2 2 0,-2 3 1,-4 1-1,0 3 662,-1 2 0,1-2 0,-6 3 0,3-3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16.76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6879,'0'3'168,"1"0"1,0-1 0,1 0 0,-1 1 0,1-1-1,0 0 1,1 0-145,-1 0 0,0 1 0,0 0-184,0 1 0,0-1 1,-2 0 134,2-1 0,-2 1 0,2 0 1,-1-1 16,1 1 0,0-1 0,-1 1-9,0 0 1,2 1 0,-1 1 1,-1-1 0,1-1 0,-1 0 0,1 0-145,0-1 127,-2 2 0,4-3 0,-3 2-99,0 1 103,1-3 0,-1 3 10,2-1 1,-2 0 0,1-1 0,0 1-15,-1-1 0,1 0 0,-2 0 38,2 0 0,-1 1 10,2-2 0,-1 3 12,1-1 1,-1-1 0,0 1-17,1-1 1,-1 0 0,0-1 26,0 0-50,-2 3 1,3-4 0,-2 2-25,0 0 0,3 0-15,-2 3 1,1-2-16,0 0 0,-2-2-67,0 2 1,1-1-32,0 0 164,-1-1 0,-1 3 0,0-1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18.39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323 5 7305,'-3'0'330,"0"0"1,0 0 0,-2 0-140,1-2 0,1 2 0,0-2-34,0 2 0,0 0-33,0 0 0,2 0-48,-2 0 0,0 0 0,-2 0 0,1 0-3,0 0 1,-1 0 0,0 0 0,0 0 18,-1 0 1,0 0 0,1 0-49,-1 0 1,1 0 0,-1 0 0,0 0 65,0 0 1,0 0 0,2 0-107,0 0 0,-1 0 0,1 0 0,-1 0-14,1 0 0,0 0 0,-1 0 0,1 0-42,-1 0 0,1 0 0,-1 0 0,-1 0-102,-1 0 0,0 0 0,0 0 0,-1 0-3,1 2 1,1-2-1,0 2 1,0-2 126,1 0 1,0 2-1,1-1 238,-1 0 1,2 1 0,0-1 65,0 0 1,0 0-1,0-1-168,0 0 0,-1 0 1,0 0-98,-1 0 0,1 0 0,-1 0-186,1 0 0,1 0-519,0 0 723,0-2 1,0 1 95,0 0 1,2 1-302,0 1-73,0 0 1,1 1-937,0 0 430,-2-2 1,1 2 220,-1-2 0,1 1 536,-1 0 0,2 0 0,0 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19.09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119 0 7623,'-3'0'386,"1"1"1,0 0-1,0 2 198,0 1-550,-2 0 1,2 1 0,-2-1 0,0 1-1,1-1 1,0-1-18,-1 0 0,0 0 0,1 1-6,0 1 0,0-2 0,-2 0 0,1 0-7,0 1 0,0 0 1,0 0-118,1-1 0,1 1 1,-2-1-1,2-1-256,-2 1 1,0 0 121,0 2 0,-1-3 0,1 0 0,1 0-561,0-1 549,2 1 1,-3-1 258,1 1 0,1 1 0,0-1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21.34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9 6091,'0'-3'1170,"-2"2"-1060,2 0 156,-2 1 79,2-1 86,0 0-470,0-1-22,2 2 0,-2 1 1,2 0 28,0 0 1,-1 2-1,1 0 1,-1 0-32,1 0 108,1 0 1,-1 1 0,1 0-1,0-1 1,-1 0 0,1 1 0,-1 0 0,2 0-16,-1 1 0,-1-1 0,1 0 0,0-1-18,-1 0 1,1 0-1,-1 1 1,0 0-23,0-2 1,0 1 0,-1 0 0,1 0 2,0 1 1,-1-1-1,2 1 1,-1-1 5,1 0 1,-2 0-1,2 1 1,-1-1-1,1 0 1,-2 1 0,2 1 0,-1-1-46,0 0 0,1-1 0,0 0 1,0 1 14,-1 0 0,1-1 1,0 1-1,0-1 26,-1 0 0,1 1 0,0 1 1,0-1 2,-1 0 0,1 1 0,0-1 0,1 1-1,-1-1 1,0 0 0,0 1 0,1-1 8,-1 1 0,1-1 0,-2 1 1,1-2-5,0 0 0,-1 1 0,2-1 1,-1 1 18,0 1 0,1-1 0,-1 0 0,0 1 34,0-1 1,1 1 0,-1-1-1,0 0 16,1 1 0,0-1 0,0 1 0,-1-1 16,0 1 0,0-1 0,1 0 0,0 1-42,-1-1 1,1-1 0,-2 0-98,0 0 1,0 1-1,2 1-34,-1-1 0,-1-1 1,2 0 7,-1 1 0,-2-1 1,2 2-39,-2-1 1,2 1-1,-1-1 1,0-1-91,0 0 0,0 0 0,-1 1 38,1 1 0,1-2 0,-2 0-22,0 0 1,1-1 9,0 1 0,-1-1 1,-1 0 179,2 0 0,-2 0 0,4 0 0,-1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22.71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283 1 7865,'2'2'273,"0"-2"0,-4 2 0,0-2 0,-2 1 0,0 0 0,0 2-233,1 1 1,2 1 0,-2-1-1,1 0 1,1 1 0,-1-1-10,1 1 0,-2-2 0,1-1 0,0 2-1,0 0 1,-1 0 0,0 1-1,0-1 42,0 0 0,0 1 0,0-1 12,0 1 1,-1-2-1,1 0 1,0 0 0,0 1-7,0 0 1,1 1-1,-1-1 1,1 1-71,1-1 1,-1-1 0,0 0-1,0 0 1,0 1 0,0 1 0,-1-1-1,1 0 1,0 1 0,0-1-1,0 1 1,0-1 0,-1 0-145,1 1 1,-1-1-1,-2 1 123,1-1 1,0 0-1,0 1 7,1-1 1,-1 0-1,1 0 1,0-1-1,0 0 40,0-1 0,0 2 1,-1-2 17,1 1 0,2 0 0,-2-1 0,0 1 28,0 0 0,0 0 0,1-1 0,0 1-20,-2 0 0,1 1 1,-1-1-1,1 1 106,0 0 0,0-1 0,1 0 0,0 0-15,-1 1 1,2 0-1,-2 0 1,1-1 126,1 0-162,-1-1 0,1 2-67,0-1 1,-2 1-62,0 0 0,0 1 0,0-2 0,0 1 27,1-1 1,-1-2-1,0 2 26,-1 1 0,1-2 1,0 1-12,2 1 1,-2-1-1,1 2-12,-1-1 0,2 1-45,-2-1 0,1 0-74,-1 1 0,2-1 1,-2-1-1,1 0 1,0-1-1,0 0 0,0 1 1,-1-1-1,1 1 1,0 1-1,1 1-1795,1-1 1,0-1 1895,0 0 0,0 0 0,0 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33.81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7659,'0'3'143,"0"0"0,0-2-138,0 2 1,0-1-35,0 1 0,0-2 0,1 2 52,1 0 0,0 1 1,-2-1 37,2 0 0,0 0 186,-1 2-197,0-1 1,1-1 120,-2 0-112,2 0-40,-2 1 1,3 0 0,-2 0-1,0-1 6,0 0 1,1-1-1,0 1 1,-1 0-53,1 0 1,-1 0-1,1-1-137,0 1 1,0-2 71,0 2 1,-1-2 0,1 2-10,0 1 1,1-2-120,-1 1-3,1-2 0,-2 2-172,0-2 296,0 0-136,-1 1 0,0-2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35.21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120 9 6009,'0'-2'253,"0"-1"0,0 2-193,2 0 55,-2-1 456,2 2-16,-2 0 194,2 0-474,-1 0 0,1 0 231,0 0-84,-2 0 738,2 0-928,-2 2 0,0-1-49,0 2 1,0 0 0,0 2-168,-2-1 0,2-1 0,-2 0 0,1 0 0,0 0 0,-1 0 0,0 0 0,-1 1 0,0 0 0,0-1 0,0 0 0,-1-1 0,1 1 0,0 0 0,-1 0 0,1-1-127,-2 0 1,1 1 0,-1 0-1,1 0 1,1 0 0,0 0-1,0 0 1,-1 0 0,0 0-1,0 0 1,2 1 0,-1-1-200,1 0 1,0 0 0,0-1 97,-2 0 0,2 2 0,-1-2 0,-1 1-162,0 0 0,1-2 1,0 1-1,0 0-179,-1 1 0,1-1 0,1 0 553,0 0 0,0-2 0,0 4 0,0-2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39.05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199 0 8237,'-3'1'33,"1"0"130,0 0 0,2 1 0,-2-1-111,0 0 1,0 1 0,-3-2-296,1 0 0,1 0 93,0 0 1,0 0 0,0 1 42,0 1 1,2-1 89,-2-1 0,2 1 0,-1 0 7,0 0 1,1 1 0,-1-1 222,0 1-183,2 1 1,-2-2 0,1 1-19,0 0 0,0 2 1,-1-2-1,1 1-2,-1 0 1,1-1-111,-1 1 0,1-1 22,-2 1 0,2 1 0,-2-1 170,1 1-62,1 0 1,-1-1 0,1 0 350,0 1-363,0-1 0,1 0 77,-2 0 0,2-1 74,-2 1 0,1 0-120,-1 1 0,-1-1 1,2 0-25,0 0 0,0 0 0,1 0 0,0 0-150,-2-1 0,2 2 114,-2-1 1,2-1-1,-1 1 102,0-1-6,0 1 0,-1 0-66,2 1 1,-1 1-1,-1-1-9,1 0 0,-1-1 10,1 0 0,0-1 0,0 0 0,0 1 0,0-1 26,0 2 1,-1-2-18,0 1 0,1 0 0,0 1 0,0-1 128,0 0 0,-1-1-68,2 1 1,-1-2-1,-1 2-6,1 0 1,0 1-96,0 1 1,0-2-1,0 0 1,0 0-205,1 1 179,0 0 1,-1-1 0,0 0-15,0 1 0,0 0 0,0 0 33,-1 0 0,-1 1 0,2-1 89,0 1 0,-1-2 0,0 0 393,1 0-437,1-1 1,-1 1 32,0-1 1,0 1-1,0 0-38,0 1 0,1-1 0,0-1 1,-1 1 22,-1-1 1,1 0 0,1 1 1,0-2-1,-1 2-8,-1 1 1,1-2-1,0 1 21,0-2 0,0 3-52,0-1 1,0-1 0,0 1 0,-1 0 18,-1 0 0,2 1 1,-1-2-35,0 0 0,1 2-72,-2-1 0,2 1-21,-2 1 1,2-1 17,0 0 1,0 1-83,1-1 1,0 1-34,-2-1 0,2 1-156,-2-1 0,1-2-128,0 0 0,0-1-599,0 0 1081,0 0 0,1 1 0,0-2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40.61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7596,'2'3'210,"-1"0"0,1-2 1,-2 2-1,0 0-128,2-1 0,-2 1 1,2-2 21,-2 2 1,1 1-63,1 1 0,-1-3 0,0 1-59,0 1 1,0 0 0,2 0 11,-1 1 1,1-1 1,-2 0 1,1 1-1,-2-1 1,1-1-1,1 0-24,-1 1 1,0-1 29,0 2 1,0-1-1,1-1 1,0 0 22,-1 1 0,1-1 1,0 2-1,0-1 27,0 1-34,2-1 0,-3 0 0,1-1 23,0 0 0,0 0 0,-2 2 44,1-1 0,0-1 1,1 0-118,0 0 0,-2 0 0,2 0 12,-2 0 1,2 1 0,0 1-27,0-1 0,-1-1 1,1 0 21,-2 0 1,2 0 0,-1 0 18,0 0 0,0 0 1,0 0 4,0 0 1,1 1-1,-2 0-2,2 1 1,-2-1 0,2 0 0,0-1 14,-1 0 0,1 0 0,-2 2 114,0-1 1,1 1 0,1-1-32,-1 0 1,-1 1-73,0-1 1,0-1-1,0 0 1,0 1 0,1-1-1,0 2 1,1-1-1,0 1 1,0-1 0,-1 1-1,-1-1 1,0 0-1,1 1 1,1-1 0,-1 1-1,-1-1 122,0 0 0,0-1 0,1 0 0,0 1 0,0 0-96,0 0 0,0 0 0,-1 1-27,0-1 0,0 1-10,0-1 1,1-1-1,1 0 1,-1 0-1,0 1 1,0-1 0,0 0-1,1 0-176,0 0 1,-2-1-1242,2-1 797,-2 0-433,0 1-337,0 0 1376,0-2 0,-2 0 0,0-2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04.81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609 1 6583,'-3'0'132,"0"0"0,2 0 382,-2 0-224,2 0 0,-2 0 154,2 0-214,-2 0 1,0 0-54,0 0 1,1 0 0,-1 1-56,0 1 1,1 0 0,-1-1-35,0 0 0,0 1 1,0-2-1,0 1-50,-1 1 1,0 0 0,-1-1-48,-1 0 1,1 0-1,-1 0 1,0 0-69,0 0 0,0 1 0,1-1 0,0 1 21,-1-1 1,0 1 0,1 0 0,1 0-43,0 0 0,-1 0 132,1-1 1,-1 1-1,1 1 1,0 0-5,-1-1 0,1-1 1,-1 0-21,1 0 1,-1 0-1,0 0 1,-2 0-7,0-1 1,2 0 0,-3 1 0,1 1 0,-1-1 0,1-1 0,-1 0-18,0 0 0,1 1 0,0 0 0,0 0 5,0 0 1,2 0 0,-1 0 58,1 0 1,-1 2-1,0-1-4,1 1 1,0-2 0,0 0 20,1 0 1,0 0 0,-1 1-47,1-1 0,-1-1 0,1 1 0,0 0 11,-1 0 0,1 1 0,-1-2 1,1 0 38,0 0 1,0 0-1,0 0-19,-3 0 0,1 0 0,-1 0 0,1 0-84,0 0 0,1 0 0,1 0 0,0 0 18,-1 0 1,1 0 0,-1 0-4,1 0 1,0 0-1,-1 0 1,1 0 11,-1 0 0,1 0 0,-1 0 1,1 0-46,0 0 1,-1 0 0,1 0-1,-1 0-123,1 0 178,0 2 1,-1-2 0,1 2 0,-1-2 62,1 0 0,0 0 1,-1 0 14,1 0 1,-1 0-1,1 0 43,0 0-132,-1 0 0,2 1-364,0 1 393,0-1-229,-1-1 0,-1 0 1,1 1-78,0 0 0,-1 0 0,1 0-26,-1 0 0,1-1-11,0 2 42,-1-2-390,3 2-286,0-2 844,2 0 0,-2 2 0,-1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5:58.1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 8179,'8'-3'959,"1"0"0,-4 1 237,1 2-609,-4 0-347,1 0 272,-3 0 0,0 3-104,0 3 1,0 8-165,0 2 0,0 9 24,0 1 1,0 10 39,0 0 0,0 5 0,0-3 230,0 3 1,0-3-203,0 6 1,0-3 10,0 3 1,0 0-237,0 1 1,0-9-127,0 0 0,0-4 0,0-2 1,0-2-1,1-3 0,1-2 19,1 0 0,0-8-315,-3 2 1,0-9-1,0 1-2185,0-2 1771,0-3 1,0-2 0,0-7-1,0-4 443,0-3 0,0-3 0,0-5 0,0-2 0,0-1 241,0 1 0,0-6 1,0 0-1,0-3-117,0 1 0,2-2 0,1 4 1,-1 1 485,-1 1 0,-1 5 1,1 2 465,2 1 0,-2 1 0,1 2 72,-1 1-705,-1-2 0,0 4 0,0-3 0,1 2-116,2 1 1,-2-3 0,2 1 0,-1-2-58,0 0 0,0-4 1,3 0-1,-1-2 1,1 0-46,2 1 1,0-2 0,1 2-1,2 1-119,1-1 485,-2 6-294,3-1-5,0 10 1,-3-4 129,3 7 1,0 1 0,0 2 0,0 1 0,1 5 29,0 5 1,-3 6 227,1 5 1,-5 0 126,-4 6-386,-1 2 1,-1-3 222,0 3 0,-4-4-158,-5-1 1,0-3-27,-5-6 1,3 1 0,-3-1-497,-1-2 0,0-2-361,2-4 0,-2-3-263,4-2 0,-4-2 1,2-1 481,0 0 1,1-4-666,3-2 1,1-1 1124,0-1 0,-1-1 0,1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2.3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30 8272,'0'-7'178,"3"0"1,-2 2 492,1 0 1,-1 2-1,-1 1-549,0 4 0,0 4 0,0 4 0,-1 2-44,-1 2 0,0 0 0,-3 1 1,0 0-19,1 2 0,0-1 0,3 1 0,-2-1-82,2-1 1,0 0-1,1-5 1,0-1-7,0-1 0,0-1 144,0 0 1,1-3-67,1-1 0,0-6 1,2-4-1,2-3 1,1-1-68,3-2 0,1-3 0,1-2 1,1 1-254,-1-1 1,4-2 0,-1 1 0,-2 1 190,-2 1 1,-1 5 0,-3 2 0,0 2 104,1 1 0,-1 3 0,0 1 0,1 3 49,2 3 1,-2 1-1,2 5 1,-2 2-1,-1 0 0,0 1 1,-2 3-1,-1 2 103,-1 0-201,0-1 0,-3-1 0,0 0-188,0-1 0,0 0 0,0-1 1,0-2-719,0-1 0,0 0-1014,0-3 1943,0 1 0,3-4 0,1-1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06.18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62 1 9517,'-2'2'231,"0"1"0,1-1 0,0 1-105,0 0 1,-1 1 0,1 1 61,-1-1-137,-1 1 1,2-1 0,-1 1 0,1 0 0,-1 1-27,2-1 0,-2 0 0,0 0-38,1 1 1,-1-1-1,1 1 1,-1-1 13,0 1 0,1-1 1,-1 1-1,0-1-52,1 1 1,0-2-143,-1 2 1,1-2-1,-1 2 1,0-1-192,1-1 1,0 0 0,0 0 195,0-2 1,-1 0-1,2 1-444,-2 0 0,2 0-152,-2 0 784,0-2 0,1 1 0,-1-2 0,2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07.62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8424,'1'3'0,"1"0"0,-1 1 36,1 0 0,-2 1 1,2-1-1,0 2 0,0-1 1,0 0-1,0 0 0,0 0 1,1 0-1,-1 0 0,1 1 1,0-1-1,-1 0 0,1 0 1,-1-1-150,2 1 0,-2-1 1,1-1-1,-1 0-238,-1 0 0,1 0 0,-1 0 102,2 0 1,-2 0-1,1 0 32,0 0 0,-2-1-138,2 1 264,-2-2 1,0 2 90,0-2 0,0 0 0,0 1 0,0-2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08.98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702 4 9397,'-5'0'0,"1"0"52,1-2 0,0 2 1,0-2-1,-1 2 0,-1 1 1,1 1-1,1 0 0,0 1 1,0-1-1,-1 1 0,-1 1 1,1-1-1,-1 0 1,0 1-1,0 0 0,-2 0 1,-1 0 70,1-1 1,0 1 0,-2-1 0,0 1-135,0 0 1,0-1 0,-1 0 0,0 0 0,0 0 0,1-1 3,0 0 0,1 0 0,0-1 0,0 1 0,1-1 0,-2 1 0,1-1 19,1 2 1,-2-2 58,2 0 1,0 1 0,0 0 0,1-1-1,0 0-2,0 0 1,0 0 0,-1 1 0,0-1-91,1 1 0,0-1 1,-2 0-1,0 0-50,0 0 1,1 1-1,0-1 1,0 0 0,1 0-1,-1 0 1,2-1 0,0 1-1,1 1 1,-1 0 0,1 0-226,-1-1 295,1 2 1,0-3 0,-1 2 0,1-1 232,-1 0 1,1 0-210,0 0 1,-1 0 0,1-1 49,-1 0 1,1 0-78,0 2 1,-2-2 0,0 1-52,0 0 1,1-1 73,-1 0 0,1 1 0,-1 1 21,1-1 0,0-1 52,-1 0 1,0 2-1,1-1-70,1 0 0,0 0 0,-1-1-7,1 0 1,-1 1 58,1 1 1,-1-1 0,1-1-103,-2 0 1,1 0 0,-1 0 70,1 0 0,0 0 0,0 0 13,-1 0 0,0 0-136,2 0 1,-1 0-1,1 0 209,-1 0 51,1 0-176,0 2 1,-1-1 0,1 0 17,-1 0 0,2-1 0,0 1-26,0 1 0,1-1 0,-1-1-79,-1 0 0,0 0-44,0 0 0,1 0 104,0 0 1,0 0-33,-1 0 0,1 0 215,0 0-539,2 0 0,-1 1 0,2 0-1176,0 2 1,-1-1 1130,0-1 1,0 0 423,-2-1 0,0 0 0,-1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12.53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137 22 7068,'-2'0'992,"0"0"0,0 0-979,-1 0 1,-1 0-1,0 0 1,-1 0-1,-1 0-196,0-2 1,-1 2 0,1-2 0,-1 2 31,-1 0 0,0-2 0,-1 1 1,0 0-1,1-1 0,0 1-846,2 0 724,0-2 1,1 3 272,-1-2 0,1 0 0,0-1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14.44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367 1 7916,'-3'0'1801,"0"0"-1742,2 0 1,-3 0-1,1 1 1,-1 1 0,0 0 1,-1-1-101,1 0 0,-1 1 1,1-1-1,0 1 1,-1-1 33,1 1 1,1-1 0,0 2-23,-1-2 0,2 2 258,-1-1-212,2-1 54,-3 1 0,3-1-51,-2 2 1,2-2-34,-2 1 1,0-1-15,-2 0 0,2 0 0,1 0-88,-2 0 114,0-1 1,0 0-24,-1 0 0,1 0-124,0 0 130,-1 0 0,2 0-50,0 0 0,2 0 43,-2 0 1,0 0 0,-1 0 17,-1 0 1,2 0-9,0 0 0,2 1 0,-2 1 0,-1-2-14,0 1 1,2-1 83,-1 0-49,2 0 1,-3 0-52,3 2 0,-1-2-69,0 2 1,1-2-123,-2 0 0,0 0 151,-1 0 1,1 0-1,0 0 44,0 0 1,0 0 0,1 1 295,0 0 0,0 0 221,0 0-237,2 0-113,-4-1 1,3 0 112,-2 0 1,2 0-300,-2 0 1,0 0-118,-2 0 0,1 0 70,0 0 0,1 0 0,0 0 60,-1 0 1,2 0 57,-1 0-27,0 0 1,-2 0 27,1 0 1,1 0-171,0 0 1,0 0 75,-1 0 1,-1 0 33,1 0 1,0 0-1,1 1-12,0 1 0,0-1-29,-2-1 1,2 0 200,0 0 1,3 1 31,-2 0 1,1 0 47,0 0-158,0 0-17,-1-1-27,0 0 0,1 0 10,-2 0 0,2 0-35,-2 0 0,1 0 13,-1 0 29,2 0 17,-2 0-28,2 0 1,-1 0-11,0 0 1,1 0-168,-2 0 99,2 0 37,-3 0 27,4 0 1,-3 0 31,2 0-48,0 0-17,-1 0 25,0 0-44,2 0-388,-2 0 1,0 0-1,0 0 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15.96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7686,'3'0'215,"0"2"1,-2-2 0,2 2-139,1-2 1,-2 1-1,1 0 1,0 0 79,1 0 0,1 1 1,-1 0-195,1 1 1,-1-2 0,2 2 13,0-2 1,2 2 0,-2-1-1,1 0-157,-1 0 1,1 2 0,-2-2-566,1 1 1,-3-1 744,0 0 0,0 0 0,2 2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17.29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181 1 8719,'-2'0'111,"-1"0"1,-1 0-1,0 0-247,0 0 0,-1 0 103,1 0 0,0 1 25,-1 1 1,1 0-1,1-1 6,0 0 1,1 1 0,-1-1-1,0 0 2,-1 0 0,1 1-51,0 0 1,2-1 0,-2-1 5,-1 0 1,0 2 18,0-1 1,1 1-1,0-2 1,0 0-27,-1 0 0,-1 0 0,1 0-44,0 0 1,1-1 0,0 0-1,-1 0 1,0 0 5,0 0 0,1 1 0,0 0 70,0 0 1,-1 0 128,-1 0 1,2 0 21,0 0 41,2 0 1,0 0 5,1-2-504,0 2 1,-2-2 26,-1 2 1,0 0-345,0 0 554,2 0 630,-3 0-626,4 0-56,-2 0 0,0 0-261,-1 0 402,1 0 0,-2 2 0,2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17.95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58 0 7550,'0'5'488,"-1"-2"0,0 0-325,0 0-182,-3 1 0,2 2 0,-3 0-66,1 1 0,1 1 0,0 0 0,0 1 0,0 0 0,0-2 1,0 0-1,-1 0-193,1-2 0,0 1 0,1 0 161,0 0 0,1-1 117,-1-1 0,0 2 0,-1 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19.00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169 0 8620,'-3'2'474,"0"0"-164,-1 0 1,0 1-124,0 2 1,0-1 0,-1 0 0,1 0 71,-1-1 0,2 1 1,0-1-139,0 1 1,-1 0 0,0 1 0,-1-1-195,1 1 1,0-1-1,0 1 63,2-1 1,-1 0 0,-2 1-1,0-1 223,-1 1-500,2 1 1,-3-1-1,1 1-233,0-1 0,-1-2 0,1-1 309,-1 2 1,1-2 0,1 1-422,0-1 1,0 0 0,1-1-325,-1 0 956,3 1 0,0 0 0,2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19.76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7761,'3'0'-3,"0"0"0,0 1 0,1 0 0,0 0 0,0 1 0,-1 0 0,0 0 1,1-1-1,0 1 0,1 1 0,0 0 0,0 0 0,1 0 0,1 0 1,0 1-1,-1 0 0,1-1 0,0 0 0,0 0 0,0 0 0,1 0 1,0 0-1,0 0-262,1 0 0,-2-2 0,0 2 265,-1-1 0,2 1 0,-1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3.1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 8081,'3'-4'213,"-2"2"0,2 4 1,-1 3-1,1 1 1,-1 2-1,0 3 1,1 3 218,-1 5 1,-2 6 0,0 6 0,0 5-183,0 4 0,4 5 0,0-3 1,0 4-170,1 3 0,0 4 1,2-5-1,-2 0-249,0 0 0,-1-5 1,2 2-1,-2-3-138,-1-2 1,2 2-1,-2-8 1,0-3-226,1-3 1,-2-4 0,-2-4 0,-1-3-948,-1-2 1478,-2-4 0,-4 0 0,1-4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25.849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367 44 9789,'2'-2'59,"0"-1"0,-2 1 1,0-1 1596,-2 1-898,2 1 620,-2 1-1919,2 0 830,0-2 1,0 1-61,0-2 0,-2 1 48,-1-1 0,0 1 0,0 1-236,0 0 1,1 0-1,-1 0-80,-1 0 0,0 1 0,0 0 0,-1 0-6,1 0 1,0 0 0,-1 0-1,-1 0-165,0-2 0,-1 2 1,1-2 235,-1 2 0,0-2 1,-1 1-1,1-1-378,1 0 0,-1 2 153,1-1 0,0 0 1,1 1 43,-1 0 0,1 0 0,-1 0 138,1 0 0,1 0 1,0 0 27,-1 0 0,1 0 1,-1 0-1,1 0 43,0 0 1,-1 0-1,1 0 1,-1 0-102,1 0 0,-1 0 0,0 0 0,-1 0 77,0 0 1,1 0-1,1 1 1,-1-1-109,-1 2 1,1 1 95,-1-2 1,2 2-1,-1-1 1,1 1 151,-1 0 1,1 1-1,0-1-172,1 0 0,-1-2 1,2 2-1,-1 0 1,0 0-1,-1 0-4,0-1 1,2 1-52,-1-2 0,0 2 0,0 0 0,0 0-115,1 0 1,-1-2 0,1 2 174,0-1 0,1 1 1,-1 0-1,1 0 0,-1-1 20,1 2 0,-1-2 0,1 1 0,0 1 0,0 0-3,-1 0 1,2 0 0,-2 1 0,1-1-25,0 1 1,0-1 0,-1 0-10,0 1 0,2-1 0,-2 1 0,1 1 0,0-1-81,0 1 0,0-1 1,1 0-1,0 0 67,0 1 0,-2 0 8,1-2 1,-1 1-1,2 0 1,0 0-14,0 3 1,0-2-1,0 0 1,0-1 19,-2-1 0,2 1 1,-2 0-1,2 0 3,0 1 0,0 0 0,0 0 0,0 0 1,0-1-8,0 0 0,0-1 0,0 1 0,0-1 21,2 0 1,-2-1-1,2 0 11,-2 1 1,2 0-1,-1 0 28,0 1 1,0-3 0,0 1 0,0 1 0,1-1-7,0 0 0,-2 1 0,2-1-50,0 1 1,-1 0 0,1 1-48,0-1 1,-1 1-1,1-1 1,1 0 20,-1 1 1,0-1 0,0 1 52,2-1 1,-2 0 0,1 1-30,-1-1 1,1 0 0,0 0-1,0-1 1,0 0 116,0 1 1,-1-1-1,1 0-63,1 0-177,-2 1 1,2-1 115,-1 0 0,1 0 0,-1 0 0,1-1 8,-1 0 1,0 1 0,1-1 0,1 1 27,-1 0 1,0 0 0,1 0 0,-1-1 3,1 1 1,-1 0 0,0-1 0,1 0 41,-1 0 0,1 1 0,-1-1-40,0-1 1,1 1 0,-1-1 24,1 0 0,-2 0 0,0 0 0,0 0 0,1 0 0,0 0 602,1-1-629,-1 2 0,1-2 0,-1 2 0,0-1 0,1 0 0,-1 0 29,1 0 1,-2 0 0,-1-1 30,2 0 0,0 0-74,0 0 0,1 0 1,-1 0-15,0 0 1,1-1 0,-1 0 0,1 0-79,-1 0 0,-1 0 0,0 0 0,0-1 84,1 1 0,1-1 0,-1 0-3,1 0 0,-1 0 1,0-2-1,1 1 1,-1 0 542,1 1 1,-1-2-485,0 1 0,0 1 1,0-1-1,-1-1 1,0 0-1,1 0 207,1 1 0,-1-2-196,0 1 1,0-2 0,0 1 0,-1-1 0,0 1-9,-1 0 0,1 0 0,-1 0-74,1 1 0,-2-1 0,1 1 1,-1 0-28,1-1 0,0 0 0,-1 0 52,0-1 0,1 0 0,-1 2 0,1-1 0,-1 1 14,1 0 1,-2-1-1,2 1 1,0-1 0,-1 1 3,0 0 1,1-1-1,0 1 1,-1-1-22,-1 1 1,2-1 0,-1 1 16,0 0 1,0-1 0,-1 1 21,0-1 0,0 1 0,0 0 0,0-1 0,0 1 0,0-1 134,0 1 0,0 0 1,0-1-44,0 1 1,0-1 0,0 1 0,0 0 0,0-1 185,0 1 1,0-1-303,0 1 1,0-1-1,0 1 1,0 0-1,0-1 113,0 1 1,0-1 0,0 1-451,0 0 270,-2-1 1,1 1 0,0-1-42,0 1 1,0 0 0,-1-1 56,1 1 0,1-1 0,0 1 30,0-1 1,-2 3 0,1-1-14,0-1 1,0 2 0,1-1-38,0-1 0,-1 0 1,-1 0-104,1 0 0,0 1 0,-1 0 0,0-1 83,0 0 0,-1 0 0,1 0 0,-1-1 0,0 0-307,-1-1 0,0 1 0,-1 0-186,1 0 1,1 1-1,0 0 1,1 2-311,-1 0-617,2 0 0,-2 3 1493,2 0 0,-3 2 0,2 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41.2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131 11 8787,'-7'0'448,"-1"0"0,0 0-262,-2 0 0,3 0-82,0 0 0,3 0-169,-3 0 0,3 0-83,-3 0 0,3 0-73,-3 0 0,3 0-337,-3 0 0,1-1-302,-1-3 265,-3 3 150,9-4 608,-4 5 22,5 0-677,-5 0 492,4 0 0,-4 0 0,5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41.44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 11 7744,'0'-6'-1380,"-1"2"1380,-3 4 0,3 0 0,-4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43.65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77 11 9880,'-1'6'-211,"-1"-1"134,-2 0 1,-1 0 145,1 2 1,3-1 71,-2-2-134,1-3 1,2 5-215,0-2 216,0-3 1,0 5 109,0-3-119,0-1-70,0 2 34,0-4 1,-1 0-16,-2 0 0,0 0 250,-4 0-200,4 0 1,-1-1 78,4-2 1,-2 1 0,0-2 91,-2-1-52,1 4 182,3-9-458,0 9-43,0-4 182,0 5 0,0-1-21,0-3 1,-2 3-77,-1-3 232,2 3 0,-4 0-108,5-3-114,0 3 22,0-4-16,0 0 100,0 4 127,0-4 61,0 5-164,0 0 65,-5-5-28,4 4-422,-4-4 72,5 5 788,0 0-477,5 0 1,-4 1 0,4 2-78,0 0 1,-4 2-274,2-1 146,-1-3 64,3 4 70,-4-5 1,7 1 44,-4 3 1,1-3 94,-2 3-316,-1-3 105,2-1-295,-4 0 395,0 0 117,0-5-270,0 4 241,0-4 46,0 5 0,0-1 404,0-3 51,0 3-261,0-4-216,0 5-377,0 0-191,0 5 268,0-4 152,0 9 0,0-8-32,0 6 1,-1-6-433,-2 2-301,1-3 261,-3-1 337,5 0 452,0 0 1,0-5 1,0 3 445,0-6-292,0 6-6,0-3 51,0 0-67,0 4-239,0-4-1,0 5-897,0 0 0,0 5 1,0 1-1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50.15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187 31 7894,'5'0'3073,"-2"-2"-2615,-3-1 0,-1 0 1,-2 2-1,-1 0 0,-2 1 1,0 0 138,-1 0 0,0-2 0,2 1-506,0-1 0,-1 2 0,0 0 0,-1 0 0,0 0-156,2 0 0,-1 0 0,1-1-131,-2 0 0,1 0 0,-1-1 0,1 1-73,1-1 0,0 2 0,0-2-18,-1 1 1,3 1 0,0 0 83,-2-2 0,1 2 137,-1-2 1,1 1 0,1 1 196,-1 0 1,1 0-164,-1 0 0,3 0-69,-3 0 1,2 0-259,-1 0-47,2 0 343,-2 0 0,3 0 54,-2 0 88,2 0 1,-3 0-193,1 0-730,1 0-4,-1 0-2940,2 0 3787,0 3 0,2-1 0,1 4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52.99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130 10 6812,'3'0'3804,"0"0"-2622,-3 0-925,-3 0 1,3 1-156,-2 1 1,1 1-1,1 1 1,-1 0 2,-1 0 0,0-1 1,0 1-1,1-1 31,0 1 1,-2-1 0,1 1-46,-1 0 1,0 0 0,-2 0 0,1-1 12,0 1 0,3-1 0,-3 0 0,1 0-189,0 0 0,0-2 1,1 2-310,-1 0 441,1 1-38,-1-4-238,1 3 52,1-1 1,-3-1-138,3 3 85,-1-3 76,2 1 1,-1-2 283,0 0 13,0 0 195,-1 0-200,2 0 0,-3 0 1,0 0-1,-2 0 1,1-1-128,0 0 1,0 0 0,2-3 0,1 1 0,-1-1-110,0 1 0,0 1 0,2-1 0,-1 0 0,-1 0 0,0 0 28,0 0 1,1-2 0,0 2 0,0-2 0,0 0 152,0 0-94,0 2 1,-1 0-165,2 1 0,0 1-83,0-2-154,0 2-97,0-2 132,0 3 358,-2 0 237,1-2-82,-1 1 49,2-1 161,0 2-316,0-2-43,0 1 44,0-3 137,-3 3-15,3-4-91,-3 5 70,3-3-623,0 3 245,0-2 196,0 2 400,0-3-86,0 3-357,0-2 40,0 1 47,0-1 1,1 2 15,1 0 1,-1 0 63,2 0 1,-1 1-6,2 0 1,-3 0-52,3 1 0,-2-1 0,1 0-9,1 1 0,-1 1 0,0-1-10,1-1 0,1 1 14,0 0 1,-1 0-1,-1-2-3,-1 2 0,2-1-11,-1 0 0,0 0 0,0 0 12,-1 0 1,1 0-9,-1 1-111,-2-2-267,2 0-141,-2 0 464,0-2 106,0 1 0,1-1-2,1 2-74,-2 0 60,3 0 102,-3 0 86,2 0-95,1 0-175,0 0 71,-1 0-991,-2 0 1145,2 0 0,-1 0 284,3 0-324,-3 0-193,1 0 61,-2 0 446,0-2-299,0 1 1,0-1-178,-2 2 0,1 2 8,-3-1 0,3 3 4,-3 0 0,3 0 0,-2 0-1,0-1 1,1 0 0,1 1-95,-1 0 0,0-3-159,0 1 1,2-1-74,-2 1 1,1-2-41,-1 2 266,1-2 1,-1 0 98,2-2 1,0 1 0,0-3 0,-1 1-127,0 0 0,0-1 59,-1 0 0,2-1 1,0 0 35,0 0 0,-1 2 0,0-1 95,-1 0 480,1 2-21,1-1-507,0 3 0,0 3 24,0 0 1,-2 2 0,0 0 0,1 0 0,0 0-19,1 1 0,0-1 0,0 0-196,0 0 1,0 0 85,0 1 0,0-3 1,0 0-136,-2-1 133,2 0 0,-3-3 0,3 0 1,-1-1 48,-1-1 0,0 1 34,2-1 1,0-1-1,0-1 1,0 0-38,0 0 0,0 0 14,0-1 1,0 3 60,0-1 600,0 3-167,0-3 1,0 4-66,0 0 45,0 2-267,0 3-336,0 0 1,0-1-247,0-1-165,0-1-160,0 2 119,0-3 66,0 1 51,0-2 405,-2 0 1,1-1 0,-1 0 90,0 0 1,0-2 0,-1 2 141,1-3 1,0 1 773,2 0 201,0 2-576,0-2-2388,0 3 1232,0 3 1,0-2 622,0 2 0,3 1 0,0 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56.0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6 7818,'7'5'1076,"0"0"1077,-1-2-1741,0 2 0,-3-5-1238,-1 0 0,-4-3 0,-2-2 826,-2 0 0,0 0 0,-1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56.70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134 5 9739,'-5'0'0,"-1"0"58,1 0 1,0-1-1,0-1 1,0 1 0,0 0 20,0 1 0,1 0 0,1 0-66,-1 0 0,1 0 1,0 0-1,-1 0-78,-1 0 1,0 0 0,0 0 0,0 0 0,0 0 0,-1 0 0,0 0-1,-1 0 1,1 0 0,0 0 0,1 0-3020,0 0 3084,2 0 0,1 0 0,2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57.65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87 0 6428,'3'0'1892,"0"0"-1171,-2 0-140,0 0-588,1 0 1,-1 0 87,0 0 265,0 0-215,1 0 0,-2 1-85,0 1 1,0-2 0,-1 3-19,-1-1 1,0 0-1,1 2 33,-1-1 0,-2 1 0,2 1-170,-1 0 0,2 0 0,-1 0 68,0 0 0,0 1 0,0-1-131,-1 0 0,1 0 1,1 0 28,-1 0 0,-1 2 41,1 0 0,0-2 0,2-2 0,-1 1 0,-1 1-212,1 0 1,0-2 344,-1-1 0,1-1 53,0 0 1,0-1 0,-1 1 0,-1-3 0,0 0 0,0-1-1,0 0 1,1-1 0,-1 0 0,1-1 0,-1 0 0,2-1 0,-1 1-1,0 0 1,-1 0-350,1 0 0,0 0 159,2 0 1,0 0 0,0-1 0,0 2-537,-2 1 471,2-2 1,-3 3 41,1-2 0,1 1 70,0 2 0,0 0-410,-1-1 0,1 1 469,0 0 0,0-2 0,1-2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59.74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31 21 7557,'3'0'924,"-1"0"1,0 0-45,-1 2-1097,1-2 1,-2 3 390,0-1 0,0-1-112,0 3 0,0-3 72,0 3 1,0-1-202,0 2 1,-2-1 0,1-1 0,-1 1-179,2 1 1,0 0-1,0 0-555,0 0-203,0 0 566,0-2 0,0-1 366,0-4 1,0 1 0,0-3 0,0 1 94,2 0 0,-1-1 0,0 0 41,0 0 0,-1-2 0,0 1 0,0 0 119,0 0 0,0 2 0,0-1 99,0 0 0,0 1 423,0 0-142,0 2 1,0-1-460,0 4 0,0-1 0,-1 2-95,0 1 0,0-1 1,-1 1-1,2 0 1,0 0-38,0 1 0,0 0-96,0 1 1,0-1-1,0 0 1,0-1-1,2-1 1,1-3-1,0-3 1,-1-1-1,0 0-271,-1 1 0,2 0 0,-2-1 670,1 1 0,0-1 0,-1-1 0,1 0 1266,-1 0-1338,-1 2-219,0 1 0,0 2 29,0 2 1,0-1 0,0 3 0,0 0-150,0 0 0,0 0 0,0-1 1,-1 0-1,-1 3 64,1-1 0,0 0 37,1 0 0,0-2 204,0 1-196,0-1-29,0 0 0,0-1 37,0-4 1,0-1 0,0-2 10,0 0 0,0 2 1,0-1-1,0 0-7,0 0 1,0-2 0,0 1 46,0 0 1,0 0 0,0 0 0,0 0 200,0 0 1,0 1 487,0 1-531,0 2 0,0-1-184,0 4 0,-1-1 1,-2 2-56,0 1 0,2 0 0,-2 0-82,1 0 1,-2-1 0,3 2 44,-1 0 1,2 0 0,0 1 26,0-1 0,0-2 0,0 1-79,0-1-417,0 0-30,0 1 538,0-3 123,0 1 1,0-2 0,0-2 0,2-2 122,-1 0 1,1 1-96,-2-1 0,0 1 0,1-2 0,0-1 106,0 1 0,1 2-23,-2 0 1,0-1 61,0-1-70,0 2-50,0-1 0,1 3-72,0-1 1,0 1-6,1-1 64,-2 2-95,0-2-164,0 2-113,0 2 1,0 1-257,0 2 358,0-2-134,0-1 5,0-2 118,0-2 1,0 1 117,0-3 1,0 2 0,0-1 18,0-1 1,0 1 0,0 0-29,0-1 1,0 1-2,0 0 111,0 1 0,0 0 151,-2 2 0,1 0 253,-3 0-337,3 2 0,-2-1 0,2 1 102,0 1 0,-2-3-106,2 2 0,-1 0-87,-1 0 1,0 0-205,0 0 1,-2-2 0,2 2-257,-2-1 47,2-1 327,1 0 1,2 0-151,-2 0 319,1 0-37,-1 0-87,2 0 1,2 0 40,-1 2 1,2-2 0,-2 2-18,3-1 58,0-4-70,1 3 1,1-3 0,-1 2 0,0-1 7,0 1 43,0 1 1,-2 0-36,1 0 73,-1 0 1,2 0 214,1 0 207,-1 0-649,0 0-265,-2 0 1,-1-1 173,-2-1 0,-1 2 79,0-2 3,0-1 1,-2 3-98,1-2 0,1 1-9,-2 1 1,1 1-999,-1 1 1249,2-2 0,-4 2 0,2-2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5.0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2345 247 7611,'-7'0'0,"1"-2"0,2-1 257,-2-1 1,-1 2-1,0-1 1,0 1-1,0-1 1,-1 1 0,-2 1 17,-2-2 0,-2 2 1,-1-3-1,-3 0-248,-4 0 1,-2 1 0,-3-1 0,-1 0-90,-2 0 0,1 0 1,-3-1-1,0 0-59,-2-1 1,-6 0 0,-2 1-36,-4 0 1,0 0 65,0-2 0,2 0 0,-3-1 0,-4 1 0,-2 0 0,-1-1 0,2 1-57,0 0 0,-4 0 0,-3-1 1,-3 1 71,3 0 0,-4 0 0,6 0 0,-2 2 33,-3 0 0,3 2 0,2-1 1,2 0 136,1 0 1,-4 3 0,3-3 0,3 2-38,7 0 0,-2-1 0,8 2 0,0 0 32,2-2 0,4 1 0,1 2 1,3-1-10,2-1 1,3 1-1,5-2 1,2 3-121,2 0 0,0 0 0,1 0-9,-1 0 0,3 0 1,1 0-1,0 0 1,2 0 22,1 3 1,1-2-49,0 1 0,3 0-140,1 0 0,3-1 5,3 1 0,1 2 76,3-2 0,0 1 76,0 0 1,1-2 0,-1 3 86,0-1 1,-2 2-1,0-2 97,1-2 1,-3 1-25,-1 0-66,2-1-40,-3 6 1,2-6-26,-3 4 0,0-2 0,0 1 0,0 2 78,0 0 1,0 2 0,0 0-1,1 1 55,1 4 0,-1 0 0,2 3 1,-2 1 23,-1 2 1,0 2 0,0 1 0,0 2 13,0 0 1,2 4 0,0 1 0,0 2-129,-1 2 0,-1-1 1,1 1-1,0-3-30,2-1 0,2 0 0,-1-5 0,1-1 139,0 0 1,0-1 0,1 0 0,0 1-68,-1 2 0,-1 1 1,1-1-1,-3-2 288,-1 0 1,1-2-1,1 1 1,-3 0-175,-1 0 1,-1 2 0,-3 1-1,0 1-196,-2 1 1,0-2 0,0-1 0,0-2 32,-1-3 1,1-2 0,1-5-1,1-2 183,2-2 1,0-1 842,1 1-896,-1-4 1,3-2 0,1-3-296,1-2 1,0 0 43,3 1 1,-3 1-1714,3-2 1372,-3 2 0,2 1 124,-2 0 0,-1 1 271,1 2 0,0-2 0,0 2 82,0 0 0,1-1-80,-3 2-42,0-2 1,0 4 31,0-1 1,0-1 52,0 1 0,0-2 0,0 1 80,0 2 1,0-2-53,0 1 1,0 0 25,3 2 0,-2-2 35,1 0 1,1-3-1,0 2 42,1-1 0,-1 1 0,2-3 1,0 2 20,2-2 1,0 3-98,0-2 1,1 0-1,2-1 1,2 1-1,2 0 1,0 1 63,1 0 1,3-2 0,1 4-111,2-2 0,2 2 0,0-2 0,2 0 0,1 1-201,1 0 1,6 1-1,5 1 101,5-1 0,9 2 1,0-2-1,3 0 208,1 0 0,6 4 0,4-2 1,2 1 41,-1 0 1,0 0 0,4-1-1,-4 0-27,-5 0 1,0 1-1,-10-1 1,2-1-84,-1-1 1,0 2-1,-4-3-203,-4 0 1,-1 2 0,1-2 0,2 1 102,0 0 0,-4-3 0,-1 2 0,-3 0 0,-4-3 1,-3 1-198,-4 0 314,-2-1 0,-5 2 0,-3-3 1,-3 0-1,-5 0-724,-2 0 0,-4 3-370,-4-1 78,-7 4 361,-1-6 185,-9 4 1,5-1 30,-6-2 386,7 2 0,-3 0 0,3 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4:03.03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102 10 10135,'-5'0'204,"0"0"0,0 0 0,0-1 0,0-1 0,0 1-301,0 0 1,0 1-1,-1 0 1,2 0-1,0-1 1,0-1 0,0 1-337,0 0 1,-1 1 38,0 0 260,0 0-67,-1 0 1,3 0 35,0 0-117,1 0-242,0 0-925,2 0 1449,-2 0 0,1 0 0,-1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4:04.89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92 5 10220,'-3'3'45,"1"0"1,0 0-136,1 0 0,-1 0 11,0 1 1,1 0 0,-2-2 0,1 1 41,0 1 0,1-2 0,0 0-76,-1 1 66,1-3 0,1 3-309,0-1 265,-3 1 22,3-1-91,-2 3 159,2-5 1,0 3 296,0-1-228,0-1 1,-1 1-170,-1-2 117,2 0-39,-2 0-69,2 0 84,-3 0 0,2 0 1,-2-1 18,-1 0-28,1 0 1,1-3 8,0 2 1,1-2 0,-2 1-1,0-2 1,1 0 0,-1 0 0,1 0-1,-1 0 1,1 0 0,-1 0 0,2 0-693,-2 2 483,3 0 168,-3 3 1,3 0-299,-2 0 128,2 0-7,-5 0 129,4 0 0,-1 0 126,2-2-117,0 2 192,0-3 0,1 3-535,0 0 281,0 0-152,1 0 0,-1 0 302,1 0-45,-2 0 15,2 0 0,-1 0 0,0 1 20,1 1 0,0-2 19,0 2-1,-2-2-8,5 0 1,-4 0-2,1 0 1,-2 0 99,2 0 0,-1 1 0,1 0 710,0 1 83,-1 0 96,1-2-818,-2 0-475,0 2 12,0-2 175,0 5 79,0-4 1,0 1-364,0 0 258,0-1 51,0 3 26,0-3-1,0 1 0,1-2 610,0 0-408,0 0 0,2-2 0,-2 1 379,3 0-20,-2-2-262,3 2-90,-5-1-213,3 2 1,-4 0 215,-1 0 0,1 0 11,-2 0 0,1 0 0,-1 0-318,1 2 1,0-1 184,2 3 0,0-3-184,0 3 0,0-3 80,0 3-5,0-3 38,0 4 0,0-4-144,0 2 96,0-2 1,1 2-5,0-3 1,1 0-1,0-1-22,1-1 1,-2 1-18,-1-2 52,0 2 0,0-4-458,0 2 311,0 0-220,0-1-287,0 3 409,0-1 333,0 2 0,3 0 0,0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4:13.11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98 11 7419,'0'-3'561,"0"1"1132,0 2 0,-1 1-1441,0 1 0,0 0 0,-3-2 256,0 0-618,0 0 1,-2 0 212,1 0 1,0 0 0,0 0-34,0 0 0,1 0 0,1 0 8,-1 0-144,2 0 0,-3 0 161,2 0 1,-2-2-190,0 0 0,2 1 0,0 0-277,0-1 360,-1 2-230,4-3 97,-5 3 0,4 0 155,-2 0 69,2 0 125,-2 0-4669,3 0 5838,3 3-456,-3-3-732,2 3 155,-2-3 1515,0 0-1816,0 2-267,0-2 240,0 3 0,0-3 0,1 1 0,0 2-82,1 0 1,0-2 0,-2 3 0,0-1-161,2 0 201,-2 2 0,3-4 0,-3 2 0,1-1 28,1 1 0,0-1 0,-2 1 5,2-1 1,-1 2-47,3 0 198,-3 0 1,2 0-73,-2-1-51,0-2 86,1 4-284,-2-5 247,0 3 38,0-3-153,3 0 461,-3 0 0,2 0-50,-2 2-441,0-2-119,0 3-746,0-3 1052,3-3-117,-3 3 1,3-2 42,-1 2 1,-1-2 0,2 0-154,1 1 0,-1-1 46,1 0 1,-3 0-1,3 0-106,0-1 0,0 0 1,0-1 60,-1 0 1,-2 1 291,1 0 0,0 1 32,0-1 0,0 1-78,-2-1 1,2 1-43,-1-1 1,1 1-454,-2-2 104,0 3-81,0-1 375,0 2 0,-2 0 92,-2 0-113,0 0 1,0 0 0,1 1 0,1 0 0,-1 0 0,-1 1-102,1 0 0,1-1-159,0 1 1,1-2-158,-3 0 0,3 0 223,-3 0 214,3 0-66,-1 3-156,2-3 232,0 2 1,-1-1 173,-1 1-189,2-2 90,-2 3-223,2-3 71,0 0 145,0 2 0,0-2 0,1 3 0,1-1 172,-1 1 0,0 0-154,-1 1-88,0-3-831,0 1 568,-3-4 1,3-1 7,-2-2 215,-1 0 1,3 1 0,-2 1-1,1-1 245,1-1 0,0 2 21,0-1 0,0 3 572,0-3-707,0 3 0,0-1-76,0 4 1,0-1-17,0 3 0,0-1 0,0 2-334,0 0 1,0-1-1452,0-1-2197,0-2 3573,0 2 1,0-4 354,0-1 0,0 0 0,0-4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4:21.39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101 3 9869,'-6'0'105,"2"1"0,1 1 0,0 0 0,-1-1 37,-2 0 1,0-2-1,0 0-168,2-1-76,-1-1 118,-1 3 1,-1 0-32,0 0 0,3 0 19,-1 0 1,3 0-76,-2 0 1,1 0-19,-1 0 278,2 0 126,-1 0-199,0 0 51,3 0-619,-3 0-10,3 0-110,0 0 809,0-3 1,0 3-66,0 0 1,0 1-69,0 4-263,0-4 1,0 3-5,0-2 0,0 0 56,0 2 1,0-2 140,0 3 0,0-1 0,0 3-7,3 0 0,-3-3 1,3 1-1,-3 0 48,0 1 1,3-2 0,-1 1 24,-1 0 0,1-1-69,0 0-24,-1 1 1,4 2 173,-3-1 1,3 1 26,-3 0 1,0-3 10,-2 1 1,0-3-95,0 2-274,0-2 318,0 1-174,0-3 375,0 0-400,3 0 1,-2-1-1,1-1-281,-1-3 188,-1 2 1,2-3-1,0 2 61,0-2 1,-1 2 9,2-1 80,-3 1 0,6-1 80,-4 1 1,1 0-1,-2-1 27,2 0-180,-1 4 1,-2-3 34,0 2 1,1 0 0,0-2-45,1-2 4,1 3 25,-3 1 0,0 1-44,0-1 1,0 0-220,0-2 0,0 1 130,0-1-14,0 2 0,0-1-473,0 0 187,0 3 370,0-3 1450,0 3-615,0 0-885,3 0 196,-3 0-96,3 0 106,-3 0 361,0 0-136,0-3-228,0-1 245,0 0-179,0 1-5,0 3-180,0 0 1,-2 1-497,0 1 499,0 2 1,1 0-83,-1 1 118,1-1 1,-3 2-1,3 0 66,-2-2 1,1-2-165,2 3 0,0-1-16,0 3 0,-1-3-480,-1-2 302,1-1 725,-2-1 50,3 0-635,0 0 0,0-3 1,-2 0 123,0 0 0,0-2-25,2-1 1,-3-1 169,1 0 0,0 3 480,2-1-359,0 4-529,0-2 158,0 3 1,-1 0-248,-1 0 411,1 0 747,-2 0-729,3 0 0,0 0 0,0 3 103,0 1 0,0 0-111,0 0 1,0 1 29,0 2-1077,0-4 510,0 0 21,0-3 428,0-3 1,0 2 80,-3-4 51,3 4 85,-3-2 272,3 3-333,0 0 0,-3 3-58,1 1 0,0 0-14,2 0 0,0 1-54,0 2 0,0-3-163,0 1-17,0-4 0,0 1-34,0-4 1,0 1 0,-1-3-1,0 0 162,-2 0 0,1 2-30,2-2 0,0 1 601,0-1 651,0 2-842,0 0 1,0 2-215,0 2 1,0 0 0,1 2-82,1 2 1,-1 0 0,1 0 89,-1 1-356,-1 0-194,3-3 354,-2-1 0,1-3 0,-4-1-157,0-1 160,0-2 0,1 0 572,-1 2-437,1 1 43,-2 1 27,6 3 0,-2-1 179,1 2-424,-1-2-62,-1 1-93,0-3-380,0 0 252,0-3 0,-1 2-158,-1-1 0,1 0 141,-1 0 613,1 1 199,1-2 1,0 4-509,0 1-296,0-1 446,0 2-900,0 0 888,0-2 0,3 2 0,1-3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7:14.29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142 41 7819,'-3'-3'98,"1"1"1,0-2 0,-2 1 0,0-1 0,-1 1 62,0 0 0,-1 1 1,1-1-1,-1-1 1,-1 1-1,0 0-299,0 1 0,1 0 0,-1 2 84,2 0 1,0 0-1,0 0 1,0 0-1,-1 1 1,0 1 7,-1 3 0,0 0 1,3 2-1,0-1 93,0 1 0,3-1-26,0 2 0,-2-1 1,2 1-1,0-1 61,0-1 0,1 2 1,1-1-1,0-1-43,3 2 0,0-3 0,1 2 0,1-1 0,1-1-180,1 0 1,2-2 0,-1 0 42,0-1 0,0 0 0,-3-2 1,1-1 3,0 0 0,-3-1 0,1-3 44,0 0 1,-3-2-1,0 0 1,-2-3-1,0-1-192,0 0 1,0-2 0,0 2-1,0 0-642,-2 1 884,2 3 0,-5-5 0,2 4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7:15.32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 1 6437,'-3'0'15,"1"0"1,2 0 0,0 2 0,1 1 374,0 2 1,0-2 0,0 1 0,1 0-126,-1 0 1,0 0 0,1-1-1,-2 1-129,0 0 1,0 1-1,0 0-175,0 1 0,0-1 0,0 0 1,0 0-243,0 0 165,0 2 0,0-1 0,0 3 24,0 0 1,0 0 0,0 1 0,0 0 114,0-2 0,0 2 0,1-2 1,0 1 59,0 0 1,3 0 0,-2-2-1,0-1-36,1-1 0,0 1 0,-1-1-125,-1 0 0,0-2 98,1 0-259,-2 1 1,2 1 0,-1-1 471,1 0-282,-2-2 1,2 0 323,-2 2 1,0-2 779,0 2-915,0-3 0,2 2-618,0-2-113,0 0 480,-2 1 0,0-2 16,0-2 0,0 1 2,0-3 0,-1 3 22,-1 0 1,2 0-5,-2-1 299,1 1-115,1-1-86,0 2 95,0 2 1,2-1-1,0 3 1,1 0-1,-1 0 48,1 1 0,1 0-24,1 0 0,-2 0 1,0 1 31,-1-1 0,2 0 0,-2 0 0,0 0-418,0 0 0,2 0 0,-2 0 0,1 0 0,0 0 0,0 0 0,0-1 0,0-2 244,0 1 0,0-2 0,2-1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7:16.18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20 0 8924,'0'5'1249,"-1"-1"-1227,-1-1 1,0-1-1,2 1 1,-1 0-1,-2-1 1,1 2-1,0 1 1,1 0 0,0 0-756,1 0 0,0 0 257,0 0 0,0-2 1,0 1-1,-1 0 476,-1 0 0,0 1 0,2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7:17.08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0 198 8163,'3'0'53,"-1"0"129,-4 0 309,2 0-45,-3 0 760,3 0-1233,0-2 0,3 2 0,0-3 0,2 1 0,0-1-247,0-2 0,0-2 1,-1 0-1,0-1 122,0-1 1,-1 0 0,2-1 0,0-1 0,0 1 0,0 0 0,0-2 0,-1 1 0,-1-1 0,1 2 0,0-1 0,1 2-650,-2 0 0,2 0 801,-2 3 0,2 1 0,2 1 0,1 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7:17.99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193 132 7196,'0'-3'1606,"-2"1"-1518,2 2 1,-3 0-1,2-1 1,-2 0-239,1-3 0,0 1 0,0 1 0,1-1 0,-2 1 0,1-1 1,-1 0-5,0 1 0,2 0 392,0 0 0,-1 2 1,1-3-1,-1 2 433,-1-1-673,2-2 1,-2 3 5,2-2 1,-2-1 0,-1 0 0,2 0 0,-1 0 0,1 1 0,-1-1 0,1 0-1,-1 0 1,2 1 0,-1 0 224,0-1 1,-1 2-179,1-1 1,-1 1 0,0 0-1,1-1-21,0 0 1,-1 1 0,0-1 0,1 1 8,-2-1 1,1 1 0,0-1-31,1-1 1,-1 2 0,2-1 0,-1 2-147,-1-1 328,2 0-8,-3 2 1,1 0-94,-2 0 1,1 1 0,2 1 50,-1 1 1,0 0 1,1 0 1,1-1-25,1 1 0,-2-1 0,0 1-4,1 1 0,0 1 0,0 0 0,-1 0-52,1 0 0,0 0 1,1 0-1,-1 0-35,-1 0 0,0 0 0,1 0 1,-1 0-161,1 0 0,0 0 1,0 0-589,-1 1 1,-2-2-259,1-1 1,0 1 0,-1-2 977,1-1 0,-2-3 0,0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7:19.12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16 8014,'3'-2'1552,"0"1"502,-2-1-1540,0 2-144,1 0 677,-2 0-472,0-3-1123,0 3 583,0-2-502,0 2 229,0-3 225,0 3 0,1-2 3,0 2 7,0 0 0,1 0 60,-2 2 0,1 1 0,0 2 0,1 0 93,-1 2 1,-1-1 0,0 2-114,0 0 0,2 0 1,0-1-1,-1 1 0,-1-1-125,0 1 1,1-1 0,0 1-1,1-1-61,-1-1 1,-1 0-1,0-1 1,0 0-1657,0 0 0,0-1-322,0-1 2127,0-2 0,0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5.8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770 15 7595,'7'0'0,"1"0"0,-2 0 0,0-2 99,-1 0 0,-4-2 766,2 2 168,-2 1-692,-1-2 0,2 4 0,0 1 0,0 3-109,-1 1 1,1 2-1,1 2 1,-2 2 0,-1 2-8,-2 0 1,0 1-1,-2 0-333,1-1 1,-2 0 0,3-1 0,-1-1-21,0 1 0,2-3 1,-1 1-1,1-2 26,1 1 0,-2 0 1,-1-3 86,2 0 1,0 0-4,1 1 233,0-4-61,0-1-260,0-3 1,-4 0 70,0 0 1,0-2 0,-1-1 0,-1 2 0,0 0 0,-2 1-1,1 0 1,-1 0 0,-2 0 21,-2 0 1,-2 0-1,-3 0 1,-3 0 10,-4 0 0,1-1 0,-5-1-76,-1 0 1,-4-3 0,-3 2-1,-1 0-189,-2-1 0,2-1 0,-1 1 0,2-1-173,0 0 0,-2 0 1,-4-2-1,1 0-258,1-1 698,0 1 0,10-3 0,-2-2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7:20.03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 10 10387,'0'-5'4907,"-1"2"-4386,-1 1 0,2 4 1,-2 2-372,2 2 1,0 0-1,0 0 1,0 1-116,0-1 0,1 2 1,1 0-1,-1-1-126,0 1 1,0-3 0,1 2 0,-1-1-1227,0-1 1,-1 0 0,0 0 1316,0 0 0,0-2 0,0-1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8:18.966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690 23 6962,'-8'-3'-118,"4"2"1,0-3 145,2 4 109,1 0-74,-3 0 1,3 1-11,-1 2 25,1-2 1,-3 2 71,1-3 1,2 0 18,-4 0-146,3 0 1,-2 0 87,1 0-51,2 0-14,-5 0 0,4 0 59,-3 0 1,2 0-24,-2 0-17,0 0 184,1 0-155,-3 0 26,6 0 0,-4-1 89,2-1-85,1 1-132,-2-3 35,3 4 0,-3 0 0,2 0-44,0-3 2,-1 2 81,3-2-189,-3 3 102,2 0 1,-3 0 16,1 0 1,2 0 52,-4 0 0,2 0-19,-2 0 1,3-1-1,-1-1 17,0 0-38,2-1 1,-3 3 47,1 0-46,2 0 1,-5 0-11,0 0-35,3 0-6,-4 0 5,3 0 1,-1 0 11,0 0 1,3 0 15,-4 0 4,5 0 1,-3 0 47,1 0 1,1 0-1,-3 0 0,3 0 12,-3 0 19,3 0-29,-5 0 1,6 0-26,-4 0 0,2 1 11,-2 2 0,2-2 10,-2 1 0,3-1 54,-3-1 1,0 0 1,-3 0 1,3 0-40,0 0 1,0 0 7,-3 0 98,4 0-52,-2 0 0,4 0-105,-3 0 0,2 0-20,-2 0 0,3 0-17,-3 0 1,2 0-65,-2 0 109,3 0 0,-2 0 8,2 0 54,-3 0-60,-2 0 0,3 0 1,-3 0-36,2 0 37,1 0-6,-2 0-13,2 0 1,-2 0-12,1 0 1,3 0 3,-3 0 0,2 0 0,-2 0 3,4 0 0,-4 0 8,3 0-3,1 0 1,-3 0-3,1 0 8,-1 0 0,-1 0 4,0 0 1,2 2-10,-2 1 0,3-1 33,-3-2 1,2 0 0,-2 0 0,0 1-54,-2 2 1,2-2 17,-1 1 1,4-1-173,-3-1 0,0 0 104,-3 0 0,1 0 73,-1 0 0,3 0 0,1-1 0,0 0 56,-1-2 1,3 0 9,-3 3 0,2 0-14,-2 0 1,3 0-101,-3 0 1,2 0-113,-2 0 161,3 0 1,-2 0 18,2 0-3,1 0 1,-3 0-19,1 0 84,2 0 1,-3 0-77,1 0 1,2 0-3,-4 0 3,3 0 0,-2 0 3,1 0 0,2 0-37,-1-3 0,0 2-30,0-1 49,-2 1 0,-2 1 39,1 0-5,4 0 0,-3 0-71,1 0-5,2 0 1,-3 0-45,1 0 72,3 0 0,-5 0 5,3 0-77,1 0-208,-2 0 195,-1 0-49,3 0 0,-3 2-236,2 1 320,1-1 0,-3-2 164,1 0-240,2 0 257,-2 0-14,3 0-102,0 4 169,0-3-145,0 2-14,0-3-18,0 0 28,-3 0-186,2 0 155,-3 0-5,4 0 531,0 0-420,0 3-10,0-2-105,0 3 100,0-4-102,0 0-18,0 3 63,0-2-11,0 2-39,0 1 0,0-3 28,0 4 6,0-3 0,0 2 76,0-1-67,0-2 1,0 3 25,0-2-59,0 3 28,0 2 0,0-2 1,0 0 0,0-2 15,0 2-405,0-4 373,0 6-15,0-6-3,4 6 0,-3-6 122,1 5-122,-1-5 0,-1 3-28,0-1 175,0-2 0,0 3-83,0-1 0,1-2-70,1 4 86,-1-3-312,2 1 257,-3 1 1,3-3-71,0 4 0,-1-2 52,-2 2 1,3-2 19,-1 2-29,4-4 1,-4 5 66,3-3-2,-4 3-53,3-6-3,-1 7-100,-2-6 112,2 6-6,-3-6-140,4 2 1,-3-1 104,4 1 10,-3 0 1,2-3-51,-1 3 0,-1-1 71,3 3 0,-3-4 187,3 2-207,-3 1 1,2-2-7,-1 3 233,-3-4 1,6 4-108,-3-3 0,0-1 28,0 2 0,-2-2-74,1 2 1,0-2 53,0 1-21,-1-1-26,6 2 1,-5-2-66,3 2 68,-4 1 0,6-2 55,-2 3-43,-1-4-32,2 6 0,-1-6 122,2 1 0,-2 2-84,0-2-25,0 4 1,2-4-29,-2 3 0,-1-3 32,-1 0 0,-2-1 16,5-1 0,-4 3-44,3-1 0,0 3 0,2-1 1,-1-1-16,-1 0 22,-3 0 0,3-2 67,-2 1 1,0-1-36,0 2-48,-2-3 202,5 4-180,-5-3 0,5 3 27,-3-2 4,3-1 0,-5 3 18,4-4 0,-2 0-37,2 0 65,-3 3-203,4-2 205,-1 2-310,2-3 216,-3 0-39,3 0 48,-3 0-25,4 0 1,-3 0 53,0 0 0,-3 0 37,4 0 0,-4 0-80,3 0 1,-2 0 72,2 0 0,0 0-60,2 0 0,-2 0 0,0 0 0,-2 0 30,2 0 1,-2 0-52,2 0 0,0-2-83,2-1 1,-2 0 41,0 0 1,-2 2 54,2-1 0,-1 0 0,2 0 1,-1 0 18,1 0 0,-2 1 38,1 1 0,0-2-40,3-1-22,-1 1-15,-2-2 15,1 4-45,-5-4 59,6 4 1,-5-1 110,3-1-208,-4 1 0,5-3 95,-3 1-124,-1 2 100,2-2 1,-3 2-4,4-1 1,-2 1 15,2-2 0,-3 2-27,0-2 1,2 2 31,1-5-17,-1 5 0,2-4-61,-4 3 1,2 0 15,-2-3 16,-1 4 0,6-6 7,-6 6 16,2-2 1,-1 2 95,1-2-77,3 2 1,-4-5 28,3 4-40,-4-4 0,4 5 0,-4-2-3,2-1 1,-1 3 0,-1-3 3,2 0-20,-3 2 27,4-2 0,-4 3 14,0-4 9,0 3 1,0-2-73,0 1 32,0 2-3,3-5 6,-2 5 1,2-3-64,-3 1 0,1 0 38,2-2 0,-2 0 24,1 3 1,-1 0-1,0-2-7,1 1 0,-1-3 15,2 1 0,-2 1 0,1 1 293,1 0-268,-1 2 0,-1-3 0,1 3 14,0-1-26,1 1 1,-3-3 0,1 2-143,1 0 80,-1-1 40,2 0 1,-3 1 27,0-3 1,0 3-33,0-4 173,0 5-107,0-6-40,0 3 1,1 0-34,2 1 0,-2 1 48,1 0-72,-1 1 62,-1-2-89,0 3 71,0-4-15,0 3-218,0-5 0,0 4-30,0-3 163,0 3 0,0-2-395,0 2 203,0 1-310,0-3 1,0 4-673,0-3 283,0 2 1,0-6 85,0 2 1,-3 1 898,1-1 0,-4 0 0,2-3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8:20.527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8 31 6389,'-4'-3'0,"0"1"0,4-3 0,0 3-339,0-1 404,0 3 1,0-1 259,0-2-12,0 3-93,0-4-146,0 4 1201,0 0-829,0-3-189,0 2 28,0-2 83,0 3 186,0 0-310,0 3-271,0-2 141,0 2 67,0 1-249,0 0 1,0 1 94,0 0 0,0 0-43,0 2 1,0-1 18,0-1 0,0 0-4,0 2 0,0-2 24,0 0 1,0 0 2,0 3 8,0 0-245,0-1 221,0 1-126,4-1 0,-4 1 98,3-1 0,-2-1-64,-1-1 69,0 0 1,0 2-23,0 1 1,0-1 55,0 1 1,0 0-44,0-1 1,2-2 6,1 0 0,-1-2-14,-2 2 0,0-3 6,0 3 4,0-3 4,0 5 1,0-6 28,0 5 0,0-4-29,0 3 1,1-3-6,2 0 0,-2 3 79,1 0 0,0-2-76,0-1 164,-1 3-154,3-4 28,-4 5-197,0-5 105,0 2-169,0-3-622,0 0 573,0 4-531,0-3 323,0 2 221,0-3 51,0 0 0,0 0 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8:20.956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0 0 6449,'0'0'0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8:22.940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54 15 7029,'0'5'-728,"0"-2"781,0-3 3556,0 0-3576,3 0-263,-2 0 235,2 0-238,-3 0 24,0 0 75,-3 0 0,1-3 0,-2 0-82,1-1 248,0 2 0,2-1 0,0 2-22,-2-2 137,1 3-149,2-4 416,0 4-80,0 0-234,-4 0-49,3 0 0,-3 0-284,2 0 203,1 0 44,-3 0-21,4 0 296,0 0 117,0 4-316,0-4 0,1 4-24,2-4 0,-2 1-207,1 1 136,-1-1 0,0 2 0,1-2 35,0 2-13,4-2 1,-5 3-2,1-2 1,0-1 7,1 2 61,-3-3 1,5 3 188,-3 0-246,2 2-6,4-4 0,-3 5 31,0-3 1,-2 0-133,2 0 31,-4-3 1,3 4 0,-2-3 11,1 1 1,0-1 17,0 2 0,-3-2-17,3 2 0,-1-2-105,0 1-165,-1-1 2,2-1 261,-3 0 0,0 1 63,0 1 13,0-1 0,1 3-46,2-4-79,-2 0 69,2 0-25,-3 3 10,0-2 47,0 2-3,0-3-564,0 0 568,-3 0 1,1 0-2,-3 0 0,2-2-20,-2-1 1,3 1-25,-3 2 1,3-1-91,-1-2 0,2 2-44,-2-1 1,-1 1 75,-4 1 1,3 0-4,0 0 1,3 0 56,-3 0 1,2 0 212,-2 0-32,4 0 0,-3 1 29,4 1-93,0-1-1,0 3-68,0-4 7,-3 0 34,2 0-8,-2 0 0,2 0 3,-2 0-16,2 0 1,-3 0-83,2 0 32,1 0 15,-3 0-286,1 0-454,2 0 240,-2 0 1,2 0-544,-2 0 1048,3 0 0,-4 0 0,1 0 0,-1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8:34.004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432 31 8963,'5'1'626,"0"2"1,-3 1-503,1 3 1,-3 1 0,1 0 19,2-1 1,-2-2-53,1 0 0,-1 0 0,-1 3 90,0-1 0,0-1-204,0-1 0,0 0 64,0 2-9,0 1 0,0-3 0,0 0 34,0 1 0,0 1-21,0 0 0,0-2-14,0 0 0,-1 0-38,-1 3 1,1-3-30,-2 0 1,0 0 31,0 3 1,1-3 0,1-1 27,-1-1 0,1 1 73,-2-2 0,2 0-61,1 3 1,0-3 34,0 3 1,0-2 37,0 2 0,-1-3 0,0 1-26,-2 0 1,0-2 0,1 3-19,0-1 0,-2-2-80,2 1 1,-2 2-80,-4-2 1,3 3 57,0-2 0,0 2 14,-3-3 0,3 2 0,0-3 52,-1 2 1,2 0 110,-1-3 1,2 0 0,-1 0-1,0 2-5,0 1 0,1-1 0,-2-2-49,-1 0 1,2 0-29,-1 0 0,3 1 88,-3 1-68,-1-1 0,-1 3-45,-1-4 1,3 0 81,0 0 0,3 0-65,-3 0 0,0 0-6,-3 0 1,3 0 37,0 0 1,2 0 5,-2 0 1,3 0 89,-3 0 0,2 0-27,-2 0 0,3 0-151,-3 0 0,2 0-34,-2 0 0,2-3-269,-2 1 355,0-1 0,-1 2 1,0 0 219,1-2 9,3 1-102,-5 2 0,6-3 51,-4 0 0,2 1-111,-2 2 0,2-3 1,-2 1-36,-1 0 1,0-1 0,-2 0-1,1 1 19,-1-2 1,3 4-33,0-3 0,0 2 1,-3 0-1,1 0-16,-1-2 0,3 1 1,0 1-77,-1-2 0,2 2 13,-1-1 1,2 1 0,-1 0-296,1-1 12,0 1 225,3-3 1,0 4-20,0-3 0,0 1-83,0-3 0,0 3 61,0-3 1,-2 0-32,-1-3 91,1 4 0,2 0 15,0 1 0,-1 2 1,-1-2 152,0 0-180,-1 2 163,3-3 0,0 4-67,0-3 0,-1 2-1,-1-1-65,1-3 0,-3 4-12,4-4 39,-3 3 0,2-2 11,-1 1 0,1 2 28,1-4 300,0 3-344,0-5 0,-3 3-121,1-4 0,-1 3 76,3 0 0,0 3 1,0-3-9,0-1 0,0 2-20,0-1 1,0 2-145,0-2 197,0 3 1,0-2 25,0 2 0,0 0 23,0-3-83,0 3 0,0-2 206,0 1 1,0 2-84,0-4-71,0 3 0,0-2 75,0 1-30,0 2-17,0-2-61,0 3-73,0 0 28,0-3 85,0 2 0,0-3 246,0 1-43,0 2 21,0-2-158,0 3-101,0 0-24,0-4 54,0 4 148,0-4 326,0 4-430,0 0-137,4 0 236,-4 0 234,4 0-324,-4 0 351,0 0-406,3 0 0,-1 0-265,3 0 0,-2 0 356,2 0 1,-3 0-72,3 0 0,0 0 1,3 0-82,-1 0 1,-2 0-1,0 0-87,1 0 1,1 0 0,1 0-219,-1 0 301,-3 0 1,3 0-57,-2 0 0,2 0 63,1 0 1,-3 0 0,0 0 0,1 0-82,0 0 1,2 0 215,-1 0 0,1 0 1,0 0 34,-1 0 1,1 0-1,-1 0 31,1 0 1,0-2 0,-1-1-30,1 2 0,-3 0 0,0 0 68,1-2 1,0 2 0,2-1-89,0 1 1,-3 1-174,0 0 0,0 0 0,1 1 1,0 1-164,-1 0 0,0 1 161,3-3 1,-3 0 80,0 0 1,0 0 282,3 0 1,-3 0-32,0 0 0,-1 1-249,1 1 1,2-1-274,-2 1 1,-1-1-1196,1-1 904,-3 0 0,2 0-184,-1 0 405,-3 0 849,7 0 1,-3 0-321,4 0 0,-3 0 1,-1-1-231,0-1 0,2 1-116,-1-1 0,-1 1-98,1 1 1,-3 0-681,3 0-320,-3 0-1014,1 0 1499,-3-4 1,0 3 776,0-4 0,0 0 0,0-3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8:36.613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23 107 8021,'0'-5'529,"0"0"0,-1 0-155,-1 0 1,1 1 60,-2 2 19,3 1-285,0-2-108,0 3 86,0-4 27,0 3-100,0-2 0,0 6 131,0 2 0,0 2 1,0 1-177,0-1 1,0 1 0,0-1-48,0 1 1,0-3-1,0 0 1,0 1 0,0 1-1,0 0 1,-1 0 0,-1-1-1,0-1 1,-1 0 0,0 0-257,1 0 1,-1-2 0,3 2 269,0 1-352,0-3 451,0 0-83,0-3 1,0-3 43,0-2 1,0 1 149,0-1 0,0 2-121,0-2 1,0 3-91,0-3 1,1 3 0,1-2-123,0 1 0,1 1 127,-3-3 1,0 3-122,0-3 194,0 3 1,0-2 287,0 1-330,0 3-49,0-4 1,1 3 5,1-1 0,-1 0-225,2-3 1,-2 3 166,-1-4 68,0 5 21,0-6 0,0 5 29,0-3 0,0 3-8,0-3 1,0 2 0,0-1-64,3 1 1,-2-1-1,1 2 1,0-2 22,1-4 0,-3 3-36,3 0 1,-2 2 16,-1-2 1,0 3 93,0-3 0,0 2 183,0-2-97,0 3-18,0-1-39,0 3 0,0-1 84,0-1-79,0 1-54,0-3 0,1 4 14,1 0-39,-1 0-33,2 0-182,-3 0-400,0 0 414,0-3 104,0 2 0,0-3 88,0 2 658,0 1-516,0-3-398,0 4-115,0 0 352,0-3 426,0 2 167,0-2-189,0 3-132,4 0-366,-3 0 0,3 0 134,-2 0 0,-1 0 0,3 0-14,-1 0 1,-1 0-28,3 0 1,-3 0-114,3 0-239,-3 0 328,1 0 0,0 1 0,0 0-10,1 2 1,-1-1 99,2-2 1,-3 0-47,3 0 0,0 1 0,1 1-291,-1 0 59,-4 1-99,3-3 1,-3 0 172,1 0 165,-1 0 0,2 1 1,-2 0 324,2 2-257,-3-1 1,5-2 2,-3 0-338,-1 0 69,2 0 143,-3 0 658,0 0-623,0 4 0,1-3-152,2 1 6,-2-1 1,2 0-56,-3 1 203,0-1 237,0 3 5,0-4-167,0 0-62,0 3 0,-1-2 157,-1 1 135,1-1 0,-3 0-102,1 2 1,-1-3-123,-4 3 1,3 0-108,0 0 1,3 0-269,-3 0 0,0-2 199,-3 4 1,3-3-147,0 1 0,0-2 325,-3-1 1,3 0 2,0 0 1,3 0-249,-3 0 1,2 0 65,-2 0 1,0 0-110,-3 0 0,3 0 26,0 0 0,3 0 55,-3 0 1,2 0-229,-2 0 220,3 0 1,-2 0-439,2 3-354,1-2-626,-3 2-211,4-3 1750,0 0 0,4 0 0,0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9:46.297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373 10 11591,'5'10'224,"-2"-1"1,-1 1-263,-2-1 0,0 1 0,0-1 1,0 1 149,0 0 1,0-1 52,0 1 0,0-1 0,0 1 0,0-1 0,0 1 521,0-1-506,0 1 0,0-1 0,0 1 0,0 0-12,0-1 1,-4-3 0,0 0-216,-1-2 0,2-1 1,-3-2-1,1 1-153,0 2 0,-2 0 268,-2-1 1,-1-1 0,1 3-22,-1 0 1,1 1-1,-1-3 1,1-1 255,-1-1 1,0 3-212,1-1 1,-1 0 0,1-3-4,-1 0 0,1 0 1,-1 0-1,1 0 60,-1 0 1,4 0-29,-1 0 0,1 0 47,-4 0 0,4 0-85,0 0 1,-1-1-55,-2-2 1,0 1-31,3-5 1,1 4-1,1-2 1,-1-1 40,0 1 0,-1 3 0,4-2 1,-2 1-29,-1-1 1,3 0-1,-3 2-22,1-1 1,2-4 0,-3 3 0,1-1 12,1-3 0,-1 3 4,1-1 0,0 3 1,2-4-37,-2 0 1,2-2-9,-3 0 0,0-1 0,1 1 0,0-1-206,-2 1 249,4-1 1,-4 1-1,3-1 20,-1 0 897,0 5-476,3-3 1,0 5-564,0-3 1,0 3 20,0-3 0,0 2-162,0-2 86,0 4 75,0-2-94,0 4 6,0 0 116,0 4 0,1-3 0,2 2 0,3-2-124,3-1 33,0 0 1,-2 0 122,-1 0 1,0 0 0,4 0-1,-1 0 41,1 0 1,0 0 0,-1 0-79,1 0 1,-1 0-1,2 0 1,0 0-245,2 0 313,0 0 0,-4 0 0,2 0 0,1 0-124,0 0 229,1 0 1,-3 0-116,-1 0 1,1 0 0,-1 0 0,1 0-27,0 0 0,-4 0 0,0 0 0,2-1 0,0-1-381,2-1 0,-1-4 201,1 4 0,-4 0 0,1 2-120,0-2 0,1 2 1,2-2-450,0 2 1,-4 1-575,0 0 1,-5 0 1362,-1 0 0,-4 0 0,-5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9:47.102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29 20 7914,'0'-6'459,"0"2"0,0 3 357,0-2 131,0 2-272,0-3-179,0 4 0,0 1 1,0 2-282,0 3 0,0 3 0,0 1 0,0 2 17,0 1 0,0-1 0,0-1-163,0 2 1,-4-3 0,1 3 0,1-1 0,1-1-138,1 2 0,0 0 1,0-4-1,-1 1-182,-2-1 1,2 1 0,-2 0-48,2-1 1,1 1-930,0-1 813,0-3 0,-1-2-98,-3-4 1,3-1 0,-2-2 26,2-4 0,1-1 1,0-2-41,0 1 1,0-1-1,0 0 524,0 1 0,4-1 0,2 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9:47.899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0 20 7422,'6'0'438,"-2"-1"-193,-4-3 160,0 3 0,0-4 0,1 3 656,2-1-685,-2 0 0,8 4 12,-3 2 1,-1-2 0,2 2-673,0-2 36,2-1 1,0 0 211,1 0 1,-1 0-1,1 0 92,-1 0 0,-2 0-14,-1 0 0,0 0 27,4 0 1,-4 0-31,1 0-90,-5 0-79,2 0 55,-4 0 1,0 1 6,0 2 0,-1-2 71,-2 3 0,1 0 0,-4 0 0,1 0-1,0 1 0,2-1 156,-4-1 0,1 2-97,-4 5 30,1-5 1,2 0 30,1-1 1,3-3 0,-4 3 0,0-1 0,0 1 0,-1 1-96,2-1 1,3-1 0,-3-2-2,2 2 0,0-2 1,2 4-338,-2-1 1,0-3-1129,1 2 0,2 2 1439,-2 2 0,-2 1 0,-1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6.9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349 22 8399,'-7'-3'-290,"0"-2"374,-1 2 1,0-1 0,-1 2 146,0 0 0,-4-1 0,0 3-244,-3 0 79,1 0 1,-6 0-210,1 0 0,-1 1 1,-1 1 193,-3 0 1,-4 3-52,-5-3 0,-1 4 0,-1-2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9:53.835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411 29 9525,'0'-9'5744,"0"3"-5373,0 2 0,4 5-152,2 2 1,-1 3 27,-2 3 0,-2 1 0,-1-1-55,0 1 1,0-1-1,0 1 1,0-1-1,0 1 26,0 0 0,0-1 0,0 1 0,-1 0-91,-2 3 0,1-2 1,-2 1-1,1-1-83,0-2 0,-4 1 0,3 0 34,-1-1 0,0 1 0,-3-1 1,2 0-13,-2-3 0,1 3 0,0-4 0,0 0-27,0-2 0,-2 2 57,0-2 0,2 1-179,1-1 85,0-2 0,-4 3 0,1-4 0,-1 0-42,0 0 0,1 2 0,-1 0 0,1 1-83,-1-1 130,1-1 1,2 0-2,1 2 82,4-2 0,-7 4 7,3-5 1,1 0 201,-2 0 0,1 0-89,-4 0 0,4 0-95,0 0 1,0-2 0,-1 0-2,1-1 1,-1-4-119,-2 0 1,2 2 0,2-1-1,0-2 1,-1 0 23,-1-2 1,2 1 0,-2-1 0,1 1 0,0-1 30,-1 1 0,4-1 1,-3 0-47,-2 1 13,0-1 0,2 1-89,3-1 1,-1 1 0,0-1 0,0 1-29,-1-1 1,2 4 155,3-1 0,0 1-70,0-4 0,0 4 185,0 0 1,0 3-180,0-4 0,0 4-44,0-3 0,0 2 64,0-2 1,0 3 8,0-4-1,0 5 0,1-5 20,2 4-154,-2 0-77,4-2 1,-5 3-290,0-4 335,0 4-206,0-3 4,0 5 173,0 0 427,4 0-122,-3 0 0,7 2 10,-1 1 0,-2-2 0,1 2-61,2-2 1,0-1 0,2 0-87,-1 0 0,4 0 0,1 0 0,0 0 0,1 0-73,0 0 1,-3 0-1,4 0 1,1 1-9,1 2 1,-2-2-1,-1 3 1,-1-2 67,-3 1 0,3-2 1,-1 2-1,-1-2-20,-2-1 0,0 1 0,-1 1 0,1 1 0,-1 0-178,1-2 1,-4-1 0,1 0-863,0 0 1,-2 0-1235,2 0 0,-2-1 1226,1-3-687,-1 3 1,-6-3 1774,-3 4 0,-5 0 0,-6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9:55.43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20 296 15067,'5'-4'462,"-1"-1"1,-4-5 0,-1 2 0,-1 0 0,-1 2-158,1-1 1,0 1 0,0 0-52,-2-1 0,1-2-129,3 0 1,-3-1-264,0 0 0,0 1 1,3-1-1,0 1 61,0-1 0,3 4 104,0 0 1,0-1 36,-3-2 136,0-1 1,0 4 0,1 0 0,1 1 0,2 0 0,-2-3 0,-1 0 0,-1-2-307,0 1 0,1 3 1,1 2 143,1 0-35,0 3 1,-2-3-156,3 4 1,-3-1-1,3-1 77,0-2 1,-2 1 16,5 3 1,-5-1 172,1-2-27,-2 2 0,3-7 1,2 4-45,-1-1 0,0 3-150,-2-1 1,-1 2-398,5 1 264,-1 0 0,4 0-280,-1 0 394,-3 0 1,-1 0 190,-2 0 0,-1 3-62,5 0 1,-4 3 0,2-2-110,-1 2 1,3-3 39,-4 3 0,0-2 0,-2 1-136,2-1 1,-2 0-30,3-1 67,-3-1-140,-1 2-113,0-4 80,0 0 374,0 4-109,0-3 157,0 3 317,0-4-728,0 0 327,-5 5 77,4-4 0,-4 3 0,3-3 11,-1 2 1,-4-1 0,3 4 33,-1-2 1,2-1 21,-4-3 1,1 3-4,-4 0 1,1 1-68,-1-4 0,1 0 0,0 1-168,3 2 1,0-2-823,3 2 623,2-2 1,-4-1 0,2 0-279,-4 0 1,2 0-671,-1 0 1,4 1 353,-2 2 0,-1-2-955,-1 3 1840,2-3 0,-5 3 0,4 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9472,'6'4'1113,"-1"3"0,-1 1-916,-2 1 0,-1 0 0,-1 0 0,0 0 0,0 0 0,-1 1-62,-1-1 0,1 0 1,1 2-1,0 0 68,0 0 0,0 3 0,0 2 0,0 0 134,0 1 0,0 1 0,1 1 0,1-2-99,1 0 0,-2 1 0,2-2 1,-1 1-15,1 0 1,-2-2-1,2 2 1,-1 0-87,-1 1 0,1-2 0,-1-1 1,0 0-1,0-2-11,-1-1 0,0 1-167,0-3 1,1 3 0,1-3 0,-1 1 0,0 0-15,-1-1 0,0 2 0,1 0 1,1-1 68,-1 2 1,1 0 0,0-1-1,0 0 67,0-1 1,0 0 0,-1-2 0,0 0 143,0 0 0,0 2-204,-1 0 1,0-1-1,0 0 1,0 0-52,0 1 1,0 0 0,0-2 0,0 1 22,0 1 1,1 0 0,1-2 0,-1 2 67,1-1 0,-1 1 0,2-2 1,0 0 7,-1 0 0,0 0 0,0 1 1,1-1-5,-1 0 0,0-1 0,0 0 2,0 1 0,0-1 0,-1 1-85,1 0 0,-1-1 1,0 1-1,0-1-45,0 0 1,1 0 46,-2 3 1,0 0-1,0 1-97,2 1 0,-1-3 73,0 3 1,0-5 0,-1 1 170,2 0 1,-2 0-124,2 2 0,-2-2 1,1 3 206,0-1 1,0-3 0,0 2-146,0 0 1,-1-3-1,0 3 0,0 0 1,1-2-47,1 3 0,-1-4 0,-1 2 18,0 0 1,0 0-1,1 0 22,0 0 0,0-1-123,0-1 1,0 1-102,-1 1 0,0-1 127,0-1 0,0-1 1,0 2-59,0 0 172,0-1 1,0 1 19,0 0 1,0-1 10,0 1-60,0-3 0,0 2-114,2-3 0,-1-1 259,2 0 1,-1 1-16,3 0 0,-3-1-178,2 0 1,0-1-1,0 1 1,3-2-289,1 0 0,1 0 240,1-1 0,2 0 0,1 0 36,-1 0 0,0 0 0,-3 0 0,1 0 147,2 0 1,-3 0-122,1 0 0,-1 1 0,1 1 0,0-1-347,1-1 205,-3 0 0,1 0 0,-1 0-444,0 0 523,3 0 0,-1-2 41,3-1 1,-1 1 0,2-1 0,-1 0 0,1 0 0,0 0 299,-1 1 1,0 0-104,-1 1 1,-1 0-1,0-1 1,1 2-1,-1 0 209,0 0 1,3 0-1,-1 0 1,-1 0-255,2 0 0,-1 0 0,1-1 1,-1 0-204,-1 0 0,-1-3 0,-2 1 0,0 0-93,1 0 0,-2-2 0,0 2 0,0-3 113,0 1 0,0 1 0,0-2 0,0 2 193,0 1 0,1 1 0,0-2 0,0 1 10,0 1 0,0 0 0,1 1 0,-1 0 34,0 0 0,0 0 0,0 0-52,0-1 1,2-1-1,1 1-131,-2 0 1,-1-1 0,-3 0-1,0 0-107,1-1 0,1 0 0,1-1 0,-1 1 51,-1 1 1,1-1-1,1 1-26,0-1 1,2-1 0,0 1 0,-2 1 4,-1 0 0,1 2 1,-1-1-19,0 0 0,3-1 0,0-1-197,1 1 108,-6 1 1,4 2-148,-4 0-187,-2 0-661,2 0-1093,-5 0-386,1 0 0,-6 0-2144,-2 0 4782,0 0 0,-3-2 0,2-1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0 12203,'1'5'749,"1"-2"0,-5 1 1,2 2-417,-1 0 0,-1 1 1,1 2-1,0 0 0,0 1 1,1 0 177,1 1-431,-2-2 1,1 3 0,0-3 0,0 0-1,1 0 173,0 0 1,0 2-1,0 0 1,0 0-146,0 0 0,0 2 1,0-2-1,0 0 1,0 0-1,0 0 1,0 0-1,0 0 0,0 0 1,0 1-1,0-1 1,0 1-1,0 1 1,0-1-1,0 1 1,0 1-1,0 0 0,0-1 1,0-1-1,0 0 1,0 0-1,0 0 1,0 0 1015,0-1-1141,0 0 1,0-1 0,0 1-1,0 1 1,0-1 0,0-1 0,0 0-99,0 1 1,2-2 0,0 2 0,0-1-1,0-1 116,-1 0 0,0-1 0,0-1 47,0 1 0,1 1 0,-2 0 11,2 0 1,-2-2-454,2-1 1,-2 0-1027,0 3 498,0-4 452,0 1 34,3-5-348,-3 1-321,2 0 15,0-2-1210,1 2 1291,1-2 1,-1-4 1008,-2-2 0,0-2 0,-1-1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115 119 8455,'5'-2'4016,"-1"0"-1122,-6-1-434,1 1-386,-3 2-1003,4 0-623,-2 4-268,2-1 0,0 4-219,0 0 0,-1-4-928,-1 2 542,2-2 476,-2 2-34,2-1-231,0-1-396,0 1-83,0-4-2122,0 3 2627,0-8 1,-1 1 66,0-4 0,0 1 0,-1 2-67,0-2 0,2 1 169,-2 0 211,2 1 150,0-4 39,0 4-110,0 0 28,0 3 275,0 2-337,0 4 0,0 0 0,0 4-64,0 0 1,0 0 0,0 1 44,0 1 0,0-3 0,0 1-199,0 0 1,0-1-1,0 1 19,0 2 1,0-1-1,0 2 1,0-2 34,0 1 0,1-1 0,1 0 0,-1 0-38,-1 0 1,0 0-1,1 0 1,0-1-70,0 0 0,1-2 1,-2 2-69,0 2 0,0-1 0,0 1-28,0 0 0,0-2 1,0-1-1,0 2 1,0 1 46,0 0 1,1 1-1,1-1 1,-1 0 120,0 0 0,0 1 0,1-2-144,-1 0 1,0 2-1,0-2-188,0 0 1,1 1-164,-2 0 1,0-1-316,0-1 56,0-2-59,0 0 382,0-3 204,0-1 80,0-10 1,0 3 0,0-6 0,0 2 25,0 1 0,-2-3 0,1-1 0,0 0 2,0-1 0,0 0 0,-1 1 1,1 1 8,1 0 1,0 0 0,-1 2 51,-1 0 0,2-2 86,-2-1 1,2 1 0,0-1-16,0 1 1,0 3 0,0-1-1,-1 0 22,0 1 1,0 0-1,-1 0 1,1 0 33,-1 0 0,0 0 1,1 2 310,0-1 139,-1 2 79,2 1 0,0 3-394,0 6 0,0-1 0,0 6-54,0 1 0,0-1 1,1-1-1,0 0-118,0 0 1,1 0 0,-2 1 0,0 0-20,0 1 1,0 1 0,1-1 0,1 1 14,-1 1 1,1-1-1,-1 1 1,0 0-121,0 0 0,-1 0 0,0-3 0,1 0-129,1 1 0,0-3 0,-2-1 103,0 2 0,1 1 22,1 0 1,-1 3-44,-1-3 1,0 2 52,0-1 0,1 1 0,0-1-17,0-1 0,1-2-75,-2 0 1,1 0 146,1 1 0,0-2 7,-1 1 0,0-2 76,0 2 0,0-4 74,1 0-11,-2 2 0,4 1 21,-3 2-312,1-4-241,-2 1 327,0-5-241,0 1 259,-2-2 0,0-4 1,-2-2-101,1 0 0,2-2-42,0 2 307,-2 1 135,3-3 0,-2 1-212,2-3 1,0 4-65,0 0 0,-1 2-191,0-2 80,0 1 188,-1 0 59,2 3 98,0 0-145,0 8 1,0-2-25,0 5 0,0-2-66,0 0 1,1-1 0,0 1-1,0-1 1,1-1-12,0 1 1,-1 1-39,2 1-100,-2-1-222,1-1 299,-2-3 178,0 1 59,0-4-55,0 6-70,0 0-88,0 1 105,0-1 496,0-3-56,0-1-228,0 0-208,-2 0 1,1 3 93,-2 0-15,0-3 76,-2 0 1,0-2-76,-1 0-519,3 0 89,-3 0-376,5 2-117,-3-1 343,4 3 344,-2-4 1084,2 2-1110,-2-4 266,1 0-44,-1-1-24,2-1-71,-2 4 0,1-3 75,-2 2 47,2-2 119,-3 0-142,3-1-79,-1 4 4,0-4-37,2 3 10,-4-3-290,3 4 220,-3-2 0,3 0-62,-2-1 1,2 1 150,-1-2 1,2 1 38,-2-2-64,2 1 0,-3-1-64,3-1 51,0 1 0,0-4-17,0 1 0,0 1-41,0 0 0,0-1 19,0-1 1,0 1 46,0 1 4,0 1 0,0-3 1,0 2 0,0 1-155,0 0 136,0 2 1,0-4 19,-2 2-24,2 0 0,-4-1 66,1-1 0,1 3 200,0-1-177,0 4-37,1-4-76,-1 1-5,2 0-29,0-4 0,1 4-30,0-1 123,0 1 3,1-2 0,-2 2 14,0-3 0,-1 1 42,0-1 0,0 0 1,-1 1-29,0 0 1,2 1 242,-2 1-93,2 2-35,0-4-181,0 3 52,0-3-46,0 4 1,0-5-51,0 2 1,-1 0 21,0 0 1,0-2 94,0 1 23,0 2 0,2-2-22,0 2 0,0-1-52,0 0 1,0 2-29,-1-2 0,0 1 0,0-2-40,2 0 65,-2 1 16,2 4 1,-2-4 0,1 0-16,0-1 19,0 1 0,1 1 1,-2-1-65,2 0 1,-2-1 29,2 1 1,-2 1-16,0-3 0,0-1 1,0-2 1,0 1-20,0 1 0,0-1 43,0 1 0,0 2 7,-2 1 1,2-1-1,-2-1 1,2 3-13,0-1 1,0 3 34,0-4 0,0 4 4,0-3 1,0 4-30,2-3 0,-1 2 7,2-2 13,-2 3-21,3-3 1,-3 3 1,2-3 10,-2 3 0,2-1-94,-2 2-25,0 0-7,3-3 141,-4 2-19,4-3 26,-3 0-32,3 3-89,-4-2 96,4 1 0,-3-1 84,3-1-39,-4 3-66,5-2-7,-5 3 17,4-1-2,-1 2 14,-1 0-48,0 0-6,0 0 0,-1 1 20,2 0 52,-2 0 0,3 3 1,-3-2 5,2 3-8,-2-3-7,2 0 0,-1 0 0,-2-1 0,3 3-1,-2-1 0,0-1 0,3 2 17,-4-1 1,2-1 19,0 2 69,-1-1 49,1-1-81,-2 2 1,0-1 65,2 1-14,-2-1-111,2 1 1,-2-1 18,0 3 1,0-2 40,0 2 1,0-3 7,0 4 1,2-3-8,-1 4 0,1-2-9,-2 1 1,0 0-57,0 0 0,0-2 20,0 1 0,0-2 14,0 4 0,0-2 1,0 2 130,0 0-156,0-1 0,0-1 1,1-1 31,1 1 1,0 0-100,-2 2 14,0-3 1,0 4 63,0-2 0,0-1 37,0 0 4,0-2 1,0 5-28,0-2 1,0 2-17,0 0 1,0-3-14,2-2 1,-2 2-2,2 2 1,-2-1 3,0 0 0,0-1-7,0 2 1,0-2-4,0 2 0,0-2 12,0 1 1,0 0-1,0 0 1,0-2 0,0 1 42,0 1 1,0 0-9,0 0 0,0-2-66,0 1 0,0-2-2,0 4 3,0-4 0,0 4-1,0-2 1,0-1 11,0 1 0,2-1 7,-1 2 0,1-2 7,-2 1-11,0-4-9,0 6 13,0-3 2,0 2 0,0 1-8,2-1 1,-2-1-4,2 0 1,-2-2-107,0 2 101,0-4 0,1 6-4,0-3 1,0 1-1,0 0 1,0-2 0,-1 1-15,2 1 8,-2 0 0,2-1 0,-1 0-54,0 1 1,0 0-7,0-2 1,0-1 51,-1 3 0,0-4 52,2 3-23,-1-2 0,1 3 228,0 1-308,-2-1-366,2-2 444,-2 1 112,0-3 57,0 0-87,0 0 0,0 1-136,-2 2 4,2-1 12,-2-1 1,0-1-91,-2 0 99,2-2 241,-2 2 30,4 0-308,-4-1 119,3 3-320,-3-2 153,2 1 1,-3 0 84,1-2 53,1 0-30,-1 1 51,1-2-48,-1 0-1,1 0 0,1 0 0,0 2 4,2-2 149,-4 2-148,1-2 6,1 0 2,-3 0 31,5 0-116,-2 0 151,0 0 22,-1 0-50,1-2-34,-2 2 11,1-2-156,1 2 85,-2 0 79,1 0 63,1 0-73,-3 0-35,5 0-32,-2 0 3,0 0 32,1 0-6,-3 0 26,4-2-42,-2 1-71,0-1 0,1 0-18,-2-1 64,2 1 44,-1-2 20,2-1 1,-2 0 36,1-3-50,-1 2 1,2-2-18,0 0 1,0 3-43,0-2 1,0 1-25,0-3 0,0 3 124,0 0 1,0 0 455,-2-1-12,2 2-107,-3 1 1,4 3-343,1-2-383,-2 2 194,2-1 0,-2-2-10,0-2 191,0 2 26,0-4-86,2 5 0,-1-4-13,0 0 1,0 2 20,-1-3 0,0 2 22,0-1 1,0 2 21,0-1-27,0 4-71,0-6 0,0 3-81,0-5 1,0 3 104,0-1 1,0 2 90,0-2 1,0 2 174,0-1 7,0 3-160,0-4-15,0 3-146,0-2 1,-2 0 16,1 1 0,-2-1 77,1-3 0,0 1 105,2 0 1,0 3-67,0 0 0,1 2-99,1-2 0,-1-1-69,2-1 0,-2 1 17,0-1 1,0 1 82,-1-3 1,1 3-14,1-1 1,1 2 0,0-1 2,1 0 21,-1 1 0,0 1-57,-1-1 1,1 1 12,-1-3 0,0 2-19,-1 0 108,0 1 1,1 1 35,0-1-14,-2 2-65,2-1 1,-1 2 29,0-3 1,0 0-119,0-1 1,0 0 48,-1-1 1,0 2 319,0-1-167,0 4 1,0-4-21,2 3-57,-2 1 0,3-2-274,-2 1 191,0-1 0,1-1 56,0 1 1,-1-1-51,2 1 61,-2-1 0,3-1-24,-1 0 1,0 1-29,0 2 1,-2 0 34,2-2 0,-1 1 10,1-1 0,-2 1-41,2-1-9,-2 3 59,2-4-27,-3 5-12,0-4 32,0 3 10,0 0 3,0-3 55,0-1 18,0 1-5,0 0-46,0 1-24,0 3 1,-1-1-58,-1 0 38,2 2 18,-2-4 64,2 1 17,0 1-68,0-2 3,0 3-18,0-1-63,0 0-104,0 2 69,0-4 73,0 3 32,0-3 16,0 1-234,0 1-155,0 0 195,0 0 332,-2 1-101,1-1-52,-1 0-1,2 2-3,-2-2 0,1 1 79,-2 0 38,2 0-101,-1-1 146,0 0-95,2 2 1,-4-3 101,1 2-117,1 0 22,-3-1-44,5 2 1,-3-1-79,2 0 6,0 0 63,-3-1-25,2 2 0,-3 2-33,1-1 32,-1 1-6,3-2 49,-1 0 104,1 0-58,2 2-2,-4-1-94,3 1-13,-3-2-66,4 2-107,-2 0 163,0 1 51,1-1 64,-3 0 4,4-2-65,-4 2-3,3-2-32,-3 0-139,4 0-23,-3 2-258,-1-1-624,1 1-607,-3-2 528,1 0 0,1-1 164,-1 0 0,0 0 973,1-2 0,-3-2 0,0-2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3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19 10 8766,'2'-3'551,"-2"0"507,0 2 265,-2-1 0,2 6 0,0 2 0,0 2-1435,0 1 0,-2-1 0,1 0 0,0 0 1,0 0-1,1 1 0,-2 1 0,1 0 0,0 1 1,0 0-1,0-1 0,-1-1 93,1 0 1,-1-1 0,-1 1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4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 5 10728,'2'-3'-15,"-4"1"1139,1 2-648,-3 0 289,4 0-18,0 2-325,0 1 1,0 2 5,0 1 1,0 1-330,0 2 1,0 1 0,0-1 0,0 0 0,0 0 0,0 0-1,0 1 216,0 0 0,0-1-177,0 2 0,0-1 38,0 4 1,0-3-280,0 0 1,0-3 0,0 3 0,0-2 0,0 1 0,0 0-1179,0 1 1004,0-2 0,0-2-729,0-1 1,0 1-202,0 2 1,0-1 37,0-1 0,0 2 1078,0 2 0,2 1 50,1-3 0,1-1 1,1-3-1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0 9 10036,'0'-5'846,"0"1"0,0 5 0,0 2 0,0 4 0,0 2-580,0 2 0,1-2 0,0-2 1,0 1-1,0 1-3,0 0 0,-1 0-333,0 1 0,0 1 1,0 0-73,0 1 0,1-2 0,1-3 101,-1 2 1,-1-1-105,0 1 0,0 2-160,0 0 1,0-2-375,0-2-322,0-3 370,0 2 608,0-5 1,1-4-1,0-4 1,0-1-1,0-1 1,0 0 0,-1-2-1,0 1 1,0 0-1,0 1 265,0 0 1,0-2-233,0 0 0,0 1 0,0 1 164,0-1 0,0 3 205,0-1-307,0 5 308,0-3 253,0 3-532,0-2 0,0 3-212,0 3 0,0 4 0,1 8 0,1-3-92,-1 0 1,-1-1 0,0 1-187,0 0 0,0-1 1,0 0-452,0-1 1,0 0 216,0-1 0,-1-1 236,-1 2 1,0-1 231,1 1 0,0 0-256,0 0 0,0-3-849,1 2 1260,0-5 0,-2 2 0,0-4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213 44 7943,'2'-4'582,"0"0"-122,-2-3 0,0 2 0,-2-1 0,-2 1-183,-3 0 1,1 2 0,-4 1 0,0 0 0,-1 1 0,-1 1 0,1 1 52,1 1 1,0 1 0,0-1-207,0 1 1,0 1 0,1-1 0,0 2-1,0 1 31,0-1 0,1 2 0,0 1 0,1-1-93,-1 1 0,2 0 0,0-1 0,1 2-32,0 0 0,3 1 0,0 0 1,2 0-22,0-1 1,2 2 0,1-1-1,3 0 28,1-1 0,1 0 0,1 0 0,1-1-116,0 1 1,2 0 0,2 0-1,2-1-190,0 0 0,1-2 0,-1-2 1,1 1-413,-1-1 1,-1-1 0,-2-2 0,-2-1-907,-2-1 1,-1-2 1586,-2-3 0,2-1 0,-1-2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93 18 7956,'-4'-5'238,"-1"2"0,1 0 308,-1 0 0,-1 1-176,-1 0 0,-4 2 0,1 2-172,0 1 0,1 1 1,5 2-1,0 0 92,-1 1 1,1-1-1,1 1-143,2 1 0,0 2 1,2 0-1,0 0-118,2-1 0,3 0 0,0 0 1,1 0-26,3-1 0,0 1 0,2 0 1,0-2-99,0 1 0,2-3 0,0-1-215,-2-2 1,0-1 0,0-2-101,-2 0 0,-3-4 1,-3-4 60,-2 0 1,-1-2 0,-2 2 0,0-1-107,-2 0 0,-1-2 1,-1 1-1,0 1 454,-1-1 0,-2-1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2.6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303 47 7815,'-1'-4'252,"0"0"1,-2 0 0,-1 0 0,-2 0-1,-2 0 1,0 1 0,-2-1 161,0 1 0,1-1 0,-3 2 0,1 0 1,0-1-1,0 2 0,0 1 0,-2 0-179,2 0 0,0 1 0,1 2 0,1-1 0,1 3 1,-1-1-1,1 1 6,-1 1 0,1 1 1,0-1-1,0 1 1,0 1-1,0 1 71,0 0 1,2 4-1,-2-1 1,1 1-41,0 0 0,2 1 0,2-2 0,-1 2-46,1 3 1,-1-1 0,2 2 0,1 1 21,1-1 1,0-1 0,0 0 0,0-1 0,0-1 123,2-2 0,1 0-393,4 1 1,2-3 0,1 1 0,1 0-359,1 0 0,1-1 0,3 2 0,0-1-51,2 0 0,-2 0 1,4-2-1,-1-1-39,1-2 1,1-2 0,-2-2 0,-2-1-698,-1-1 1,-2-1 0,-2-1 0,-1-1-105,-1-1 1,-2-4 0,-1-2 1269,-1-1 0,2 0 0,0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8800,'4'-1'882,"-1"2"0,-1 5 0,-2 2-411,0 0 1,0 4-1,0 0 1,0 0-357,0-1 0,1 3 0,0-1 0,0 0-64,0-1 1,0-1 0,0 1-1,0-2-260,0 0 0,1-2 0,0 1-155,-1 0 1,1-2-422,-1 1 36,1-3 530,-2-1 1,0-8 130,0-5 1,0-1 0,0 3 0,0-1-7,0-2 0,0 0 0,1-2 0,1 1 40,1-1 0,-1 0 0,1 1 0,0 0 55,1-1 0,0 1 0,0 1 0,1 1 94,-1 2 1,2 0 0,0 1 0,1 0 201,-1 1 0,0 2 0,0 3 291,2 2-539,-4 1 0,0 5 0,-3 0 0,1 1-18,-1 1 1,-1-1 0,0 2 0,0-1-55,0 0 0,0 1 1,0-2-1,0-1 1,0 2-1,1 0 1,0 0-1,1-1 1,2-3-1,0-6 0,0-4-500,-1-5 1,-1-1-1,0 2 399,0-1 0,1 0 1,-1 0-1,-1-1 0,1-1 55,-1 0 1,2 1 0,-1-2 0,0 0 126,0 1 0,1 0 0,0 2 0,0 1 0,0 0 0,0 3 0,2 0 0,0 1 0,3 1 0,0 3 0,-1 3 0,0 3 0,0 2 0,0 1 0,-1 4 0,-1 0 1,0 2-1,-1 1 0,0 0 0,-2 0 0,2 1 0,-1-1 0,1-1 0,-1 0 0,0-3 0,0-2 0,-1 0 0,0-2-253,1-1 0,-2 0-764,2-3 0,-1-2 33,1-2 1,-2-2 925,0-4 0,2-3 0,-1-2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67 163 7875,'0'-6'875,"1"1"0,2 1 0,3 1 0,2 1-898,0 1 1,0 0 0,-1 1 0,1 0-250,0 0 1,3 1-1,-2 2 130,0 1 1,-4 1-1,-2 0 1,-1 1 124,0 1 0,1 3 0,0 1 0,-2 0 232,0 0 1,-1 0 0,0 0-57,0 0 1,-2-1 0,0 1 0,0-1 0,-2 1-42,1-2 0,-2 0 1,1-1-1,-1-1 28,-1-1 0,1 0 0,-1-2-135,-1-1 1,-1 0-64,-2-1 0,-1-1 0,3-3 12,1-1 1,0 0 0,1-2 0,1-1 28,-1 0 1,3-3 0,0 0 0,-1-1-167,0 0 1,2-2-1,-1-2 1,1-1-87,-1-1 0,2-1 0,-2-2 1,0-2 131,0 0 1,0-1 0,1 0 14,0 2 0,1 1 0,-1 3 0,0 2-34,1 2 0,-1 3 961,0 0-561,2 2 0,-2 10 0,2 5 0,0 4 3,2 2 1,-2 4-1,2 3 1,-2 1-153,0 2 0,0-1 1,0-2-1,0-1 33,0-2 1,0-1 0,0-3 0,1-1-923,0 0 1,0-3 0,0 1 0,0-2-805,1-2 1,-1 1 1591,1-2 0,3 1 0,2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92 7872,'-4'-6'146,"-1"0"1,1 1-1,-1 0 262,-1 1 1,-1 0 0,-1 0-258,0 1 1,-1 2-1,0 0-59,0 2 1,1 2 0,2 2 0,1 0-3,1 1 0,0 2 0,-1 0 0,1 1-37,1 1 0,0 0 1,1 0-1,1 0 36,1 0 1,0 2 0,0-2-1,0 1-100,2 0 0,0 1 0,3-2 0,1 0-61,0-1 1,-1-1-1,0 0 1,0-2-1,0-1 1,1-1-1,0 0 1,2-1-1,1 0 1,-1-2-1,0-1 1,-2-3-1,-1-1-728,-1-2 1,1-2 711,-1-1 1,-1-1 0,0 2 0,-1-2-28,0 0 1,-1-1-1,1 1 1,-2-2 112,0 0 1,0 1 0,0 0 200,0 0 1,0-1-1,0 2 294,0 0-260,0 4 177,0 3 0,0 9 0,0 3-215,0 1 0,2 1 0,0 0 0,0 0-144,2 2 1,0-2 0,0 2 0,0-1-23,1 1 1,-1-1 0,1 1 0,1-2-185,-1 0 0,1-4 1,-1 0-351,1 0 1,1-1 167,2-2 0,0-2 1,-1-2-1,-1-2-11,-1-2 1,-1-3 0,-1 0 0,-1-2 110,0-1 1,0-3 0,0-2 0,0 1 201,-1 0 1,0 1 0,-1-1-1,0 1-9,0 0 1,0-3 0,0 4 0,0 0 71,0-1 0,0 1 0,-1 0 0,0 2 153,0 0 0,0 2 0,0-1 392,0 0 224,0 2-397,0-1 1,0 6-159,0 4 1,0 4-1,1 8 1,1 1-42,1 1 0,0 1 1,1 1-1,-1-1-174,0 1 0,0-1 0,1-1 1,1-1-185,1-1 1,-1-2-1,1 1 1,-1-2-48,1 0 0,-1-2 0,2-1 1,-2-1-236,1-1 0,0-1 0,-1-3-982,1 0 1421,-1 0 0,3-4 0,-1-1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159 1 8109,'-5'6'204,"-1"0"0,-3-1 0,-3-2 1,-2 0-1,-2-1 0,-2-1 1,0-1-205,-1 0 0,-1-2 0,-2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136 5 9165,'-2'-3'585,"-3"2"1,-3 0 0,-2 1 0,0 1-535,1 0 1,0 0-1,-1 2 1,1-1-130,-2 1 1,2 0 0,1 1-1,1-1-23,1 0 1,0 0-1,1 1-822,1 1 0,0-2 542,1 2 0,4-2 1,4 3-1,2-1 148,1 1 0,2-1 0,2 1 0,0 0 131,2 0 0,-1 2 0,1-2 0,1 0 448,-1 1 1,2 0 0,-2-1 0,0 1-120,-2-1 0,-1 1 0,-2 0 0,0-1 86,-1 1 1,-1 0 0,-1-1 0,-1 1 118,0-1 0,-2 2-353,0-1 1,-3 3 0,-3-2 0,-1-1-6,-2-1 1,-1-2-1,-2 0 1,-1 0-145,-2-1 0,-3 1 0,-1-3 0,-1 0-14,1 0 0,0-1 0,1 0 1,1 0-4,2 0 1,1 0 0,2-1 0,1 0-841,1-2 1,0-1 0,3-1 390,-1-1 0,3 1 0,1-3 536,0 0 0,1 0 0,0-1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23 8097,'-4'-5'695,"2"-1"0,-5 3 0,-1-1 239,-3 1 1,-1 2-643,-2 1 1,2 0 0,0 1-1,2 2-67,2 1 0,0 1 1,2 1-1,1 0-55,0 1 1,1 0-1,0 2 1,1 0-225,1 0 0,2 1 1,0 1-1,0 1 30,2 0 1,0 0 0,3-3 0,1 0 0,2-1 0,1 1 0,2-1 0,-1-2 0,0 1 0,0-2 0,1 0 0,-1-2 0,1 0 0,0-2 0,0 1 0,0-1 0,0 1-1685,0-1 1,-1-2 0,0-1 1296,-2-1 1,-1-1 0,0-2 410,0 1 0,-2-2 0,1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35 7836,'-1'-8'809,"0"0"-363,-2 2 0,-1 3-141,-1 0 0,-1 1 0,-1-1-80,-2 1 1,1 2 0,0 2-1,1 1-212,-1 3 1,1-1-1,0 3 1,-1 0-1,2 1 33,0 1 1,0-1 0,1 2 18,1 0 0,1-1 0,0-1 0,2 0-18,0 0 1,1-2 0,1 0-1,0 1-8,2-1 0,2 1 0,2-3 0,0 1-54,0-1 1,2-1 0,0 0 0,-1-1-66,1 0 1,0-2-1,0 1 1,0-2-71,0-2 0,-1-1 1,0-2-1,-1-1 0,-1-1-44,-1-1 0,0-1 0,-1-1-123,-1-2 1,-1-1 0,-2-1 0,0-1-367,0 1 1,0 2-1,0 2 56,0 0 1,0 4 626,-2 0 0,0 1 0,-3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10750,'-2'9'1042,"0"0"-861,2 2 0,0 2 0,0-1 0,1 0-102,1 2 1,-1 0-1,-1 1 1,1-2-62,0 1 1,0-3-1,0 2-100,0-2 0,-1 0 1,0-2 6,2 2-846,-2-1 585,2-3 0,-2-2 187,0-5 1,0-4-1,0-5 87,0-2 0,0 1 0,0 1 0,0 0 0,0 0 0,0-1 1,1-1-1,0 0 0,0-1 0,1-1 0,-1 0 0,1 0 89,1-1 1,-2 3 0,2 0 0,0 2 123,1 2 0,1 1 0,2 2-85,1 2 0,1 0 1,1 2-1,-1 2 10,-1 0 1,1 2 0,-1 1-1,0 0-59,0 1 0,-2-2 0,1 3-613,-1-1 0,-1 1 1,1 0 595,-1 1 0,-3-3 0,0 2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44 7379,'-5'3'1264,"3"3"0,0-2-950,2 5 1,2-2-1,1-1-218,1-1 0,0-1 0,1 0 0,1 0-135,1-1 1,2-2 0,0 1 0,0 0 48,1-1 0,1 0 0,1-1 1,-1 0-1,0-1-435,-1 0 1,-2 0 0,-1-2 256,-1 0 1,0-2 0,-3 0-1,-1-2 105,0 1 1,0-2 0,-2-1 77,0 1 1,-2-3 0,-1 2 0,-1 0 39,-2 3 1,0 1-1,-1 2 1,-1 1 137,0 0 1,-2 0 0,0 2 0,-2 1-4,0 0 1,-2 2-1,1 2 1,-2 2-1,1 0 1,0 1 0,2 1-1,2 2 346,0-2 1,4 2-1,1 0 1,3 0-183,2-1 1,0 2-1,2-1 1,3 0-165,2 0 0,3 0 1,2 0-1,2-2-349,1 1 0,3-2 0,1 0 0,1-1-372,0-1 0,-1 0 1,-3-2-1,1 1-722,-1-1 1,-2-1-1,-2 0 1253,-2-1 0,0-3 0,-1-1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1 105 8540,'3'-1'4013,"-1"4"-3736,0 7 0,-1 1 0,0 2 1,0 0-1,0 1 0,0 1 0,0 1 76,1 2 0,-1 2 0,1 3 1,1 1-90,-1 1 1,1 3 0,0-4 0,0-1-238,0-1 1,0-3-1,-1 0 1,0 0 49,-1-2 0,0 1 0,-1-4 0,0-2-509,0-1 0,0 0-1299,0-3 1175,0-1 0,-3-3 0,-1-6 475,1-3 0,2-3 0,-1-2 0,0-1 40,1-2 1,-1-3 0,2 1-1,0-1 94,0 0 0,0-2 0,0 0 0,1 0 445,0-1 0,0-3 0,2 2 0,-1 0-456,0-1 1,-1 3 0,1-2 0,0 2-109,-1 1 1,2 0-1,-1 0 1,0 1 53,0 1 1,2-1 0,-2 1 0,2 1 80,1 0 1,-1 3 0,1 1-1,1 1 246,-1 2 1,3 0 0,0 3-156,0-1 1,2 3 0,0 0-137,0 2 0,-2 0 0,-1 0 0,1 0 0,0 0 21,0 2 0,-1 1 0,0 2 0,-1 2-240,0-1 0,0 5 1,-1 2-1,-1 2 116,1 2 1,-2-1 0,1 5-1,-2 0 107,0-1 1,0 2 0,-1-1 0,1 0-29,-1 1 0,-1-1 0,0 0 0,0-3-37,0-1 1,0-2 0,0-2 0,0-1-182,0 0 0,0-2-55,0 2 0,0-2-377,0 0 286,0-5 174,0 1 1,1-6-1,0-2-116,0-3 0,1-3 0,-1-1 0,1-2 197,-1 0 0,0-4 0,-1 0 0,2-2 111,1-3 1,0-3-1,1-2 1,0 0 107,-1 1 0,3-1 1,-2 0-1,1-1 0,0 0 50,-1 0 0,1 1 0,-1 4-98,0 1 0,1 3 0,-1 5 1,1 0 494,-1 3-325,0 3 1,2 2-95,1 1 0,-1 5 1,1 4-1,0 4-19,-1 3 0,0 5 0,-1 7 0,1 4 5,-2 2 1,0 2 0,-1-3 0,-1 1 61,1 1 1,0-1 0,0 0 0,0-3-162,1-1 1,1-2-1,1-2 1,0-1-207,0-1 0,0-2 0,0-1 0,1-1-168,0-1 0,-1-2 0,0-3 0,-1 0 1,0-2-1247,-1-1 0,0 0 157,0-2 1438,0-2 0,-1-4 0,-1-3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3.6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152 72 6888,'0'-5'411,"-1"0"1,0 1 0,-1 1 0,-1-1 0,-1 1 898,-1-1-1188,2 1 0,-1-2 0,0 1 1,0 0-1,-2 0 0,-1 0 0,0 0 177,1 1 1,-1 0 0,0 0 0,0 0-122,1 1 1,-1 1 0,1 0-1,-1 2 1,1 3-72,-1 0 1,1 2 0,-1-1 0,2 2 61,1 2 1,0 1-1,1 0-53,0 1 0,1 0 1,2 1-1,0 1-55,0 0 1,0 3-1,0-3 1,2 2 24,1 1 0,2-2 0,0-1 0,1 0-35,-1-1 0,1-1 0,0-2-327,1 0 1,0 0 0,0-2 0,0-1 0,1-1-193,2-2 1,-2-2-1,0 1 1,0-1 98,0-1 1,-1-1 0,1-1-1,0-2 199,-2-2 0,0-2 0,-1-1 0,0 0 1,0-1 5,-2-2 0,1-3 1,-2 2 96,-1 0 1,0-2 0,1 3 0,-1 1 0,0 0 688,0 3 1,-1-2 409,0 3-716,0 0 1,-2 5-1,-1 2-36,0 3 1,1 2-1,2 2 1,0 0-4,0 1 0,0 1 0,0 1 1,1 1-247,2-1 0,1-1 0,5 1 0,0 1-186,1 0 0,0 0 0,1-1 0,0-1-330,1 0 0,-1-3 0,1 1 0,-1-1-72,0-1 0,-3 0 0,-1-2 557,-2-1 0,3 1 0,0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75 8229,'-1'-9'386,"0"-1"0,-1 2 0,-3 1 0,1 0 0,-1 1 0,0 1 0,0 0 0,-1 1 65,-1-1 1,-1 1-1,0 1 1,-1 2-177,0 0 1,-1 3 0,-1 2 0,2 1-76,-1 3 1,1 2-1,1 3 1,1 2-1,3 0 1,0 2 0,3 3-1,0 3-48,0 3 0,1 3 0,1-1 0,0 0-47,0-2 1,4-1 0,0-2 0,1 0-97,2-1 0,0-1 0,1-1 0,-1-4 0,0-1 0,0-3 0,-1-2 0,0-4 0,1-1 0,1-3 1,0-3-1,0-5 0,-2-4 0,0-3 0,-2-4 0,0-3 0,-1-3 0,-1-3 0,0-2 0,-1-3 0,-1-2 1,-1-3-1,0 1 0,-1 3 0,-1 3 0,-3 5-9,-1 3 0,-4 2 0,-1 3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7911,'5'5'375,"-2"0"0,-1 0 1,0 3-1,-1 0 1,0 1-1,-1 0 1,0 1-1,1 1 146,1 0 0,-1 1 1,-1 3-1,0 0 0,0 2 1,0 1-1,0 2-388,0 1 1,0 1 0,0 0 0,0-1 0,0-1 0,0-2 0,0 0 0,0-2 0,0 0-24,0 0 1,1-4 0,0 1 0,0-2-257,0-1-27,1 0 61,-1-2 1,4-6 0,0-5 82,0-5 0,0-5 1,-1 0-1,0-2 1,1 0 54,1-2 0,1 1 1,2-2-45,0 0 0,0 0 0,0-3 341,1 0 0,-1-2 1,1 1-1,-1 2 1,-3 2-176,1 2 0,-1 1 0,-2 2 0,0 1-625,1 2 1,-2 0 0,-1 0 0,1 0-574,-1-2 0,-1 2-453,1-2 1,0 2-157,-1 0 1659,2 5 0,0-1 0,1 3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53 9793,'4'7'0,"1"-1"862,1-1 0,-3-2 1,2 0-1,-1 0-817,0 1 0,-1 0 1,1 1-1,1-1 1,0 1-1,1-1 1,0 0-175,1 1 0,-1-3 0,2 0 50,-1-2 0,3 0 0,0 0 0,-1-2-17,-1-1 1,-3-1-1,2-1 1,0 0-25,-2-1 0,1-2 0,0 1 0,0-1 30,-1 1 1,-3-1 0,0 0 0,-2 0 0,0-1 0,0 1-1,-2 0 1,-1 2 0,-1 2 0,-2 1 0,-1 2 0,-2 1 150,0 1 1,-1 2-1,-2 1 73,-1 2 0,-2 1 0,1 2 1,-1 0-109,0 0 1,2-1 0,-1 2 0,4 0 192,0 2 0,4 1 0,1 2 0,4 2 102,0 0 0,2 3 1,2-2-1,3 0-105,2 0 1,1-2 0,1 0-183,2 1 0,1-2 0,0 0 1,0-1-1,0-1 75,1 0 1,-3-2-1,0-2 1,-1-3-691,0-1 0,1-3 0,-1-1-931,0-2 0,-2-4 0,-2-5 1512,-1-3 0,2-3 0,0 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217 39 8506,'-8'-1'1853,"1"-1"0,-1 0-724,0 0 0,-1-3 1,0 1-641,2-1 0,1 1-374,1-1 1,-1 2-1,-1-1-79,-2 2 0,2 3 0,0 1-72,-1 2 1,1 2 0,2 0 0,0 2-450,0 0 1,2 1-1,1 0 1,0 1 196,1 0 1,1 2-1,2-2 1,2 0 42,1 1 0,3-1 0,0 1 1,1 1-5,1-1 0,3 1 1,-2 1-1,2 0 120,-2 0 0,1 0 0,-3-1 0,0 0 185,0 0 1,-3 1 0,-1 0-1,0 0-51,-2-1 1,-1 0-1,-2-2 1,-1 0-22,0-3 1,-2 0 0,-4-3-1,-1 0 111,-4-1 0,-2-1 0,-2-2 0,-2-2-202,1-1 1,-1-1 0,1-2 0,1 0-144,1 1 1,1-3-1,2-1 1,0-1 249,2-1 0,0 0 0,1-2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107 3 8432,'2'-2'4608,"-3"3"-4419,-4 3 0,-1 4 0,1-1 1,0 2 11,-1-1 0,1 5 0,0 1 0,1 2-146,0 2 1,-1 2 0,1 0-1,1 0 48,0 1 1,0 0-1,-1 1 1,0-1-1,0 2 236,1-1 0,2 1 1,-2 0-112,-1-1 1,2 0 0,1-2 0,0 0 34,0-1 0,0 2 0,-1-1 0,1 0-218,-1 0 1,1-2 0,1-1 0,0 0 14,0 0 1,0 1-1,0 0 1,0 0-217,0 2 80,-2-2 1,1 2-1,0-3 164,0-1 0,1 0 1,0-2-1,-1-1 61,-1 0 0,1-1 0,1 1 0,0 1 0,0 0 11,0 1 1,0 0 0,0-2 357,0-2-412,0 2 0,0-2 0,0 2 21,0-1 1,1 1-1,1-2 1,1 1-47,0-1 1,1 3-1,0 0 1,-1 0-4,0 0 1,0-1 0,2 1 0,-1-1-34,1 0 1,-1 0 0,0-1 0,-1-2-68,0 1 1,0-2 0,1 2 0,0-2-122,-2 0 1,1 0 0,1 1-1,0 0 41,-1 0 0,0-1 0,1 0-26,-1 0 0,0 0 0,0 0 0,1-1 0,1 1 64,-1 0 0,1 0 0,-1 0 0,0 0 144,1-1 1,-1 1-1,1-1 1,-1-2-89,0 1 1,1 0-1,-1-1 1,1-1-159,-1 0 0,0 0 0,1-1 1,-1 1 28,1-1 1,0 0 0,0 1 78,1-1 1,0 1 0,0-1 0,-1 0 97,1 1 1,1-1 0,0-1 0,0 0 50,0 1 0,0-2 0,1 1-200,1 0 1,-2-1 0,1 0-73,1-2 1,-2-1 0,0-1 0,1-1 0,0 0 59,-1-1 1,1 0-1,-2-1 1,1 1 67,-1-1 1,1 0 0,0 0-1,-1-1 186,0 1 1,0-2-1,-1 2 1,1-1-144,0-1 1,-1 0 0,0-1-1,1-1-53,0 0 0,-1 0 0,0-2 0,-1-2-43,-1-1 0,0-1 0,-1 1 0,0-1-47,0 1 1,-1 0-1,-1 2 1,0 1-1,0 0 83,0 1 1,0 1 0,-1 0 107,-2 0 1,0 1 0,0 0 0,0 1 62,1-1 1,-2 0 0,1-1-1,-1 0-4,0 0 1,-1 0 0,0 1 0,0-1 13,-1 2 0,0-1 0,2 1 0,-1 0 17,1 1 0,-2 0 1,0 0-1,-1 0 13,1 1 0,-2 1 1,1 0-1,-2 1-41,1 0 1,-2 0 0,0-2-1,0 1-23,-2 0 0,1 0 0,-1 0 0,2 2-180,-1 0 0,2 0 1,-2 2-1,2 0 2,0 0 0,1 1 0,0 2 0,1 1-48,-1 1 0,0 2 0,0 0 0,-1 2-63,0-1 1,-1 3 0,0-1 0,0 0-36,0-1 1,1 1-1,1-1 1,1-1-638,1-1 1,-1 0-1033,1-1 1916,0 0 0,-1-2 0,1 1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36 8122,'2'-3'5046,"-2"-2"-4705,-5 0 0,0 0 0,-3 1-197,0 1 0,1-1-605,-2 1 54,0 1 59,3 0 273,-1 2 163,5 0-190,0 4 66,2-1 120,0 4 123,0-3 1,-1 0 260,0 1-88,0-1-198,-1 1 1,2-1 372,-2 0 126,2-1-694,-2 1 0,1 0-56,0 2 0,0 1 49,-2 1 1,2-1-89,-2 0 1,1 0 0,0 1 320,0-1 1,-2-1-79,1 1 1,1 0-1,-1 1-67,2-1 1,-2-1 43,1 2 0,-1-3-214,2 3 1,-2-1-93,1 2 0,1 0 267,1 0 1,-1-1 21,0-1-133,0 2 1,-1-3-39,2 3 36,0-2 1,0 1 17,-2-2 0,2 2 34,-2-1 1,2 0 19,0 0 0,0-1 99,0 1 1,0 1-11,0 1 0,0-1 158,0 1 1,0-1-116,0-1 0,0-1-87,0 1 0,0-1-54,0 1 0,0-1 27,0 2 0,0-4-28,0 2-81,0-2 114,0 4-3,-2-5-211,2 5 103,-2-5 1,2 5 90,0 0 0,0-2 50,0 2 1,0-2-53,0 1 1,0-3-27,0 2 1,-2-1 2,1 2 1,-1-1 17,2 1 1,-1-2 17,-1 1 1,1-3 30,1 2 0,0 0-34,0 2 1,0 1-50,0 0 0,-2 0-48,1-1 1,-1-1-182,2 1 1,-1-1 6,-1 2 0,-1-4 152,2 2 0,0-3-412,1 3 360,0-4 48,0 3 1,0-2 28,0 3 0,-1-1 1,0 2-82,0-1 0,-1-2 75,2 2 1,0-2 90,0 3 0,0-1 55,0 2 0,0-2 50,0 1 1,0 0-82,0 2 1,0-1 0,-1 0 37,-1 0 0,0-2-86,1 1 0,0 0 32,0 2 0,0 0 3,1 0 0,0-2 68,0 0-91,0-1 0,0-1 59,0 0 0,0-3-25,0 4 0,0 0-37,0 3 1,1-4-69,0 1 60,0-2 0,1 4 0,-1-2-33,1 1 1,-1-1 0,0 1 27,0-1 0,0 1 73,0-1 0,0 1-1,-1 1-61,0 1 1,0 0-7,2-2-43,-2 1-207,2-1 232,-2 2-17,0-4 0,0 1-148,0-1 67,0-1 272,0 4 0,0-1-86,0 2 0,0-3 0,0 0 1,0-2 1,0 3 0,0-2-8,0 1 1,0-2 88,2 2-149,-2-2-239,2 3 79,-2-2 0,1 3 39,0-3 106,0 3 0,1-1 79,0 0 1,-2 1-41,2 0 0,0-3 26,-1 1-279,1-2 20,-2 4 172,0-3-29,2 1 256,-2 1-158,2-2 1,-2 1 242,2-1-473,-2-1-23,2 2 1,-1-1 130,0 1 42,0-1 23,1-1 1,-2 2 120,2 0 0,-1 0-112,2-2 0,-2 3 0,2 0 1,-2-1 33,1-1 0,0 0-32,-1 2 1,1-3-5,-1 1 1,0 0-2,2 2 1,-2 0-7,1 0 0,0-1 1,-1 2 0,2-1-15,-1 2 1,0-2-159,-1-1-2,0-1 94,2 1 1,-2 0 108,2 2 1,0-2 0,0 0-25,0 0 0,-2-1 22,1-1 0,0-1-165,1 3-92,-1-1 146,2 2 0,-3-2 97,2 0 1,-2 0 0,2 0-2,1 1 47,0 1 0,-1 1-40,-1 0-21,1-2 0,0 0 6,0 0 1,0 0-113,2 0 175,-3-1 1,2 3 0,-1-1 165,1 0-224,-2-1 0,2-3-15,-1 0 1,1 0-98,1 2 111,-1-1 1,0 0 33,1 1 0,-1-2 0,1 0-12,-1 0 1,0 0 88,1-1 0,0 1-202,1 2-16,-2-1 0,3 1 144,-3-1 0,1 0 45,1 1 0,-3-2-3,2 0-99,-2 0 0,3 0-249,0 0 162,-2-2 70,2 1 4,-3-1 169,3 0-136,-1 3 1,-1-3-153,0 2 64,-1-2 1,2 1 50,0 0 0,1-2-31,-1 2 0,-1-1-10,2 0 0,-1 0 67,2 0 0,-3 0-19,2-1 1,-2 0-6,2 2 0,-1-2 9,1 1 0,-2 0-80,2-1 0,-1 0 89,2 0 1,-2-1 5,1 0 0,-1-1-19,-1-3 1,1 2 19,-1 0 0,1 0 17,-1-1 0,1 0 19,-1-1 1,0 1 0,1-1 32,-1 1 0,2-1 12,0-1 0,0 1 0,0-1-22,0 1 0,-1 1 0,0 0-39,1-1 1,-1 1 0,1-1-25,-1 1 1,0 0-11,1-1 1,-1-1-1,0 0 1,0 1 11,0 0 1,-2 1 0,0-1 0,0 1-3,1-1 1,-1 1-1,0 0 20,2-1 89,-2 1 1,3-1-45,-3 1 1,0 0-43,2-1 1,-1 0-35,1-1 0,-1 0 0,-1-3-11,0 2 1,-2-1 0,2 2-160,-1-1 204,1-1 0,-2 0 1,2 0-1,-1 1 142,1 1-147,-2 0 1,2 0 0,-2-2-1,1 1 141,0-1-122,-2 2 1,2-1 0,-2-1-22,0-2 1,0 1 0,0 2 1,0-1 0,1 0 32,0-1-13,0 2 1,1-1 28,-2 0 0,0 0-51,0-1 1,0 0-10,0 0 1,0 2-10,0 0 1,0-1-32,0 0 0,-1 2 0,0 1 21,0 0 11,-1 2 11,2-2 0,-1 2-27,-1-3 1,-1-1 36,2-2 0,-1 1 105,1 0 1,0 1 252,-2 1-283,2 0 1,-2 0-61,2 0 1,0 1 0,-1 1-6,0-1 0,1-2 0,-2 1 14,0-1 1,1 2 213,-1-1 134,2-1 0,-3 2 262,1-1-513,1 3 1,-1-1-1,2 1 7,-2-2 0,-1-2 1,0 0-100,-1 1 0,1 0 0,-1 0 73,1 0 0,1 1 62,0 1 0,0 0-82,-1-1 0,1 1 15,0-1 0,-1 1-128,-1 0 0,-1-1 9,-1 1 0,1-1 1,0 1 220,0 0-131,1 1 1,-2 0 116,1 1 0,1 1-77,-3 1-251,1 0 1,-2 0-80,0 0 1,-1 1 0,0 1 90,0-1 0,1-1 1,-1 0-14,0 0 1,2 0 243,-1 0 1,0 0 27,-1 0 1,1 0-1,2 0-90,-1 0 0,1-1 12,0-1 0,-1 1-72,-1 1 0,2 0 86,0 0 0,-1 0 0,0 0 61,1 2 1,0-1-92,3 2 0,-1-1 0,0 1-15,-1 0 0,0-1-67,1 1 4,-1-2 1,-1 1 0,-1-2 118,1 2 1,1-2 132,2 2 1,2-1-75,-3 0 1,3 0-151,-1 2 20,1-2-52,-3 3 8,-1-2 81,1 3 1,-2-2 292,3 0-244,0 0-138,-1 1 0,2 0-208,0 1 78,2-3 0,-3 2 40,2-1 1,-2 0 59,-1 0 1,1 0-111,-1 1 30,1 0 63,0 1 149,-1-1 0,3 0-209,0 0 0,1-2-217,0 2 87,0 0 200,-1 0-4,2-1-94,-2 1-61,2-4-80,-2 4 128,2-4-396,0 2 112,0 0 72,0-1 244,2 1-98,-2-2 129,2 2-135,-2-2-109,4 2 0,1 0 255,4 1 84,-2 1-91,-3-1 179,-2-2 1036,-2-1-1651,2 0 1,0-2 323,1-2 0,1 1 321,-1-2 0,-1 2-55,1-2 1,1 3 275,2 1 0,-2 0-46,1 1-172,-1 0 0,3 0-239,-3-2 0,-1 1 128,0-2 1,0 2 159,1-2 1,1 0 52,-1-2 1,1 2-25,-1 0-108,0 3 1,1-3-1,0 2 146,1-2-270,-3 1 1,4-2 80,-3 1 1,0 0 35,-1 0 15,-2 1 0,3-3-22,-1 1 1,-1 1 139,1 0-113,-2 2 0,5-2 0,-1 2-64,1 0-8,-1-3 1,3 4-8,-2-3 0,0 0 0,-2-2 9,1 1 1,-1 1 40,1 0 1,0 2-1,0-1 120,1 0 0,0 2 49,0 0 0,1 1-36,2 1 0,-2 0-207,-2 1 1,2-2-620,-1 2 190,0-2 384,0 1 0,0-1-23,2 0 0,0 2 443,-3 1 1,1 0-210,-1 1 0,-1-2-300,1 0-181,-3-2 260,4 1 0,-3-1 6,5 1 93,-5-1 0,4 1 25,-2 1 60,0-1 0,-2 0-207,0 0-94,-2-2 145,3 2 1,-2-1 83,3 0 0,-1 0 183,1 2-150,1 0 0,-1 0-33,1 0-78,-3 0 0,-1 0-4,0 0 1,-1-2 46,2 2 0,0 0 71,1 2 0,0 1-28,1 1 0,-1 0-28,1 1 1,-2-3-83,-1 1 1,0 1 23,1 0 0,-1 1 0,2 1 37,-1-2 0,-2 1 0,2-2 42,1 1 1,-2-2 0,0 2-81,0-1-84,2-1 1,-3 0-308,2-2 392,-2-2-376,1 1 407,-4-6 0,1 1 1,-2-3-20,-1-1 1,0 2 0,0-2 0,0 0 0,-1 0-14,1-1 0,-1 0 0,0 0 0,-1 0 52,0 1 0,0 1 0,0 0 0,1 0 0,-1 0-26,0 1 1,1 0-10,0 0 0,-2 1 0,1 0 0,0-1 0,-1 1-98,0-1 1,-1 1 156,2 0 1,3 1 212,-2 0-6,2 0 34,0 0-240,-1 1-51,4 2-177,-2 0 0,2 3 218,2 1 0,-1 1 0,2 2 18,0-1 1,0 1-195,0-1 0,-2-2 9,2 2 0,-1-2 0,0-1 38,2 0 0,-1-1 47,1 0 0,0-1 110,2 0 1,-3 0 130,2 0-85,-4-1-54,5 0-54,-1 2 22,1 1 1,1 1 0,0 1 29,-1-1 0,-1 1 0,1-1 17,-1 2 1,-2-2-1,0 0-21,0 0 0,0 0-32,-1 0 1,1 3-27,2 0 0,-3 0 1,0 0 2,0-1 1,-1 1 14,2-2 0,-1 2 9,1 2 0,-2-1 0,1 0-58,0 0 1,0-3 17,0 1 1,-1 0-79,2 0 1,-2 2 119,0-1 1,0 0 26,-1 1 1,1 1-9,1 3 1,-1 0-38,-1 2 0,0-2-48,0 0 0,0-1 10,-2-2 0,2 1 1,-2 0 4,0 0 1,1-2-18,0-1 0,0 0-22,-1 0 0,2 2-221,-2-2-550,2-2 657,0-2 1,-2-4 73,1-1 0,-1-1 49,2-4 0,0-1 0,0-4 0,1 2 0,0 1 53,0 0 1,1-1 0,-1-1 163,1-1-144,-1-1 0,-1 2 0,1-1 82,0 0 1,0 2 0,0 0 45,0 1 0,-1 0 1,0-1-1,0 1 33,2-2 1,-2 2 0,2 1 7,-2-2 0,0 1-207,0 0 1,0 0 0,-1 2 23,-1-1 1,0 3 23,1-1 0,0 0 24,-2 0 358,2 2 1,-3 4-327,1 5 1,1 1-1,1 3 1,0-1 0,0 0-31,-1-1 0,1 1 0,1 1-81,0-1 0,0 2-43,0 0 0,0 1 1,0 1-19,0 0 0,0-4 1,0 1-134,0-1 1,0-1-645,0 0 588,-2-1 1,-2-3 0,-2-4 186,0-3 1,2-2 0,1 1-1,0-1 1,0-1 111,0-1 0,0 1 157,1 0 1,-1-1 0,2-2 235,0 0 1,1 0 0,0 1 444,0 0-442,0 4-248,0-3 1,0 8-133,1-2-134,0 4 1,1 3 0,-2 0-100,2 1-11,-2 0-305,2-2 396,-2-1 170,0-1 1,0-8 9,0-1 0,0-1-32,0-1 1,0-1-1,0-1 1,0 0 22,0 0 0,0 2 1,0-2-1,-1 2 104,-1 0 1,1 2 595,1 0-422,0 3 1,0 1-1,0 7-172,0 3 1,-2 3 0,1 4 0,0 0-220,1 1 0,-2 2 0,1-2 0,0 1 59,0-1 0,1-2 0,0 1 1,0-1-52,0 0 1,0 0 0,1 0 0,0-1-41,0-2 1,1-1-300,-1 0 72,0-2 0,1-7 1,-2-5-376,0-4 659,0-1 0,0 0 0,0 0 72,0 0 1,0 0 0,0 1 106,2-2 1,-1 2-1,2-2-36,0 0 1,0 3 187,0-1 1,-2 3-156,2 4 0,-1 3 0,0 5 1,0 2-52,1 0 1,-2-1-48,0 1 1,0-1 0,-1 2-54,0 0 0,0-1 0,0 0 1,0 1 11,0 0 0,0 2 0,0 0 89,0-2 0,-1 2 0,0 0 75,0 0 1,-1-1-137,2 0-540,0-2 474,0-2 0,0-6 90,0-3 0,0-2 0,1-3 53,0 0 1,0-1 0,2 2-1,0-2 65,0 1 1,0 0-1,-1 1 117,1 1 0,-2 3 19,2 3 1,-2 4-252,0 5 1,-1 2 0,-1 2 0,-2 2 0,-1 0 51,0 0 1,-3 0 0,0 1 0,-1 0 0,0 1-101,-1-1 0,1-3 0,-2 1-85,0-1 1,2-2-1,1-2 1,1-2-125,1-1 1,1-3-425,-1 0 617,1-2 1,2-3 0,2-4 0,2-2 224,2 0-139,3-5 0,-2 1-59,2-4 0,-1 1 1,1 1-1,-1 0 0,0 1 230,1 1 1,-4 2-1,1 2 77,-2 1 307,2 3-572,-4 1 0,2 3 1,-4 2-3,-1 0 1,1 2 0,-1 1-55,0-1 1,-1 4-1,-1-1 1,1 1-1,0-1-88,1 0 0,-1 0 1,1 2-1,-1 0-29,0 0 1,-1-1 126,1 0 0,0 1 1,0 2-1,0-3-83,1-1 0,0-2-164,-1-2-242,2-1 523,-4 1 202,5-1-129,-3-6 0,4 1-13,2-3 1,-1 1 93,2 1-152,-2 1 121,1-1 1,-3 4 0,0 1 0,-1 2 0,0 3 31,-2-1 0,0 1 0,0-1 51,0 3 1,-1-2 0,1 1-47,-1-1 1,1-1-96,-1 1 0,-2-1 1,-1-1-24,0-2 0,1 2 0,-2-3-14,0 0 0,2 0 0,1 0-64,-1 1 1,2-1-175,-2-1-32,1 0 0,-1 0 33,1-2 1,3 1-152,-1-2 0,-1 2 276,-1-2 1,0 1 0,1 0-89,-1-2 1,1 2-1,-1-1-222,2-1 278,-1 2 29,3 0 732,0 0-159,2 2-459,-2-2 0,1 1-29,-2 0-24,0-1 1,-2-3 0,1 1 8,0-1 1,1 0 222,0 0-135,2 0 130,-3-2 0,1 3-188,-1-1 1,1 3 0,0-1-210,0-1 0,0 0 0,0 0-12,0-1 0,0 2 1,1 1 81,-2-2 1,1 0 79,-1 0 0,2 1 65,-3 0 1,1 0 122,-1-1 1,1 1 6,0 0-31,0 2 151,0-1-165,-2 2-266,1 0-85,-2 0 76,3 0 284,1 0 86,-1 0-300,4 0-398,-2 0 354,0 0 1,1-1-31,-2 0 0,2-2-44,-2-3 1,2 2 186,-1-2 0,2 2-16,0-4 0,-1 0 0,0-3 28,0 1 0,-1 1 1,2 0 14,0 1 0,0 0 0,0 0 237,-2-1 1,2 2 0,-2-2 20,0 1 0,0-1 0,-1 0-232,0-1 0,2 2 0,-1-1 193,0 1 1,1 0-269,0-1 1,0 3-1,1-4-34,-2 2 1,2-1 251,-2 1-94,2 4-109,2-4 0,-2 5-40,2-5-59,-2 3 0,0-3-50,0 0 217,0 0 481,0 1-499,0 3 0,0-1-18,0 1 1,0 0-5,0-2 1,0 1 67,-2-2 1,2-2 83,-2 2-119,2 1 95,0 1 98,0 1-145,0 0 1,0-3-159,0-2 1,0 4 0,1 0 224,1 0 0,1-2 11,0-2 1,0 4-15,0 1 0,-2 0-89,2 0 0,-2 1-293,2 0 63,-2 2 1,2-3-5,-2 1 28,0-1 511,1 0 1,-2-1-31,2 1-284,-2 1 25,2 1 0,-1 0-290,0 0-29,0 0 294,3-4 90,-4 5 18,4-5 1,-2 3-79,3-1 1,-1 0-37,1-1 1,-2 2-40,0 0 1,-2 2-11,2-2 0,-2 1-110,2-1 27,-2 3-52,1-2 106,-2 0 147,2 1-107,-1-3 1,1 3 201,0-2 1,-1 2-126,2-2-44,-2 2-49,4-3 0,-2 3 12,3-2 0,-2 2 2,1 0-21,-4-2-1,5 2 11,-1-2 133,-3 2 82,6-1-137,-5 2-58,5 0-77,-3-2 1,2 2-12,-1-2 18,-1 2 36,1 0-48,-3 0 0,3 0-109,0 0 121,-3 0 1,3-1-83,-3 0 301,-1 0-102,2-1-3,-1 2-30,1 0-11,2-2-44,-1 2 25,2-2-31,-3 2-73,0 0 30,1 0 171,1 0-60,1 0-18,2 0-150,-2 0-76,1 0 55,-3 0 1,2 0-39,-1 0 93,-3 0 1,3 0 21,-2 0 0,0 0 40,2 0 0,-3 0 2,3 0 1,-4 1-65,2 0 69,0-1-231,2 4 116,-1-3 0,2 1 3,-3 0 112,-2-2 129,2 2-65,1 0 1,0-1-62,0 2-234,0 0 113,0 1 1,-1-1 26,1 0 1,-2-1 41,-1 1 0,1-2 47,2 2 1,-2-1 185,0 1 0,-2 0-286,2 1-37,0-2 66,0 2 0,0-3-11,0 2 0,0-1 64,0 1 1,-2 0 17,2 1 1,0 0 30,2 1-99,-1-1-117,0 1 210,-1-3 1,1 1-22,-1-2 1,-1 0 29,1 2 1,0 0 19,1 1 0,-1-1-117,0 0 85,-2-2-168,1 1 77,0-2-179,-1 2 30,3-1 71,-2 4 1,1 0-712,0 2-35,-2 2-677,1-3 1594,-2 1 0,2 0 0,0-3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9 14107,'0'-5'3040,"0"1"-1988,0 4-1075,-2 4 0,1-1 1,-1 3 93,1-1 1,-2-1 61,2 1-76,0-1 1,-2 2-53,1 2 0,1-3 0,0 0-62,0 1 1,0 0 1,0 0 1,0-1 16,-1 2 0,2 1 49,-2 0 0,1-1 36,0-1-22,-1 1 0,-1-2 18,0 3 1,2-1-1,-1 1-6,0 0 1,1-1 31,0-1 1,0-2-60,-1 1 0,2-2 13,-2 3 0,2-3-7,0 3 0,0-2 11,0 4 1,-1-3-1,0 2 13,0-1 1,-1-1 0,1 1-16,0 1 0,-2-2-10,1 2 0,0-1 13,1 0 1,0 0 27,0 2 0,-1-1 23,0 0-95,1-2 0,1 4-41,0-2 0,0-2 47,0 1 1,-1-2 11,0 2 0,0-1 1,-2 0 13,1 1 0,1-1-3,-1 1 1,2-3 33,-2 2 0,0-3 26,1 4 1,-1-1-56,2 2 0,0-1-12,0 1 0,0-1 76,0 1-89,0-1 1,0 2-4,-2-2 0,2 0 7,-2 0 1,2-1-1,-1 3-41,0-1 37,0 0 0,-1 0-31,2-2-41,0 2 50,0-2 0,0 3-32,0-2 0,0 0 92,0 2 1,0-4 136,0 2-159,0-2 0,0 4-110,0 0 0,0-2 41,0 2 1,0-2-24,0 1 1,0-1 64,0 1 1,0-2 61,0 1 1,0-2 0,0 3 48,0 1-86,0-1-1,0 1 1,0 1-79,-2 0 1,2 0 0,-2-1-204,2-1 179,0 0 0,0 0 10,0-1 0,0 0 13,0 3 1,0-1 0,0-2 50,2 1 0,-2-2 55,2-1 1,0 0-21,1 3 1,-1-2-39,0 1 0,0-3-11,-1 3 0,1-4-14,0 4 0,-2-1 19,2 2 1,-1-2 25,1 0 0,0-2-3,-1 1 1,0 2 37,2 1 1,-2-2-39,1 1 0,-1-1-118,0 2-165,0-2-173,1 4-314,-2-4-1248,2 1-677,-2-4 932,2 2 0,-2-4 1771,0-2 0,0 0 0,0-4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111 85 8428,'2'-3'2558,"2"1"-2762,-4 0 973,2 0 1,-2-1-694,-2 0 1,1 0-1,-1-2 1,-2 1-263,0 0 275,2 1 232,0-1-132,2 4-207,0-2-180,0 0 22,0 1 104,-2-1 1,1 0 158,-2 0 212,2 0-628,-1 0 243,0 0 0,1 1 63,-2-2 15,0 2-8,1-1 26,0 2-26,0 0-95,1 0-212,-1-2 131,0 1 0,0-1-238,-2 0 1,-3 1 101,0-2 0,0 3-423,0-2 0,1 1 0,-2 0 751,1 0 0,-2-3 0,0 2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0 9670,'3'5'3956,"-1"0"-3766,0 1 0,-1-1 0,-2 0-400,-2 0 1,-1-2 211,-1 0 1,3-1 574,-1 1 4,2 0-12,-3 3-98,3-1 0,-1 5-369,2-2 1,-1 1-1,-1 0 56,-1 0 1,2-1-1,-2 0-258,1-1 1,-1 2 0,1 0-47,-1-1 0,0 0 0,1-1 96,-1-1 0,0 3 0,-1 0 27,2 0 1,-1-1-1,2 0 119,0-1 1,-1 1 0,1 0-10,-1-1 0,1 2 1,1 2-1,0-2-16,0 1-23,0-3-46,0 1 1,0 0 0,0 2 66,0 0 0,-1-2 1,0-2-1,0 0 1,0 2 0,0-3-55,-1-1 0,1 1 0,-1 1-27,0 1 0,0-1 0,1 0 53,0 0 0,-2 1-28,1 2 0,1 0 0,0-1-12,0-1-39,0 0 0,-1-2 69,2 1 1,-1-1 55,-1 2 0,0 0 1,1 1 42,0-1 1,-1 0-1,2 1-33,-2-1 0,2 2-89,-1-2 0,0 0 0,0 2-275,-1-1 0,-1-2 181,2 1 1,-2-1 128,1 2 0,0-3-15,1 1 1,0 1 130,-2 0 0,2 3-118,-1 0 0,1 0 0,1-1-17,-2 0 1,1-2 24,1 1 0,0-2-88,0 1 0,0-1-48,0 1 1,0-1-4,0 1 0,0-2 27,0 1 0,0-2 24,0 4 144,2-3 0,-2 3-81,1 0 0,0-3 111,-1 1 0,0-2 118,0 4-201,0-3 1,0 3-20,0 0 0,0-1-73,2 0 21,-2 0 1,2 1-90,-2-1 1,0-3 103,0 2 0,0-3 143,0 3 1,0-3-81,0 3 0,0 0-31,0 3 0,1-4-30,0 1-199,0-2 172,1 5 0,-2-3 6,2 1 30,-2 0-94,2-3 0,-1 1 3,0-1 1,0 2 9,0 2 0,2-2-123,0 0 218,-2-1 0,2 1 24,-2 0-30,0-1 1,1 1 10,0 0-69,-2 0 1,3 0 1,-2 2 0,0-1-15,0 0 0,0-2 183,1 1 0,-2 0-39,2 0 0,-1-3-25,0 1 1,0 2-52,0 1 0,-1-2-77,0 1 1,1-1-39,0 2 1,0-2 20,0 0 1,0-2-28,-1 3 1,0-3 110,0 3 1,0-3 28,0 3 0,0-3 31,0 3 1,0-3-19,2 3 1,-2-4-23,2 4-142,-2-4-118,0 6 96,0-5 92,0 3-88,0-1 220,0-1 81,0 3-167,0 0 0,0 0-20,0 0 0,0-2 5,0 0 1,1-2-38,0 1 1,0 2 19,0 1 1,0-2-26,-1 1 28,0-4 1,0 4-13,2-3 36,-2 1-45,2 0 0,0 1-115,-1 1 20,1-3 94,0 3 1,-2-3-78,3 1 317,-2-2-83,3 4-91,-1-1 1,0 2 25,0-1-46,0-1 1,0 1-10,-1 0 10,-1-3 8,1 3 0,-1-3 0,0 3-168,0-1 143,1 1 0,-2-1-4,2 1 1,-2-2 43,2 1 1,-1-3 0,0 2 33,0 2-18,1-4-117,-2 6 0,0-5-107,2 3 103,-2-1 52,2-1 19,-2 3 1,1-3 49,0 2 27,-1-1 88,2 0-101,-2-3-156,2 2 35,1-2 0,0 1-133,0 0-14,-2-2 159,3 3 0,-3-3 90,2 2 6,-2 0 0,2 2 43,0-1 0,0-1-20,0 0-75,0-2-116,1 5 15,1-3-167,-1 3-2,-2-2 256,2 1 1,-1-2 221,1 0 0,1-2 7,-1 2 0,0 0-116,1 1-159,-3 1 0,2-1-179,-1 1 97,1-3 0,0 1 82,1-2 127,-1 0 1,1 1 0,-1-1 65,1 2 1,-3 0 0,1 0-39,1 0 1,0 1-158,2 1-216,-3-3 355,5 0 1,-3-2 54,4 2 0,-4-1 1,-1 2-8,0 0 0,0 0 0,1 0 0,-1 0 8,0 1 1,-1-1-113,0 0 0,0-2-22,2 2 1,0-2-5,0 1 1,-1-1-8,0 0 1,-1 0 81,1 0 0,0 0 187,2 1-216,0 0 1,0 1-119,1 0 1,-2-2-189,0 0 279,-1 0-65,1-1 1,-1 0 22,1 0 75,1 0 0,1 0-202,1 0 1,-2-2 25,2-1 0,0-1 1,-2 0 57,-1-1 0,-2 1 0,0-1 9,1 1 0,0 1 0,0 0-113,0 0 0,1 0 0,0 1-856,1 0 453,-1-2 186,1 4 0,0-4 1,0 1-1,1-1 412,-1-2 0,0-1 0,-2-2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296 1 12687,'-3'6'2076,"2"1"-1657,0 2 0,1-3-330,-2 0 0,1 1-16,-2-1 0,2-1 1,-2 0-199,-1-1 1,2 1 0,0 0 176,0 0 1,-1 1-1,1 1 76,-1-1 0,2 1-24,-2-1 1,1 2 1,-1 0 0,2-2-31,-2 0 1,2-1-65,-2-1 1,1 0 0,-1 1-5,0-1 1,0 1-1,0-1-12,0 1 0,0-3 0,1 1-9,-2 1 0,2-2 146,-1 1-106,0 0 1,-1 2 6,1 1-29,-1-3 0,3 4-33,-2-2-31,0-2 0,-1 1 16,-1-1 0,1-1 60,-1 1 0,3-1-16,-1 1 1,0 0 1,-2 1-63,-1-1 46,3 0 0,-3-2 38,3 2 77,-1-2 0,0 3-24,-1-1 1,2 0-18,1 0 0,0-2-85,-1 2 1,1-2-10,-2 0 1,2 0 25,-3 1-21,2-2 26,-1 2 11,-3 0-8,2-1-16,1 3-240,0-4 103,1 4-101,-1-3 0,-2 1 29,0 0 1,2-1-102,1 1 0,0-1-256,-3 1 1,0 0-533,-1-1 1,0-1-214,0-3 0,0-1-508,3 0 1836,0 1 0,1-1 0,1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4.4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131 163 9718,'0'-5'0,"0"-1"0,0 1 0,-1 1 316,-1 0 1,-1 0-1,-2 2 1,0-1-1,-1 1 1,0 1-1,-2 0 1,0 1-1,0 1-109,-1 1 0,0 1 0,0 2 1,1 1-1,0 0-50,0 1 0,1 2 0,2 0 0,0 1-10,2 0 0,-1 3 1,2 0 48,1 1 0,0 2 0,2 0 1,1 0-69,1 0 1,1 0 0,0-1 0,0 0-125,2-2 1,-1-3 0,3 0-317,-1-2 1,0 1-1,1-2 1,2-1 61,0-2 1,-1 0 0,1-3 0,0 1 0,0-2-39,0 0 0,0 0 1,-1-3-1,0-1 51,0-3 1,0-2-1,-2 0 1,-1-3-1,0-2-144,-3-1 535,2-3 0,-5-1 0,2-3-97,-1 0 1,-1-3 0,-1 3-15,-1 0 1,-1-1 0,-2-1 0,0 1 28,0 0 0,1 1 1,1 4-1,-1 2-61,1 3 1,-1 3 0,3 1 950,-1 2 1,2 3-449,0 2 1,0 6 0,0 9-411,2 3 1,1 2 0,2 8-86,0 3 0,-1-1 0,-1 0 0,2 0 0,1-1 0,1 0 0,-1-1-147,0-2 0,1-4 0,0 0 1,2-2-1,0-2 0,1-2 0,0-2 1,0-2-1,0-3 0,0-1 1,-2-1-1,1-2 0,0-1 0,-1-2 1,-1-2-1,0-2 0,-2-2-7060,-2-3 7188,2-3 0,-2-1 0,2-3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8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5217 18 17840,'-7'-1'-1802,"0"-1"1800,1 1 31,0 1 0,-1-2-70,0 1 0,-1-2 0,-1 1 30,0 1 0,1-1-29,-1 1 0,2-1 62,-4 2 0,3 0 0,1 0-21,-1 0 0,0 0 0,-1 0 46,0 0 0,2 0 1,0 0 20,-1 0 1,-4 0 0,-2 0-19,0 0 1,1 0 0,4 0 0,-1 0 24,0 0 0,0 0 1,1 0-34,0 0 0,-1 0 1,-1 0 2,2 0 0,-2 0 0,0 0-69,0 0 0,3 0 0,-1 1 374,2 0 0,-2 0-941,-2 0 1,-1 0 0,1-1-1,0 0 1101,2 0 1,2 0 0,-1 0-143,1 0 0,-3 0 0,-1 0 0,2 0-4,-1 0 1,2 0 0,-1 0 0,0 0-5,0 0 0,0 0 0,-1 0 0,-2 0-2,1 0 1,-3 0 0,1 0-1,-1 0 1,0 0 0,1 0 0,0 0 0,0 0-142,1 0 0,-1 0 1,2 0-1,-2 0-211,0 2 0,-1-2 1,0 2-1,-1-2-3,1 0 0,0 0 0,0 0 0,1 0-27,-1 0 0,1 2 0,2-1 0,-1 0-1,-2 0 1,0-1-1,-3 1 1,1 1 3,-1-1 0,0-1 0,-1 1 0,1 0-28,1 0 1,0 1 0,1-2-1,1 1-32,0 0 0,-1 2 1,0-1-1,-1-1 44,0-1 0,0 1 1,1 0-1,1 0 26,-1 0 1,0 0 0,2 0-1,0 1-15,0-1 1,-1-1 0,0 0 0,-2 1 21,1 0 0,0 0 1,-1 0-1,1 0 35,1-1 1,0 0 0,1 0 0,2 0-6,0 0 0,0 0 1,-1 0-1,0 0 11,-2 0 1,1 0-1,0 0 1,0 0 30,0 0 0,-1 0 0,1 0 1,0 0-40,2 0 1,-2 0 0,3 0 0,-2 0 8,0 0 1,1 0-1,-2 0 1,0 0-5,-1 0 1,-4 0-1,0 0 1,1 0 6,0 0 0,0 0 1,1 0-1,0 0-18,0 0 0,1 0 1,-1 0-1,-1 0-38,0 0 0,-1 1 0,0 1 1,0-1-18,1-1 1,2 1 0,0 1-1,1-1-18,-1 1 0,0-1 0,-3 1 0,0-1 10,1 1 0,-1 0 0,-1-1 0,0 0-1,0 0 0,3 1 0,-1 0 0,1-1 60,-1-1 1,-2 2 0,0-1 0,0 0 11,0-1 1,0 0-1,3 0-5,1 0 0,1 0 0,3 0 0,-1 0 47,1 0 0,3 0 1,-1 0-14,-1 0 0,1 0 1,-2-1-1,1 0 52,0 0 0,-4-1 1,2 0-1,0 1 20,-1-1 0,0 1 1,0-2-1,0 1-12,2 1 1,-1 0-1,2 0 1,-2 0-50,0 0 1,-2 0 0,1 1 0,-2 0-39,-1 0 0,1 0 0,-1 0 0,2 0-76,1 0 0,-2 0 0,2 0 1,2 0-3,-1 0 1,2 0-1,1 0 1,0 0-19,-1 0 0,0 0 0,-1 1 0,0 0-125,1 0 1,-1 1 0,1-2 0,0 0 205,1 0 1,0 0-1,0 0-49,-2 0 1,4 0-1,-3 0 192,1 0 0,-2 0-103,-2 0 0,1-2 0,1 1-14,1 0 0,-1 0 0,-2 1 0,1 0-48,0 0 0,-2 0 1,2 0-1,0 0 2,0 0 0,1 0 0,3 0 0,-1 0 50,0 0 1,-1 0-1,-1 0 1,0 0-62,0 0 0,1 0 0,0 0 0,-1 0-9,2 0 0,-2 0 1,1 1-1,0 0-32,0 0 0,2 1 1,-1-2-1,0 0 51,0 0 1,0 0 0,1 0 0,-1 0-11,0 0 1,-1 0 0,-1 0 0,0 0 29,0 0 0,0 0 0,0 0 1,0 0-10,0 0 0,-1 0 0,1 0 0,-1 0-30,2 0 1,-1 1 0,1 1-16,-2-1 1,3-1 0,-2 0-1,0 0-16,1 0 1,-1 2 0,2-1-1,-2 0 74,0 0 1,-1-1 0,0 0 0,0 0-50,0 2 0,-1-2 1,0 2-1,0-2 26,0 0 1,1 1-1,0 0 1,0 0-37,1 0 1,-2 1 0,2-1 0,-1 0 8,0 0 0,3 0 0,-2 1 0,2-1-3,-2-1 0,2 2 0,-1-1 0,0 0 17,2 0 0,-3 0 0,1 1 0,0-1 2,-1 1 0,0-1 1,-3 1-1,0-1-7,-1 0 1,-2 2 0,1-1 0,0 0 10,-1 0 1,1 1 0,2-1 0,2 0-43,-1 0 1,2 1 0,-1-1 0,0 0 2,1 0 0,0 1 1,0-1-1,0 0 1,0 0 0,-3 1 0,2-1 0,-1 0 29,-1 0 1,0 0 0,-1 0 0,-1 1-23,2 0 1,-2 0-1,0 0 37,-3 0 0,1 0 0,-2 0 1,1-1-1,1 1 2,1 0 0,1-1 0,3 0 0,-1 1 6,1-1 0,0-1 0,1 1 0,1 0 36,0-1 0,-1 1 0,2-2 0,-1 1 11,0 0 0,1 1 0,0-2 0,1 1-20,-2 1 1,1 0-1,1-1 1,0 1-67,1 0 1,-1 0 0,1 0 0,1 1-35,-1-1 0,2 0 1,0 0-157,-1 2 0,-1 0 0,-2 0 137,0-1 1,0 0-1,2-1 1,-1 0 7,0 0 1,0 1 0,-1 0 30,0-1 0,-2 2 0,2-1 0,0 0 0,0 0-154,2 0 0,-1-1 188,0 1 0,1-1 0,0 0 690,0 0 6,3 0 244,-3-2-647,5-2 0,-3 1-292,3-2 0,0 2 54,-1-1 0,0 1 132,-4 0 0,2 0 379,-1 0-247,2 0 1,-4 1-153,2 0 0,-1 0-17,-1 0 1,-1 0 0,0 1-332,2 0 1,0 0 619,2 0-559,3 0 96,-3-1 0,3 0-121,-3 2 0,1-2 0,0 2-233,-1 0 0,2-1-151,-1 2 1,0 0-842,-1 2 113,2-3 276,3 2 272,-1 0 1,1 3 0,-1 2-446,0-2 1,2 0 371,-2-1 1,1-2-1,0 3 181,0-1 0,-2 1 0,1 1 70,-1 0 0,2-2 0,-2-1 304,0 1 1,-1 1 0,-1 1 111,-1-1 0,1 3 1,-1-2-1,1-1-129,1 0 0,-1 0 0,1 0 398,0 1 1,1-1-1,0 2-180,1-1 0,1 2 0,0 0 0,0 0 37,0-1 1,-1 0 0,1 0-1,-1 0-44,1-1 1,-1 1 0,0 0 0,1 0-4,-1 0 0,0-1 0,1 1 0,-1 0-155,1 0 1,-1 0 0,1 1 0,0 1-35,0 0 0,1-1 1,0 2-1,0 0 33,0 1 0,0-1 1,0 0-1,0 0 37,0 1 0,0-1 1,0 1-1,0-2 154,0 0 1,0 1 0,0 0-57,0 0 1,-1 2 0,-1 1 0,0 1 39,0 1 0,0-1 1,1 0-1,-1 1 0,0-1 4,0 0 1,1-1-1,1 0 1,-1 1 275,0 0 1,0 0 0,0 2 0,0 1-228,1 0 1,0 0 0,0-2 0,0 1-54,0-2 1,0 1 0,0 0 0,0 1 59,0 1 0,-1 2 1,-1-1-1,0 1-34,0-2 0,0 2 0,2-4 0,-1 2 11,-1-1 1,1 1-1,1 2 1,0-1-21,0 0 1,0 0 0,0-2 0,0 0 36,2 0 0,-2 1 0,2 1 0,-2 0-10,0 1 0,0-1 0,0 1 0,0-1 28,0-2 1,0 3-1,0-3 1,0 1 1,0 1 0,0 2 0,0-1 0,0 0-23,0 0 0,0-1 0,0 0 0,1-2 41,0 0 0,1 2 1,2 0-1,-2 0 10,0 1 1,2 0 0,-1-2 0,0-1 22,2 1 0,-1-2 0,1 0 1,-1 0-15,-1-1 0,0 5 0,0-2 0,1 1 123,1-2 0,-1 1 1,1-1-1,-1-1-49,0-2 1,0 2-1,0 0 1,0 1-57,-1 1 0,2 0 1,-2-1-1,1 0 7,0 0 1,0 0 0,0-1-1,-2 0-159,0 0 1,0 2 0,-1 1 0,0 1-46,0 0 1,0-1-1,-1 1 1,-1 0-42,0-1 1,0 1 0,-2 0-1,0 3 78,-1 0 1,-1 0 0,1 0 0,-1 0 16,1-1 0,-2 2 1,0 0-1,1 0-22,0 0 0,1 2 1,1-1-1,0-1-79,-1-1 1,2 4 0,-1-1-1,1 3-276,1-1 1,-1 1 0,0-2-1,0 2-56,-1 0 0,-1 3 0,-1 0 0,0-2 133,-1-2 0,1 0 424,-2-2 0,-1 11 0,0-3 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8:46.28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60 47 8196,'0'-6'0,"0"0"0,0 0 1158,0 0 0,0 2 1,1 1 338,1-2 0,-2 2-352,2-1-707,-1 2 1,-1 0 0,0 4-94,0 2 0,0 4 1,0 2-1,1 2-90,0 2 1,1 1 0,1 3 0,0 0 0,0 2-8,0 2 0,1 3 0,-2 3 0,-1 2 17,0 1 1,-2-1 0,0 0-56,-1-2 0,-3-3 1,1 1-1,-1-2-155,-1-3 0,2 2 0,0-3 0,0-1-209,1-1 0,-3 0 0,3-1 0,-1-1 0,1-3-224,0-2 1,-1-3 0,2-2 39,-2 0 0,2-1 0,-1 0-1352,1-1 937,-3-3 0,2 1 391,-1-4 1,2 1 254,2-3 1,0 3-1,2-2 8,2 0 1,0 3-1,0-2 1,0 1 289,1 1 0,1-1 0,0 0-207,0-1 0,0-2 1,0 1-1,0 1-96,0-1 1,0 1 0,0 2 29,0-2 123,0 1 0,-1-2 1,1 3-1,0 0 0,0 0-47,0 0 1,0 1 77,0 1 0,0-1 0,0 3 0,0 1 14,0 0 0,0-1 0,0 0 1,0 1-1,-1 0 0,-1 1-1024,0 0 0,0-2 659,0 0 1,0-2 0,-1 1 0,0 0-258,2 0-1108,-3-1 1,4 0 135,-2-2 337,1-2 1171,1 1 0,0-7 0,0 2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8:47.45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129 48 9277,'3'-3'1834,"1"1"0,-1 1-555,-1-1-520,-2 1 1,0-4-450,0 1 0,0-2-188,-2 1 0,-2-1 0,-1 2 1,1 0-74,0 2 0,0 0 1,-2 2-1,0 0 5,0 0 0,0 0 1,0 0 16,0 0 0,-2 0 1,0 2 18,-2 2 1,3 2-1,-1 0 1,2 2 0,-1 2-1,0 1 250,2 1 1,-2 0-1,5 0-147,1 2 1,-2-1 0,1 1-1,1 0 1,2-1-164,1-2 1,3 1-1,-1-4 1,1 1-95,1-1 0,0 0 1,2-4-1,0-1-184,1 0 0,-1 1 0,0-2 0,-2-1-207,0 0 0,2-4 1,-1-1-46,-2-1 1,1-3 0,-2 0 0,0-2-291,0 0 593,-3-4 1,4 1 0,-3-3 0,-1 0-165,-1 1 0,2-3 1,0 3-1,0 1-2933,-2 3 2476,0 4 818,0-2 0,3 3 0,0 1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8:47.76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18 1 8590,'4'0'1004,"-2"0"0,-4 2 1,0 2-1,1 2-485,0 2 0,1-1 0,0 3-157,0 1 1,0 2 0,0 1 0,0-1 0,0 0-87,-2 1 1,1-2 0,-1 0 0,1-1-257,1-1 1,-2-1 0,0 1 0,1-2-164,-2-1 1,2 0 0,-1-1-1221,2 0-33,0-3 1256,0 0 1,0-4 0,0-1-1,0-2 1,0-1 107,0-1 1,2-2 40,0 0 0,1 0 1,0 0-1,0 0 0,0-1 1,0-2 442,-1 0-289,3 2-76,-2-3 1,1 3-1,0-3 1,1 1-1,-1 1 164,0 0 1,2 3 0,-2-1 0,1 3-134,1 1 1,0 3-1,0-1 1,-1 1-1,1 1 60,0 0 1,0 0 0,0 0-193,0 0 0,-3 3 0,0 1 0,-1 1 0,0 1 0,0 1 0,0 0 0,0 1 0,-1 2 0,0-1 0,-1 1 0,0 0 0,0 1 0,0 0 0,0 0 0,0 0 0,0-1 0,0-1 0,0 1 0,0-1 0,0 0 0,0-2 0,0 0-2130,0-1 1,2 0 1179,0 0 0,2-3 1,0-1-1,2-2 964,0-2 0,2-1 0,1-3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8:49.9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90 255 10042,'5'-2'0,"1"-1"0,0 0 0,0-1 0,-1-2 0,-1 0 0,-2 0 0,-1 1 0,-1-1 0,0 0 0,0 0 184,0 0 0,0 0 0,0 0 0,-1 1 0,0 0 1,-2 1-1,1 0 0,-1-2 0,1 0 0,0 0 0,0 0 1,-1 0-1,0-1 0,0-1 0,0 1 0,0-1 0,0 2 1,0-2-1,0 3 0,0-1 0,0 2 0,0 0 0,0 1 1,0 0-1,-2 2 0,1 1 0,-1 3 3637,1 3-3804,0 2 0,-2 4-150,0 0 0,0 0 0,1 2 0,0 0 0,1 1 3,0-1 1,1 1 0,1-2 141,-1 1 1,2-3 0,-1-1 0,2-1 0,0-1 0,0 1 131,2-2 50,-1 0-168,4-1 1,-4 0 0,3-1-1,1 0 1,0-2 42,1-1 1,0 0-60,0-2 0,0 0 0,0 0 0,0 0 0,-1-2 10,-1-2 1,1-1 0,-1-1 0,1 0-17,-1 0 0,0-1 1,-1 0-1,0-2-8,-1 0 0,2-1 0,-2-2-21,0 1 0,0-1 0,0-1 0,0-1 0,-2-1-18,0 0 1,0-2-1,0 2 1,0-1-36,0 0 1,0 3 83,0-1 1,0 4 0,0 1 0,0 0 0,1 2-1,0 2 154,1 1 0,0 2 11,-2-2-147,0 3 1,1-2-1,0 4-11,1 1 1,0 1 0,-2 4 0,0 1-4,0 2 1,0 1-1,0 3-67,0 2 1,0-1 0,0 1 0,0 0-476,0-1 1,0-1 0,0-2-1,1-2 260,1 0 1,-1-3 0,3 1 0,0-1 0,0-1-241,0 0 1,0 0-1,2 1 1,0 1-1712,0 0 1,-1-2-146,1 0 2368,0 0 0,3 0 0,0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8:50.1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65 72 7516,'4'-1'379,"-2"-1"0,-1-1 0,0-1 0,1 0 0,0-1 97,-2 0 1,0 1 0,0 1 0,-2 0 0,0 0 0,-2 0-1,0 2 1,-2 0 83,1 1 1,1 0-1,0 0 1,-1 1-253,0 1 1,-1 1 0,0 4-1,0 0-87,0 1 1,2 3 0,1-2 0,0 2 28,2-1 0,0 1 1,1-2-76,0 1 0,0 1 0,0-2 0,1 0 0,1-1 39,2-1 0,1 1 1,1-1-269,0 1 0,0-4 0,0 0 0,2-1 0,0 0 0,-1-1 0,-1-1 0,0-1 0,0-2 0,0-1 0,0-3 1,-1 0-1,0 0 0,-2-2 0,0-2 0,-2-1 0,0-1 0,-2-1 0,0 0 0,-2-1 0,0 1 0,-2-1 0,0 0 1,-1 1-1,0 1-3223,0 2 0,1 1 0,0 4 606,1-1 2671,1 2 0,-1-1 0,2 2 0</inkml:trace>
  <inkml:trace contextRef="#ctx0" brushRef="#br0" timeOffset="1">202 48 8205,'2'-3'1200,"0"0"-594,2 1 0,-3 2 0,1 0 0,-1 4-240,-1 3 0,0-1 0,0 3 0,-1 0 0,0 0 176,-1 0 1,-1 2-339,1-1 0,1 1 0,-1 0 0,1 0 1,0-1-1,-1 0-362,0-1 1,2 0-1,0-2-52,0 1 0,0 0 0,0-2 378,0 0-194,0 0-209,0-3 1,0-1 0,0-4 1,2-2 340,-1-1 0,4-1 1,-3 0 97,2-2 1,-2 0 0,1-1-1,0-2 166,0 0 0,-1-1 0,2 0-207,-2 0 0,2 1 0,-1 1-4,0 0 0,-1 2 0,1-1 0,1 1 59,-1 2 1,0 0-1,2 3-80,-1 0 0,-2 0 11,2 1 0,0 1 0,2-1 0,0 2 0,0 2 61,-1 2 0,1 1 0,1 1 0,0 0 8,1 0 1,0 2-1,-2 0 1,0 2-157,0 0 1,2-1 0,0 1 0,-1-1-462,-1 0 0,0-1 1,0 1-671,0 0 0,0-1 0,0-3 0,0 1-799,0 0 1,0 0 538,0 0 0,0-2 0,2 0 1328,2 1 0,1 0 0,1 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9:32.407"/>
    </inkml:context>
    <inkml:brush xml:id="br0">
      <inkml:brushProperty name="width" value="0.05" units="cm"/>
      <inkml:brushProperty name="height" value="0.05" units="cm"/>
      <inkml:brushProperty name="color" value="#FDF583"/>
    </inkml:brush>
  </inkml:definitions>
  <inkml:trace contextRef="#ctx0" brushRef="#br0">72 0 20539,'11'0'0,"-1"0"0,-1 0 144,-1 0 0,-1 0 1,1 0-1,-2 0 1,0 0-318,0 0 1,-2 0-1,0 0-468,0 0 922,-1 0-171,0 0 1127,-3 0 0,2 0-1148,2 0 1,2 0-195,0 0 1,-3 0-5,1 0 0,-2 0-83,2 0 157,-2 0 683,0 0-594,1 0 1,0 0 0,3 0-16,0 0 0,0 0 1,0 0-60,0 0 0,-2 0 0,0 0-1,0 0 1,2 0 0,0 0 0,0 0 0,-1 0 0,1 0 1,0 0-1,1 0 14,1 0 1,-1 0 0,2 0-1,0 0 0,1 0 0,-2 0 0,1 0 0,0 0 15,0 0 1,-1 0-1,2 0 1,0 0 55,-1 0 0,2 0 0,-1 0 0,1 0-37,1 0 0,-1 0 1,0 0-1,-1 0-29,0 0 0,1 0 0,-1 0 1,0 0-1,-2 0 0,2 0 0,-2 0 0,0 0-4,0 0 0,-1 0 0,1 0 0,-2 0-3,0 0 1,3 0 0,0 0 27,0 0 1,0 0-1,-2 0 1,0 0 12,1 0 1,2 0-1,0 0 1,1 0 24,1 0 0,2 0 0,0 0 0,2 0 42,0 0 1,-1 0-1,-1 0 1,0 0-1,0 0 1,0 0 0,-3 0 0,-1 0-57,0 0 0,-1 0 0,2 0 0,-2 0-61,0 0 1,-1 0 0,-1 0-1,1 0 27,0 0 0,0 0 1,0 0-1,0 0-30,1 0 0,-2 0 0,2 0 0,0 0 13,-2 0 1,2 0 0,1 0 0,1 0-7,1 0 0,0 0 0,0 0 1,-1 0-70,1 0 1,0 0 0,0 0 0,0 0-46,0 0 0,0 0 0,0 0 0,1 0 177,1 0 0,3 0 0,0 0 0,2 0 35,-2 0 0,3 0 0,-3 0 1,2 0-25,-1 0 0,-1 0 0,-1 0 0,-2 0-49,-1 0 1,0 0-1,1 0 1,-1 0 15,0 0 0,1 0 0,2 0 0,-1 0-64,1 0 1,-1 0 0,2 0-24,-1 0 0,-3 0 1,2 0-1,0 0 1,-2 0 55,0 0 0,-3 0 1,-1 0-1,2 0 9,0 0 0,-1 0 1,0 0-1,0 0-4,-1 0 0,2 0 0,-2 0 0,1 0 0,-2 0 1,0 0 0,0 0 0,-1 0-27,0 0 0,1 0 0,0 0-12,-1 0 0,-1 0 19,0 0 1,-2 0-1,0 0-8,1 0 19,-3 0 1,2 0-130,-2 0-14,-2 0 1,6 0 77,-2 0 1,1 0 0,1 0 0,0 0 30,0 0 0,2 0 0,-1 0 0,1 0 175,-2 0 0,2 0 1,0 0-1,0 0 38,1 0 1,-3 0 0,3 0 0,-1 0 110,0 0 1,-1 0-50,-1 0 1,-2 0-279,0 0-1342,-2 0 1978,0 0-677,-7 0 1,3 0-9,-4 0 0,1 0 0,-1 0 0,1 0 0,-1 0 59,0 0 1,0 0 0,0 0 0,0 0 0,-1 0 0,0 0 0,-1 0 0,0 0 25,0 0 0,-1 0 1,-4 0-1,0 0 22,-1 0 1,-2 0-1,0 0 1,-1 0 0,-1 0 0,-2 0 0,0 0 1,1 0-17,1 0 1,0 0-1,0 0 1,0 0-62,1 0 0,-4 0 0,0 0 1,-2 0 35,1 0 1,-2 0 0,2 0 0,0 0-10,1 0 1,1 0-1,0 0 1,0 0 14,-1 0 1,-1 0 0,-2 0 0,-1 0 10,-1 0 1,0 0 0,3 0 0,0 0 5,1 0 0,2 0 1,1 0-1,-1 0-17,-1 0 1,-2 0-1,1 0 1,0 0 7,0 0 0,1 0 0,2 0 0,0 0 10,1 0 1,3 0 0,-1 0 0,1 0-10,0 0 0,-1 0 1,-1 0-1,-1 0 33,0 0 1,-2 0-1,0 0 1,-1 0-31,1 0 0,0 0 1,3 0-1,-1 0-56,3 0 1,-3 0 0,3 0 0,-2 0-38,-1 0 0,1 0 1,0 0-1,1 0 96,0 0 1,1 0-1,1 0 1,0 0 27,0 0 1,0 0 0,3 0 0,-1 0-120,3 0 1,0 0 0,3 0-1,0 0 105,0 0 1,0 0 0,0 0 39,0 0 0,1 0 1,-1 0-1,0 0 0,0 0-42,0 0 0,-1 0 0,0 0 0,-1 0 59,1 0 1,0 0-1,1 0 1,0 0-8,1 0 1,-3 0 0,-1 0 0,0 0-61,1 0 0,-2 0 0,1 0 0,0 0-12,-1 0 1,1 0-1,-1 0 1,2 0 2,0 0 1,2 0 0,0 0 0,0 0-34,0 0-1,0 0 54,0 0 0,2 0 269,0 0-106,3 0 348,-2 0 1,8 0-599,1 0 1,1 0 36,-1 0 1,0 0 0,0 0 26,0 0 1,0 0-1,0 0 1,0 0 10,0 0 1,0 0 0,-1 0 0,1 0 7,0 0 0,2 0 0,0 0 0,0 0-2,1 0 0,-3 0 0,3 0 0,-1 0 14,0 0 0,-1 0 1,-1 0-1,0 0 0,0 0 0,0 0-9,0 0 0,0 0 8,0 0-245,-3 0-167,0 0 295,-3 0 1,2 0 7,2 0 0,2 0 1,0 0 105,0 0 1,-1 0 0,1 0-1,0 0 7,0 0 0,2 0 1,1 0 14,0 0 0,-1 0 0,2 0 0,0 0 0,1 0-20,-1 0 1,3 0 0,-1 0 0,0 0-32,1 0 0,-1 0 0,-1 0 0,1 0 15,0 0 1,0 0 0,0 0 0,0 0-31,-1 0 0,1 0 1,0 0-1,-2 0 63,0 0 0,2 0 1,2 0-29,-1 0 0,2 0 0,1 0 1,1 0-1,0 0 68,-1 0 0,3 0 0,-1 0 0,0 0-39,1 0 1,-4 0 0,0 0 0,0 0-17,-2 0 1,2 0 0,-1 0 0,1 0 6,2 0 0,-1 0 0,1 0 1,-2 0-2,2 0 0,-2 0 1,0 0-1,0 0-12,-2 0 1,1 0 0,-1 0 0,-1 0-27,-1 0 1,-1 0 0,2 0 0,0 0 10,2 0 1,-1 0-1,3 0-14,0 0 0,0 0 0,1 0 0,2 0 0,-1 0 6,1 0 1,0 0 0,-1 0 0,-1 0 6,0 0 0,-2 0 1,1 0-1,0 0 8,-1 0 0,2 0 1,-3 0-1,1 0 7,2 0 1,-1 0 0,1 0-1,-2 0-2,-1 0 0,2 0 0,-2 0-7,-1 0 1,0 0 0,0 0 0,1 0 0,-1 0-68,0 0 0,-1 0 1,0 0-1,0 0-44,-1 0 0,1 0 0,-2 0 0,-1 0-58,0 0 0,1 0 0,-2 0 0,1 0 80,-1 0 1,1 0-1,-2 0 1,2 0 32,0 0 0,-1 0 0,1 0 0,0 0 49,1 0 1,-3 0 0,3 0-1,1 0 143,0 0 0,1 0 0,0 0 1,0 0-12,2 0 1,-1 0-1,2 0 1,1 0-71,-1 0 0,0 0 1,1 0-1,-2 0-5,1 0 1,-3 0 0,2 0 0,-2 0-15,0 0 0,-2 0 0,-2 0 0,0 0 24,0 0 0,2 0 0,0 0 0,0 0-51,-1 0 1,1 0-1,2 0 1,1 0-10,0 0 0,0 0 0,1 0 0,1 0 0,1 0 1,0 0 0,1 0 0,-2 0 4,-1 0 0,2 0 0,-2 0 1,0 0 2,0 0 0,-1 0 1,1 0-1,-1 0 32,1 0 1,-2 0 0,3 0-1,-2 0 10,1 0 1,0 0 0,-2 0 0,0 0-18,0 0 0,-1 0 1,1 0-1,-2 0 5,0 0 1,-3 0-1,1 0 1,-1 0-19,-1 0 0,2 0 0,0 0-23,-1 0 1,-1 0 0,0 0 0,0 0-12,0 0 1,0 0-12,0 0 1,0 0-25,0 0 0,-2 0-35,0 0 1,-2 0-31,2 0 1,-2 0 92,2 0 1,0 0 19,1 0 0,-1 0 0,0 0 51,1 0 0,0 0 129,1 0 0,0 0-105,0 0 0,-2 0-101,0 0 1,-2 0-22,2 0-40,-3 0 0,2 0 47,-1 0 1,0 0 31,2 0 1,-2 0 15,2 0 0,0 0 0,1 0 0,1 0 44,0 0 1,0 0 61,0 0 1,0 0 53,0 0-539,-3 0-223,0 0 847,-3 0-235,3 0 0,-2 0-11,3 0 1,-2 0 36,2 0 1,-2 0 14,2 0 0,0 0-47,2 0 1,-2 0-59,0 0 1,-3 0 0,3 0 17,1 0 1,0 0 0,1 0-1,0 0-43,0 0 1,2 0 0,0 0 0,0 0 48,0 0 0,1 0 1,1 0-1,0 0 5,1 0 1,0 0 0,1 0 0,0 0 15,0 0 1,1 0 0,1 0 0,-1 0 4,0 0 0,-1 0 1,0 0-1,-1 0 3,-1 0 0,1 0 0,-1 0 1,1 0-6,1 0 1,0 0 0,0 0 0,1 0-3,1 0 1,1 0-1,-2 0 1,1 0-4,-1 0 1,1 0 0,1 0 0,-1 0 1,1 0 0,-1 0 0,-3 0 0,1 0 4,-2 0 0,1 0 0,-1 0 1,0 0 0,0 0 0,1 0 0,-1 0 0,1 0 39,1 0 1,0 0 0,0 0 0,-1 0 19,-1 0 0,1 0 1,-2 0-1,1 0-27,-3 0 0,2 0 0,-1 0 0,-1 0 13,0 0 0,-1 0 1,0 0-119,-1 0 0,1 0 1,0 0-55,0 0 0,-2 0 46,0 0 71,0 0 0,2 0 20,0 0 0,-2 0 14,0 0 0,0 0 0,2 0-15,0 0 0,0 0 0,0 0-14,-1 0 1,1 0 0,0 0 5,0 0 0,0 0 0,0 0-12,0 0 0,0 0 0,0 0 0,0 0-47,0 0 0,0 0 0,0 0 0,-1 0 13,1 0 1,0 0 0,0 0-1,1 0 6,1 0 0,-2 0 1,3 0-1,-1 0 21,0 0 0,0 0 0,-2 0 1,1 0 3,1 0 1,2 0 0,-2 0 0,0 0 13,1 0 1,-2 0-1,2 0 1,0 0 29,0 0 1,-1 0 0,2 0 0,-1 0 0,0 0 1,0 0 0,2 0-1,-2 0-14,0 0 0,0 0 0,-1 0 0,0 0-31,1 0 0,-3 0 0,2 0 1,-1 0-15,1 0 0,-1 0 0,1 0 1,-2 0-43,0 0 0,0 0 0,1 0 0,0 0 12,1 0 1,0 0-1,-2 0 1,0 0 29,0 0 1,0 0 0,0 0 0,-1 0 12,1 0 1,2 0-1,1 0 1,-1 0 41,1 0 0,2 0 0,-2 0 1,1 0 31,0 0 1,1 0 0,1 0-15,-1 0 0,0 0 0,1 0 0,0 0 0,-1 0-11,-1 0 0,1 0 0,-2 0 0,0 0-10,-1 0 1,-1 0-1,-1 0 1,0 0-1,0 0 1,0 0 0,-1 0-160,1 0 1,0 0-1,0 0 1,0 0 46,0 0 1,0 0-1,0 0 1,0 0 54,0 0 0,2 0 1,0 0-1,-1 0 25,-1 0 0,1 0 1,0 0-1,2 0 27,0 0 1,-2 0-1,2 0 1,-1 0 23,0 0 1,1 0-1,-1 0 1,0 0-41,1 0 1,-3 0 0,2 0-1,-1 0-24,-1 0 0,0 0 1,2 0-1,0 0-5,-1 0 1,-1 0 0,0 0-1,0 0-8,0 0 0,0 0 0,0 0 0,0 0 24,0 0 0,0 0 0,0 0 0,2 0 18,0 0 0,-1 0 0,-1 0 0,1 0 0,1 0 1,-2 0-1,3 0 1,-1 0 15,0 0 1,0 0-1,0 0 1,-1 0-22,1 0 0,0 0 1,1 0-1,-1 0-14,1 0 1,-1 0 0,-2 0 0,2 0-1,0 0 0,0 0 0,-3 0 0,1 0-5,0 0 0,0 0 0,0 0 0,0 0-4,0 0 0,0 0 0,0 0 0,2 0 3,0 0 0,0 0 0,-1 0 0,2 0 21,0 0 1,-2 0 0,2 0 0,-1 0-7,0 0 0,2 0 1,-2 0-1,1 0 0,-1 0 0,1 0 0,-2 0 0,1 0-10,-1 0 1,2 0-1,-1 0 1,0 0-2,0 0 0,-1 0 0,1 0 1,0 0 18,0 0 1,1 0 0,-2 0-1,1 0 29,-1 0 1,0 0 0,-1 0-1,0 0-11,-1 0 1,1 0 0,1 0-1,0 0-22,1 0 0,0 0 0,-2 0 0,0 0 4,0 0 0,0 0 0,0 0 1,2 0-38,-1 0 0,2 0 0,-2 0 0,1 0 8,-1 0 0,2 0 0,0 0 1,-1 0 25,1 0 0,1 0 1,-2 0-1,1 0 23,-1 0 1,0 0 0,-2 0 0,0 0 11,0 0 0,0 0 1,0 0-17,0 0 0,0 0 1,0 0-1,-1 0-19,1 0 0,-2 0 0,0 0 0,1 0 7,0 0 1,-1 0 0,0 0-7,1 0 0,0 0 0,1 0 24,0 0 1,0 0-9,0 0 1,0 0 38,-1 0 0,1 0-38,0 0 0,-2 0 1,0 0 11,1 0 1,-2 0-10,1 0 1,0 0-14,2 0 0,-2 0-28,0 0 0,-2 0-23,2 0-210,-3 0 55,2 0 155,-1 0-407,-1 0 264,2 0 1,-8 0 186,-1 0 0,1 0 14,1 0 1,2 0 0,-2 0-6,-1 0 1,0 0-1,-1 0 2,0 0 0,0 0 1,0 0-1,0 0-12,1 0 0,-3 0 0,-1 0 0,1 0-7,-1 0 1,-1 0-1,2 0-14,-2 0 1,0 0 0,-1 0 0,-1 0 0,-1 0-15,-1 0 0,-1 0 1,-3 0-1,1 0 13,-1 0 0,0 0 0,0 0 0,1 0 12,-1 0 1,0 0 0,0 0 0,1 0 14,1 0 0,-3 0 0,1 0 0,-2 0 5,0 0 1,-4 0-1,2 0 1,-1 0 11,0 0 0,1 0 0,-1 0 0,2 0-7,1 0 0,-2 0 1,1 0-1,-1 0-18,-3 0 1,-1 0 0,2 0 0,0 0-6,-1 0 0,3 0 1,-1 0-1,1 0-7,1 0 1,-3 0-1,-3 0 1,0 0-18,1 0 1,0 0-1,0 0 1,2 0 26,2 0 0,-1 0 0,1 0 0,-1 0 40,-1 0 0,0 0 0,-1 0 1,-1 0 70,1 0 1,1 0 0,1 0 0,0 0-75,1 0 0,0 0 1,-4 0-1,-1 0-4,-2 0 0,-1 0 0,0 0 0,2 0-14,3 0 1,-5 0-1,3 0 1,-3 0-10,-3 0 0,1 0 0,-2 0 0,2 0 21,1 0 1,-3 0 0,3 0 0,-2 0-23,-1 0 0,-4 0 0,4 0 0,1 0-15,0 0 0,-2 0 0,1 0 0,-1 0-16,-1 0 1,-3 0 0,4 0 0,-1 0-44,2 0 0,-5 0 1,2 0-1,-2 0-72,0 0 1,4 0-1,-2 0 1,2 0 76,-2 0 0,-2 0 0,0 0 0,1 0-4,2 0 1,1 0 0,1 0 0,-1 0-11,-3 0 0,2 0 1,0 0-1,3 0 115,3 0 0,-3 0 0,3 0 0,-2 0-10,0 0 1,0 0 0,3 0 0,0 0 12,1 0 1,1 0-1,2 0 1,-1 0 1,-1 0 1,-1 0 0,-2 0 0,2 0 49,2 0 0,-1 0 0,3 0 0,0 0-27,-1 0 0,0 0 0,-2 0 0,2 0-63,0 0 0,-2 0 0,4 0 1,-2 0-6,1 0 1,2 0 0,0 0 0,-1 0-2,-2 0 1,0 0 0,-2 0 0,1 0-21,1 0 1,1 0-1,1 0 1,1 0 13,2 0 1,-3 0 0,0 0 0,0 0-13,1 0 0,0 0 1,-2 0-1,0 0-16,1 0 0,0 0 1,1 0-1,3 0 8,2 0 1,-2 0 0,2 0 0,-3 0 3,0 0 0,1 0 1,-2 0-1,1 0 26,3 0 1,-3 0 0,3 0 0,-1 0 11,1 0 0,0 0 1,1 0-1,-1 0-9,-3 0 0,1 0 1,-3 0-1,0 0-2,1 0 1,-1 0-1,1 0 1,2 0-29,0 0 0,0 0 0,4 0 0,-1 0-58,0 0 0,-1 0 0,-2 0 0,1 0 61,1 0 1,-3 0 0,2 0 0,0 0-8,2 0 0,-1 0 1,2 0-1,-1 0 33,3 0 1,-2 0 0,1 0-1,-1 0 13,1 0 1,-3 0-1,1 0 1,0 0-35,0 0 0,1 0 0,2 0 0,-1 0-17,1 0 1,0 0-1,2 0 1,1 0 22,0 0 1,2 0 0,1 0 0,0 0-4,1 0 1,0 0 0,0 0 95,0 0 0,0 0-27,0 0 1,2 0 34,1 0 1,1 0 124,-2 0-118,2 0 0,-1 0 1,1 0-143,-1 0-52,-3 0 0,2 0 15,0 0 25,3 0 370,-2 0-309,0 0 1,2 0-33,-3 0 0,2 0-64,-2 0 88,3 0-1241,-2 0 0,1 0-425,-2 0 1,-4 0 1663,-2 0 0,-1 0 0,-1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9:49.503"/>
    </inkml:context>
    <inkml:brush xml:id="br0">
      <inkml:brushProperty name="width" value="0.05" units="cm"/>
      <inkml:brushProperty name="height" value="0.05" units="cm"/>
      <inkml:brushProperty name="color" value="#FDF583"/>
    </inkml:brush>
  </inkml:definitions>
  <inkml:trace contextRef="#ctx0" brushRef="#br0">5583 1 30864,'3'0'91,"-3"0"1,-4 0 0,-3 0-93,-1 0 1,0 0-1,2 0 1,0 0-1,1 0 1,-1 0-1,0 0 1,0 0-105,0 0 1,0 0 96,0 0 1,2 0 0,0 0 4,-1 0 1,2 0 2,-1 0-6,3 0 26,-4 0 1,1 0 48,-2 0 0,0 0-5,1 0 0,-1 0-9,0 0 0,0 0-88,0 0 1,0 0 48,0 0 0,0 0 59,0 0 0,2 0 0,0 0 49,0 0 1,0 0-96,0 0 1,2 0-1,-2 0-24,0 0 1,1 0 34,-1 0 1,0 0-46,-2 0 0,0 0 0,0 0 14,0 0 0,2 0 0,0 0 2,-1 0 0,0 0 0,-1 0 5,0 0 1,0 0-1,0 0 1,1 0 34,-1 0 0,0 0 0,0 0 0,-1 0 23,-1 0 0,0 0 1,-3 0-1,1 0-18,0 0 0,-1 0 0,-1 0 0,0 0-56,0 0 0,0 0 0,0 0 0,0 0 0,1 0 0,-1 0 0,-1 0 0,0 0 0,-1 0 0,-3 0 0,0 0 0,1 0 0,-2 0 0,1 0 0,0 0 0,-1 0 0,3 0 0,-2 0 0,3 0 0,1 0 0,1 0 0,0 0 0,-1 0 0,0 0 0,-1 0 0,-1 0 0,1 0 0,1 0 0,-2 0 0,1 0 0,1 0 0,1 0 0,0 0 0,0 0 0,0 0 0,1 0 0,1 0 0,-1 0 0,2 0 0,-1 0 0,0 0 0,2 0 0,-1 0 0,0 0 0,2 0 0,-2 0 0,1 0 0,-1 0 0,-2 0 0,0 0 0,-1 0 0,0 0 0,0 0 0,0 0 0,1 0 0,-1 0 0,0 0 0,-2 0 0,1 0 0,1 0-3,1 0 0,2 0 0,-3 0 1,1 0-49,1 0 1,-2 0 0,3 0-1,-2 0 17,1 0 1,-1 0-1,0 0 1,-1 0 17,-2 0 1,-2 0 0,2 0 0,-1 0 3,1 0 1,-2 0 0,2 0 0,1 0-2,1 0 0,0 0 1,0 0-1,0 0 9,0 0 0,2 0 0,1 0 0,0 0-1,2 0 1,-1 0 0,-1 0 0,0 0 17,-2 0 0,0 0 0,-1 0 0,0 0-12,1 0 1,-1 0 0,0 0 0,0 0-2,0 0 1,-2 0-1,1 0 1,0 0 6,3 0 1,-2 0-1,2 0 24,-1 0 0,1 0 1,0 0-1,0 0 1,-1 0 42,2 0 0,-3 0 0,2 0 1,-1 0-75,-1 0 0,-1 0 0,-1 0 0,1 0 0,0 0 0,-1 0 0,0 0 0,1 0 0,1 0 0,-2 0 0,0 0 0,1 0 0,0 0 0,2 0 0,-1 0 0,0 0 0,0 0 0,-2 0 0,0 0 0,-1 0 0,-2 0 0,0 0 0,-1 0 0,1 0 0,1 0 0,-1 0 0,2 0 0,0 0 0,1 0 0,0 0 0,0 0 0,1 0 0,0 0 0,1 0 0,-2 0 0,0 0 0,-1 0 0,-1 0 0,-2 0 0,0 0 0,1 0 0,-1 0 0,0 0 0,0 0 0,1 0 0,1 0 0,2 0 0,0 0 0,0 0 0,-2 0 0,0 0 0,-1 0 0,-1 0 0,-2 0 0,0 0 0,-1 0 0,2 0 0,-2 0 0,2 0 0,-1 0 0,3 0 0,0 0 0,0 0 0,-1 0 0,-2 0 0,-2 0 0,0 0 0,-1 0 0,-1 0 0,1 0 0,1 0 0,1 0 0,0 0 0,1 0 0,1 0 0,-2 0 0,0 0 0,-2 0 0,-2 0 0,1 0 0,-1 0 0,0 0 0,3 0 0,0 0 0,6 0 0,-7 0 0,4 0 0,-2 0 0,0 0 0,-1 0 0,0 0 0,0 0 0,1 0 0,-1 0 0,1 0 0,1 0 0,3 0 0,-1 0 0,2 0 0,-1 0 0,-1 0 0,-1 0 0,-2 0 0,0 0 0,-1 0 0,-1 0 0,1 0 0,1 0 0,1 0 0,0 0 0,2 0 0,0 0 0,-2 0 0,-1 0 0,-1 0 0,0 0 0,0 0 0,1 0 0,0 0 0,0 0 0,2 0 0,2 0 0,-1 0 0,2 0 0,0 0 0,-5 0 0,3 0 0,-3 0 0,0 0 0,-3 0 0,0 0 0,1 0 0,1 0 0,1 0 0,2 0 0,0 0 0,0 0 0,-1 0 0,1 0 0,-3 0 0,1 0 0,-1 0 0,2 0 0,1 0 0,1 0 0,0 0 0,1 0 0,1 0 0,2 0 0,0 0 0,-1 0 0,0 0 0,-1 0 0,-2 0 0,1 0 0,-1 0 0,0 0 0,0 0 0,1 0 0,-1 0 0,3 0 0,0 0 0,3 0 0,0 0 0,1 0 0,1 0 0,1 0 0,-1 0 0,1 0 0,1 0 0,-1 0 0,0 0 0,0 0 0,-1 0 0,-2 0 0,0 0 0,0 0 0,0 0 0,0 0 0,1 0 0,1 0 0,0 0 0,1 0 0,1 0 0,-1 0 0,-1 0 0,2 0 0,1 0 0,1 0 0,-1 0 0,0 0 0,-1 0 0,1 0 0,0 0 0,1 0 0,0 0 0,0 0 0,0 0 0,0 0 0,0 0 0,-2 0 0,1 0 0,-1 0 0,0 0 0,0 0 0,0 0 0,2 0 0,0 0 0,0 0 0,0 0 0,0 0 0,0 0 0,1 0 0,-1 0 0,2 0 0,0 0 0,-1 0 0,0 0 0,-1 0 0,0 0 0,0 0 0,0 0 0,0 0 0,0 0 0,2 0 0,0 0 0,0 0 0,-2 0 0,1 0 0,-1 0-52,0 0 1,2 0 0,0 0 0,-1 0-315,0 0 1,-3 0 0,0 0 121,1 0 0,0 0 1,1 0-1,0 0 25,1 0 0,-1 0 1,0 0-1,0 0 40,0 0 0,0 0 0,0 0 1,0 0 35,0 0 1,0 0-1,0 0 1,0 0-67,0 0 0,1 0 0,-1 0 26,0 0 0,2 0 1,0 0-1,-1 0-9,0 0 1,-1 0 33,0 0 1,2 0 127,0 0 182,0 0 0,-2 0-66,0 0 0,2 0 0,0 0-16,0 0 1,1 0-1,-1 0-13,-1 0 1,0 0-95,-1 0 0,0 0-6,0 0 0,2 0-79,0 0 0,2 0-10,-2 0 1,2 0 44,-2 0 95,3 0 236,-2 0-210,1 0 0,0 0-239,-2 0 51,0 0 66,-2 0 18,1 0 177,1 0 96,2 0-205,2 0-23,-3 0-13,2 0 583,-1 0-19,-1 0-338,2 0-95,-4 0 1,4 0-52,-3 0-120,3 0-107,-5 0 29,6 0-603,-3 0 0,3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0:00:00.648"/>
    </inkml:context>
    <inkml:brush xml:id="br0">
      <inkml:brushProperty name="width" value="0.05" units="cm"/>
      <inkml:brushProperty name="height" value="0.05" units="cm"/>
      <inkml:brushProperty name="color" value="#FDF583"/>
    </inkml:brush>
  </inkml:definitions>
  <inkml:trace contextRef="#ctx0" brushRef="#br0">7 6 19616,'3'0'781,"0"0"543,-3-2-58,0 1-1262,0-2 184,0 8 1,0-3-45,0 4 0,0-1 0,0 1 11,0 0 0,0 0-31,0 0 0,0 0-174,0 0 0,0-1 0,0 1-23,0 0 1,-2 0 59,0 0 0,0 0 1,2 0-4,0 0 23,0-3 0,0 3 27,0-3 0,0 1 1,0 0 171,0 0-92,0-1 0,0 2-83,0-1 1,0-1 0,-1 1-1,0-1-149,-1 0 1,0 1-89,2 2 62,0 0 19,0-3 0,0 3 34,0-2 1,0-1 109,0 1 1,0-2 129,0 2 0,0 0-51,0 2 0,0 0-61,0 0 1,0-2 0,0-1 0,0 2-265,0 0 1,0-1 98,0 0 1,0 0 147,0 2 1,0 0 0,0 0 55,0 0 1,0-2 0,0 0-2,0 0 0,0 2-38,0 0 1,0 0 0,0-1-45,0 1-73,0 0 1,0 0 73,0 0 1,2 0 0,0 0 21,-1 0 0,0-2 0,-1 0-2,0 0 0,0 0-11,0 0 1,0-2 0,0 2 165,0 0 1,0 1 0,0 1-196,0 0 1,0-2 0,0 0 5,0 1 1,0-2 0,0 1 44,0 1 0,0-2 0,0 1 110,2 1-66,-1 0 1,2-1-1,-3 0 1,0 0 102,0 2 1,0 0-109,0-1-87,0 1 1,0 0 0,0 0 69,2 0 0,-1-2 0,1 0 1,-1 1-1,-1 0 0,0 1 0,0 0 79,0 0 0,0-2 0,0 0-157,0 0 0,0-1 1,0 1-1,0 1-106,0 0 0,0-1 249,0 0 0,0-2 0,0 2-74,0 1 1,0-2 0,0 1-1,0 1-5,0 0 0,0-1 0,0 0 4,0 0 0,0 0 0,0 0 1,0 0-76,0 2 0,0-3 0,0 1-120,0 1 0,0 0 247,0 1 0,0 0 0,0 0-80,0 0 0,0-2 45,0 0 0,0-2 0,0 2 1,0 0 61,0 2 1,0-2-1,0 0-264,0 0 0,0-1 152,0 1 0,0 0 109,0 2 0,0 0 25,0 0 1,0 0-1,0 0-77,0 0 0,0-2 0,2 0-24,0 0 0,0 2-35,-2 0 0,0 0 1,0 0 47,0-1 1,0-1-114,0 0 1,0-2 0,0 2 52,0 1 1,0-2-35,0 1 0,0-2 0,0 2-380,0 1 232,0-3-667,0 4-22,0-6 0,0 2-167,0-4 0,-1-2 1,0-3 1047,-1-1 0,0-2 0,2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0:02:17.02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40 8711,'8'6'252,"-3"1"1,-5 6-1,0 0 1,0 2-1,0 1 1,0 3-1,0 1 28,0 3 1,2 2 0,1 3 0,1 1 0,-1 2 0,-1-2-1,-2-1 92,0-2 0,1 0 0,2 1 0,1-1-177,-1 0 0,0-1 0,0-2-144,2-1 1,-1-6 0,-4 2-1,0-2 1,0 0 31,0 1 1,0 1-654,0-5 93,0 0 1,-2-6 124,-2-2 0,3-5 1,-5-5-1,1-3 60,1-4 0,0-1 145,4 0 1,0-5 0,0 1-1,0-1 5,0-1 0,0 0 1,0-4-1,0 1 25,0-1 1,0-2-1,0-1 119,0-1 1,1 1 0,2 0 0,3-2 0,0-1 0,0-2-56,-4 2 0,6 1 0,-1 3 0,2 2 0,0 3 230,1 1-91,-4-5 0,5 10 1,-2-4-1,3 5 1,1 3 105,0 1 0,0 5 0,0-4 0,0 3 1,0 2 133,1 1 1,-1 2 0,0 0 0,-1 2 186,-4 2-423,-2 3 0,-1 7 0,-1 0 0,-1 4 111,-2 4 1,-1 2-1,2 4 1,1 3 38,1 4 0,0 1 0,-4 1 0,0-4-48,0-1 0,0-1 0,2-3 0,1-1-91,1 0 1,1 2 0,-4-7 0,2 1 0,1 0 85,-1-1 1,3-6 0,-2 2 0,-1-2-419,-1 1 1,-1-6-1,2 2 1,2-1-1136,-3-1 400,0-4 728,-2 5-70,0-10 1,0-2 0,0-9 1,0-3 0,1-1 0,2 0 0,2-2 124,-2-2 0,2 1 1,0-6 184,-2-1 1,3-2-1,-1-2 1,1 1-5,0 0 1,3 0 0,-3-1 0,0 1 11,-1 0 1,4-5 0,-3 2 0,1 3 0,2 4 161,-2 3 0,5-3 0,-5 5 0,2 0 32,0 3 1,-2 5 0,3 0-1,-1 1 205,1 0 1,-2-2-91,0 6 0,1-5 0,4 5-140,0 1 0,-4 3 0,-2 4 0,1 5-99,-1 2 0,-3 7 1,4 1-1,-1 1 164,0 4 0,-2 1-118,3 1 1,-5 4 0,2 1 0,-4-2 0,1-1 187,2-2 1,-3 2-327,4 3 112,-4-4 1,-1 1 0,0-6 0,0 1-111,0 2 0,0 1 1,0 1-1,2-1-384,2 0 1,-2-4-1,2-1 1,-1-3 0,0-1-1,1-3-834,-1-1 0,3 0 1,0-1 431,1-3 1,-3-3 0,5-6-1,1 0-316,2 0 1111,1 0 0,6-12 0,2-3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4.7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25 7889,'-3'-5'273,"1"0"1,0-1 1266,0 1-1189,1 2 1,1 2 0,0 4-1,0 3-83,0 1 1,0 4 0,0 2 0,1 2-22,1 1 0,2 1 0,-1-1 1,0 1 24,1 0 0,-1 1 1,3-1-215,1 0 1,0-1 0,1-2 0,0-3 0,0-1-595,1-1 1,-1-2-1,1 0 1,0-2-506,1-1 1,0-2 0,-2-2 1040,-1 0 0,2-2 0,-1-1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0:02:17.58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145 237 7741,'6'-9'404,"3"0"1,1 5 0,0-3-16,-1 1 1,-6 0 0,3 3 0,-2-3 0,1-1-1,-4-2-194,-4 2 0,0-5 0,-6 5 1,1-2-1,-1 2-104,0 1 1,2 0 0,-3 3 86,1-1 1,5 0-1,-5 4 2,-1 0 1,-2 0 0,-1 0-1,1 1 10,3 4 1,-2 3 0,3 8 0,0 3-20,-1 2 1,4-4-1,-2 5 1,1 1 9,3 2 1,-2 2-1,0-1 13,2 0 1,2 0 0,1 1 0,0-1 28,0 0 0,1 0 0,2 1 0,3-3 0,1 0 457,4-2-571,0 0 0,-2-1 0,0 0 25,1-2 0,0-2 0,0-5 1,-1-3-229,1-5 1,2-2 0,1-2-202,0 0 1,0-6-1,1-3 1,-1-4-674,0-5 796,-6 4 1,3-11 0,-5 3 0,-2-3-1405,-2-1 1206,-1-6 0,0 3 0,0-6-210,0-2 1,-1 2 0,-4-3 0,-2-4-1412,0-3 1646,-5 2 0,9 3 0,-4 7-351,1 6 1,2-1-1,4 11 696,0 0 0,0 3 0,-6 1 0,-2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0:02:18.20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73 7801,'7'-13'2282,"-1"4"-1457,-6 1-208,0 5-318,0-3 1,0 7 0,0 4-1,0 3 136,0 4 0,0 6 0,0 1-236,0 1 1,0 3 0,0 7 0,0 0 63,0-1 1,0 1-1,0-1-64,0 1 1,0 1 0,0-5-94,0 1 1,4-1 0,1 0-1,-2-1 7,-2-3 0,3 3 0,1-5 0,-1 0 0,0-2 0,1-3 181,-2-2 1,3-5-449,-2 1 0,6-2-303,-1 2 1,-2-3 0,1-7 389,-3-4 0,4-2 1,-4-6-1,-1 0-151,2 0 0,-3-2 0,4-1 148,-1-2 0,3-5 1,-4 3-1,1-2-29,0 0 1,0 0 0,-3-4 0,1-2-90,-1-3 0,3 2 0,0-4 1,0 0-7,-1 4 0,1-3 0,-3 3 1,2 3-34,-2 2 0,2 4 0,0-3 0,-2 2-347,-2 2 1,1 3-1,0 6-658,3 1-1263,-1 6 2495,-4 3 0,0 13 0,0 8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0:02:18.95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1 158 8099,'6'-7'965,"-3"1"0,4 7 0,-1 4-241,-3 3 0,2 0 0,1 0-564,2 3 1,-4-4-1,5 2-199,1 1 1,-3-3 0,2 0-105,1-1 0,2 3 0,1-3 0,0 0 0,0 1-75,0 0 0,1-2 1,-1 2 165,0-1 0,0-2 1,0-4 98,0 0 1,-4-4 0,-2-2-84,-1-1 0,-1-2 0,-5-4 0,0 0 103,0 0 1,0-5 0,0-1 0,0-1 26,0-4 0,-2 5 0,-1 0 0,-3 2 0,-1-1 29,-3 2 1,-2 2 0,-1 1 60,0-1 1,0 7 0,0 3-7,-1 2 1,1 2 0,0 2 0,0 4 75,0 7 0,-3 10 0,1 9 0,4 2 78,-1 2 0,6 1 0,0 1 0,2-2 0,-1 2 0,3-3 208,0-1 1,4-2 0,0-3-269,3 2 0,5 1 0,-1-3 1,3 1-217,1 0 1,4-7 0,1-3 0,-1-1 0,1-4 0,-1-3-433,-1-4 1,0-5-1,0 2-562,2-4 1,-1-2 0,-3-5-1,-1-6-1656,0-4 1,0-7 2593,0 1 0,0-3 0,0-1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0:02:19.75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10858,'13'0'0,"-2"2"472,-2 2 0,1 8 0,-5 7 0,-2 1 1,0 5-1,-1 4 0,3 6 0,-2 6-266,-2 7 1,-1-3 0,0 11 0,0-1 0,0-2 0,2-4 0,1-5-1,1-3 1,-1-2 0,-2-1-2852,-1-3 2216,6 3 0,-4-10 1,2 3-1,-3-5 0,-1-3 1,0-2-1,0-2 0,0-3 1,0-2 428,0-1 0,0-11 0,0-4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0:02:20.42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355 1 12726,'2'0'0,"-6"0"0,-7 0 0,-3 0 0,-4 0 0,-4 0 0,-1 1 0,0 2 0,1 1 0,-2-1 0,1-1 0,0-2 0,2 0 0,1 0 0,1 0-5622,0 0 5622,-4 0 0,2-6 0,-5-1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0:02:21.15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27 11396,'9'6'0,"-2"3"0,-1 2 0,-3 3 611,-2-1 0,1 6 1,0 2-1,3 4 0,-2 3-113,-2 3 0,-1-4 1,0 5-169,0 1 1,0-6 0,0 5 129,0 1-432,0-12 0,0 13 1,0-11-1,0 1-231,0 0 0,0-3 0,0-1 0,0-1 466,0-3 0,0-1-1867,0-2 1,0-4 600,0 0 0,2-6 0,2-1 604,5-4 0,-2-6 0,0-5 0,1 0 1,-2 0 283,-1 0 0,6 0 0,-4-1 0,2 1 324,-1 0 0,1 4-28,4 1 0,0 0 0,1 0 651,-1 3 0,0 4 0,0 1-8,0 0 0,-4 0-734,0 0 1,-5 0 728,5 0-629,-1 0 1,6 0-348,-1 0 1,-2-2 0,0-1 0,-4-2 0,0-3 108,1-2 0,-4-2 0,3-1 1,-1 0 76,-3 0 1,3 0-1,0 0-35,1 0 0,-4-2 0,3-1 0,-2-3-37,0-1 1,2 2 0,-3-4-1,2-1 1,-3-2-70,0-1 0,-2 4 0,0 1 116,0 2 0,0-2 1,0 2-1,0 0-7,0 0 0,0 5 1,0 6-235,0-2-772,0 4 347,0 0 0,0 7 1,0 4-294,0 3 1,0 0-1,0 0 955,0 3 0,0 0 0,0 3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0:02:21.97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40 7872,'5'-9'0,"0"2"679,3 1 1,-5 0 417,1 2-343,-2 2-477,-2-3 1,1 5-264,3 0 226,-2 0 1,8 5 69,-6 4 1,2 1-1,-3 1-97,2-3 1,-1 1-1,-4 4 1,0 0-25,0 0 0,0 1 1,0-1-1,0 1 0,0 4 1,0 4 142,0 2 0,0 3 1,0-1-1,0 2 61,0 2-264,0-2 1,0 9 0,-2-7 0,0-2-7,-3-5 0,1 2 1,4-4-1,0-1 1,0-3-173,0-2 0,0-2-907,0 0 559,0-5 0,0-4 0,0-8 129,0-5 0,0-4 1,0-3-1,1-3 166,4-2 1,-4 4 0,5-5 0,-2-1-25,1-2 1,1-2-1,-4 1 1,4 0 256,2 0 1,-4-1 0,3 1-1,1 0 111,-1 0 1,0-1-1,3 1-3,-1 0 0,-2 5 0,4 4 0,-3 2 138,3 2 0,0 1 0,2 2-257,1 2 1,-6 5-1,1-2 1,1 4-1,2 1-736,1 0 0,-1 1-248,-4 4 1,3-2 0,-5 5-917,1 2 1,-4-2 351,1 1 1,-1-1 1427,1 5 0,4 1 0,5-1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0:02:22.59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38 7811,'0'-8'471,"2"0"2928,2 3-1513,-3-6-1629,5 10 0,-6-4 0,0 11-99,0 7 0,0 2 0,0 7 0,0 1 1,0 2 1,0 1-1,0 2 1,0 1-46,0 2 1,0 5 0,0-2-1,0 1 1,0-1-51,0-2 0,0-2 0,0-3 0,0-1 1,0-1-1,0-3 0,0-5 178,0-2-700,0-2-130,0-6 0,2-3 0,1-8 216,1-5 1,2-4 0,-3-3 0,1-3 0,0-1 80,2-4 0,-3-5 0,6-1 353,1 0 1,-3 1 0,2 0-1,1-3 167,2-2 1,-3 5 0,0-2 784,1 4-985,2 0 1,1 6 0,-2 0 572,-2 2-431,3 2 0,-5 4 2,6-1 0,-1 6 1,-2 0-30,-1 3 0,-2 2 1,3 7-74,-1 5 0,-6 4 0,3 4 0,-2 5 50,1 3 1,-1 1 0,-4 2 0,0 3 5,0 4 1,4-2 0,1 4-1,-1 1 1,0 1-106,1-1 0,4-1 1,-4-1-1,1-4-529,0-6 1,3-4-1,-3 0-305,1-4 1,2-5-1,4-4 1,0-5 0,0-4-1581,0-4 0,0-5 2392,1-9 0,5-2 0,1-6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0:02:24.59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2352 92 8267,'13'0'1774,"-4"0"-229,-1 0-943,-5 0 0,2 0-211,-10 0 0,2 0 1,-5 0-1,-3 2 1,0 1-1,-4 1 804,-2-1 0,0-2-930,-4-1 0,-1 5 0,-5-1 0,0-1 0,-5-2 309,-8-1 1,-2 0 0,-11 0 0,-5-1-286,-5-3 1,-4 1-1,0-5 1,-2 3-130,1 2 0,2-3 0,-8 1 0,-4 1-750,-3-2 0,5 5 0,-2-4 0,4 4-108,1 1 0,3-2 0,-3 0 0,3-3 207,6 2 1,1 2 0,11-1 0,5-1 230,5-1 1,8-2-1,5 3 1,4-3 263,3-1 1,6 4 0,-1-1 334,2 2 1,2-2 0,0 0-3,0 1 1,-1 1 0,1 2-43,0 0 1,0 0 0,0 0 0,-2 0 11,-2 0 0,2 0 0,-2 0 1,2 0-1,2 0-528,0 0 1,4 2-1,0 1 40,-1 1 1,4 2 98,2-2 0,1-1 360,-1 6 958,2-6-1038,-4 3 609,6-6-607,0 0 0,-1 4 499,-4 0-794,4 1 0,-5-4-1150,6 4 868,0-4 75,0 5 1,-1-6 92,-4 0 1,2 1 413,-5 4-162,5-4 0,-5 9-15,4-5 1,3 1 0,-5-3 0,1 2-36,1 3 1,-2-4-1,2 5 1,-4 1 0,0 2-1,0 1-145,3 0 179,-6 0 1,8 0 0,-4 0 24,1 1 1,0-1 0,4 0-1,-3 0 1,2 0 0,2 0-1,1 2 1,0 1 0,0 3 0,0 0-1,0 1 1,0-1 0,0 3-1,0 0 1,0 3 0,0-2-1,0 2 1,0 0 0,0 2 0,1 1-1,2 0 1,2-3 0,-3-1-1,0 1 1,-1 2 0,2-1 0,3 2-1,0 1 1,0 1 0,-3 1-1,-2 0 1,1-1 0,1-1-1,1-1-54,-1-2 0,-2 1 0,1-2 1,1-2-1,1-3 0,-1-1 1,-2-1-1,-1-1 0,0 2 1,0 0-1,0 2 0,0-2 0,0 0 1,0-3-1,0-2 0,0-1 1,0 1-1,0-1 0,0 0 1,0-3-1,0-6 0,0-8 0,0-6 1,0-3-1,2 1 0,1 2 1,3 1-1,1 0 0,3 2 1,2 1-1,1 2 0,0-1 0,0 2 1,0 2-1,1 1 0,-1 0 1,0 0-1,0 0 0,0 0-359,0 0 1,-4 0-1,0 0 1,1 1 333,2 4 1,1-4 0,0 4 0,0-4 80,0-1 0,-4 2 0,0 1 0,1 1-105,2-1 1,1-2-26,0-1 0,0 0 70,0 0 1,0 0 0,2 0 0,1 0 0,1 0 0,-1 0 0,0 0 63,2 0 0,2 2 1,7 1-1,-1 1 18,0-1 1,6-2 0,3 1 0,3 1 0,3 1 118,3-1 0,-2 0 0,5 0 0,-2 3 0,-1 0 0,0 1 0,-1-1 0,1 1-130,1 0 1,2-2 0,4 2-1,-1-1 1,-2-2 0,2 1-1,-1-1 1,-1-1 0,-4 0 287,-3 1-352,-7-2 0,4 3 0,-5-5 0,4 2 0,1 1 0,2 1 0,1-1 0,-1 0 0,-4 0 0,-1 1 0,2 1 0,-1-1 105,-1 1 0,-3 3 0,-7-3 0,-2-1 0,-2 0 1,-1 1-136,1-2 0,-5 3 0,1-2 0,-2-1-375,-2-2 0,-6 1 1,-1 1 93,0 1 1,-3 0 0,6-4 137,1 0 22,-4 6 0,5-4 8,-2 2 1,-3-1 0,0 0-31,0 1 0,-3 1 129,5-5 1,-3 0-320,3 0 557,-5 0 138,3 0 1,-6-6-188,0-3 1,0 2 0,0-2-134,0-1 1,0 3 0,0-2 0,0-1-14,0-2 1,0-1 19,0 0 0,5-2 1,-1-1-46,-1-2 0,-2 1 0,1 2 0,1-1-23,1-1 1,0-7 0,-2 1 0,1-5 0,1-4-89,-1-1 0,-1-7 0,-2-6 1,1-4-163,3-4 1,-2-6-1,2 3 1,-2 2 0,-2-1 136,0-1 0,0 2 0,0-3 0,0 2 10,0 5 0,0 7 0,0 1 0,0 3 0,0 7 184,0 6 0,0 3 1,0 6-593,0 2 0,0 6 316,0 1 0,-5 5 0,-1-4-577,-1 2 0,-2 2 1,-4 4 150,0 0 0,0 0 0,0 0-1000,0 0 1172,0 0 350,5 0 1,4 0-472,8 0 0,-1 0-559,6 0 1177,-6 0 0,3-6 0,-6-1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0:02:25.66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79 340 7317,'0'-13'0,"0"0"103,0 0 0,0 0 0,0 0 0,0 0 0,0 0 0,0-1 0,0 1 0,0 0 0,0 0 0,0 0 0,0 0 1,0 0-1,0-1 0,0 1 0,0 0 0,-1 0 164,-4 0 0,2 0 0,-4 0 0,0 1 0,-1 2 0,0 1 0,-1 0 628,0 2 0,6 0 220,-1 2-360,2 4 0,4-4 0,2 11-627,5 7 1,-2 8 0,2 10 0,1 8 0,0 12 0,1 16 0,-4 13-109,-1 12 0,2 8 0,-5-46 0,-1 2 1,0 2-1,-1 1-68,0 2 0,-1-1 0,-1-1 0,-2-1 0,0-3 0,0-1 0,0-1 0,-1 0-39,-1-3 0,0 0 0,-7 47 0,0-11 1,3-9-1,4-10 60,-1-9 0,4-9 0,-2-7-285,2-6 1,2-5 0,0-8 0,2-4-1,1-3-89,1-4 1,1-6-107,-5 3 1,0-8-1,0-1 1,0-9-54,0-7 0,0 0 1,0-6-1,0-2 69,0-6 0,0 1 0,-2-4 1,-1-1 39,-1 1 1,-2-4-1,3-5 451,-1-2 0,-7-17 0,4-1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4.9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7928,'5'0'7607,"-2"0"-8899,-1 0 1292,-6 0 0,2 2 0,-2 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0:02:27.23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3047 526 7856,'0'-8'1139,"0"1"-798,0 3 0,-1-4 0,-4-5-94,-4 0 0,-2 0 0,-2 0 1,-1 0 89,1 0 0,0 1 0,-1 2 0,-2 1 1,-2-1 1,-4-2 0,3-1 0,-1 0 174,-4 0 0,-2 0 0,-3-1 0,-3 1-138,-2 0 0,-1-4 1,-4-1-1,-1 1 1,-2-1-94,-6 1 1,-2-5 0,-11 3-1,-3 0-161,-5 0 0,-1 1 0,-1 5 0,5 0 0,0 0 0,-2 0 0,-5 1-189,0 3-272,-10-2 1,14 9 0,-5-2-1,5 2 1,3 2 0,1 0 0,-1 2-1257,0 2 0,2 2 0,3 4 1077,4-1 550,9 0 0,9 4 0,8 0 0,5 0 1,2 0-289,2 0 0,6 1 1,-1-3-1,2-1 43,2-1 1,0-4 0,0 2 0,-2-1 891,-2-3 0,1 0 0,-6 0-103,-2 1 1,0 0 0,-3-4-585,1 0 0,0 0 0,1 0 0,3 0 1,3 0-108,0 0 1,9 0 0,-3 0-109,1 0 0,5 0 306,-2 0-157,6 0 156,-3 0 0,5 0 0,-2-1 0,-3-2 0,-1-1-74,-3 1 0,2 0 0,0 0 0,-3-2-56,0 2 1,2 2-1,0 1-186,-1 0 1,3 0 229,-2 0 1,5 0 84,-5 0 0,0 0 0,-4 0-26,0 0 0,4 0 0,0 0 0,-1 0-45,-2 0 0,-1 0 1,0 0-17,0 0 0,0 4 1,-2 1-1,-1-2 0,-1 0 67,1 1 83,1-3 1,2 10-34,0-7 1,5 2 210,4-2 0,1-1-214,-1 6 0,1-2 1,-4 3-1,-1-1-83,1 1 0,4 2 1,-3 3-1,2 1 1,-1 3-1,3 3 1,0 5-1,5 7 16,6 4 1,-3 3 0,10 4 0,0 6 28,-2 4 1,2 4 0,0-5 0,2 0 0,-4-3 0,-2-2 0,-3 0 0,0-3-24,-2 0 0,0 2 0,-4-5 1,2 1-53,-3 1 0,4-8 0,-1 1 1,-1-5-1,0-3 0,2-3 1,2 0-1,2-1-22,1 0 1,3-1-1,-1-2 1,-2-1-1,0 0 1,-3-1-1,3-2 1,-1-2-1,0 1 153,-1-2 1,-6-2 0,3 1-79,-1 2 0,-3-5 0,2 4 0,-2 2 24,-2 0 0,0 4 1,0 3-1,0-1 1,0-4-1,0 0 0,-2-1 1,-1 0 228,-1-3 0,-2-2 0,3-4 0,-1-2-189,1 3 0,0-4-323,-1 2 0,1-6 130,-6 1 0,0-2-20,-4-2 0,6-2 0,1-1 0,2-3 0,-2 0 0,0-1 33,0 0 0,-3-2 22,5-4 1,-2 6 285,2 2 0,4 4-64,0 1-115,0 0 0,11 0 39,-2 0 1,-2 0-52,2 0 0,-4 4 0,2 2 48,-1 1 1,-1-4 0,-2 3 0,3-2 16,2 1 1,-6 1-1,4-3 1,-1 2 0,0 1 206,3 0 1,1 4-1,4-1-244,0 3 1,0-3 0,0-2-32,0-1 0,2 2 1,1-2-1,3 0 0,1 0 92,4-3 1,6 3-1,7-2 1,4-1-271,2-2 1,7-1 0,-2 0 0,3 0 0,3 0 115,3 0 53,-9 0 0,15-4 0,-6-2 1,3 0-1,0 1-68,-4 2 0,-6-3 0,4 0 0,-6 0-553,-3 0 0,5 2 0,-3 4 0,1 0-364,0 0 0,-4 1 0,3 4 0,-2 3 0,-3 4 171,-1 1 0,-2-4 1,-1 1-1,-3 3 230,-4 3 1,-3 2-1,-2-5 1,0 0 222,1 0 0,3 5-2,1-1 1,4 1-1,-2-5 1,5 2 326,8 2 0,3-2 0,4 4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0:02:27.99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1340 79 10877,'-17'0'0,"-2"0"0,-2 0 0,-5 0 0,-6 0 393,-7 0 1,-10 0 0,3 0 0,-4 0-1,-1 0 1,-3 0 0,0 0 0,0 0 0,2 0-1,-4 0-676,-5 0 0,-8-4 0,-12-2-644,-3-1 1,1-2-1,4-4 927,1 0 0,-13 0 0,-2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2:57:10.2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272 11 9139,'-5'-4'0,"-1"1"0,1 1 0,-1 1 0,0 0 213,-1 1 0,-2 0 0,0 0 0,-1 0 0,0 1 0,-1 0 1,1 1-1,0 1-224,-1 1 1,1 1-1,-1 1 1,1 0 0,1 2-1,0 0 1,1 1 0,-1 1 221,0 0 0,2 2 0,-1 1 0,1 1-41,0 2 0,0 0 1,0 1-1,0 0-18,2 1 0,-2-2 0,0 2 0,1-1-205,2 1 0,2 1 0,2-1 0,0 0-229,2 0 0,3-2 0,4-1 1,1-2-60,0 0 1,3-1 0,1-1-1,3-2 231,0 0 1,4 1 0,1-1 0,1 0 18,2 0 0,0 0 0,2 0 0,-1 0-66,0 0 1,0 0 0,2-2 0,-1 0-161,1-1 1,-2-2 0,-2 0 0,-4-3 316,-2 0 0,-1-3 0,-2-1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2:57:11.5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 11 8328,'3'3'0,"-1"1"381,0 2 0,-1 4 0,1 4 0,0 2 0,0 2 0,-1 2 1,-1 3-1,0 1-256,0 1 0,0-3 0,-1 0 1,-2-3-1,1-1 0,-1-2 1,0-2-1,0-1 0,-1-2 0,1-2 1,1 1-1,0-2 0,0-1 1,0 0-1928,-1-1 1736,2-4 0,-1-2 0,1-4 1,0-1-216,-1-2 1,1-3-1,1 2 1,0-3 35,0-1 0,0-1 0,1-3 0,2 0 78,0-2 0,1-2 1,2-3-1,2 0 1,-1 0-1,1 1-17,0 0 0,1 2 257,1 3 1,0 0 0,0 6 0,-2 0 40,1 2 0,1 3 0,0 0 1,-1 3 32,-2 1 1,0 0 0,0 2 14,0 0 1,-1 0-1,-1 0-83,0 2 0,-2 1 0,0 2 0,0 1-32,0 1 1,0 1 0,1 3 0,0-1 19,0 0 0,-1 3 0,0-1 0,1 2 11,1 0 0,0 1 0,0 0 1,0 0 5,1-1 1,-1-2 0,2 1 0,0 0-59,-1-1 1,2-3 0,-1-1 0,0-1-24,0 0 1,-1 0-1,3 0 1,-1 0-65,0-1 0,-1-1 1,1 0-1,1 0-52,-1-2 0,0 1 0,-1-2 0,0-1-88,-1 0 0,0-1 0,-1-1 0,1-1-9,1-1 0,-3-2 0,1-2 0,0 0 45,-1-1 0,2-1 0,-1 0 0,-1 0 48,0 0 0,0-3 0,-2-1 1,-1-2 47,-1 0 1,0 2 0,0-3 0,0 2 29,0 0 0,-1 2 0,-2 1 0,1 1 102,-3 2 0,3 0 1,-2 3-1,0 1 96,-1 1 0,0 2 1,0-1-1,0 1 66,0 1 0,-1 0 1,1 1-1,0 1-87,0 1 1,-2 2 0,0 2 0,0 2 164,2 1 0,1 3 0,1 1 0,1 1-73,1 0 1,1 1-1,1 0 1,3-1-23,1 1 0,2 1 0,0-1 0,1-1-86,-1 0 0,2 0 0,0 0 0,1-1-125,0-2 0,1 1 0,-1-1 0,1-2-112,-1-1 1,1 0 0,-1-1-1,0-3-253,-1-1 1,0-2 0,-2-1 0,1-1-278,2-1 1,-2-4-1,1-3-561,0-2 0,0 0 1206,0-4 0,3 0 0,-1-1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2:57:12.2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73 8653,'-2'6'538,"1"-1"1,-2 0 0,2 1 0,-1 1-277,1 1 1,0 3-1,0 1 1,-1 2-101,1 1 1,1 1-1,0 0 1,0 1-27,0 0 1,2 0-1,1-1 1,1 0-85,0-1 1,2-1 0,-1 0 0,2-2-185,0 0 1,-1 1 0,1-1 0,0 0 15,-1-1 0,0-2 0,1 1 0,-1-2-78,-1-1 1,0 0 0,1-1 0,-1-2-144,0 0 0,0-2 0,1-2 0,-1-1 83,0 0 0,0-3 0,-1-3 0,-1-1 142,1-2 0,-1-1 0,1 0 0,-1-1 82,0-2 1,0 1 0,-2-1 0,1 0-49,-1 1 0,0-2 0,0 2 1,1 1 205,-1-1 0,0 2 1,-1 4-1,1 1 533,1 1 1,1 3-337,-2 0 0,2 6 0,2 2 0,0 1-102,-2 3 0,4 1 0,-2 1 1,1 0-48,2-1 0,-2-1 0,3 1 0,0-1-35,1 1 0,1-1 0,-1 0 0,0 0-64,1-1 1,-1 0 0,1-2 0,-1 0-5,-2-2 1,2-1-1,-3-1 1,1-1-260,2-1 0,-2 0 0,0-2 0,0-1 92,0-3 1,-2-3 0,1-2-1,-1-1-126,-3-1 1,-1-1-1,-2-2 1,0-3 0,0-2-1,-3-4 1,-1-3-1,-3-4 1,-1-1 0,-1 1-1,0 2-1732,1 3 1823,-1 2 0,1 4 0,0 2 1,1 3 128,0 2 0,-2 3 0,1 2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2:57:13.1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199 68 9146,'3'-5'0,"-1"0"0,-1 0 0,0 1 0,1 0 0,-1 0 0,0 0 397,-1-2 0,-1 3 0,0-1 0,-1 0 1,-1 0-1,-1-1 0,-2 1 0,0 1-196,-1 1 1,-2 0-1,0 2 1,-1 0-1,0 0 1,-1 0-1,0 1 1,0 0-1,-1 4-145,0 1 0,2 0 1,0 3-1,2 0 0,-2 1 1,1 1-1,0 1 0,2 3 1,2 1-1,-1 3 0,2 0 1,0 3-1,3-1 1,0 0-1,1-1 0,1-2-521,0-2 1,5 1 0,2-4 429,2 0 1,3 2-1,1-3 1,1-1 0,3-1-1,1-2-635,4 0 0,-3-1 342,1-2 0,-2-2 0,-1 0 0,0-1-127,1 0 1,1-4-1,-3-2 1,0-2-44,-1-1 1,-3-2 0,0 0-1,-2-1 124,-1 0 1,-1-1 0,-1 1 373,-1 0 0,3-1 0,-2 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2:57:14.2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147 136 7758,'0'-6'259,"0"1"1,-1 0 0,0 0 119,0 0 1,-1-1 0,2 1-189,0 0 0,-3 0 1,1 0-1,-2-1 0,1 1 40,-1 0 0,-3 0 1,0 0-1,0 1-89,0 0 0,0 3 0,-1 0 0,-1 1-49,1 1 0,-2 2 1,2 3-1,-1 1-139,0 2 0,3 1 0,-1 2 1,1 0 13,1 2 0,2 0 1,1 1-1,2 1 23,0 0 1,0-1-1,3 1 1,1-1-90,3-1 1,0 0 0,0-1 0,2-2 9,1 0 0,-1-1 0,-1-1 49,2-2 1,-2 0 0,0-2-1,2 0 36,-1 0 1,0-3 0,0 0 0,0-2 0,1 0-46,0 0 1,1-2 0,-1-2 0,1-2-44,-1-1 1,-1-2-1,-1 0 1,0-1-119,-2 0 1,0 0-1,-1-1 1,0-2 76,0-3 1,-1 1 0,-1-3 0,-1 0 152,-1 1 1,0 0 0,1 3-1,-1 2 158,0 3 0,0 2 0,-1 1 236,0 1-35,2 2 0,-1 2 0,1 3-316,-2 3 1,1 3 0,1 3 0,0 1-35,1 2 0,2-1 0,-2 1 0,2 0 0,0 2 0,1-1 0,1-1 0,1-1 0,0 0 0,0-1 0,-1-2 1,0-1-1,1-2 0,0 0 0,-1 0-105,1 0 1,-1-3-1,-2-1 1,0-1-1,1-1 1,-1 0-1,0-1-615,0 0 1,0 0 525,1 0 0,-3-3 0,1-1 0,-1-1 81,0-2 1,1-1 0,-2 1 0,0-2-1,-1-1 1,1-2 0,-1 0 0,0-2 0,-1 0-1,0-1 1,0-1 0,0-1 0,-1 1 0,0 1-1,-1 0 1,1 0 0,-1 1 0,0 1-1,-1 2 1,0 1 0,1 2 1430,0 2-1086,-2 2 1,1 3-1,-3 3-46,1 3 0,2 3 0,0 2 0,1 1-61,0 1 1,2 3 0,0 3-1,0 0 1,0 1 0,2 1-1,2 0 1,0-2 183,-1-1 0,2 0 0,-2-4 1,1 0-303,0-2 1,0-2-1,-2-2 1,1-2-171,-1-1 0,0-2-14,-2 1 0,0-2 1,1 1 114,1-4 0,0 0 0,-2-4 1,0-1 54,0-2 1,2-1 0,-1-3 0,0 0-43,0-3 1,1 0 0,-1-1 0,1-2-116,1-2 1,-2 1-1,2-1 4,-1 2 0,0-1 1,0 4-1,1 0 110,0 1 1,1 6 0,0-1 0,1 2-1,0 1-33,0 1 0,0 2 0,0 0 1,1 3 24,-1 0 0,2 1 1,0 0-1,1 1 1,2 0 1,-2 2 0,1 2 0,0 1-34,1 1 0,0 0 1,1 1-1,-2 2-65,0-1 0,0 2 0,-1-1 0,-1-1 2,1 0 1,-1-1 0,-2 1 0,0-2-302,1 1 0,-1-3 1,0 1-1,0-2-95,0 0 0,1-2 1,-1 0-1,0-2 519,0 0 0,3 0 0,0 0 0,2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2:57:15.0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178 235 7986,'5'0'0,"0"0"417,-2-2 0,0 1 0,-3-3-214,0 0 1,0-1-1,0 0 1,0 0-32,0 0 0,-2 0 0,-1-1 1,-1 1-75,-2-2 0,0 0 0,0-1 0,0-1 21,-1 1 1,-1-2 0,2 3 0,-1-1 22,0 1 0,-1 0 0,0 2 0,0 2-31,-1 1 0,1 1 1,-2 3-1,2 1-49,-1 2 0,-1 5 0,1 1 0,1 0-3,0 0 0,1 2 0,2 2 0,0 2 48,2 0 0,1-1 1,2 0-1,0 1-12,2 0 0,1 1 0,3-3 0,1 0-67,1-1 1,2 1-1,1-3 1,-1-1-118,1-2 1,-1-1-1,0-3 1,-1 0-108,0 1 1,-3-4 0,1 0 34,-1-1 0,1-1 1,0-1-1,-1-1 108,0-1 1,0-2 0,0-2 0,1 0 0,0-1-41,-2-2 0,1 1 0,-1-2 1,-1-1 5,0 0 1,0-3-1,-1 0 1,0-3 11,-1 0 1,0-1 0,0-2 0,-1 0 77,0 2 0,-1 0 1,0 1-1,-1 0-8,0 0 0,0-1 0,-1 3 0,0 1 19,0 2 1,0 1-1,2 3 1,0 1 412,0 1 0,1 0-182,1 4 0,1 0 1,2 4-1,0 1-157,0 3 1,2 6 0,1 5 0,-1 4-25,1 4 1,-1 3 0,-2 1-1,0 0 1,0-2 0,-1 0-1,-1-1 1,1-2 0,1-1-1,0-2 1,1-2 0,0-2 0,1-1-1,0-1 1,-1-2-615,-1-2 118,2 0 0,-1-4 0,2 1 0,-1-2-186,0-1 1,1 0 0,-1-3-1,0 1 1,-2-2 0,1 0-1,-1 0 618,0-2 0,0-1 0,1-2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2:57:15.5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266 42 7871,'6'0'0,"-1"-2"408,0 1 1,-2-1 502,1 2 0,-3 0-341,-1 0 0,-3-2 0,-2 0-267,0-1 0,-2 1 0,0-1 1,0-1-88,-1-1 0,2 2 0,-3-1 0,0 1-75,-1 0 1,-3 0-1,-1 3 1,0 0-222,0 0 1,0 2-1,1 1 1,2-1-296,2 2 0,0-1 1,4 1-1,1 0 202,1 1 1,2 0-1,2 1 1,3 0-289,3 1 0,1 2 0,5 0 0,0 0 206,0 0 1,2 1 0,-3-2-1,1 2 98,0 1 1,-3-1-1,-1-1 1,0-1 199,-1 2 0,1 1 0,-2 0 0,0-1 24,1 0 1,-3-1 0,2 1 0,-1-1 315,-3-2 0,1 0 1,-2 0-163,-1 0 0,-1-3 0,-2-1 0,-1-1-197,-2-1 0,-2 0 0,-2-1 1,-1-1-252,0-1 1,-3 1 0,0-3-1,-1-1-79,-3-1 0,-2-3 0,-2 1 1,-1 0-120,-2-1 0,0-3 0,0 0 425,1-2 0,4 0 0,1-1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2:57:20.3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5885 1367 7201,'4'0'3931,"-1"0"-3080,-2 0-294,2 0-614,-3-2 1,0 1 0,0-3 113,0 0 1,0 0-1,0-1 75,0-1 0,-1 1 0,0 0 0,-1 0-53,1-1 1,0 1 0,1-2 0,0 0-116,0 1 1,2-2 0,0 1-1,1 1 16,1 0 1,0-1 0,0 0-1,0 1-7,0 0 0,0-1 0,0 0 0,0 1 18,0 0 0,-1-1 0,-1 0 0,1-1 10,-2 1 0,0-3 0,0 2 0,1-2 5,-1 2 0,0-2 0,-1 2 0,1 0 68,1 1 0,0-1 1,0 1-1,0 1-14,1 0 1,-2 1 0,1 0 0,0 1-54,0 1 1,1-1 0,0-1-5,0 0 0,-2-1 1,0 1-4,0 0 1,-1 0 0,0 0 0,0-1-4,0 1 0,0 0 1,0 0-1,-1-1 27,0 1 1,0 0-1,-1 0-9,2 0 0,0 1 1,0 1-16,0-1 1,0-1-27,0 0 0,0-1 8,0 1 0,0 0 1,-1 0-1,0 0 11,-1-1 0,0 1 1,1 0 1,-1 0 0,0 0 0,2-1-16,0 1 1,0 0-1,0 0-28,0-1 0,0 1 0,0 0 0,0 0 21,0 0 0,0-1 0,0 1 1,0 0 15,0 0 0,0-1 0,-1 1 0,-1 0-33,1 0 1,0-1-1,1 0 1,0-1 29,0 0 0,-2 2 0,1-1 0,-1-1 13,2 0 0,0 0 0,0 2 0,0 0-12,0 0 0,0-1 0,0 0 95,0-1 0,2-2 0,-1 2 0,1 1-67,-2 0 0,0 1 1,0-1-1,0-1-16,0 1 1,1-2 0,0 2 0,1-1 19,-1 0 0,-1 0 1,0 0-1,0 0 19,0 2 1,0-2 0,0 0 0,0 0 2,0 2 1,0-1 0,0 1 0,0 0 0,0 0 146,-2-1 1,1 1 0,-2 0-130,1 0 1,-2-2 0,2 0-1,-1 0-46,-1 2 1,1-3-1,0 0 1,-1-1-39,1 1 1,-1 1-1,2-1 1,-1-1 15,1 1 0,0 0 1,1 0-1,-1 1-19,1 1 1,-2-1 0,2 0 0,0 0 42,0 2 0,-1-1 0,-1 1 0,-1 0-7,1 0 0,1-2 0,-1 0 0,-1 1-7,1 0 0,-1 1 1,1-1-1,-1 1 4,1 0 1,0-2 0,-1 0 0,0 1-11,0 0 1,1 1-1,0-1 1,-1-1-9,-1 0 0,1 0 0,-1 2 1,2 0-24,-1 0 0,-1 0 1,0-1-1,0 1 3,0 0 0,-1 0 0,1 0 1,-2-1-22,0 1 1,0 0 0,0 1-1,0 1 13,1-1 1,-2 0 0,1 0 0,-1 0 15,1 0 0,-2 0 0,2-2 1,-1 1 39,1 0 0,-3 0 0,2-1 0,-1 2-20,1 0 1,0 0 0,-2 0-1,2 0 5,1-2 0,-2 3 0,2 0 0,1 1 0,0 1 0,1-2 0,-1 1 0,0 1 18,-1-2 1,0 3-1,1-2 1,-1 1 14,1-1 1,-3 2 0,1-2 0,0 1-8,-1-1 1,-1 1 0,0-1 0,-1 0-23,1 1 0,-2-3 0,-1 2 0,2-1-6,0 1 1,0-1 0,1 0 0,0 1 14,1 0 1,0-2-1,2 3 1,-1-1 1,0 2 1,1-2-1,1 0 1,-1 1 13,0 1 1,0-2 0,-1 0 0,1 1-15,-1 0 0,-1 0 0,2-1 0,-1 0-11,-2 0 0,1 0 1,-2-3-19,1 2 0,-2 1 1,-1-1-1,2-1 1,0 1-77,0-1 1,1 1-1,0-1 1,1 1 62,0 1 0,1 0 0,-1 1 0,0-1-3,0 1 1,-1-2 0,0 2 0,0 0 49,0 0 0,0 1 0,-2 0 0,1 0 32,1 0 1,-1 0-1,0 0 1,0 0 5,1 0 1,-3-2-1,2 0 1,0 1 8,0 1 1,-1 0 0,-1 0 0,0 0-76,-2 0 0,0 0 1,0 0-1,-1 0-13,0 2 0,1-1 0,1 0 1,0 0-25,-1-1 0,3 0 0,-1 0 0,1 1 15,0 0 0,-1 0 0,3 1 0,-1-2-19,-1 0 1,-1 0 0,-1 0-1,0 1 29,1 1 1,-1-2 0,0 2 0,0-2 0,0 0 0,-1 0 1,1 0-1,1 0 18,1 0 1,1 2-1,0 0 1,1-1 7,-1 0 1,1-1-1,-1 0 1,-1 1 0,0 1 1,0 0-1,2-2 1,-1 0-9,1 0 0,-1 0 0,1 2 0,-1-1-24,1 0 0,0 0 1,-1-1-1,1 0-3,2 0 1,-2 0 0,1 0-1,-1 0 26,0 0 1,-1 0 0,1 0 0,-1 0 37,1 0 0,0 0 0,-1 0 0,1 0-9,-1 0 1,1 0-1,-1 0 1,1 0-3,-1 0 0,1 0 0,0 0 0,-1 0-23,1 0 1,-1-2 0,1 1 0,0-1-6,1 2 0,-1-2 1,1 0-1,-2 1 31,-1-2 1,-2 3 0,1-3-1,0 2 3,-1-1 1,-2 0-1,1 2 1,1-2 40,0 1 1,2-1 0,0 1 0,-1 0 43,1-1 0,0 1 1,1 1-1,-1 0-15,0 0 1,-4 0 0,0 0-1,-2 0-2,1 0 0,-3 0 0,1 0-94,-2 0 1,1 0 0,0 0 0,2 0 0,0 0 83,1 0 0,-2 0 0,0 0-243,-1 0 0,1 0 0,0 0 0,1 0 0,0 0 31,0 0 1,1 0 0,1 0 0,2 1 112,0 1 1,0 0-1,-2-2 1,-1 1 19,0 0 1,-1 0 0,1 1 0,0-2-3,0 0 1,0 2-1,2 0 1,0-1 21,1-1 1,1 0-1,3 0 1,-1 0-43,1 0 0,-1 0 1,1 0-1,-1 0-38,1 0 1,0 0-1,1 0 1,0 0 8,0 0 0,-1 0 0,0 0 0,-1 0 22,1 0 1,-1 0 0,1 0-1,-1 0 6,1 0 1,0 0 0,-1 0 0,1 0-13,2 0 1,-2-1 0,3-1 0,-1 1 12,1 0 0,-2 1 0,2-2 0,-1 1 63,0 0 0,-1 0 0,1 1 0,-1 0-21,1 0 1,-3 0 0,-2 0 0,1 0 98,-1 0 0,-2 0 1,2 0-1,-2 0-60,1 0 0,-3 0 1,2 1-1,-2 0-157,-1 0 0,-1 1 0,-1-1 1,-1 0-2,2 1 0,-1-1 0,1-1 0,0 0 67,1 0 1,-1 2-1,3 0 1,0-1 14,-2 0 1,1-1 0,-2 1 0,1 1 28,-1-1 0,2 0 0,-2-1 0,1 0-3,1 0 1,1 0 0,1 2 0,-2-1-38,0 0 0,-1 0 0,-2-1 0,2 0 7,0 0 0,0 0 0,2 0 1,-1 0-80,2 0 1,3 0 0,0 0 0,1 0 138,3 0 1,0-2-1,1 1 127,0-1 1,0 2-1,2-1 1,-1 0-1,0-1-10,-1 1 1,-2 0 0,1 0-1,-1-1-64,0 1 0,0 0 0,-3 0 0,0-2-107,1 0 1,-2 2 0,1-1-1,-1 0-133,1 0 1,1 1-1,-1 0 1,1 0-31,0-1 1,2 1-1,1 1 1,-1 0 160,1 0 1,-4 0-1,2 0 1,-1 0 105,0 0 1,0 0 0,0 0 0,-1 0-49,-2 0 0,2 0 1,-2 0-1,1 1 40,-1 1 1,-1 0-1,4-1 1,-1 1-67,0-1 0,-1 1 1,1-1-1,-2 1-62,0 1 0,0-2 1,1 1-1,-1-2 18,0 0 1,0 1-1,1 0 1,0 1-66,1-1 1,0 0 0,3-1 0,1 0-7,0 0 1,-1 0 0,2 0 0,1 0 112,0 0 0,-1 0 1,0 0 39,1 0 1,0-2 0,-1 0 0,0 1 0,-1 0-63,1-1 0,-2 2 0,1-3 0,1 1-21,-1 1 1,-1-1-1,0 2 1,0 0 21,0 0 1,-1 0 0,2 0 0,0 0 28,-1 0 0,-1 0 0,-1 0 1,1 0-21,0 0 1,0 2 0,1-1 0,-1 1-35,2 1 1,-1-3 0,-1 2 15,-1 1 0,1-2 0,-1 2 1,-1-1-1,-1 0 34,0 0 0,-1-1 0,-2 2 0,1 0-70,1-2 0,-1 1 1,1 0-1,0 1-41,0-1 0,-1 1 0,1 0 1,-1-1 27,-1 0 1,0 2 0,-1-2 0,0 1-67,2-1 0,0 1 1,3-1-1,-1 0 74,0 0 1,1-1 0,2 1 0,1 0 44,0-1 0,3 2 0,-2-2 0,1 1 30,0-1 1,-1 1 0,0 0 0,0 0-10,-1 0 1,1-1 0,-1 1-1,1 0-19,0-1 1,2 1 0,-2-1 0,1 0 6,0 1 1,2 0-1,2-1 1,-1 1 20,-1-1 1,1 0 0,1 0 0,0 2 82,0-1 0,-2 0 0,2 1 0,-2 0-97,0 0 0,-3 0 1,-1 1-1,0-1-23,0 1 0,0 1 0,0 0 0,0 0-55,0-2 0,-1 2 1,1-2-1,0 2-86,-2 0 0,-1 1 1,0 1-1,1-1 83,1 1 1,1-1 0,0-1 0,-1 0 13,0 0 1,0 1 0,0 0 0,2 1 131,-1 0 0,-1-1 0,-1-1 1,1 0 12,2 0 1,-2 2 0,2 0-1,-1 0-126,0-2 0,2 1 0,-1 1 0,1-1 13,0 1 0,0-1 0,0-1 0,0 2 65,2 0 1,1 0 0,1-1 0,-1 0-20,1 1 0,-1 0 0,1-1 0,-1 0-10,1 1 1,-1 2-1,0-1 1,0 1-9,0 0 0,1-1 1,-1 3-1,1-1-9,1 1 1,-1-1-1,1 1 165,1-1-162,-2 0 1,2 1-1,-1-1 1,0 1-4,0-1 1,1 1-1,0-1 1,0 1-25,-1-1 0,-1 0 0,0 1 1,1 1-28,0 0 1,-2 2 0,1-1 0,-1 0-1,1-1 0,0 2 1,-1-1-1,0 0 34,0-1 1,1 1 0,0-1 0,-1 0-5,2 0 1,-1-1 0,1 1 0,1 0 79,0 0 1,0 0 0,1 1 0,0 0-61,0 0 1,0-1-1,1-2 1,0 1-9,0-1 1,2 0-1,-2 0 1,1 0-10,1-2 1,-2 0 0,2 2 0,-2-2 0,1-1 1,0 3 0,-2-2 0,0 2-6,0 1 1,0-1 0,0 0 0,-1 1 16,0 2 1,0-2 0,-1 3 0,2-1-1,0 0 1,0-1 0,-1 0-1,0-1-4,-1-1 1,0 0 0,2 0 0,0-2 41,0-1 1,0 0-1,0-2 4,0 1 0,-1-1 0,-1 0 142,1 0 0,0 1-55,-1-1 1,1 0-73,-3 0 1,3 0 0,-1 1-26,2-1 0,0-2 1,0 1-347,0 0 0,0-1-135,0 0 1,0 1 355,0 1 0,0 0 125,0 0 1,0 1 0,0-1-93,2 0 1,-1 0 0,0 0-1,0 1-97,-1-1 1,0 0-1,0 0 1,0 1-181,0-1 1,0-2 0,0 1-382,0 0 0,-1-1 0,0 0-1051,-3 1 1777,0-2 0,-2 3 0,1-2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5:58.5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9602,'7'1'655,"-1"3"1,-3 4 0,-3 6-1,0 5 1,0 3 0,0 3-1,0 2 482,0 1 0,0 0-1292,0-3 0,0-3 1,-2-1-1,-1-3-151,1-2 0,1-5 0,0 0-2964,-2-2-227,2 0 3497,-2-5 0,6 4 0,2-4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6.0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 9075,'1'-4'1101,"0"0"0,2 2 0,2 3 0,1 0-929,-1 1 0,1-1 0,0 0 0,1 0-178,2 1 1,-1 1-1,3-1 1,-1-1 0,1 0-1,0-1-293,1 0 0,-1 0 1,1 0 177,-1 0 1,-2-1 0,-1 0 0,-1-1-16,0-1 1,-2 2 0,0-2 0,-1 2-125,-1-1 283,-1 0 0,-1 2 0,-2 0 0,-3 1 0,-2 0 0,-1 3 0,0 0 0,-1 2 0,0 1 1096,0 0-1007,1 0 1,1-2-1,1 2 1,1 0 150,0 1 0,0-1 1,2 1-1,-1 0-142,1 1 0,0-1 0,2 3 0,-1 0-13,-1 1 1,-2-1 0,2 3 0,0-1-18,-1 0 1,-1-3 0,1 1-1,-2-2-34,0-1 0,0 1 1,1-2-1,0 0-82,-1-2 0,1-1 0,-3-1 0,1 1 93,0-1 0,2 1 1,0-3-999,0 1 627,2 1 617,0-3-284,2 2 1,4-2 0,1 0 83,1 0 0,2-1 0,1-1 0,0 1-68,2 0 0,0 1 0,0 0 0,2 0-13,1 0 1,-1 0-1,3 0 1,-1 0-189,-1 0 1,-1 2 0,-3 0 0,1 1 106,-1-1 0,-2 1 0,-1 0 0,-1-1-310,-1 0 0,-2 2 358,1 0 0,-3 0 0,1 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2:57:23.6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105 1 6963,'-1'3'499,"0"-1"-125,-2-2 596,0 0-592,1 0 1,2 1-295,0 0 0,0 1-48,0 1 1,0-1-1,0 1 1,0 1 24,2 1 1,-2-2 0,3 1-1,-1 0-63,2 1 0,-1-1 0,-1 1 0,1 0 38,0 0 1,0 2 0,1-2 0,-1 0 10,-1 0 0,2 1 0,-2-1 0,-1 0-39,2 0 0,-3 0 0,2 1 41,-1-1 0,-1 0-208,0 0 0,0-1 29,0-1 183,0-2 0,0 2 51,2-3 246,-2 0-234,5 0-148,-4 0 1,2 0 49,-2 0 40,0 0-28,-3 0 0,-2 0 0,-3 0 64,1 0 0,2 0 1,0 2-1,0-1-7,0 0 0,-1 0 0,0-1-78,0 0 1,0 0-1,0 0 1,-1 0-46,1 0 0,0 1 0,0 0 28,0 0 0,-1 1 0,1-2 2,0 0 0,0 0-48,-1 0 0,1 0-109,0 0 1,2 0-95,-1 0 17,3 0 151,-1 0 521,2 3-154,0-3-17,0 2-97,-3-2-73,3 0 83,-3 3-138,3-3-48,0 3 1,-2-3-91,-1 0 0,0 0 9,-1 0 64,3 0 304,-1 0-191,2-3 1,0 3 1,2-2 0,-1 1-140,0-1 1,0 1 62,-1-3 0,0 3 1,0-2 26,2 1 0,-1-1 191,1 1 0,-2 1-98,0-2 1,0 1-81,0-1 1,0 1-112,0-2 0,0 3 91,0-3 0,0 2 0,1 0 61,0-1 0,0-1-31,1 1 0,0 0 1,0-1-15,-1 0 1,1 1 0,1 0-40,0-1 0,-2 1 0,0-1-5,0 0 22,1 2 0,-1-3 0,1 2 3,-2-2 1,2 2-1,0-1 15,-1 0 1,0 0 0,0 0 17,1 1 0,1-1 0,0 0-19,0 0 1,-2 2-1,2 1 88,0-1-36,1 2-275,-4-2 1,3 1-485,-3-1 618,0 2 1,-2-3 172,0 1-81,0 1-56,2-1 0,4 3-45,-1 0 1,1 1 0,-4 1-35,0 1 1,0 0 0,1 0 55,1 0 0,0-3 0,-2 3-3,0 0 0,0 1 0,0 0-36,0 0 0,0 0 0,0 1 42,0-1 1,0-2 0,0 1 99,0 0 0,0 0-6,0 2 1,2-1-64,-1 0 0,1-1-87,-2-1 1,0-1-50,0 1 95,0-2-31,0 2-166,-2-3 49,1 0 348,-3 0 108,3 0-826,-1 0 311,-1 0-267,1 0 0,-2 0 0,1-1-433,1-1 1,1 2 949,2-2 0,2 1 0,3 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54.6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14 10941,'-7'3'3425,"3"-1"-1471,-2-2-252,4 0-1258,-2 0 0,4-1-133,-2 0-269,-3 0 0,-2-2-124,-2 1 0,3 1-281,0 1-177,2-3 341,-3 3 112,5-2 176,0 2-136,0 0 0,1 0 9,-2 2-8,2-2-18,-3 3 19,3-1 102,-1 0 258,0 1-202,1 1-36,-1-2-133,2 5 0,0-2-74,0 3 0,0-3 9,0 1 1,0-2 89,0 4 1,0 0 115,0 1-114,0-2 0,0 0 23,0-1 1,0-2 118,0 2-101,0-2 0,0 3 15,0-1 1,1 0-35,0 0 1,0 1-3,1 0 1,0 2-53,-1 0 0,1-1-27,-2-1 0,0-1 3,2 0 0,-2 2 37,2 1 1,-2-1 140,0 1 0,0-3 1,0 2-62,0 0 0,0-1 36,0 1 1,0-1-140,0 3 1,1-3 18,0 1 1,0-2-17,0 2 0,0-2-99,-1 1 0,0-1 102,2 0 1,-2 1 165,2 1 0,-2-3-2,0 1 1,0-1-31,0 3 1,0-2-1,0 1-29,0 1 1,0 0 0,1-1-42,0-1 1,0 1-15,0-1 1,0 1 2,-1 2 0,0-1 3,0-1 1,0-1 0,1 1-3,1-1 0,-1-2-6,-1 2 1,0-3 7,0 4 1,2-3 0,0 4 1,-1-4-1,0 2 7,0 0 0,0 0 80,0 0 0,0-2 66,-1 2 1,0-2-141,2 2 1,-1 3-59,2 0 17,-2-1 0,1 0 34,0-2 0,-2 2 57,2 0 1,-1 0-1,0 0-8,0 0 0,1-3 0,-1 2-7,1 0 0,0-2 28,0 3 1,-2-2-1,2 1-33,0 0 1,-1 1-15,0-1 1,0 2 0,-1 0-23,2-2 1,-2 0-10,2 0 0,-2 0 0,0 2 43,0 0 0,1-1 135,0 1 0,0 1-77,0 2 0,0 1 1,-1-2-83,0-1 28,0-3 1,0 0-58,0 0 0,1-2 1,1 3 25,-1 0 0,1 0 0,0 2-161,0-1 1,-1-2-22,1 1 0,0-2-89,0 2 1,1-4 2,-2 2 0,2-1 121,-1 3 0,1-2 56,0 1 0,-1-1 134,0 2 1,0-2 0,0 1-20,0 0 0,-1-2-60,1 0 0,0-1 12,0 3 0,0 1-3,-1 1 1,0-1-33,0-1 1,0-1-132,-1 2 0,0-2 145,0 2 1,0-4 28,0 2 0,0-1-147,0 3 245,0-1 0,0 2 0,1-1-68,1 0 1,-1-2-21,-1 1 1,2-1 14,-1 2 1,1 0-5,0 3 0,-2-1 21,2 0 1,0 0-30,-1-1 0,1-1-132,-2-1 1,0-2 105,0 1 0,0 0-65,0 3 1,1-1 39,1-1 0,0 1 60,-2 1 0,1-1 48,1-1 1,-1 0 7,-1 0 0,1-3 0,0 1-18,0 1-64,1-2 1,-2 5 0,1-3 33,1 1 32,-1-1 0,1 3 37,-1-2 15,1-2-87,-2 3-190,0-3-392,0 4 354,0-2 170,-2-2 155,1-1 408,-3-4-455,4 2 1,-5-2 8,1 0-223,1 0 1,-3 0-108,3-2 0,0-1 113,0-3 1,2-3-1,-2-3 30,1 1 1,1-1 169,1 1 1,0 2-1,0-2 51,0 1 0,0 3 0,0-1 100,0 0 1,0 1-187,0-1 0,0-1 1,-1-2-31,0 1 1,0 2 25,-2 0 1,1 1 189,-1 0 0,1 0 22,-1 3 0,2 1-51,-2-1-303,2 1 177,-3-3 1,3 1-174,-2-1 0,1-1 0,-1 0 69,0 0 1,0 2-1,0-1 236,2 3 1,-2-2 64,2 2-184,0 1 1,-1-3 79,0 0-164,0-2 1,-1 1-274,0-2 304,2 3 176,-1-2 0,1 3-141,0-1 1,0-2-53,0 0 0,0 0 4,-1 1 1,2-1-129,-2-3 1,1 3 0,1-2 196,-2 0 1,2 2 153,-2-1 0,2 2-42,0-2 0,0 4-146,0-2 1,0 2 0,1-3-155,1 1 0,-1 0 1,-1-2-24,0 0 0,0 1 0,0-1 70,0 0 0,-1 1 137,-1 0 1,1 0 31,1 0 204,0 3 1,0-4-62,0 2-190,0 0 0,-1-1 1,0 1-230,0-2 1,-1 3 0,2-1-144,-2 0 209,2 1 1,-3 0 110,2 1 1,0-1-56,0-2 101,0 0 1,0-2 0,-1 0 61,1 0 0,-1 0-19,1 0 0,-1 1 82,2 0 1,-1 2-131,-1-1 1,0 2 0,2-1 28,0-1 1,0 0-34,0 0 0,0 2 1,0-1-183,0-1 0,0-3 1,-1-1 56,-1 1 1,1 2 39,1 1 0,0-3 54,0 0 1,0-1 0,0 2 38,0 0 0,0 1-77,0-2 0,0 2-74,0-2 0,0-2 42,0 2 1,0 1 0,0 1 26,0 0 0,0-1 86,0 0 1,0 0-149,0 0 1,0-2-47,0 0 0,0-1 1,0 2 22,0-1 1,0 3-1,0-1-59,0-1 0,0 2 289,2 2 0,-2 1 0,2-1 0,-1 0 1,0 0-122,1-1 1,-1 2 29,-1-3 0,1 2-503,0-2 1,0 1 337,0-2 1,0 1 129,1 2 0,-2-1 115,2 0 1,-2 0-62,0-1 1,0 0 0,0-1 45,0 0 1,0 1-1,0 1-133,-2 1 0,2-3 11,-2 2 1,2 0-28,0-1 1,-1 3-43,0-2 123,0 2 129,-1 1-30,2-1-221,0 3 88,0-2-317,0 1 217,0-2 121,0 1 183,0-1-89,0 1-118,0-1-114,0-1-10,0-2 1,1-1 28,0 0 66,0 4 623,1-1-65,-2 3 945,2 1-1023,-2-2-1211,2 3 472,-2-1-49,0 0 370,2 0 610,-1-3-538,3 3-589,-4 0 470,2 2 1,0 1 193,-1 2 1,1 0-143,-2 5 1,0-2-1,0 2 1,0 2-51,0 1 0,0-1-56,0-1 1,0-2 0,-1 0 0,0 2 30,0 1 1,-1-2 0,2 2 3,0-2 0,0 2 1,-1-1-11,-1 0 1,1-1 0,1 2-7,0 1 1,0-3 53,0 3 0,0 0 0,0 1 21,2-1 0,-2 0-15,2-2 1,-2 0 0,0 2 0,0-1 0,0-1-119,0 0 1,0-3-202,0 0 1,1-1 190,0 2 0,0 1 151,0 1 0,1 0 1,0 1 122,-1-1 0,0-1 0,0 1 94,1 0 1,1-2-64,-2 4 1,1-2-139,0 1 1,-2 0 2,2-1 0,-2 0-101,0 0 0,0-1 42,0 0 1,0 1 18,0 1 1,0 1 0,0-2-66,0 0 1,0 0-66,0 1 1,0-1-168,0 0 43,2-2-56,-1 0 11,1-5 21,-2 2-96,0-3 333,2 1 371,-2-2 46,2 0-271,-2 2 0,0 2-6,0 4 0,2-1 67,-1 1 0,1-2 17,-2 1-159,0-3 0,0 4 0,1-2 162,1 2-106,0 0 1,-2 0-1,1 0 15,1 0 0,-1 2-195,-1-1 0,0 0-31,0 0 1,0 0 68,0 0 1,0-1 40,0 0 0,0 1 46,0 1 0,0 0 110,0-3 0,0 2-7,0 2 0,0-2-85,0-1 0,0-2-79,0 1 1,0 0 28,0 0 0,0-1 8,0 2 0,0 0 0,0 1 55,0 0 0,0-2 1,1 1 25,0-2 0,0 3-56,0 0 1,0 0 0,-1 2 52,0-2-57,0-1 1,0 0 12,0 0 0,0 0-45,0 2 1,0-3-39,0 1 269,0-3-74,0 4 0,0-2-66,0 2 1,0-3 0,0 1-111,0 0 0,0-2-196,0 1 1,0-2 84,0 4 1,0-3-49,0 1 119,0-2 1,0 1 3,0 0 1,0-3 256,0 5 1,0-4-177,0 3 1,0-2 0,0 3 75,2 0 0,-2 0-18,2-1 0,-1-1-59,0 1 13,0-1-67,1 0 0,-2 0-271,0 1 264,0-1 1,0 2 36,0-1 1,0 0-9,0 1-9,0-3-188,0 4 137,0-5 1,-1 5-8,0-2 85,0 0 0,-1-1-123,2 2 65,0-4 1,0 4-84,-2-2 180,2-2-30,-2 1-72,2 1 40,0-2-92,0 3-119,0-5 246,0 1-58,0 0 247,0 0 54,0 1-150,0-1-72,0 0-44,0-2-2,-2 2 17,1-2 6,-1 0 1,0 0-6,-1-2 1,0-1-166,0-3 180,2 1 0,-1-3 83,0 2 1,2-2-33,-2 0 0,0 1-22,1-1 0,-1-1-33,2-1 1,0-3 15,0 3 1,0-1 176,0 2-11,0 0 0,0 0-141,0-1 1,0 3-54,0-1 0,0 1 0,0-3-8,0 1 0,0 2 169,0-1 0,0 2 621,0-2-412,-2 5-246,2-5 0,-3 3-44,2-3 0,0 0 1,-2 2-398,1-1 0,0 0 253,0 0 0,2 1 49,-2-2 1,0 4 0,1-3 1,-1 4 17,2-3 0,0 2 8,0-4 1,0 2 15,0-2 0,0 2 1,0-1-15,0-1 0,0 0 82,0 1 1,0-1 219,0-1 1,0 1-286,0 1 0,0 1 55,0-2 1,0 1-128,-2-1 1,2 0-16,-2 0 0,2-1 144,0 0 1,-1 0-49,0 0 1,0 0 3,0 0 1,0 1-1,1 0 1,0 1-88,0-2 1,0 1 36,-2 0 1,2 1 0,-2-2 7,2-1 0,-2 3 0,1-1 1,0-2 0,0 3 1,0-1-26,-1 1 0,0 0 0,2-2 3,-2 1 21,2 2 1,-2 2 6,2 0 1,-1 0 6,0-4-5,0 0 0,-1-1 0,2 0-17,-2 2 1,2-2-173,-2 2 0,0-2 129,1 0 1,-1 0 40,2-1 0,0 3 3,0-1 0,0 2-3,0-1 1,0 0 0,0 0-17,0-1 1,0 1-3,-2 1 0,2-1-42,-2-1 1,2 1-35,0-1 0,0 4 45,0-2 0,0 1 42,0-2 0,0 1 10,0-2 1,0 2-1,0-2 1,-1 3-1,0-2 0,0 0 9,-1 0 1,2-2 13,0 0 0,0 1 49,0 1 0,0-1 40,0-1 0,0 0-43,0 0 0,0-1 2,0 1 1,-2 0-53,1 0 1,-1 1-46,2 1 1,0 1-27,0-2 71,-2 5-18,2-4 0,-2 4 3,2-3 0,0 2 33,0-2 0,-1 2 36,0-2 0,0 0 20,0 0-4,-2 1 85,3-3 1,-3 2 258,2 0-139,0 3-187,-1-3-68,2 5 0,0-6 5,-2 2 0,1-2 0,-1 0 22,0 0 0,-1 1-101,2-2 0,0 2 107,0-1-26,0 1 0,1-1-2,0 1 1,0 2-181,0-2-43,0 0 172,0-4 0,0 3-74,-2 1 127,2 1 0,-3 1 41,2-1 142,0 2-281,-1-1 0,2 3-74,-2-2-42,2 2 1,-3-4-81,2 0 246,0 2-56,-1 1 251,2 0-178,0 1-49,-2-1-1,2 0 0,-3-1 87,2-1 95,0-1-15,-1 3-78,2-2-12,0 3 0,-1-3 19,0 1-375,0-1 180,-1-1 121,2 3 165,0-2-78,0 1-211,0-1-151,0 1 146,0-1 122,0 0 1,0-1-59,0-1 310,0 4-262,0-4-302,0 4-374,0-3-124,0 3-4143,0 0 4983,0-1 0,-2 1 0,0-3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01.472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0 128 30187,'9'0'330,"-3"0"1,1 1-190,0 0 0,-2 0-77,1 0 0,-2 0 74,4-1 0,-2 2-190,2-1 0,-2 1-35,2 0 0,-4-2 25,2 2 0,-3-1-302,1 0 393,0 0 0,2 1 55,2-2 0,-2 0-18,0 0 0,-3 0-97,3 0 1,-3 0 95,3 0-457,-4 0 509,4 0 1,-3 0 190,3 0 1,-2 0-141,3 0 1,-3 0-62,4 0 1,-2 0-425,1 0 1,0 0 104,0 0 0,-2 0 140,1 0 1,-3 0 86,3 0 0,-1 0-12,2 0 0,-2 0 12,1 0 1,-2 0-3,4 0 1,-2 0-13,2 0 0,-2 0-214,1 0 0,-2 0 135,1 0 0,-3 0 48,3 0 0,-1 1-124,3 1 0,-2-1 297,1-1 1,-1 0-130,2 0 1,-2 0 13,2 0 209,-3 0-117,4 0-11,-2 0-93,2 0 0,0-1 12,0-1 0,-2 1-156,-1 1 0,-2-1-53,2 0 1,-1 0 136,2 0 1,-2 0-1,2 1 51,0-2 1,1 2 0,-1-2-43,0 0 1,2 1 0,-2-1-113,0 0 1,2 1 103,-2 0 1,0-1 0,1 0 0,0 1 64,-1-1 0,0 1 1,-1 0 5,2 0 1,-1 0 55,2-1 1,0-1-169,1 2 1,-1-1-376,-1 0-118,1 2 679,-4-2-391,1 2 598,-1 0-77,-1 0-19,1 0 1,0 0-50,1 0 0,-1-1-154,1 0 1,2 0 0,-1-1-46,0 0 0,0 1 0,-1 0 7,2 0 0,-1 0 123,2-1 0,-2-1 0,2 1-183,0 0 0,-1-1 0,2 0-38,-1 0 1,-2 1-1,-1 0-83,1-1 1,0 0 0,2 1-36,-2 0 0,1 0 102,-2-1 0,-1 2 106,1-2-317,-1 2 406,-1-1-323,-1 0 1,3 1 188,-2-2 0,2 1-59,-2-1 0,1 2 82,2-1 1,-4 1-46,2 0-72,-4 0 393,3-1-557,-1 2 1072,-1 0-676,2-2 0,0 1-110,3-2 1,-3 2-234,-1-2-779,0 2 925,2-1 181,-1 2 1,-1-1 1147,0 0-1414,-1 0 1,2-1 98,-1 0 0,1 2 255,2-2 0,-2 1-331,0-1 690,0 2-240,1-2-541,-1 2 569,-1 0 682,1-2-832,-2 1-262,3-1-277,-1 2 724,1 0-346,0 0 553,-1 0-634,1 0-178,-3 0 866,0 0-43,0 0 75,-1 0-588,3 0-13,-2 0-87,1 0-61,-1 0 1,-3 2 0,-2 0 37,-1 0 1,-3 0-1,0 1 1,1-1-1,-2 1-25,1 0 0,0 0 0,-1 0-47,0 0 0,2-1-68,-1 0 109,1 0 0,-2-1 29,2 2-132,0-2 0,0 2 193,0-1 1,1-1-36,2 2 0,-2-2 66,-1 2 1,-1-1 62,1 1 1,-3 0-137,2 1 1,1-1-35,0 0 1,1-1-23,-3 1 0,0-1 153,2 1 1,-2-1 0,0 2-72,1-1 0,0-2 292,1 2 1,1-1-68,-3 1 0,2-2-71,0 3 1,-1-3-1,0 1 83,0 0 0,0-2-52,1 2 0,1-1 0,-2 0-124,0 0 0,2 1-73,-3 0 1,2-1 22,-2 2-208,3-2 181,-4 3 1,3-3 518,-2 2-315,3-2 53,1 1-57,0-2 1,-1 1 123,-1 0 1,0 0 144,0 0-52,1 0-70,-2-1-167,3 0 0,-1 0 281,0 2-398,1-2 256,-3 2-207,0-2 0,0 1-7,-1 0 12,4 0-129,-4 1 1,5-2-24,-5 0 0,3 1-86,-1 1 1,3-1 53,-3-1 604,2 2-737,-2-1 325,-1 1-212,4-2 282,-5 0 0,5 0-243,-3 2 0,0-2 425,0 2 0,0-2 405,-1 0-259,1 0-34,-3 0 0,4 0-302,-3 0 1,4 1-100,-2 0 1,1 0 0,-3 1-125,0-2 0,1 2 213,-3-1 1,2 2 16,-4-1 0,3 1 115,0-2 80,5 1-452,-2-2 426,5 0-252,-3 0-37,0 0 12,-4 0-6,-1 0 0,0 0 0,2 0 0,0 0 0,1 0 0,1 0 0,-4 0 0,2 0 0,0 2 0,0-2 0,1 2 0,2-2 0,-3 0 0,5 0 0,-6 0 0,5 0 0,-5 0 0,4 0 0,-3 0 0,4 0 0,-3 0 0,2 0 0,-4 0 0,0 0 0,-1 0 0,2 0 0,-1 0 0,3 0 0,-4-2 0,2 2 0,0-4 0,-2 3 0,4-3 0,-2 4 0,5-4-742,-2 3 164,3-3 1,-3 3 327,1-2 1,1 1-174,-2-1 1,3 0 94,-2-1 0,1 1-280,-1 0 1,2 0 452,-2-2 0,2 0-738,-1-1 1,0 0 492,1-1 0,-1-1 1,1-1-404,-1 0 0,1 1 1,1 0-1134,0 0 0,-2-2-605,1-1 2435,-1 3 1,0 1-1,-1 3 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30.973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49 53 25566,'3'-4'-7537,"-2"-2"6786,0-2 1,-1 3 0,0 0 125,2-1 225,-2 1 323,4 0 854,1 1-327,-2 2-1435,0 0 1928,-3 2-380,-3 2 1,2 0-370,-2 4 1,2 0-186,1 1 1,-2-2-1,-1 2 120,-1-1 1,1-1 0,0 1-148,0-1 0,-1-1 1,-1 1-36,1 1 1,1-1-1,0 1-293,1 1 0,-1-2-350,2 2 264,-2-1 0,2 3 390,-2-1 0,2 0 0,-1 0 0,0-1 0,1 0 90,0 1 1,0-1 0,0 1-144,-1 1 0,1-1 0,1 1 71,2 1 0,-1-3 0,2 2 0,0-1 91,1-1 1,1 0 0,-1 0 0,0 0 64,1 0 0,-2 2 0,0 0 0,0-1-61,1 1 0,0 2 0,0-1 1,0 0 39,-1 1 0,0-2 0,1 2 0,-1-1 73,0 1 0,-1-1 1,2 0-1,-1 1-16,0 0 1,1-1 0,-1 1 0,0 1 44,0 1 0,1 1 0,1 0 0,-1-1-167,1 2 0,-1-1 0,0 0 0,1 0-166,-1-1 1,1-1 0,-1 0 0,0 0 98,1 1 1,1 0-1,0 0 1,-1 1-26,-2-1 0,1 2 0,-1-1 0,0 1 46,0 0 1,1-2 0,-2 1 0,0 0-46,-1-2 1,1 3-1,-1-2 1,1 1-28,-1 1 1,-1 1 0,1 0-1,0 0 28,0 1 1,1 0 0,-2-1 0,1 0 25,1-1 1,-1 1 0,-1-1 0,0 0-107,0 0 1,0 1-1,0 1 1,0 0-73,0 0 1,0-1 0,0-1 0,0 1 51,0-1 1,0 0 0,1-2 0,0 2 80,0-1 1,1 4-1,-2-1 1,1-1 71,1 1 1,1 0 0,-1-1 0,1-1 27,0-1 0,0 0 0,1 1 0,0 0-5,-1 0 0,-1 0 0,2 2 0,0-1-31,-1 1 0,-2-2 0,1 0 0,-1-1-20,1-1 1,-1 3-1,-1-3 1,0 1-13,0 2 0,0-1 0,0 1 0,0 1-18,0-1 1,0 1 0,0 0 0,0-2 23,0 1 0,0 0 1,0-2-1,0 1 42,0 0 0,0 1 0,0 2 0,0-1 40,0 1 1,0 0-1,-1 1 1,-1-3-83,1 0 0,-1 0 0,-1 0 1,-1 0-45,1 1 1,-1 3 0,2-2 0,-2 1 8,1-1 0,-1 1 0,1-3 1,0 1-19,0 0 0,0 0 0,1 1 0,0 0 22,0-1 1,0 2 0,1-1 0,-1-1 21,1 0 1,1 0 0,-1-1 0,0-1-19,0 0 1,-1 1-1,2 1 1,0-1 46,0 1 1,0 1 0,0-2 0,0 1 32,0-1 0,0-1 0,1-1 29,0 1 1,0-1 0,0 1 0,0 0 0,-1 1 95,0-1 1,0 2 0,0-1-177,0 0 1,0 0 0,0-3-1,0 1 1,0-1-58,0-1 0,0 1 0,0 0 0,1 1 86,1-1 1,1 2 0,-2-1-1,1 0 73,0-2 0,-1 2 1,1-2-1,0 0-6,-1-1 1,1 1 0,-1-2 0,0 0-47,0-1 1,-1 2-1,0-1 1,0 0-143,0 1 1,0 0-1,0 1 1,0-1-84,0 0 1,0-1-1,0-1 1,0 0-88,0 0 0,0 0 0,0-1 0,0 1-201,2-2 1,-1 2 59,2 0 0,-2 0 0,0 1 4,-2 1 0,-2-2 0,-1 2 0,-1-1 467,-1 0 0,-3-1 0,-2 2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45.1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9472,'6'4'1113,"-1"3"0,-1 1-916,-2 1 0,-1 0 0,-1 0 0,0 0 0,0 0 0,-1 1-62,-1-1 0,1 0 1,1 2-1,0 0 68,0 0 0,0 3 0,0 2 0,0 0 134,0 1 0,0 1 0,1 1 0,1-2-99,1 0 0,-2 1 0,2-2 1,-1 1-15,1 0 1,-2-2-1,2 2 1,-1 0-87,-1 1 0,1-2 0,-1-1 1,0 0-1,0-2-11,-1-1 0,0 1-167,0-3 1,1 3 0,1-3 0,-1 1 0,0 0-15,-1-1 0,0 2 0,1 0 1,1-1 68,-1 2 1,1 0 0,0-1-1,0 0 67,0-1 1,0 0 0,-1-2 0,0 0 143,0 0 0,0 2-204,-1 0 1,0-1-1,0 0 1,0 0-52,0 1 1,0 0 0,0-2 0,0 1 22,0 1 1,1 0 0,1-2 0,-1 2 67,1-1 0,-1 1 0,2-2 1,0 0 7,-1 0 0,0 0 0,0 1 1,1-1-5,-1 0 0,0-1 0,0 0 2,0 1 0,0-1 0,-1 1-85,1 0 0,-1-1 1,0 1-1,0-1-45,0 0 1,1 0 46,-2 3 1,0 0-1,0 1-97,2 1 0,-1-3 73,0 3 1,0-5 0,-1 1 170,2 0 1,-2 0-124,2 2 0,-2-2 1,1 3 206,0-1 1,0-3 0,0 2-146,0 0 1,-1-3-1,0 3 0,0 0 1,1-2-47,1 3 0,-1-4 0,-1 2 18,0 0 1,0 0-1,1 0 22,0 0 0,0-1-123,0-1 1,0 1-102,-1 1 0,0-1 127,0-1 0,0-1 1,0 2-59,0 0 172,0-1 1,0 1 19,0 0 1,0-1 10,0 1-60,0-3 0,0 2-114,2-3 0,-1-1 259,2 0 1,-1 1-16,3 0 0,-3-1-178,2 0 1,0-1-1,0 1 1,3-2-289,1 0 0,1 0 240,1-1 0,2 0 0,1 0 36,-1 0 0,0 0 0,-3 0 0,1 0 147,2 0 1,-3 0-122,1 0 0,-1 1 0,1 1 0,0-1-347,1-1 205,-3 0 0,1 0 0,-1 0-444,0 0 523,3 0 0,-1-2 41,3-1 1,-1 1 0,2-1 0,-1 0 0,1 0 0,0 0 299,-1 1 1,0 0-104,-1 1 1,-1 0-1,0-1 1,1 2-1,-1 0 209,0 0 1,3 0-1,-1 0 1,-1 0-255,2 0 0,-1 0 0,1-1 1,-1 0-204,-1 0 0,-1-3 0,-2 1 0,0 0-93,1 0 0,-2-2 0,0 2 0,0-3 113,0 1 0,0 1 0,0-2 0,0 2 193,0 1 0,1 1 0,0-2 0,0 1 10,0 1 0,0 0 0,1 1 0,-1 0 34,0 0 0,0 0 0,0 0-52,0-1 1,2-1-1,1 1-131,-2 0 1,-1-1 0,-3 0-1,0 0-107,1-1 0,1 0 0,1-1 0,-1 1 51,-1 1 1,1-1-1,1 1-26,0-1 1,2-1 0,0 1 0,-2 1 4,-1 0 0,1 2 1,-1-1-19,0 0 0,3-1 0,0-1-197,1 1 108,-6 1 1,4 2-148,-4 0-187,-2 0-661,2 0-1093,-5 0-386,1 0 0,-6 0-2144,-2 0 4782,0 0 0,-3-2 0,2-1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46.1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0 12203,'1'5'749,"1"-2"0,-5 1 1,2 2-417,-1 0 0,-1 1 1,1 2-1,0 0 0,0 1 1,1 0 177,1 1-431,-2-2 1,1 3 0,0-3 0,0 0-1,1 0 173,0 0 1,0 2-1,0 0 1,0 0-146,0 0 0,0 2 1,0-2-1,0 0 1,0 0-1,0 0 1,0 0-1,0 0 0,0 0 1,0 1-1,0-1 1,0 1-1,0 1 1,0-1-1,0 1 1,0 1-1,0 0 0,0-1 1,0-1-1,0 0 1,0 0-1,0 0 1,0 0 1015,0-1-1141,0 0 1,0-1 0,0 1-1,0 1 1,0-1 0,0-1 0,0 0-99,0 1 1,2-2 0,0 2 0,0-1-1,0-1 116,-1 0 0,0-1 0,0-1 47,0 1 0,1 1 0,-2 0 11,2 0 1,-2-2-454,2-1 1,-2 0-1027,0 3 498,0-4 452,0 1 34,3-5-348,-3 1-321,2 0 15,0-2-1210,1 2 1291,1-2 1,-1-4 1008,-2-2 0,0-2 0,-1-1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10.8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115 119 8455,'5'-2'4016,"-1"0"-1122,-6-1-434,1 1-386,-3 2-1003,4 0-623,-2 4-268,2-1 0,0 4-219,0 0 0,-1-4-928,-1 2 542,2-2 476,-2 2-34,2-1-231,0-1-396,0 1-83,0-4-2122,0 3 2627,0-8 1,-1 1 66,0-4 0,0 1 0,-1 2-67,0-2 0,2 1 169,-2 0 211,2 1 150,0-4 39,0 4-110,0 0 28,0 3 275,0 2-337,0 4 0,0 0 0,0 4-64,0 0 1,0 0 0,0 1 44,0 1 0,0-3 0,0 1-199,0 0 1,0-1-1,0 1 19,0 2 1,0-1-1,0 2 1,0-2 34,0 1 0,1-1 0,1 0 0,-1 0-38,-1 0 1,0 0-1,1 0 1,0-1-70,0 0 0,1-2 1,-2 2-69,0 2 0,0-1 0,0 1-28,0 0 0,0-2 1,0-1-1,0 2 1,0 1 46,0 0 1,1 1-1,1-1 1,-1 0 120,0 0 0,0 1 0,1-2-144,-1 0 1,0 2-1,0-2-188,0 0 1,1 1-164,-2 0 1,0-1-316,0-1 56,0-2-59,0 0 382,0-3 204,0-1 80,0-10 1,0 3 0,0-6 0,0 2 25,0 1 0,-2-3 0,1-1 0,0 0 2,0-1 0,0 0 0,-1 1 1,1 1 8,1 0 1,0 0 0,-1 2 51,-1 0 0,2-2 86,-2-1 1,2 1 0,0-1-16,0 1 1,0 3 0,0-1-1,-1 0 22,0 1 1,0 0-1,-1 0 1,1 0 33,-1 0 0,0 0 1,1 2 310,0-1 139,-1 2 79,2 1 0,0 3-394,0 6 0,0-1 0,0 6-54,0 1 0,0-1 1,1-1-1,0 0-118,0 0 1,1 0 0,-2 1 0,0 0-20,0 1 1,0 1 0,1-1 0,1 1 14,-1 1 1,1-1-1,-1 1 1,0 0-121,0 0 0,-1 0 0,0-3 0,1 0-129,1 1 0,0-3 0,-2-1 103,0 2 0,1 1 22,1 0 1,-1 3-44,-1-3 1,0 2 52,0-1 0,1 1 0,0-1-17,0-1 0,1-2-75,-2 0 1,1 0 146,1 1 0,0-2 7,-1 1 0,0-2 76,0 2 0,0-4 74,1 0-11,-2 2 0,4 1 21,-3 2-312,1-4-241,-2 1 327,0-5-241,0 1 259,-2-2 0,0-4 1,-2-2-101,1 0 0,2-2-42,0 2 307,-2 1 135,3-3 0,-2 1-212,2-3 1,0 4-65,0 0 0,-1 2-191,0-2 80,0 1 188,-1 0 59,2 3 98,0 0-145,0 8 1,0-2-25,0 5 0,0-2-66,0 0 1,1-1 0,0 1-1,0-1 1,1-1-12,0 1 1,-1 1-39,2 1-100,-2-1-222,1-1 299,-2-3 178,0 1 59,0-4-55,0 6-70,0 0-88,0 1 105,0-1 496,0-3-56,0-1-228,0 0-208,-2 0 1,1 3 93,-2 0-15,0-3 76,-2 0 1,0-2-76,-1 0-519,3 0 89,-3 0-376,5 2-117,-3-1 343,4 3 344,-2-4 1084,2 2-1110,-2-4 266,1 0-44,-1-1-24,2-1-71,-2 4 0,1-3 75,-2 2 47,2-2 119,-3 0-142,3-1-79,-1 4 4,0-4-37,2 3 10,-4-3-290,3 4 220,-3-2 0,3 0-62,-2-1 1,2 1 150,-1-2 1,2 1 38,-2-2-64,2 1 0,-3-1-64,3-1 51,0 1 0,0-4-17,0 1 0,0 1-41,0 0 0,0-1 19,0-1 1,0 1 46,0 1 4,0 1 0,0-3 1,0 2 0,0 1-155,0 0 136,0 2 1,0-4 19,-2 2-24,2 0 0,-4-1 66,1-1 0,1 3 200,0-1-177,0 4-37,1-4-76,-1 1-5,2 0-29,0-4 0,1 4-30,0-1 123,0 1 3,1-2 0,-2 2 14,0-3 0,-1 1 42,0-1 0,0 0 1,-1 1-29,0 0 1,2 1 242,-2 1-93,2 2-35,0-4-181,0 3 52,0-3-46,0 4 1,0-5-51,0 2 1,-1 0 21,0 0 1,0-2 94,0 1 23,0 2 0,2-2-22,0 2 0,0-1-52,0 0 1,0 2-29,-1-2 0,0 1 0,0-2-40,2 0 65,-2 1 16,2 4 1,-2-4 0,1 0-16,0-1 19,0 1 0,1 1 1,-2-1-65,2 0 1,-2-1 29,2 1 1,-2 1-16,0-3 0,0-1 1,0-2 1,0 1-20,0 1 0,0-1 43,0 1 0,0 2 7,-2 1 1,2-1-1,-2-1 1,2 3-13,0-1 1,0 3 34,0-4 0,0 4 4,0-3 1,0 4-30,2-3 0,-1 2 7,2-2 13,-2 3-21,3-3 1,-3 3 1,2-3 10,-2 3 0,2-1-94,-2 2-25,0 0-7,3-3 141,-4 2-19,4-3 26,-3 0-32,3 3-89,-4-2 96,4 1 0,-3-1 84,3-1-39,-4 3-66,5-2-7,-5 3 17,4-1-2,-1 2 14,-1 0-48,0 0-6,0 0 0,-1 1 20,2 0 52,-2 0 0,3 3 1,-3-2 5,2 3-8,-2-3-7,2 0 0,-1 0 0,-2-1 0,3 3-1,-2-1 0,0-1 0,3 2 17,-4-1 1,2-1 19,0 2 69,-1-1 49,1-1-81,-2 2 1,0-1 65,2 1-14,-2-1-111,2 1 1,-2-1 18,0 3 1,0-2 40,0 2 1,0-3 7,0 4 1,2-3-8,-1 4 0,1-2-9,-2 1 1,0 0-57,0 0 0,0-2 20,0 1 0,0-2 14,0 4 0,0-2 1,0 2 130,0 0-156,0-1 0,0-1 1,1-1 31,1 1 1,0 0-100,-2 2 14,0-3 1,0 4 63,0-2 0,0-1 37,0 0 4,0-2 1,0 5-28,0-2 1,0 2-17,0 0 1,0-3-14,2-2 1,-2 2-2,2 2 1,-2-1 3,0 0 0,0-1-7,0 2 1,0-2-4,0 2 0,0-2 12,0 1 1,0 0-1,0 0 1,0-2 0,0 1 42,0 1 1,0 0-9,0 0 0,0-2-66,0 1 0,0-2-2,0 4 3,0-4 0,0 4-1,0-2 1,0-1 11,0 1 0,2-1 7,-1 2 0,1-2 7,-2 1-11,0-4-9,0 6 13,0-3 2,0 2 0,0 1-8,2-1 1,-2-1-4,2 0 1,-2-2-107,0 2 101,0-4 0,1 6-4,0-3 1,0 1-1,0 0 1,0-2 0,-1 1-15,2 1 8,-2 0 0,2-1 0,-1 0-54,0 1 1,0 0-7,0-2 1,0-1 51,-1 3 0,0-4 52,2 3-23,-1-2 0,1 3 228,0 1-308,-2-1-366,2-2 444,-2 1 112,0-3 57,0 0-87,0 0 0,0 1-136,-2 2 4,2-1 12,-2-1 1,0-1-91,-2 0 99,2-2 241,-2 2 30,4 0-308,-4-1 119,3 3-320,-3-2 153,2 1 1,-3 0 84,1-2 53,1 0-30,-1 1 51,1-2-48,-1 0-1,1 0 0,1 0 0,0 2 4,2-2 149,-4 2-148,1-2 6,1 0 2,-3 0 31,5 0-116,-2 0 151,0 0 22,-1 0-50,1-2-34,-2 2 11,1-2-156,1 2 85,-2 0 79,1 0 63,1 0-73,-3 0-35,5 0-32,-2 0 3,0 0 32,1 0-6,-3 0 26,4-2-42,-2 1-71,0-1 0,1 0-18,-2-1 64,2 1 44,-1-2 20,2-1 1,-2 0 36,1-3-50,-1 2 1,2-2-18,0 0 1,0 3-43,0-2 1,0 1-25,0-3 0,0 3 124,0 0 1,0 0 455,-2-1-12,2 2-107,-3 1 1,4 3-343,1-2-383,-2 2 194,2-1 0,-2-2-10,0-2 191,0 2 26,0-4-86,2 5 0,-1-4-13,0 0 1,0 2 20,-1-3 0,0 2 22,0-1 1,0 2 21,0-1-27,0 4-71,0-6 0,0 3-81,0-5 1,0 3 104,0-1 1,0 2 90,0-2 1,0 2 174,0-1 7,0 3-160,0-4-15,0 3-146,0-2 1,-2 0 16,1 1 0,-2-1 77,1-3 0,0 1 105,2 0 1,0 3-67,0 0 0,1 2-99,1-2 0,-1-1-69,2-1 0,-2 1 17,0-1 1,0 1 82,-1-3 1,1 3-14,1-1 1,1 2 0,0-1 2,1 0 21,-1 1 0,0 1-57,-1-1 1,1 1 12,-1-3 0,0 2-19,-1 0 108,0 1 1,1 1 35,0-1-14,-2 2-65,2-1 1,-1 2 29,0-3 1,0 0-119,0-1 1,0 0 48,-1-1 1,0 2 319,0-1-167,0 4 1,0-4-21,2 3-57,-2 1 0,3-2-274,-2 1 191,0-1 0,1-1 56,0 1 1,-1-1-51,2 1 61,-2-1 0,3-1-24,-1 0 1,0 1-29,0 2 1,-2 0 34,2-2 0,-1 1 10,1-1 0,-2 1-41,2-1-9,-2 3 59,2-4-27,-3 5-12,0-4 32,0 3 10,0 0 3,0-3 55,0-1 18,0 1-5,0 0-46,0 1-24,0 3 1,-1-1-58,-1 0 38,2 2 18,-2-4 64,2 1 17,0 1-68,0-2 3,0 3-18,0-1-63,0 0-104,0 2 69,0-4 73,0 3 32,0-3 16,0 1-234,0 1-155,0 0 195,0 0 332,-2 1-101,1-1-52,-1 0-1,2 2-3,-2-2 0,1 1 79,-2 0 38,2 0-101,-1-1 146,0 0-95,2 2 1,-4-3 101,1 2-117,1 0 22,-3-1-44,5 2 1,-3-1-79,2 0 6,0 0 63,-3-1-25,2 2 0,-3 2-33,1-1 32,-1 1-6,3-2 49,-1 0 104,1 0-58,2 2-2,-4-1-94,3 1-13,-3-2-66,4 2-107,-2 0 163,0 1 51,1-1 64,-3 0 4,4-2-65,-4 2-3,3-2-32,-3 0-139,4 0-23,-3 2-258,-1-1-624,1 1-607,-3-2 528,1 0 0,1-1 164,-1 0 0,0 0 973,1-2 0,-3-2 0,0-2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12.10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19 10 8766,'2'-3'551,"-2"0"507,0 2 265,-2-1 0,2 6 0,0 2 0,0 2-1435,0 1 0,-2-1 0,1 0 0,0 0 1,0 0-1,1 1 0,-2 1 0,1 0 0,0 1 1,0 0-1,0-1 0,-1-1 93,1 0 1,-1-1 0,-1 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13.542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 5 10728,'2'-3'-15,"-4"1"1139,1 2-648,-3 0 289,4 0-18,0 2-325,0 1 1,0 2 5,0 1 1,0 1-330,0 2 1,0 1 0,0-1 0,0 0 0,0 0 0,0 0-1,0 1 216,0 0 0,0-1-177,0 2 0,0-1 38,0 4 1,0-3-280,0 0 1,0-3 0,0 3 0,0-2 0,0 1 0,0 0-1179,0 1 1004,0-2 0,0-2-729,0-1 1,0 1-202,0 2 1,0-1 37,0-1 0,0 2 1078,0 2 0,2 1 50,1-3 0,1-1 1,1-3-1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14.457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0 9 10036,'0'-5'846,"0"1"0,0 5 0,0 2 0,0 4 0,0 2-580,0 2 0,1-2 0,0-2 1,0 1-1,0 1-3,0 0 0,-1 0-333,0 1 0,0 1 1,0 0-73,0 1 0,1-2 0,1-3 101,-1 2 1,-1-1-105,0 1 0,0 2-160,0 0 1,0-2-375,0-2-322,0-3 370,0 2 608,0-5 1,1-4-1,0-4 1,0-1-1,0-1 1,0 0 0,-1-2-1,0 1 1,0 0-1,0 1 265,0 0 1,0-2-233,0 0 0,0 1 0,0 1 164,0-1 0,0 3 205,0-1-307,0 5 308,0-3 253,0 3-532,0-2 0,0 3-212,0 3 0,0 4 0,1 8 0,1-3-92,-1 0 1,-1-1 0,0 1-187,0 0 0,0-1 1,0 0-452,0-1 1,0 0 216,0-1 0,-1-1 236,-1 2 1,0-1 231,1 1 0,0 0-256,0 0 0,0-3-849,1 2 1260,0-5 0,-2 2 0,0-4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8.8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1818 99 8606,'-5'0'0,"0"0"0,0 0 0,0 0 0,-1 0 297,1 0 0,-2-1 0,0-1 0,0 1 0,0 0 0,-2 1 1,-1 0-1,0 0-67,0 0 1,-1 0-1,0 0 1,-1 0-1,-2 0 1,-1 0-1,0 0 1,0 0 0,2 0 1,-1 0-1,-2 0 1,0-2 311,1 1-519,-1-3 0,-4 2 0,0 0 7,-2-1 0,-2 0 0,1 1 0,-1-1-24,1-1 1,4 1 0,0 0 0,-1 0 52,0 0 0,-1 2 0,0-1 0,0 0-60,0 0 0,1 0 0,-1 2 1,2 0-60,-1-2 1,3 1 0,-2 0 0,-1 0 32,0-1 0,-1 1 0,-2-1 18,-1 0 0,1 1 0,1-1 0,2 2-8,3 0 0,-1-2 0,2 0 0,1 1 30,0 0 1,2 1 0,-1 0 0,1-1 0,0-1 87,0 1 1,1 0-1,2 1 1,1 0 2,1 0 0,-1 0 0,-2 0-11,1 0 1,1 0-1,1 0 1,-2 0-18,1 0 1,0 0-1,0 0 1,-2 0-40,0-2 0,-4 1 0,0-2 1,-3 1-73,0 0 0,0 0 0,-1 0 0,-1 1-28,0 1 0,2-2 0,0 0 0,2 1 41,0 0 1,1 1 0,0 0 0,0 0-69,1 0 0,3 0 0,-1 0 0,1 0 247,0 0 0,3 0 1,0 0-1,0 0-52,2 0 0,-2 0 1,1 0-1,-1 0 0,1 0-193,0 0 0,-1 0 0,-1 0 1,0 1-105,-2 1 1,1-2 0,-1 2 0,-1-1 18,0 1 0,-2-1 0,1 1-164,0 0 1,1-1 0,0 2 0,2 0 305,1 0 0,0-2 0,3 1 0,0 0 314,2 0 1,3 0 388,-3-2-318,3 2 1,-2 1-305,1 2 1,2-1-1,-3-2 1,2 1-132,-1 0 0,-2-1 1,2 1-1,-1 0 0,0 0-92,0 1 1,-1-1-1,2 0 1,-1-1 176,1 1 1,0-1-1,0 1-42,1 2 1,-3-1 581,2 1-403,1 1 1,0-3 0,0 1 0,-1 0 139,1 0 0,1 2 1,0 0-86,0 1 0,0 3 0,0 0-40,0 2 1,-2 2-1,0-1 1,1 1-56,0 0 1,1 0-1,0 1 1,0 0 7,0 1 1,0-3-1,0 2 1,0-1 8,0 1 0,0-2 0,0 4 0,0-1-120,0 0 0,0-1 0,0 2 0,0 0 43,0-2 1,0 0 0,0-1 0,0-1 0,0-1-20,0 0 0,0 3 0,1-1 1,0 1-1,1 0-39,1-1 1,-1 0 0,1-2 0,0 0 65,0 1 1,-2-2-188,1 1 1,-2-1-1,0-3 1,0 0-61,0-1 0,0-1 1,0 1 127,0-1 1,-2-1-1,0 1 66,-1 1-1,2-1 0,-2 1 0,2-2 137,-1 1 0,0-1 0,1 0 0,-1 0 58,1 0 1,0-1-1,1-1-61,0 1 1,0 1 0,1 0 0,0-1 72,1-1 1,0-1-474,-2 1 1,0-1-138,2-1 627,-2 2-163,5-2 28,-4 1-238,1-2-282,0 0 161,-1 0 0,2 1-258,-2 0 345,0 0 0,2 1 41,-1-2 0,-1 0 4,2 0 1,1 0 16,1 0 7,0 0 168,0 0 0,1 0 1,-1 1-1,2 0 235,2 1 0,1 0-151,0-2 0,1 0 86,1 0 1,-1 0-117,2 0 0,-2 1-304,-1 1 1,0 0-187,1-2 0,0 0 151,1 0 0,0 0 1,1 0-1,3 0 0,0 0 1,2 0-1,1 0-107,1 0 1,3 0 0,-2 0 476,0 0 0,0 2 0,-2-1 1,2 1-1,0 0-82,1 2 1,4-1-1,-2 0 1,1 1 0,-1 1 955,0 0 1,-2 0 0,0 0-915,0 1 1,0-1-1,1 0 1,-1-1-363,-1-1 1,0 0-1,-1 1-45,0-1 0,-3-1 0,-3 1 0,0-1 71,1 0 0,-2 0 1,1 0-1,0-1 222,1 2 1,3-3 0,0 3 0,0-2 64,2 1 1,0 0 0,-1 0 0,0-1 41,-1 0 0,-2 1 1,-2-1-1,2 0 0,-3 1-261,1-2 0,-2 0 0,-1 0 99,1 0 1,-1 0 0,1 0 0,-1 0 22,0 0 1,-1 0 0,1 0 0,1 1-108,0 1 61,0-2 0,-2 3 146,1-1-29,2-2 0,-2 3 91,1-1 1,1-1-35,1 3 1,1-3 89,1 0 0,-3 2 0,1-1 1,-2 0-134,2 0 1,-2-2 82,0 2-46,-3-2-32,1 0 0,-3 1-80,2 1 106,1-2-15,-2 3 0,0-3-167,1 2 0,0-1 53,1 0 1,0 0-209,0-1 119,-1 2 59,4-1 1,-1 2-28,0-2 0,2 0 60,-2 1 1,2-2-21,-2 0 1,1 1 315,-3 1 0,-1-2-86,-1 2 1,-1-1-228,2-1 0,-3 0 104,1 0 1,0 0-189,0 0-3,-2 0 18,5-3 135,-2 3 1,3-3 0,-1 3-41,1 0 20,-1 0-3,3 0 1,-2 0 133,1 0 0,-1 0-101,-1 0 1,-1 0 374,0 0-174,-3 0-36,2 0 0,-3 0-35,0 0-76,0 0-82,0 0 1,-1 0 94,-1 0 1,-1 0-171,2 0 108,-1 0 65,2 0-41,0 0 1,-1 0-40,-1 0 58,-1 0-478,2 0 117,-1 0 300,2 0 157,0 0 1,-1 0 15,-1 0-106,-1 0 916,0 0-1028,0 0 1,-1 0 0,1-2-32,-2-1 0,0-2 77,0 0 0,0-1 30,0 1 1,-2-1-46,1 0 1,-1-1-32,2-2 0,-2 1 38,0-3 7,1 1-4,1-3 0,0 1 63,0-4 1,0 2-59,0-3 0,-2 0 28,0-1 1,0 0-7,2-3 1,0 0-9,0 0 0,-1-2 2,-1-1 0,0-3-130,0-1 0,1 2 254,0 2 0,-2 2-27,2-1 1,-3 2-68,0 0 0,1 2-19,0 0 1,-1 1 28,-1-1 1,2 2 14,-1-2 0,1 2-190,0-1 1,-1 4 73,2 0 0,-2 0 102,3-1 1,-1 1-209,2 0 0,0 0-57,0 1 0,0-2 97,0 1 1,0 1 50,0 1 0,0 1-135,0 3 0,2 0 66,-1 3 1,1 1-1922,-2 1 1022,0 2 1,-2-2-262,-2 3 1,-3 0 1302,-1 0 0,-4-2 0,-2-1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18.7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213 44 7943,'2'-4'582,"0"0"-122,-2-3 0,0 2 0,-2-1 0,-2 1-183,-3 0 1,1 2 0,-4 1 0,0 0 0,-1 1 0,-1 1 0,1 1 52,1 1 1,0 1 0,0-1-207,0 1 1,0 1 0,1-1 0,0 2-1,0 1 31,0-1 0,1 2 0,0 1 0,1-1-93,-1 1 0,2 0 0,0-1 0,1 2-32,0 0 0,3 1 0,0 0 1,2 0-22,0-1 1,2 2 0,1-1-1,3 0 28,1-1 0,1 0 0,1 0 0,1-1-116,0 1 1,2 0 0,2 0-1,2-1-190,0 0 0,1-2 0,-1-2 1,1 1-413,-1-1 1,-1-1 0,-2-2 0,-2-1-907,-2-1 1,-1-2 1586,-2-3 0,2-1 0,-1-2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19.3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93 18 7956,'-4'-5'238,"-1"2"0,1 0 308,-1 0 0,-1 1-176,-1 0 0,-4 2 0,1 2-172,0 1 0,1 1 1,5 2-1,0 0 92,-1 1 1,1-1-1,1 1-143,2 1 0,0 2 1,2 0-1,0 0-118,2-1 0,3 0 0,0 0 1,1 0-26,3-1 0,0 1 0,2 0 1,0-2-99,0 1 0,2-3 0,0-1-215,-2-2 1,0-1 0,0-2-101,-2 0 0,-3-4 1,-3-4 60,-2 0 1,-1-2 0,-2 2 0,0-1-107,-2 0 0,-1-2 1,-1 1-1,0 1 454,-1-1 0,-2-1 0,1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20.3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8800,'4'-1'882,"-1"2"0,-1 5 0,-2 2-411,0 0 1,0 4-1,0 0 1,0 0-357,0-1 0,1 3 0,0-1 0,0 0-64,0-1 1,0-1 0,0 1-1,0-2-260,0 0 0,1-2 0,0 1-155,-1 0 1,1-2-422,-1 1 36,1-3 530,-2-1 1,0-8 130,0-5 1,0-1 0,0 3 0,0-1-7,0-2 0,0 0 0,1-2 0,1 1 40,1-1 0,-1 0 0,1 1 0,0 0 55,1-1 0,0 1 0,0 1 0,1 1 94,-1 2 1,2 0 0,0 1 0,1 0 201,-1 1 0,0 2 0,0 3 291,2 2-539,-4 1 0,0 5 0,-3 0 0,1 1-18,-1 1 1,-1-1 0,0 2 0,0-1-55,0 0 0,0 1 1,0-2-1,0-1 1,0 2-1,1 0 1,0 0-1,1-1 1,2-3-1,0-6 0,0-4-500,-1-5 1,-1-1-1,0 2 399,0-1 0,1 0 1,-1 0-1,-1-1 0,1-1 55,-1 0 1,2 1 0,-1-2 0,0 0 126,0 1 0,1 0 0,0 2 0,0 1 0,0 0 0,0 3 0,2 0 0,0 1 0,3 1 0,0 3 0,-1 3 0,0 3 0,0 2 0,0 1 0,-1 4 0,-1 0 1,0 2-1,-1 1 0,0 0 0,-2 0 0,2 1 0,-1-1 0,1-1 0,-1 0 0,0-3 0,0-2 0,-1 0 0,0-2-253,1-1 0,-2 0-764,2-3 0,-1-2 33,1-2 1,-2-2 925,0-4 0,2-3 0,-1-2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21.4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67 163 7875,'0'-6'875,"1"1"0,2 1 0,3 1 0,2 1-898,0 1 1,0 0 0,-1 1 0,1 0-250,0 0 1,3 1-1,-2 2 130,0 1 1,-4 1-1,-2 0 1,-1 1 124,0 1 0,1 3 0,0 1 0,-2 0 232,0 0 1,-1 0 0,0 0-57,0 0 1,-2-1 0,0 1 0,0-1 0,-2 1-42,1-2 0,-2 0 1,1-1-1,-1-1 28,-1-1 0,1 0 0,-1-2-135,-1-1 1,-1 0-64,-2-1 0,-1-1 0,3-3 12,1-1 1,0 0 0,1-2 0,1-1 28,-1 0 1,3-3 0,0 0 0,-1-1-167,0 0 1,2-2-1,-1-2 1,1-1-87,-1-1 0,2-1 0,-2-2 1,0-2 131,0 0 1,0-1 0,1 0 14,0 2 0,1 1 0,-1 3 0,0 2-34,1 2 0,-1 3 961,0 0-561,2 2 0,-2 10 0,2 5 0,0 4 3,2 2 1,-2 4-1,2 3 1,-2 1-153,0 2 0,0-1 1,0-2-1,0-1 33,0-2 1,0-1 0,0-3 0,1-1-923,0 0 1,0-3 0,0 1 0,0-2-805,1-2 1,-1 1 1591,1-2 0,3 1 0,2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22.6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92 7872,'-4'-6'146,"-1"0"1,1 1-1,-1 0 262,-1 1 1,-1 0 0,-1 0-258,0 1 1,-1 2-1,0 0-59,0 2 1,1 2 0,2 2 0,1 0-3,1 1 0,0 2 0,-1 0 0,1 1-37,1 1 0,0 0 1,1 0-1,1 0 36,1 0 1,0 2 0,0-2-1,0 1-100,2 0 0,0 1 0,3-2 0,1 0-61,0-1 1,-1-1-1,0 0 1,0-2-1,0-1 1,1-1-1,0 0 1,2-1-1,1 0 1,-1-2-1,0-1 1,-2-3-1,-1-1-728,-1-2 1,1-2 711,-1-1 1,-1-1 0,0 2 0,-1-2-28,0 0 1,-1-1-1,1 1 1,-2-2 112,0 0 1,0 1 0,0 0 200,0 0 1,0-1-1,0 2 294,0 0-260,0 4 177,0 3 0,0 9 0,0 3-215,0 1 0,2 1 0,0 0 0,0 0-144,2 2 1,0-2 0,0 2 0,0-1-23,1 1 1,-1-1 0,1 1 0,1-2-185,-1 0 0,1-4 1,-1 0-351,1 0 1,1-1 167,2-2 0,0-2 1,-1-2-1,-1-2-11,-1-2 1,-1-3 0,-1 0 0,-1-2 110,0-1 1,0-3 0,0-2 0,0 1 201,-1 0 1,0 1 0,-1-1-1,0 1-9,0 0 1,0-3 0,0 4 0,0 0 71,0-1 0,0 1 0,-1 0 0,0 2 153,0 0 0,0 2 0,0-1 392,0 0 224,0 2-397,0-1 1,0 6-159,0 4 1,0 4-1,1 8 1,1 1-42,1 1 0,0 1 1,1 1-1,-1-1-174,0 1 0,0-1 0,1-1 1,1-1-185,1-1 1,-1-2-1,1 1 1,-1-2-48,1 0 0,-1-2 0,2-1 1,-2-1-236,1-1 0,0-1 0,-1-3-982,1 0 1421,-1 0 0,3-4 0,-1-1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22.8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159 1 8109,'-5'6'204,"-1"0"0,-3-1 0,-3-2 1,-2 0-1,-2-1 0,-2-1 1,0-1-205,-1 0 0,-1-2 0,-2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24.0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136 5 9165,'-2'-3'585,"-3"2"1,-3 0 0,-2 1 0,0 1-535,1 0 1,0 0-1,-1 2 1,1-1-130,-2 1 1,2 0 0,1 1-1,1-1-23,1 0 1,0 0-1,1 1-822,1 1 0,0-2 542,1 2 0,4-2 1,4 3-1,2-1 148,1 1 0,2-1 0,2 1 0,0 0 131,2 0 0,-1 2 0,1-2 0,1 0 448,-1 1 1,2 0 0,-2-1 0,0 1-120,-2-1 0,-1 1 0,-2 0 0,0-1 86,-1 1 1,-1 0 0,-1-1 0,-1 1 118,0-1 0,-2 2-353,0-1 1,-3 3 0,-3-2 0,-1-1-6,-2-1 1,-1-2-1,-2 0 1,-1 0-145,-2-1 0,-3 1 0,-1-3 0,-1 0-14,1 0 0,0-1 0,1 0 1,1 0-4,2 0 1,1 0 0,2-1 0,1 0-841,1-2 1,0-1 0,3-1 390,-1-1 0,3 1 0,1-3 536,0 0 0,1 0 0,0-1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24.7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23 8097,'-4'-5'695,"2"-1"0,-5 3 0,-1-1 239,-3 1 1,-1 2-643,-2 1 1,2 0 0,0 1-1,2 2-67,2 1 0,0 1 1,2 1-1,1 0-55,0 1 1,1 0-1,0 2 1,1 0-225,1 0 0,2 1 1,0 1-1,0 1 30,2 0 1,0 0 0,3-3 0,1 0 0,2-1 0,1 1 0,2-1 0,-1-2 0,0 1 0,0-2 0,1 0 0,-1-2 0,1 0 0,0-2 0,0 1 0,0-1 0,0 1-1685,0-1 1,-1-2 0,0-1 1296,-2-1 1,-1-1 0,0-2 410,0 1 0,-2-2 0,1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25.5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35 7836,'-1'-8'809,"0"0"-363,-2 2 0,-1 3-141,-1 0 0,-1 1 0,-1-1-80,-2 1 1,1 2 0,0 2-1,1 1-212,-1 3 1,1-1-1,0 3 1,-1 0-1,2 1 33,0 1 1,0-1 0,1 2 18,1 0 0,1-1 0,0-1 0,2 0-18,0 0 1,1-2 0,1 0-1,0 1-8,2-1 0,2 1 0,2-3 0,0 1-54,0-1 1,2-1 0,0 0 0,-1-1-66,1 0 1,0-2-1,0 1 1,0-2-71,0-2 0,-1-1 1,0-2-1,-1-1 0,-1-1-44,-1-1 0,0-1 0,-1-1-123,-1-2 1,-1-1 0,-2-1 0,0-1-367,0 1 1,0 2-1,0 2 56,0 0 1,0 4 626,-2 0 0,0 1 0,-3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26.2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10750,'-2'9'1042,"0"0"-861,2 2 0,0 2 0,0-1 0,1 0-102,1 2 1,-1 0-1,-1 1 1,1-2-62,0 1 1,0-3-1,0 2-100,0-2 0,-1 0 1,0-2 6,2 2-846,-2-1 585,2-3 0,-2-2 187,0-5 1,0-4-1,0-5 87,0-2 0,0 1 0,0 1 0,0 0 0,0 0 0,0-1 1,1-1-1,0 0 0,0-1 0,1-1 0,-1 0 0,1 0 89,1-1 1,-2 3 0,2 0 0,0 2 123,1 2 0,1 1 0,2 2-85,1 2 0,1 0 1,1 2-1,-1 2 10,-1 0 1,1 2 0,-1 1-1,0 0-59,0 1 0,-2-2 0,1 3-613,-1-1 0,-1 1 1,1 0 595,-1 1 0,-3-3 0,0 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9.7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17 10108,'-1'-5'1232,"-1"0"0,2 2-669,-2-1 0,1 5 1,1 2-324,0 2 0,0 3 1,0 3-1,0 2-229,0 1 0,0 1 0,0 1 1,0 1 28,0 0 0,0-4 0,-1 2 0,-1-2-319,1-3 1,-2 0 0,2-3-1,0-1-1293,0 0 0,1-1-1490,0 0 3062,-2-2 0,1-1 0,-1-2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27.0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44 7379,'-5'3'1264,"3"3"0,0-2-950,2 5 1,2-2-1,1-1-218,1-1 0,0-1 0,1 0 0,1 0-135,1-1 1,2-2 0,0 1 0,0 0 48,1-1 0,1 0 0,1-1 1,-1 0-1,0-1-435,-1 0 1,-2 0 0,-1-2 256,-1 0 1,0-2 0,-3 0-1,-1-2 105,0 1 1,0-2 0,-2-1 77,0 1 1,-2-3 0,-1 2 0,-1 0 39,-2 3 1,0 1-1,-1 2 1,-1 1 137,0 0 1,-2 0 0,0 2 0,-2 1-4,0 0 1,-2 2-1,1 2 1,-2 2-1,1 0 1,0 1 0,2 1-1,2 2 346,0-2 1,4 2-1,1 0 1,3 0-183,2-1 1,0 2-1,2-1 1,3 0-165,2 0 0,3 0 1,2 0-1,2-2-349,1 1 0,3-2 0,1 0 0,1-1-372,0-1 0,-1 0 1,-3-2-1,1 1-722,-1-1 1,-2-1-1,-2 0 1253,-2-1 0,0-3 0,-1-1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06.8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1 105 8540,'3'-1'4013,"-1"4"-3736,0 7 0,-1 1 0,0 2 1,0 0-1,0 1 0,0 1 0,0 1 76,1 2 0,-1 2 0,1 3 1,1 1-90,-1 1 1,1 3 0,0-4 0,0-1-238,0-1 1,0-3-1,-1 0 1,0 0 49,-1-2 0,0 1 0,-1-4 0,0-2-509,0-1 0,0 0-1299,0-3 1175,0-1 0,-3-3 0,-1-6 475,1-3 0,2-3 0,-1-2 0,0-1 40,1-2 1,-1-3 0,2 1-1,0-1 94,0 0 0,0-2 0,0 0 0,1 0 445,0-1 0,0-3 0,2 2 0,-1 0-456,0-1 1,-1 3 0,1-2 0,0 2-109,-1 1 1,2 0-1,-1 0 1,0 1 53,0 1 1,2-1 0,-2 1 0,2 1 80,1 0 1,-1 3 0,1 1-1,1 1 246,-1 2 1,3 0 0,0 3-156,0-1 1,2 3 0,0 0-137,0 2 0,-2 0 0,-1 0 0,1 0 0,0 0 21,0 2 0,-1 1 0,0 2 0,-1 2-240,0-1 0,0 5 1,-1 2-1,-1 2 116,1 2 1,-2-1 0,1 5-1,-2 0 107,0-1 1,0 2 0,-1-1 0,1 0-29,-1 1 0,-1-1 0,0 0 0,0-3-37,0-1 1,0-2 0,0-2 0,0-1-182,0 0 0,0-2-55,0 2 0,0-2-377,0 0 286,0-5 174,0 1 1,1-6-1,0-2-116,0-3 0,1-3 0,-1-1 0,1-2 197,-1 0 0,0-4 0,-1 0 0,2-2 111,1-3 1,0-3-1,1-2 1,0 0 107,-1 1 0,3-1 1,-2 0-1,1-1 0,0 0 50,-1 0 0,1 1 0,-1 4-98,0 1 0,1 3 0,-1 5 1,1 0 494,-1 3-325,0 3 1,2 2-95,1 1 0,-1 5 1,1 4-1,0 4-19,-1 3 0,0 5 0,-1 7 0,1 4 5,-2 2 1,0 2 0,-1-3 0,-1 1 61,1 1 1,0-1 0,0 0 0,0-3-162,1-1 1,1-2-1,1-2 1,0-1-207,0-1 0,0-2 0,0-1 0,1-1-168,0-1 0,-1-2 0,0-3 0,-1 0 1,0-2-1247,-1-1 0,0 0 157,0-2 1438,0-2 0,-1-4 0,-1-3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07.5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75 8229,'-1'-9'386,"0"-1"0,-1 2 0,-3 1 0,1 0 0,-1 1 0,0 1 0,0 0 0,-1 1 65,-1-1 1,-1 1-1,0 1 1,-1 2-177,0 0 1,-1 3 0,-1 2 0,2 1-76,-1 3 1,1 2-1,1 3 1,1 2-1,3 0 1,0 2 0,3 3-1,0 3-48,0 3 0,1 3 0,1-1 0,0 0-47,0-2 1,4-1 0,0-2 0,1 0-97,2-1 0,0-1 0,1-1 0,-1-4 0,0-1 0,0-3 0,-1-2 0,0-4 0,1-1 0,1-3 1,0-3-1,0-5 0,-2-4 0,0-3 0,-2-4 0,0-3 0,-1-3 0,-1-3 0,0-2 0,-1-3 0,-1-2 1,-1-3-1,0 1 0,-1 3 0,-1 3 0,-3 5-9,-1 3 0,-4 2 0,-1 3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08.4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7911,'5'5'375,"-2"0"0,-1 0 1,0 3-1,-1 0 1,0 1-1,-1 0 1,0 1-1,1 1 146,1 0 0,-1 1 1,-1 3-1,0 0 0,0 2 1,0 1-1,0 2-388,0 1 1,0 1 0,0 0 0,0-1 0,0-1 0,0-2 0,0 0 0,0-2 0,0 0-24,0 0 1,1-4 0,0 1 0,0-2-257,0-1-27,1 0 61,-1-2 1,4-6 0,0-5 82,0-5 0,0-5 1,-1 0-1,0-2 1,1 0 54,1-2 0,1 1 1,2-2-45,0 0 0,0 0 0,0-3 341,1 0 0,-1-2 1,1 1-1,-1 2 1,-3 2-176,1 2 0,-1 1 0,-2 2 0,0 1-625,1 2 1,-2 0 0,-1 0 0,1 0-574,-1-2 0,-1 2-453,1-2 1,0 2-157,-1 0 1659,2 5 0,0-1 0,1 3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09.2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53 9793,'4'7'0,"1"-1"862,1-1 0,-3-2 1,2 0-1,-1 0-817,0 1 0,-1 0 1,1 1-1,1-1 1,0 1-1,1-1 1,0 0-175,1 1 0,-1-3 0,2 0 50,-1-2 0,3 0 0,0 0 0,-1-2-17,-1-1 1,-3-1-1,2-1 1,0 0-25,-2-1 0,1-2 0,0 1 0,0-1 30,-1 1 1,-3-1 0,0 0 0,-2 0 0,0-1 0,0 1-1,-2 0 1,-1 2 0,-1 2 0,-2 1 0,-1 2 0,-2 1 150,0 1 1,-1 2-1,-2 1 73,-1 2 0,-2 1 0,1 2 1,-1 0-109,0 0 1,2-1 0,-1 2 0,4 0 192,0 2 0,4 1 0,1 2 0,4 2 102,0 0 0,2 3 1,2-2-1,3 0-105,2 0 1,1-2 0,1 0-183,2 1 0,1-2 0,0 0 1,0-1-1,0-1 75,1 0 1,-3-2-1,0-2 1,-1-3-691,0-1 0,1-3 0,-1-1-931,0-2 0,-2-4 0,-2-5 1512,-1-3 0,2-3 0,0 1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09.9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217 39 8506,'-8'-1'1853,"1"-1"0,-1 0-724,0 0 0,-1-3 1,0 1-641,2-1 0,1 1-374,1-1 1,-1 2-1,-1-1-79,-2 2 0,2 3 0,0 1-72,-1 2 1,1 2 0,2 0 0,0 2-450,0 0 1,2 1-1,1 0 1,0 1 196,1 0 1,1 2-1,2-2 1,2 0 42,1 1 0,3-1 0,0 1 1,1 1-5,1-1 0,3 1 1,-2 1-1,2 0 120,-2 0 0,1 0 0,-3-1 0,0 0 185,0 0 1,-3 1 0,-1 0-1,0 0-51,-2-1 1,-1 0-1,-2-2 1,-1 0-22,0-3 1,-2 0 0,-4-3-1,-1 0 111,-4-1 0,-2-1 0,-2-2 0,-2-2-202,1-1 1,-1-1 0,1-2 0,1 0-144,1 1 1,1-3-1,2-1 1,0-1 249,2-1 0,0 0 0,1-2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12.0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107 3 8432,'2'-2'4608,"-3"3"-4419,-4 3 0,-1 4 0,1-1 1,0 2 11,-1-1 0,1 5 0,0 1 0,1 2-146,0 2 1,-1 2 0,1 0-1,1 0 48,0 1 1,0 0-1,-1 1 1,0-1-1,0 2 236,1-1 0,2 1 1,-2 0-112,-1-1 1,2 0 0,1-2 0,0 0 34,0-1 0,0 2 0,-1-1 0,1 0-218,-1 0 1,1-2 0,1-1 0,0 0 14,0 0 1,0 1-1,0 0 1,0 0-217,0 2 80,-2-2 1,1 2-1,0-3 164,0-1 0,1 0 1,0-2-1,-1-1 61,-1 0 0,1-1 0,1 1 0,0 1 0,0 0 11,0 1 1,0 0 0,0-2 357,0-2-412,0 2 0,0-2 0,0 2 21,0-1 1,1 1-1,1-2 1,1 1-47,0-1 1,1 3-1,0 0 1,-1 0-4,0 0 1,0-1 0,2 1 0,-1-1-34,1 0 1,-1 0 0,0-1 0,-1-2-68,0 1 1,0-2 0,1 2 0,0-2-122,-2 0 1,1 0 0,1 1-1,0 0 41,-1 0 0,0-1 0,1 0-26,-1 0 0,0 0 0,0 0 0,1-1 0,1 1 64,-1 0 0,1 0 0,-1 0 0,0 0 144,1-1 1,-1 1-1,1-1 1,-1-2-89,0 1 1,1 0-1,-1-1 1,1-1-159,-1 0 0,0 0 0,1-1 1,-1 1 28,1-1 1,0 0 0,0 1 78,1-1 1,0 1 0,0-1 0,-1 0 97,1 1 1,1-1 0,0-1 0,0 0 50,0 1 0,0-2 0,1 1-200,1 0 1,-2-1 0,1 0-73,1-2 1,-2-1 0,0-1 0,1-1 0,0 0 59,-1-1 1,1 0-1,-2-1 1,1 1 67,-1-1 1,1 0 0,0 0-1,-1-1 186,0 1 1,0-2-1,-1 2 1,1-1-144,0-1 1,-1 0 0,0-1-1,1-1-53,0 0 0,-1 0 0,0-2 0,-1-2-43,-1-1 0,0-1 0,-1 1 0,0-1-47,0 1 1,-1 0-1,-1 2 1,0 1-1,0 0 83,0 1 1,0 1 0,-1 0 107,-2 0 1,0 1 0,0 0 0,0 1 62,1-1 1,-2 0 0,1-1-1,-1 0-4,0 0 1,-1 0 0,0 1 0,0-1 13,-1 2 0,0-1 0,2 1 0,-1 0 17,1 1 0,-2 0 1,0 0-1,-1 0 13,1 1 0,-2 1 1,1 0-1,-2 1-41,1 0 1,-2 0 0,0-2-1,0 1-23,-2 0 0,1 0 0,-1 0 0,2 2-180,-1 0 0,2 0 1,-2 2-1,2 0 2,0 0 0,1 1 0,0 2 0,1 1-48,-1 1 0,0 2 0,0 0 0,-1 2-63,0-1 1,-1 3 0,0-1 0,0 0-36,0-1 1,1 1-1,1-1 1,1-1-638,1-1 1,-1 0-1033,1-1 1916,0 0 0,-1-2 0,1 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24.1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36 8122,'2'-3'5046,"-2"-2"-4705,-5 0 0,0 0 0,-3 1-197,0 1 0,1-1-605,-2 1 54,0 1 59,3 0 273,-1 2 163,5 0-190,0 4 66,2-1 120,0 4 123,0-3 1,-1 0 260,0 1-88,0-1-198,-1 1 1,2-1 372,-2 0 126,2-1-694,-2 1 0,1 0-56,0 2 0,0 1 49,-2 1 1,2-1-89,-2 0 1,1 0 0,0 1 320,0-1 1,-2-1-79,1 1 1,1 0-1,-1 1-67,2-1 1,-2-1 43,1 2 0,-1-3-214,2 3 1,-2-1-93,1 2 0,1 0 267,1 0 1,-1-1 21,0-1-133,0 2 1,-1-3-39,2 3 36,0-2 1,0 1 17,-2-2 0,2 2 34,-2-1 1,2 0 19,0 0 0,0-1 99,0 1 1,0 1-11,0 1 0,0-1 158,0 1 1,0-1-116,0-1 0,0-1-87,0 1 0,0-1-54,0 1 0,0-1 27,0 2 0,0-4-28,0 2-81,0-2 114,0 4-3,-2-5-211,2 5 103,-2-5 1,2 5 90,0 0 0,0-2 50,0 2 1,0-2-53,0 1 1,0-3-27,0 2 1,-2-1 2,1 2 1,-1-1 17,2 1 1,-1-2 17,-1 1 1,1-3 30,1 2 0,0 0-34,0 2 1,0 1-50,0 0 0,-2 0-48,1-1 1,-1-1-182,2 1 1,-1-1 6,-1 2 0,-1-4 152,2 2 0,0-3-412,1 3 360,0-4 48,0 3 1,0-2 28,0 3 0,-1-1 1,0 2-82,0-1 0,-1-2 75,2 2 1,0-2 90,0 3 0,0-1 55,0 2 0,0-2 50,0 1 1,0 0-82,0 2 1,0-1 0,-1 0 37,-1 0 0,0-2-86,1 1 0,0 0 32,0 2 0,0 0 3,1 0 0,0-2 68,0 0-91,0-1 0,0-1 59,0 0 0,0-3-25,0 4 0,0 0-37,0 3 1,1-4-69,0 1 60,0-2 0,1 4 0,-1-2-33,1 1 1,-1-1 0,0 1 27,0-1 0,0 1 73,0-1 0,0 1-1,-1 1-61,0 1 1,0 0-7,2-2-43,-2 1-207,2-1 232,-2 2-17,0-4 0,0 1-148,0-1 67,0-1 272,0 4 0,0-1-86,0 2 0,0-3 0,0 0 1,0-2 1,0 3 0,0-2-8,0 1 1,0-2 88,2 2-149,-2-2-239,2 3 79,-2-2 0,1 3 39,0-3 106,0 3 0,1-1 79,0 0 1,-2 1-41,2 0 0,0-3 26,-1 1-279,1-2 20,-2 4 172,0-3-29,2 1 256,-2 1-158,2-2 1,-2 1 242,2-1-473,-2-1-23,2 2 1,-1-1 130,0 1 42,0-1 23,1-1 1,-2 2 120,2 0 0,-1 0-112,2-2 0,-2 3 0,2 0 1,-2-1 33,1-1 0,0 0-32,-1 2 1,1-3-5,-1 1 1,0 0-2,2 2 1,-2 0-7,1 0 0,0-1 1,-1 2 0,2-1-15,-1 2 1,0-2-159,-1-1-2,0-1 94,2 1 1,-2 0 108,2 2 1,0-2 0,0 0-25,0 0 0,-2-1 22,1-1 0,0-1-165,1 3-92,-1-1 146,2 2 0,-3-2 97,2 0 1,-2 0 0,2 0-2,1 1 47,0 1 0,-1 1-40,-1 0-21,1-2 0,0 0 6,0 0 1,0 0-113,2 0 175,-3-1 1,2 3 0,-1-1 165,1 0-224,-2-1 0,2-3-15,-1 0 1,1 0-98,1 2 111,-1-1 1,0 0 33,1 1 0,-1-2 0,1 0-12,-1 0 1,0 0 88,1-1 0,0 1-202,1 2-16,-2-1 0,3 1 144,-3-1 0,1 0 45,1 1 0,-3-2-3,2 0-99,-2 0 0,3 0-249,0 0 162,-2-2 70,2 1 4,-3-1 169,3 0-136,-1 3 1,-1-3-153,0 2 64,-1-2 1,2 1 50,0 0 0,1-2-31,-1 2 0,-1-1-10,2 0 0,-1 0 67,2 0 0,-3 0-19,2-1 1,-2 0-6,2 2 0,-1-2 9,1 1 0,-2 0-80,2-1 0,-1 0 89,2 0 1,-2-1 5,1 0 0,-1-1-19,-1-3 1,1 2 19,-1 0 0,1 0 17,-1-1 0,1 0 19,-1-1 1,0 1 0,1-1 32,-1 1 0,2-1 12,0-1 0,0 1 0,0-1-22,0 1 0,-1 1 0,0 0-39,1-1 1,-1 1 0,1-1-25,-1 1 1,0 0-11,1-1 1,-1-1-1,0 0 1,0 1 11,0 0 1,-2 1 0,0-1 0,0 1-3,1-1 1,-1 1-1,0 0 20,2-1 89,-2 1 1,3-1-45,-3 1 1,0 0-43,2-1 1,-1 0-35,1-1 0,-1 0 0,-1-3-11,0 2 1,-2-1 0,2 2-160,-1-1 204,1-1 0,-2 0 1,2 0-1,-1 1 142,1 1-147,-2 0 1,2 0 0,-2-2-1,1 1 141,0-1-122,-2 2 1,2-1 0,-2-1-22,0-2 1,0 1 0,0 2 1,0-1 0,1 0 32,0-1-13,0 2 1,1-1 28,-2 0 0,0 0-51,0-1 1,0 0-10,0 0 1,0 2-10,0 0 1,0-1-32,0 0 0,-1 2 0,0 1 21,0 0 11,-1 2 11,2-2 0,-1 2-27,-1-3 1,-1-1 36,2-2 0,-1 1 105,1 0 1,0 1 252,-2 1-283,2 0 1,-2 0-61,2 0 1,0 1 0,-1 1-6,0-1 0,1-2 0,-2 1 14,0-1 1,1 2 213,-1-1 134,2-1 0,-3 2 262,1-1-513,1 3 1,-1-1-1,2 1 7,-2-2 0,-1-2 1,0 0-100,-1 1 0,1 0 0,-1 0 73,1 0 0,1 1 62,0 1 0,0 0-82,-1-1 0,1 1 15,0-1 0,-1 1-128,-1 0 0,-1-1 9,-1 1 0,1-1 1,0 1 220,0 0-131,1 1 1,-2 0 116,1 1 0,1 1-77,-3 1-251,1 0 1,-2 0-80,0 0 1,-1 1 0,0 1 90,0-1 0,1-1 1,-1 0-14,0 0 1,2 0 243,-1 0 1,0 0 27,-1 0 1,1 0-1,2 0-90,-1 0 0,1-1 12,0-1 0,-1 1-72,-1 1 0,2 0 86,0 0 0,-1 0 0,0 0 61,1 2 1,0-1-92,3 2 0,-1-1 0,0 1-15,-1 0 0,0-1-67,1 1 4,-1-2 1,-1 1 0,-1-2 118,1 2 1,1-2 132,2 2 1,2-1-75,-3 0 1,3 0-151,-1 2 20,1-2-52,-3 3 8,-1-2 81,1 3 1,-2-2 292,3 0-244,0 0-138,-1 1 0,2 0-208,0 1 78,2-3 0,-3 2 40,2-1 1,-2 0 59,-1 0 1,1 0-111,-1 1 30,1 0 63,0 1 149,-1-1 0,3 0-209,0 0 0,1-2-217,0 2 87,0 0 200,-1 0-4,2-1-94,-2 1-61,2-4-80,-2 4 128,2-4-396,0 2 112,0 0 72,0-1 244,2 1-98,-2-2 129,2 2-135,-2-2-109,4 2 0,1 0 255,4 1 84,-2 1-91,-3-1 179,-2-2 1036,-2-1-1651,2 0 1,0-2 323,1-2 0,1 1 321,-1-2 0,-1 2-55,1-2 1,1 3 275,2 1 0,-2 0-46,1 1-172,-1 0 0,3 0-239,-3-2 0,-1 1 128,0-2 1,0 2 159,1-2 1,1 0 52,-1-2 1,1 2-25,-1 0-108,0 3 1,1-3-1,0 2 146,1-2-270,-3 1 1,4-2 80,-3 1 1,0 0 35,-1 0 15,-2 1 0,3-3-22,-1 1 1,-1 1 139,1 0-113,-2 2 0,5-2 0,-1 2-64,1 0-8,-1-3 1,3 4-8,-2-3 0,0 0 0,-2-2 9,1 1 1,-1 1 40,1 0 1,0 2-1,0-1 120,1 0 0,0 2 49,0 0 0,1 1-36,2 1 0,-2 0-207,-2 1 1,2-2-620,-1 2 190,0-2 384,0 1 0,0-1-23,2 0 0,0 2 443,-3 1 1,1 0-210,-1 1 0,-1-2-300,1 0-181,-3-2 260,4 1 0,-3-1 6,5 1 93,-5-1 0,4 1 25,-2 1 60,0-1 0,-2 0-207,0 0-94,-2-2 145,3 2 1,-2-1 83,3 0 0,-1 0 183,1 2-150,1 0 0,-1 0-33,1 0-78,-3 0 0,-1 0-4,0 0 1,-1-2 46,2 2 0,0 0 71,1 2 0,0 1-28,1 1 0,-1 0-28,1 1 1,-2-3-83,-1 1 1,0 1 23,1 0 0,-1 1 0,2 1 37,-1-2 0,-2 1 0,2-2 42,1 1 1,-2-2 0,0 2-81,0-1-84,2-1 1,-3 0-308,2-2 392,-2-2-376,1 1 407,-4-6 0,1 1 1,-2-3-20,-1-1 1,0 2 0,0-2 0,0 0 0,-1 0-14,1-1 0,-1 0 0,0 0 0,-1 0 52,0 1 0,0 1 0,0 0 0,1 0 0,-1 0-26,0 1 1,1 0-10,0 0 0,-2 1 0,1 0 0,0-1 0,-1 1-98,0-1 1,-1 1 156,2 0 1,3 1 212,-2 0-6,2 0 34,0 0-240,-1 1-51,4 2-177,-2 0 0,2 3 218,2 1 0,-1 1 0,2 2 18,0-1 1,0 1-195,0-1 0,-2-2 9,2 2 0,-1-2 0,0-1 38,2 0 0,-1-1 47,1 0 0,0-1 110,2 0 1,-3 0 130,2 0-85,-4-1-54,5 0-54,-1 2 22,1 1 1,1 1 0,0 1 29,-1-1 0,-1 1 0,1-1 17,-1 2 1,-2-2-1,0 0-21,0 0 0,0 0-32,-1 0 1,1 3-27,2 0 0,-3 0 1,0 0 2,0-1 1,-1 1 14,2-2 0,-1 2 9,1 2 0,-2-1 0,1 0-58,0 0 1,0-3 17,0 1 1,-1 0-79,2 0 1,-2 2 119,0-1 1,0 0 26,-1 1 1,1 1-9,1 3 1,-1 0-38,-1 2 0,0-2-48,0 0 0,0-1 10,-2-2 0,2 1 1,-2 0 4,0 0 1,1-2-18,0-1 0,0 0-22,-1 0 0,2 2-221,-2-2-550,2-2 657,0-2 1,-2-4 73,1-1 0,-1-1 49,2-4 0,0-1 0,0-4 0,1 2 0,0 1 53,0 0 1,1-1 0,-1-1 163,1-1-144,-1-1 0,-1 2 0,1-1 82,0 0 1,0 2 0,0 0 45,0 1 0,-1 0 1,0-1-1,0 1 33,2-2 1,-2 2 0,2 1 7,-2-2 0,0 1-207,0 0 1,0 0 0,-1 2 23,-1-1 1,0 3 23,1-1 0,0 0 24,-2 0 358,2 2 1,-3 4-327,1 5 1,1 1-1,1 3 1,0-1 0,0 0-31,-1-1 0,1 1 0,1 1-81,0-1 0,0 2-43,0 0 0,0 1 1,0 1-19,0 0 0,0-4 1,0 1-134,0-1 1,0-1-645,0 0 588,-2-1 1,-2-3 0,-2-4 186,0-3 1,2-2 0,1 1-1,0-1 1,0-1 111,0-1 0,0 1 157,1 0 1,-1-1 0,2-2 235,0 0 1,1 0 0,0 1 444,0 0-442,0 4-248,0-3 1,0 8-133,1-2-134,0 4 1,1 3 0,-2 0-100,2 1-11,-2 0-305,2-2 396,-2-1 170,0-1 1,0-8 9,0-1 0,0-1-32,0-1 1,0-1-1,0-1 1,0 0 22,0 0 0,0 2 1,0-2-1,-1 2 104,-1 0 1,1 2 595,1 0-422,0 3 1,0 1-1,0 7-172,0 3 1,-2 3 0,1 4 0,0 0-220,1 1 0,-2 2 0,1-2 0,0 1 59,0-1 0,1-2 0,0 1 1,0-1-52,0 0 1,0 0 0,1 0 0,0-1-41,0-2 1,1-1-300,-1 0 72,0-2 0,1-7 1,-2-5-376,0-4 659,0-1 0,0 0 0,0 0 72,0 0 1,0 0 0,0 1 106,2-2 1,-1 2-1,2-2-36,0 0 1,0 3 187,0-1 1,-2 3-156,2 4 0,-1 3 0,0 5 1,0 2-52,1 0 1,-2-1-48,0 1 1,0-1 0,-1 2-54,0 0 0,0-1 0,0 0 1,0 1 11,0 0 0,0 2 0,0 0 89,0-2 0,-1 2 0,0 0 75,0 0 1,-1-1-137,2 0-540,0-2 474,0-2 0,0-6 90,0-3 0,0-2 0,1-3 53,0 0 1,0-1 0,2 2-1,0-2 65,0 1 1,0 0-1,-1 1 117,1 1 0,-2 3 19,2 3 1,-2 4-252,0 5 1,-1 2 0,-1 2 0,-2 2 0,-1 0 51,0 0 1,-3 0 0,0 1 0,-1 0 0,0 1-101,-1-1 0,1-3 0,-2 1-85,0-1 1,2-2-1,1-2 1,1-2-125,1-1 1,1-3-425,-1 0 617,1-2 1,2-3 0,2-4 0,2-2 224,2 0-139,3-5 0,-2 1-59,2-4 0,-1 1 1,1 1-1,-1 0 0,0 1 230,1 1 1,-4 2-1,1 2 77,-2 1 307,2 3-572,-4 1 0,2 3 1,-4 2-3,-1 0 1,1 2 0,-1 1-55,0-1 1,-1 4-1,-1-1 1,1 1-1,0-1-88,1 0 0,-1 0 1,1 2-1,-1 0-29,0 0 1,-1-1 126,1 0 0,0 1 1,0 2-1,0-3-83,1-1 0,0-2-164,-1-2-242,2-1 523,-4 1 202,5-1-129,-3-6 0,4 1-13,2-3 1,-1 1 93,2 1-152,-2 1 121,1-1 1,-3 4 0,0 1 0,-1 2 0,0 3 31,-2-1 0,0 1 0,0-1 51,0 3 1,-1-2 0,1 1-47,-1-1 1,1-1-96,-1 1 0,-2-1 1,-1-1-24,0-2 0,1 2 0,-2-3-14,0 0 0,2 0 0,1 0-64,-1 1 1,2-1-175,-2-1-32,1 0 0,-1 0 33,1-2 1,3 1-152,-1-2 0,-1 2 276,-1-2 1,0 1 0,1 0-89,-1-2 1,1 2-1,-1-1-222,2-1 278,-1 2 29,3 0 732,0 0-159,2 2-459,-2-2 0,1 1-29,-2 0-24,0-1 1,-2-3 0,1 1 8,0-1 1,1 0 222,0 0-135,2 0 130,-3-2 0,1 3-188,-1-1 1,1 3 0,0-1-210,0-1 0,0 0 0,0 0-12,0-1 0,0 2 1,1 1 81,-2-2 1,1 0 79,-1 0 0,2 1 65,-3 0 1,1 0 122,-1-1 1,1 1 6,0 0-31,0 2 151,0-1-165,-2 2-266,1 0-85,-2 0 76,3 0 284,1 0 86,-1 0-300,4 0-398,-2 0 354,0 0 1,1-1-31,-2 0 0,2-2-44,-2-3 1,2 2 186,-1-2 0,2 2-16,0-4 0,-1 0 0,0-3 28,0 1 0,-1 1 1,2 0 14,0 1 0,0 0 0,0 0 237,-2-1 1,2 2 0,-2-2 20,0 1 0,0-1 0,-1 0-232,0-1 0,2 2 0,-1-1 193,0 1 1,1 0-269,0-1 1,0 3-1,1-4-34,-2 2 1,2-1 251,-2 1-94,2 4-109,2-4 0,-2 5-40,2-5-59,-2 3 0,0-3-50,0 0 217,0 0 481,0 1-499,0 3 0,0-1-18,0 1 1,0 0-5,0-2 1,0 1 67,-2-2 1,2-2 83,-2 2-119,2 1 95,0 1 98,0 1-145,0 0 1,0-3-159,0-2 1,0 4 0,1 0 224,1 0 0,1-2 11,0-2 1,0 4-15,0 1 0,-2 0-89,2 0 0,-2 1-293,2 0 63,-2 2 1,2-3-5,-2 1 28,0-1 511,1 0 1,-2-1-31,2 1-284,-2 1 25,2 1 0,-1 0-290,0 0-29,0 0 294,3-4 90,-4 5 18,4-5 1,-2 3-79,3-1 1,-1 0-37,1-1 1,-2 2-40,0 0 1,-2 2-11,2-2 0,-2 1-110,2-1 27,-2 3-52,1-2 106,-2 0 147,2 1-107,-1-3 1,1 3 201,0-2 1,-1 2-126,2-2-44,-2 2-49,4-3 0,-2 3 12,3-2 0,-2 2 2,1 0-21,-4-2-1,5 2 11,-1-2 133,-3 2 82,6-1-137,-5 2-58,5 0-77,-3-2 1,2 2-12,-1-2 18,-1 2 36,1 0-48,-3 0 0,3 0-109,0 0 121,-3 0 1,3-1-83,-3 0 301,-1 0-102,2-1-3,-1 2-30,1 0-11,2-2-44,-1 2 25,2-2-31,-3 2-73,0 0 30,1 0 171,1 0-60,1 0-18,2 0-150,-2 0-76,1 0 55,-3 0 1,2 0-39,-1 0 93,-3 0 1,3 0 21,-2 0 0,0 0 40,2 0 0,-3 0 2,3 0 1,-4 1-65,2 0 69,0-1-231,2 4 116,-1-3 0,2 1 3,-3 0 112,-2-2 129,2 2-65,1 0 1,0-1-62,0 2-234,0 0 113,0 1 1,-1-1 26,1 0 1,-2-1 41,-1 1 0,1-2 47,2 2 1,-2-1 185,0 1 0,-2 0-286,2 1-37,0-2 66,0 2 0,0-3-11,0 2 0,0-1 64,0 1 1,-2 0 17,2 1 1,0 0 30,2 1-99,-1-1-117,0 1 210,-1-3 1,1 1-22,-1-2 1,-1 0 29,1 2 1,0 0 19,1 1 0,-1-1-117,0 0 85,-2-2-168,1 1 77,0-2-179,-1 2 30,3-1 71,-2 4 1,1 0-712,0 2-35,-2 2-677,1-3 1594,-2 1 0,2 0 0,0-3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26.8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9 14107,'0'-5'3040,"0"1"-1988,0 4-1075,-2 4 0,1-1 1,-1 3 93,1-1 1,-2-1 61,2 1-76,0-1 1,-2 2-53,1 2 0,1-3 0,0 0-62,0 1 1,0 0 1,0 0 1,0-1 16,-1 2 0,2 1 49,-2 0 0,1-1 36,0-1-22,-1 1 0,-1-2 18,0 3 1,2-1-1,-1 1-6,0 0 1,1-1 31,0-1 1,0-2-60,-1 1 0,2-2 13,-2 3 0,2-3-7,0 3 0,0-2 11,0 4 1,-1-3-1,0 2 13,0-1 1,-1-1 0,1 1-16,0 1 0,-2-2-10,1 2 0,0-1 13,1 0 1,0 0 27,0 2 0,-1-1 23,0 0-95,1-2 0,1 4-41,0-2 0,0-2 47,0 1 1,-1-2 11,0 2 0,0-1 1,-2 0 13,1 1 0,1-1-3,-1 1 1,2-3 33,-2 2 0,0-3 26,1 4 1,-1-1-56,2 2 0,0-1-12,0 1 0,0-1 76,0 1-89,0-1 1,0 2-4,-2-2 0,2 0 7,-2 0 1,2-1-1,-1 3-41,0-1 37,0 0 0,-1 0-31,2-2-41,0 2 50,0-2 0,0 3-32,0-2 0,0 0 92,0 2 1,0-4 136,0 2-159,0-2 0,0 4-110,0 0 0,0-2 41,0 2 1,0-2-24,0 1 1,0-1 64,0 1 1,0-2 61,0 1 1,0-2 0,0 3 48,0 1-86,0-1-1,0 1 1,0 1-79,-2 0 1,2 0 0,-2-1-204,2-1 179,0 0 0,0 0 10,0-1 0,0 0 13,0 3 1,0-1 0,0-2 50,2 1 0,-2-2 55,2-1 1,0 0-21,1 3 1,-1-2-39,0 1 0,0-3-11,-1 3 0,1-4-14,0 4 0,-2-1 19,2 2 1,-1-2 25,1 0 0,0-2-3,-1 1 1,0 2 37,2 1 1,-2-2-39,1 1 0,-1-1-118,0 2-165,0-2-173,1 4-314,-2-4-1248,2 1-677,-2-4 932,2 2 0,-2-4 1771,0-2 0,0 0 0,0-4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28.1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111 85 8428,'2'-3'2558,"2"1"-2762,-4 0 973,2 0 1,-2-1-694,-2 0 1,1 0-1,-1-2 1,-2 1-263,0 0 275,2 1 232,0-1-132,2 4-207,0-2-180,0 0 22,0 1 104,-2-1 1,1 0 158,-2 0 212,2 0-628,-1 0 243,0 0 0,1 1 63,-2-2 15,0 2-8,1-1 26,0 2-26,0 0-95,1 0-212,-1-2 131,0 1 0,0-1-238,-2 0 1,-3 1 101,0-2 0,0 3-423,0-2 0,1 1 0,-2 0 751,1 0 0,-2-3 0,0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55.1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3767 295 6567,'-5'-2'0,"-1"0"0,1 0 0,0 0 0,-1 1 44,1-1 1,0 0 0,-1 0 0,1 1 0,-1 1 0,1 0 0,-1-1 0,-1 0-1,-2-2 172,-1 0 1,-2 2-190,-2-3 0,0 2 0,-5-1 0,1-1 17,-2-1 0,-1-1 1,-2 1-1,-4 0 1,-2-1 44,-3 1 1,-4 0-1,1-1 1,-3 0 71,-1 0 1,-5-1-1,-4 3 1,0-1-87,1 1 0,-1-1 0,-4 0 0,0-1-12,2 1 0,-7 0 0,0 1 0,-3 0-50,1 0 0,-7 0 0,4 0 0,-1 0 0,-2 0-22,-2-1 1,3 2-59,-2-1 0,-2 1 0,1-1 0,-2 1 1,0-1-19,-2 1 1,-2-1 0,1 1 0,0 1 46,0 0 1,1-2 0,1 2-1,-2-1 16,5 1 0,-10-2 0,10 3 0,0-1 77,5 2 0,0 0 0,2 0 0,4 0-75,5 0 0,3 0 0,1 0 0,4 0-112,3 0 0,6 0 0,5 0 0,3 0-53,3 0 0,0 0 0,6 0 0,1 0 38,1 0 1,2 0-1,0 0 1,0 0 61,1 0 0,0-2 1,2 0-1,0 1 18,1-2 1,-1 3 0,1-3-1,0 1 372,0 1 1,3-3 0,-1 2 0,1 0-170,1 0 1,-1 2 0,1-3 54,-1 1 1,1 1-1,0-1 1,1 0-152,1 0 1,-1-1 0,-1 1 0,-1 0 0,1 0-85,0 1 0,-2-3 1,-1 2-1,2 0 23,0 0 1,-1 1 0,-1-1-1,0 0 0,1 0 1,-1 1 0,1 0 0,0 0 9,1-1 0,0 0 10,0 2 0,3 0 0,-1 0 1,2 0-126,-1 0 1,-1 0 0,-1 0 16,0 0 1,-3 0 0,1 0-1,0 1 1,0 0 334,0 1 0,-2 0-193,2-2 0,0 1 1,1 1 73,1-1 1,2 1-261,1-1 10,2 0 0,-1 2 50,-1-1 0,-1-2 1,-2 3 38,0-1 1,-1-1-1,1 0-8,0 0 0,2 0 9,1 0 1,1 1 27,1 1 0,0-1-26,0 2 0,0-3 71,0 3 9,0-3 0,0 2 110,0-1 4,0-2-112,0 5 0,1-4 1,1 3-6,1 0 1,0-1 0,0 1-26,0 0 1,-1-1 0,-1 0 31,1 2 1,1-1-1,-1 2 1,-1-1 10,0 0 1,1 1 0,1-1 0,1 1-13,-1 1 0,1 0 1,1 2-1,0 0 98,-1 1-17,0 1 1,-1 2-31,3 1 0,-3 2 0,0 2 0,0 0 3,-2 1 1,1-1 0,0 1-1,-1 1 1,0-1 12,-1-1 1,0 1-1,0 1 1,-1 1-28,-1 2 1,1 2 0,-2 1 0,0-1-74,0-2 0,2 1 0,-2-1 0,0 0 40,2 1 0,0 0 0,1 3 0,0 0-17,0-1 1,1-1 0,0-1-8,1-1 1,2-1 0,-2 2 0,1 0 0,1 0 12,-2 1 0,3 0 1,-4-3-1,1-2-17,1 1-4,-3-2 0,3 1 0,-2-2-15,1-1 0,0 1 0,-2 1 1,2-1-21,-1-2 0,2 3 0,-2-5 0,1-1-32,-1-1 1,1-2 0,1 0-1,-1-2-5,1 0 0,-2-1 29,-1-2 238,3 0-42,-3-2 0,2 0 1,-3-4-181,-1-1 1,0 2 0,1-3 39,-1 1 0,-2-1-306,2-2 1,-1-1 1,1 1 1,0 1 255,2 1 1,0 1-34,0-1-175,0 1 34,0 0 121,3 7 1,0-2-15,2 2 1,-1 0 56,-1-3 1,-1-1 0,1 0 7,-1 1 245,0-2 0,0 3-130,2-3 0,1 0 0,0 0-68,0 0 1,1 0-1,0 0 1,0 0-5,1 0 0,3 0 0,-1 0 12,3 0 1,0 0-36,2 0 0,1 0 1,0 0-1,1 0 1,-1 0-1,2 0 1,2 0 156,3 0 1,3 0 0,6 0-132,3 2 1,-2-1 0,3 1 0,2 0-1,4 0 13,3-1 0,2 1 0,-2 0 0,1 0-100,2 0 1,2 1-1,3 1 1,-3-1 8,-2-1 1,5 2 0,0 0 0,1 1 98,-1 0 1,5 0 0,-2 1-1,1-1 29,3 0 0,1 1 1,4 0-1,-1 0 31,-1 1 1,3 2 0,2-1 0,0 0 47,-1 2 0,3 0 0,-6 0 0,0-1-111,2 0 0,-4 0 0,1 1-44,0-1 1,-7 1 0,4-1 0,-2 0 21,-1 0 1,-2-3-1,0 2 1,-1-1 0,-4 0 25,-1 0 1,2 0 0,-2 1 0,-2-2 4,-4 0 1,2 0-1,-1 1 1,-1 0-29,-2-1 1,-2 0 0,-3-1-1,-1 1-59,1-1 0,-2 1 0,-3-2 0,-2 0-12,-2 0 0,-2-2 0,-4 1 1,1 1 5,-2-1 0,-2-1 0,-1-1 0,-3 0 17,-2 1 1,0 0 0,-1-2 0,-1 0 10,-2 0 1,-1 0 0,-1 0-40,1 0 0,-1 0 0,0 1-8,1 1 1,-1 0 0,1-1-1,-1 0 22,0 1 0,1-1 1,0 0-1,0 0 68,1 1 0,0 0 0,-1-1 91,-1 1 0,0 0 43,1-2 0,-3 0-34,1 0 35,-3 0-126,1 0-2,1 0 1,-2 0-102,3 0 0,-1-2 1,2 0-1,1 1 38,-1 1 0,1 0 0,-1 0 0,0 0 21,1 0 0,-1 0 0,0 0 0,1 0 27,-1 0 1,0 0 0,1 0-1,-1 0 1,0 0 0,1 0 0,-1 0 3,0 0 0,1 0 1,-1 0-1,0 0 21,1 0-28,-1 0 1,1 0-1,-1 0 23,0 0 0,1 1 0,-1 1 11,0-1 0,1 0 1,-1-1-43,0 0 0,1 0 0,-1 0-4,0 0 0,-1 0 1,0 0 2,0 0 0,0 0 0,2 0 0,-1 0-8,0 0 0,1 2 0,-1 0 0,1-1 0,-1-1 50,0 0 1,1 0-1,-1 0-9,0 0 1,-1 0-1,-1 1 1,0 0-68,0 1 1,-1 0-7,1-2 0,1 0 0,1 0 29,0 0 0,-1 0 1,0 0-1,0 0-16,0 0 1,2 0-1,-1 0 1,1 0-1,-1 0 1,0 0-1,1 0 57,-1 0 1,-2 0 0,1 0 0,0 0-24,1 0 1,-1-1 67,-1-1 1,-1 1 0,1-2 0,-1-2-23,-1 1 0,2-2 0,-1 1 1,-1-1-1,1-1-27,0-2 0,1 1-75,-1-1 0,2-1 1,-2-2-1,1 0 1,-1 0-13,-1 1 1,0-2-1,-1 0 1,0 0-1,0-1-15,0 1 0,-1-2 1,-1 0 52,-1 1 0,0-2 0,-1 1 0,0-1-13,-1 0 1,0-3-1,0 3 1,0 0 172,1-1 1,0-1 0,2 0 0,1-1 21,1 1 0,0-2 0,0 0 0,0-1-110,2 0-87,1-1 0,3 3 1,0 0-1,2 0 12,-2 2 0,-2 0 0,0 0-62,0-1 0,-2-2 0,0 2 1,-1-1 62,-1-2 1,0 2-1,0 0 1,0 1-1,0 1 51,0 2 0,-1 0 1,0 1-1,-1 0 31,1 0 0,-1 1 0,0 0 1,1 0 0,-2-2 1,1 3-1,1 0-17,1 1 0,-2-2 0,0 1 0,1 2 33,0 0 0,1 2 0,-1-2 0,-1 2-19,1 0 1,0-1 0,1 2 0,0 0 0,0 0-1,0 0 1,0-1-1,0 1-104,0 0 1,0 0 0,0 0 0,0 0 24,0 0 0,-2 0 0,0-1 0,-1 1-17,1 0 1,0 0 0,2-1 0,-1-1 28,-1 1 0,0 1 0,2-1 0,0 0-4,0 1 0,1 0 0,0 0 1,1 0-1,0 1-18,1 1 1,0-1 2,-1-1 0,1 1 0,-2-1-157,1 1 165,-1 0 0,-1 1-13,0 0 0,0-1 1,-2 1 4,-2-1 1,0 2 36,-2 0 0,1 0 0,0 2 0,-1 1 1,1 0 1,0 1 0,-1 0 2,1 0 0,0 0 0,-1 0 0,1 0-13,-1 0 0,-1 0 1,-2 0-1,-1 0-8,-1-2 0,0 1 1,1-1-1,-1 0 5,0 0 1,-1 0 0,-1 0-1,1-1 8,1 0 0,-2-1 0,-1 1 0,-2-1 1,-2 1-69,-2 1 1,-3-2-1,-2 1-18,-1 0 0,-1-2 0,-3 3 1,-3-1-1,-6 0-496,-5 0 0,3 0 0,-5 1 579,0 1 0,-6-6 0,-2 1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32.9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0 9670,'3'5'3956,"-1"0"-3766,0 1 0,-1-1 0,-2 0-400,-2 0 1,-1-2 211,-1 0 1,3-1 574,-1 1 4,2 0-12,-3 3-98,3-1 0,-1 5-369,2-2 1,-1 1-1,-1 0 56,-1 0 1,2-1-1,-2 0-258,1-1 1,-1 2 0,1 0-47,-1-1 0,0 0 0,1-1 96,-1-1 0,0 3 0,-1 0 27,2 0 1,-1-1-1,2 0 119,0-1 1,-1 1 0,1 0-10,-1-1 0,1 2 1,1 2-1,0-2-16,0 1-23,0-3-46,0 1 1,0 0 0,0 2 66,0 0 0,-1-2 1,0-2-1,0 0 1,0 2 0,0-3-55,-1-1 0,1 1 0,-1 1-27,0 1 0,0-1 0,1 0 53,0 0 0,-2 1-28,1 2 0,1 0 0,0-1-12,0-1-39,0 0 0,-1-2 69,2 1 1,-1-1 55,-1 2 0,0 0 1,1 1 42,0-1 1,-1 0-1,2 1-33,-2-1 0,2 2-89,-1-2 0,0 0 0,0 2-275,-1-1 0,-1-2 181,2 1 1,-2-1 128,1 2 0,0-3-15,1 1 1,0 1 130,-2 0 0,2 3-118,-1 0 0,1 0 0,1-1-17,-2 0 1,1-2 24,1 1 0,0-2-88,0 1 0,0-1-48,0 1 1,0-1-4,0 1 0,0-2 27,0 1 0,0-2 24,0 4 144,2-3 0,-2 3-81,1 0 0,0-3 111,-1 1 0,0-2 118,0 4-201,0-3 1,0 3-20,0 0 0,0-1-73,2 0 21,-2 0 1,2 1-90,-2-1 1,0-3 103,0 2 0,0-3 143,0 3 1,0-3-81,0 3 0,0 0-31,0 3 0,1-4-30,0 1-199,0-2 172,1 5 0,-2-3 6,2 1 30,-2 0-94,2-3 0,-1 1 3,0-1 1,0 2 9,0 2 0,2-2-123,0 0 218,-2-1 0,2 1 24,-2 0-30,0-1 1,1 1 10,0 0-69,-2 0 1,3 0 1,-2 2 0,0-1-15,0 0 0,0-2 183,1 1 0,-2 0-39,2 0 0,-1-3-25,0 1 1,0 2-52,0 1 0,-1-2-77,0 1 1,1-1-39,0 2 1,0-2 20,0 0 1,0-2-28,-1 3 1,0-3 110,0 3 1,0-3 28,0 3 0,0-3 31,0 3 1,0-3-19,2 3 1,-2-4-23,2 4-142,-2-4-118,0 6 96,0-5 92,0 3-88,0-1 220,0-1 81,0 3-167,0 0 0,0 0-20,0 0 0,0-2 5,0 0 1,1-2-38,0 1 1,0 2 19,0 1 1,0-2-26,-1 1 28,0-4 1,0 4-13,2-3 36,-2 1-45,2 0 0,0 1-115,-1 1 20,1-3 94,0 3 1,-2-3-78,3 1 317,-2-2-83,3 4-91,-1-1 1,0 2 25,0-1-46,0-1 1,0 1-10,-1 0 10,-1-3 8,1 3 0,-1-3 0,0 3-168,0-1 143,1 1 0,-2-1-4,2 1 1,-2-2 43,2 1 1,-1-3 0,0 2 33,0 2-18,1-4-117,-2 6 0,0-5-107,2 3 103,-2-1 52,2-1 19,-2 3 1,1-3 49,0 2 27,-1-1 88,2 0-101,-2-3-156,2 2 35,1-2 0,0 1-133,0 0-14,-2-2 159,3 3 0,-3-3 90,2 2 6,-2 0 0,2 2 43,0-1 0,0-1-20,0 0-75,0-2-116,1 5 15,1-3-167,-1 3-2,-2-2 256,2 1 1,-1-2 221,1 0 0,1-2 7,-1 2 0,0 0-116,1 1-159,-3 1 0,2-1-179,-1 1 97,1-3 0,0 1 82,1-2 127,-1 0 1,1 1 0,-1-1 65,1 2 1,-3 0 0,1 0-39,1 0 1,0 1-158,2 1-216,-3-3 355,5 0 1,-3-2 54,4 2 0,-4-1 1,-1 2-8,0 0 0,0 0 0,1 0 0,-1 0 8,0 1 1,-1-1-113,0 0 0,0-2-22,2 2 1,0-2-5,0 1 1,-1-1-8,0 0 1,-1 0 81,1 0 0,0 0 187,2 1-216,0 0 1,0 1-119,1 0 1,-2-2-189,0 0 279,-1 0-65,1-1 1,-1 0 22,1 0 75,1 0 0,1 0-202,1 0 1,-2-2 25,2-1 0,0-1 1,-2 0 57,-1-1 0,-2 1 0,0-1 9,1 1 0,0 1 0,0 0-113,0 0 0,1 0 0,0 1-856,1 0 453,-1-2 186,1 4 0,0-4 1,0 1-1,1-1 412,-1-2 0,0-1 0,-2-2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34.8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296 1 12687,'-3'6'2076,"2"1"-1657,0 2 0,1-3-330,-2 0 0,1 1-16,-2-1 0,2-1 1,-2 0-199,-1-1 1,2 1 0,0 0 176,0 0 1,-1 1-1,1 1 76,-1-1 0,2 1-24,-2-1 1,1 2 1,-1 0 0,2-2-31,-2 0 1,2-1-65,-2-1 1,1 0 0,-1 1-5,0-1 1,0 1-1,0-1-12,0 1 0,0-3 0,1 1-9,-2 1 0,2-2 146,-1 1-106,0 0 1,-1 2 6,1 1-29,-1-3 0,3 4-33,-2-2-31,0-2 0,-1 1 16,-1-1 0,1-1 60,-1 1 0,3-1-16,-1 1 1,0 0 1,-2 1-63,-1-1 46,3 0 0,-3-2 38,3 2 77,-1-2 0,0 3-24,-1-1 1,2 0-18,1 0 0,0-2-85,-1 2 1,1-2-10,-2 0 1,2 0 25,-3 1-21,2-2 26,-1 2 11,-3 0-8,2-1-16,1 3-240,0-4 103,1 4-101,-1-3 0,-2 1 29,0 0 1,2-1-102,1 1 0,0-1-256,-3 1 1,0 0-533,-1-1 1,0-1-214,0-3 0,0-1-508,3 0 1836,0 1 0,1-1 0,1 2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39.230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5217 18 17840,'-7'-1'-1802,"0"-1"1800,1 1 31,0 1 0,-1-2-70,0 1 0,-1-2 0,-1 1 30,0 1 0,1-1-29,-1 1 0,2-1 62,-4 2 0,3 0 0,1 0-21,-1 0 0,0 0 0,-1 0 46,0 0 0,2 0 1,0 0 20,-1 0 1,-4 0 0,-2 0-19,0 0 1,1 0 0,4 0 0,-1 0 24,0 0 0,0 0 1,1 0-34,0 0 0,-1 0 1,-1 0 2,2 0 0,-2 0 0,0 0-69,0 0 0,3 0 0,-1 1 374,2 0 0,-2 0-941,-2 0 1,-1 0 0,1-1-1,0 0 1101,2 0 1,2 0 0,-1 0-143,1 0 0,-3 0 0,-1 0 0,2 0-4,-1 0 1,2 0 0,-1 0 0,0 0-5,0 0 0,0 0 0,-1 0 0,-2 0-2,1 0 1,-3 0 0,1 0-1,-1 0 1,0 0 0,1 0 0,0 0 0,0 0-142,1 0 0,-1 0 1,2 0-1,-2 0-211,0 2 0,-1-2 1,0 2-1,-1-2-3,1 0 0,0 0 0,0 0 0,1 0-27,-1 0 0,1 2 0,2-1 0,-1 0-1,-2 0 1,0-1-1,-3 1 1,1 1 3,-1-1 0,0-1 0,-1 1 0,1 0-28,1 0 1,0 1 0,1-2-1,1 1-32,0 0 0,-1 2 1,0-1-1,-1-1 44,0-1 0,0 1 1,1 0-1,1 0 26,-1 0 1,0 0 0,2 0-1,0 1-15,0-1 1,-1-1 0,0 0 0,-2 1 21,1 0 0,0 0 1,-1 0-1,1 0 35,1-1 1,0 0 0,1 0 0,2 0-6,0 0 0,0 0 1,-1 0-1,0 0 11,-2 0 1,1 0-1,0 0 1,0 0 30,0 0 0,-1 0 0,1 0 1,0 0-40,2 0 1,-2 0 0,3 0 0,-2 0 8,0 0 1,1 0-1,-2 0 1,0 0-5,-1 0 1,-4 0-1,0 0 1,1 0 6,0 0 0,0 0 1,1 0-1,0 0-18,0 0 0,1 0 1,-1 0-1,-1 0-38,0 0 0,-1 1 0,0 1 1,0-1-18,1-1 1,2 1 0,0 1-1,1-1-18,-1 1 0,0-1 0,-3 1 0,0-1 10,1 1 0,-1 0 0,-1-1 0,0 0-1,0 0 0,3 1 0,-1 0 0,1-1 60,-1-1 1,-2 2 0,0-1 0,0 0 11,0-1 1,0 0-1,3 0-5,1 0 0,1 0 0,3 0 0,-1 0 47,1 0 0,3 0 1,-1 0-14,-1 0 0,1 0 1,-2-1-1,1 0 52,0 0 0,-4-1 1,2 0-1,0 1 20,-1-1 0,0 1 1,0-2-1,0 1-12,2 1 1,-1 0-1,2 0 1,-2 0-50,0 0 1,-2 0 0,1 1 0,-2 0-39,-1 0 0,1 0 0,-1 0 0,2 0-76,1 0 0,-2 0 0,2 0 1,2 0-3,-1 0 1,2 0-1,1 0 1,0 0-19,-1 0 0,0 0 0,-1 1 0,0 0-125,1 0 1,-1 1 0,1-2 0,0 0 205,1 0 1,0 0-1,0 0-49,-2 0 1,4 0-1,-3 0 192,1 0 0,-2 0-103,-2 0 0,1-2 0,1 1-14,1 0 0,-1 0 0,-2 1 0,1 0-48,0 0 0,-2 0 1,2 0-1,0 0 2,0 0 0,1 0 0,3 0 0,-1 0 50,0 0 1,-1 0-1,-1 0 1,0 0-62,0 0 0,1 0 0,0 0 0,-1 0-9,2 0 0,-2 0 1,1 1-1,0 0-32,0 0 0,2 1 1,-1-2-1,0 0 51,0 0 1,0 0 0,1 0 0,-1 0-11,0 0 1,-1 0 0,-1 0 0,0 0 29,0 0 0,0 0 0,0 0 1,0 0-10,0 0 0,-1 0 0,1 0 0,-1 0-30,2 0 1,-1 1 0,1 1-16,-2-1 1,3-1 0,-2 0-1,0 0-16,1 0 1,-1 2 0,2-1-1,-2 0 74,0 0 1,-1-1 0,0 0 0,0 0-50,0 2 0,-1-2 1,0 2-1,0-2 26,0 0 1,1 1-1,0 0 1,0 0-37,1 0 1,-2 1 0,2-1 0,-1 0 8,0 0 0,3 0 0,-2 1 0,2-1-3,-2-1 0,2 2 0,-1-1 0,0 0 17,2 0 0,-3 0 0,1 1 0,0-1 2,-1 1 0,0-1 1,-3 1-1,0-1-7,-1 0 1,-2 2 0,1-1 0,0 0 10,-1 0 1,1 1 0,2-1 0,2 0-43,-1 0 1,2 1 0,-1-1 0,0 0 2,1 0 0,0 1 1,0-1-1,0 0 1,0 0 0,-3 1 0,2-1 0,-1 0 29,-1 0 1,0 0 0,-1 0 0,-1 1-23,2 0 1,-2 0-1,0 0 37,-3 0 0,1 0 0,-2 0 1,1-1-1,1 1 2,1 0 0,1-1 0,3 0 0,-1 1 6,1-1 0,0-1 0,1 1 0,1 0 36,0-1 0,-1 1 0,2-2 0,-1 1 11,0 0 0,1 1 0,0-2 0,1 1-20,-2 1 1,1 0-1,1-1 1,0 1-67,1 0 1,-1 0 0,1 0 0,1 1-35,-1-1 0,2 0 1,0 0-157,-1 2 0,-1 0 0,-2 0 137,0-1 1,0 0-1,2-1 1,-1 0 7,0 0 1,0 1 0,-1 0 30,0-1 0,-2 2 0,2-1 0,0 0 0,0 0-154,2 0 0,-1-1 188,0 1 0,1-1 0,0 0 690,0 0 6,3 0 244,-3-2-647,5-2 0,-3 1-292,3-2 0,0 2 54,-1-1 0,0 1 132,-4 0 0,2 0 379,-1 0-247,2 0 1,-4 1-153,2 0 0,-1 0-17,-1 0 1,-1 0 0,0 1-332,2 0 1,0 0 619,2 0-559,3 0 96,-3-1 0,3 0-121,-3 2 0,1-2 0,0 2-233,-1 0 0,2-1-151,-1 2 1,0 0-842,-1 2 113,2-3 276,3 2 272,-1 0 1,1 3 0,-1 2-446,0-2 1,2 0 371,-2-1 1,1-2-1,0 3 181,0-1 0,-2 1 0,1 1 70,-1 0 0,2-2 0,-2-1 304,0 1 1,-1 1 0,-1 1 111,-1-1 0,1 3 1,-1-2-1,1-1-129,1 0 0,-1 0 0,1 0 398,0 1 1,1-1-1,0 2-180,1-1 0,1 2 0,0 0 0,0 0 37,0-1 1,-1 0 0,1 0-1,-1 0-44,1-1 1,-1 1 0,0 0 0,1 0-4,-1 0 0,0-1 0,1 1 0,-1 0-155,1 0 1,-1 0 0,1 1 0,0 1-35,0 0 0,1-1 1,0 2-1,0 0 33,0 1 0,0-1 1,0 0-1,0 0 37,0 1 0,0-1 1,0 1-1,0-2 154,0 0 1,0 1 0,0 0-57,0 0 1,-1 2 0,-1 1 0,0 1 39,0 1 0,0-1 1,1 0-1,-1 1 0,0-1 4,0 0 1,1-1-1,1 0 1,-1 1 275,0 0 1,0 0 0,0 2 0,0 1-228,1 0 1,0 0 0,0-2 0,0 1-54,0-2 1,0 1 0,0 0 0,0 1 59,0 1 0,-1 2 1,-1-1-1,0 1-34,0-2 0,0 2 0,2-4 0,-1 2 11,-1-1 1,1 1-1,1 2 1,0-1-21,0 0 1,0 0 0,0-2 0,0 0 36,2 0 0,-2 1 0,2 1 0,-2 0-10,0 1 0,0-1 0,0 1 0,0-1 28,0-2 1,0 3-1,0-3 1,0 1 1,0 1 0,0 2 0,0-1 0,0 0-23,0 0 0,0-1 0,0 0 0,1-2 41,0 0 0,1 2 1,2 0-1,-2 0 10,0 1 1,2 0 0,-1-2 0,0-1 22,2 1 0,-1-2 0,1 0 1,-1 0-15,-1-1 0,0 5 0,0-2 0,1 1 123,1-2 0,-1 1 1,1-1-1,-1-1-49,0-2 1,0 2-1,0 0 1,0 1-57,-1 1 0,2 0 1,-2-1-1,1 0 7,0 0 1,0 0 0,0-1-1,-2 0-159,0 0 1,0 2 0,-1 1 0,0 1-46,0 0 1,0-1-1,-1 1 1,-1 0-42,0-1 1,0 1 0,-2 0-1,0 3 78,-1 0 1,-1 0 0,1 0 0,-1 0 16,1-1 0,-2 2 1,0 0-1,1 0-22,0 0 0,1 2 1,1-1-1,0-1-79,-1-1 1,2 4 0,-1-1-1,1 3-276,1-1 1,-1 1 0,0-2-1,0 2-56,-1 0 0,-1 3 0,-1 0 0,0-2 133,-1-2 0,1 0 424,-2-2 0,-1 11 0,0-3 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37.042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27205 962 20333,'-2'0'3,"-22"0"42,3 0-55,-6 0 0,10 0 0,-6 0 11,-2 0 1,4 0 0,-1 0-2,2 0 1,-5 0 0,4 0 0,-1 0 0,2 0 0,1-2 65,1-3 1,-6 4 0,4-4-20,-1 4 1,2-4-1,-4 0 1,-2 2-39,-1 2 0,-2 1 0,0-2 0,0-1 14,0-2 1,-4 1 0,-1 4-1,2 0 1,2 0 7,1 0 1,-1-2 11,-4-2 0,4 2 0,-4-3 0,4 4 0,1 1 51,0 0-77,0 0 0,-6-5-18,-3 1 0,1-1 1,-1 5-1,-1-2 1,-3-1-2,0-1 1,-1-1 0,0 5 0,2 0 0,1 0-7,2 0 1,1-2-1,-1-2 0,-3 2 0,4-2 0,-2 2 1,-3 2 19,-2 0 1,-3-5 0,1 1 0,-2 1-19,2 1 0,0 1 0,2-2 1,0-2 30,3 2 1,2-3 0,0 1 0,1 0-7,-2-1 1,-1 5 0,-2-4 0,0 2 0,0 0-11,0-2 0,1-1-3,-1 1 1,0 4-1,2-4 1,1 2 0,3 0-1,2-3 36,3-2 1,1 5 0,-1-3-30,-2-1 0,-6 4 0,2-4 3,-3 0 0,3 1 0,0 3 0,-2-3 0,0 0 0,1-2 33,0 0 1,6 4 0,-4-4 20,2 2 0,2-4 1,4 4-1,0 0-11,0 0 0,0-3 0,0 2 0,-1 1-32,-3 0 0,2 0 0,-2 3 1,1-2 20,-2 2-44,4-5 1,-7 7 0,5-6 8,-1 1 1,-1 3-1,5-5 1,0 1 0,1 1-22,-1-1 1,0 1 0,0 3 0,0-3 34,0-2 0,-1 3-41,-4-4 1,2 6 0,-4-3 0,-1 1-1,2-1 1,-1 0-20,-1 0 1,3-1 0,-2 4 28,1-1 1,1-2 0,5 2 9,1 0 0,-1-2 0,0 3 0,-2-2 0,-1 0 28,-1-1 0,-7 3 0,2-5 0,-3 2-9,-2 3-45,0-5 1,1 5 34,-1-6 0,0 4 1,0-3-1,0 2 1,2 2-2,3-3 1,-3 4-1,1-4 1,-6-1 0,-4 2-6,-1-1 1,-6-2-1,4 3 1,-4 0 5,2 0 1,3-4 13,0 6 1,-2-6 0,5 4-1,-1 0 1,-6-2-13,-3 0 1,-3 4 0,-5-4 0,-1 0 0,4 2 70,-1 0 0,11-3 1,-4 2-44,-2 0 0,-1 2 1,-7-3-1,2 1-85,-1-1 54,4 5 0,-5-5-8,7 3 1,3 4-1,1-5 1,-6 1-13,-4 0 0,-4-1 0,2 3 1,1-2-1,4 2 0,1 0-5,3-1 0,0 2 0,0-3 0,-2 2-3,-3-1 1,-1 2 3,-5-2 0,5 0 0,3 1 1,2-1-1,3 1-13,-2 1 0,-4-3 0,-1 1 0,-1-1 11,-1-1 0,-6 4 1,9-2-1,1 1 66,6-2-39,-6 3 0,10-5 16,-13 2 1,4 3-1,-4-2 1,0 2 11,2 2-38,1 0 1,8-4 0,1-1-40,2 2 0,0 1 0,-5 2 0,1 0 0,-1 0 14,0 0 0,0 0 0,1 0 0,0 0 1,4 0-51,5 0 0,3 0 0,-1 0 63,-2 0 0,-2 0 1,-5 0-2,2 0 1,2 0 0,-2 0 0,3 0 0,3 0 6,3 0 0,-6 0 1,9 0-1,0 0 12,-1 0 1,-5 0 0,-3 0 0,0 0 0,-1 0 38,-1 0 1,4 0-1,-4 0 1,1 0-4,-1 0 0,5 0 0,-1 0-30,3 0 0,-1 0 0,-1 0 0,-3 0 1,-1 0 46,-4 0 1,-1 0-143,-2 0 1,5 0 0,0 0 0,0 0 0,2 0 55,2 0 0,2 0 0,-1 0 0,-5 0 19,-3 0 1,-4 0-1,-2 2 1,-2 1 0,2 2 42,4-2 0,3-2-35,-2-1 0,0 0 0,-2 0 0,-5 0 0,0 2 92,-1 2-69,-1-2 1,1 4 0,3-4-1,2 1 33,3 2 0,-7-1 1,-3-2-1,-3 1-9,-2 1 1,2 3 0,1-4-45,2 1 0,6 3 0,-3-4 0,1 1 0,-4 1-40,-4 1 1,0-4-1,-1 2 35,0-2 1,2 3-1,3 1 9,5 1 0,-5-3 1,-3 2-1,-5-2 1,0 3 28,2 0 1,-2-4 0,2 4 0,5-1-12,2 3 0,-7-3 1,1 0-1,-2-1 13,-4 0-25,11 6 1,-8-8 0,13 4 0,1 1 19,2 0 0,-5 0-127,-3 1 1,1 3 0,2-4 0,2 1 0,3 1-6,-2 0 1,6-2-1,5 0 1,2 0-1,-2-1-38,-2 4 0,-1-3 0,-3 0 158,3-2 1,-3 5 0,4-3 0,1 1-29,2 0 1,4-4-1,3 4 1,1 0-1,2 1 65,-2-1 1,-1-1-37,-2 1 1,-1 3 0,-2-4 0,0 1 0,2-1 0,-1-2-19,12 5 1,-13-5-50,12 4 1,-1 0 0,3-3 0,-1 0 26,1 4 1,0-3 0,0 0-1,-3-1 1,-2 0 7,-2-1 0,2 3 0,0-3 0,1 0 1,-1 1 18,-3-4 0,5 3-3,2-1 0,3 4 1,1-5-1,1 1 1,3 0-14,0-1 0,3 3 1,-4-4-1,3 3-19,2 2 0,-3-5 1,3 3-1,-2-1 19,-3-1 0,-1 5 0,-2-4 0,0 0 1,0-1 31,1 1 0,3 4 1,1-4 35,-2-2 1,-1 3-1,-2-1 1,2 0-53,3 1 0,-4-5 0,6 4 0,-3-2-20,1 2 1,6-4 0,-3 4 0,2-4 0,-3-1-5,0 0 1,-1 5-1,-3 0 1,2-2-24,-2-2 0,-1-1 1,-2 0 72,0 0 0,0 0 1,1 0-1,0 2-34,4 3 0,-2-4 1,5 4-1,0-4 18,0-1 0,1 0 0,4 2 1,-2 1-1,-2 2 8,2-2 0,2-2 1,1-1 1,0 0 0,-5 5 0,1 0 0,1-2 0,1-2 43,2-1 1,-4 0-68,-1 0 0,-6 0 0,2 0 0,-3 0 1,-2 0-1,0 0-79,0 0 1,0 0 0,1 0 0,-1 0-66,0 0 0,5-4 1,1-1 129,2 2 0,-3 1 0,4 2 0,2 0 0,2 0 47,1 0 1,0-1 74,0-4 0,0 3 1,0-2-1,0 2 36,0 2 1,0 0 0,0-1 0,0-2 107,0-2 1,0 0-1,0 5-237,0 0 0,5 0 0,0 0 0,0-1 24,1-4 0,-4 4 0,2-4-216,-2 3 0,3 2 103,-1 0 0,6 0 0,-6 0 48,-1 0 0,-1 0 1,-2 0-52,0 0 0,0-1 120,0-4 0,5 4 0,0-4 0,-2 3-63,-1 2 1,2-4 0,1-1 34,-2 2 1,-1 0 0,-2 0 0,0-2-171,0 2 0,0 2 1,0-1 12,0-3 1,0 4-1,0-5 1,0 1-102,0 0 1,1-4 393,-1 4 0,4-1 0,1 3 182,-2-1 1,3-3 635,-1 3-777,6 2 1,-9-4-240,2 6-89,4 0 0,-6-2 131,3-2 0,-4 2 19,-1-2 1,5 2 0,1 0-1,0-1 64,1-1 1,2-1-51,-4 5 1,4-5-1,-4 1-89,-2 1 0,3 0 0,-1 0 55,-2-2 1,3-1 0,-1 3-68,-2-2 0,4 0 342,-3 5-400,1 0 0,0-4 174,-1-1 0,6 0 0,-5 5-170,-2 0 1,4-1 0,1-2 129,0-2 1,-2-1 32,-6 1 0,0 4-394,1-4 231,-1 4 0,4-1-34,1-3 1,4 4 229,-4-4 0,0 4 0,-5-1-478,0-3 515,6 4 0,-4-5 0,4 4-316,0-3 303,2 4 40,0-5-150,-2 6-181,1 0 0,-1 0-252,3 0 232,4 0-24,-12 0 189,12 0-124,-6 0 168,1 0 1,3-5 113,-6 0 0,4 1 153,-4 4-271,6 0 1,-5-2 174,3-2 1,2 2-128,-6-3 0,0 4 0,-5-1 0,0-1 167,0-1 0,5-1 484,-1 5-679,1 0 0,0-2 11,0-2 1,4 2 0,-4-2 0,-1 0-1,1 1 188,0-1 0,0-2-110,-5 1 1,0 3-1,0-4 1,0 2-136,0-1 1,-2-4 0,-1 2-1,-3 1 40,-1 0 1,2-3 0,-4 3 0,0-1 30,1 1 1,0-3 0,5 3 0,-1-1 0,1 0 77,1-1 1,2 3 0,0-2 0,0-1 68,0 0 0,0 5 0,1-3 0,-1 1-299,0 1 212,0-7 1,-2 9-110,-2-2 0,2-3 1,-2 3-1,1-1 1,0 0-1,-4 1-19,0 1 0,6 1 10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37.050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82 7383 12793,'1'5'0,"0"14"1,1 4 0,1-3 0,2 2 17,-2 2 1,3-2 0,-2 0-1,1-1 1,0 1 0,-1 1 12,-1-1 0,1 3-26,0-7 0,-1 7 0,5-3 0,-2 1 0,-3 0 0,0 0-3,2-1 1,-2 3-1,5-5 1,-2 0-5,-3 0 0,3 0 0,1-3 0,-1 3 1,0 2 1,3-3 10,-4 4 1,4-5-1,-3 4 1,2 0 0,1-2 22,-1 0 1,3 3 0,-5-3 0,2 2-20,3 3 0,-4 1 0,3 0 15,1-2 0,-4 2 1,3-3-1,-1 2 1,0 0-1,-1-2 1,-2 2 0,3-4 1,-2 1-1,-1 0-56,0-1 0,3-2 21,-4 4 1,4-4 0,-4 2-1,-1 0 1,1-3-9,0 2 1,4-4 0,-4 4-1,-1-2 7,3 1 1,-4 4 0,4-3 0,1 2 1,0 3 0,-4-5 0,4 2 0,0-1 0,-2 2 44,0-2 1,5 2 0,-3 0-37,0 3 0,4-3 1,-3 1-1,2-1 0,0 0-6,-2 0 1,1 1 0,4 2-1,-2-1-11,-3-2 0,4-1 0,-4 2 0,3 0-2,2 0 1,0 0-1,0 0 1,0 3 65,0-3 0,0 3 1,0 4-1,0 0 51,0-5 1,0 3-89,-1-1 0,1 0 1,0 3-1,0-5 1,-1-2-1,-3 0 4,0 3 0,-1 0 1,3 0-10,-2-4 0,2 3 0,-4-2 0,1 0 0,-1 1-32,-2-2 1,3-4-1,-2 4 1,-1 2 11,0 1 1,0-3 0,-3-1 0,3 0 6,2-1 0,-5-2 1,2 4 3,-4 2 0,4-5 1,0 0-1,-1-1 0,1 1 0,0 2 0,1-5 0,-3 3 0,2-2-38,-2 1 1,3 4 0,-1-4 31,-2-2 0,3 3 0,0 0 0,0 0 96,0 0-69,5 5 0,-8-5 0,5 3 29,-2-4 1,4 1 0,-4 0-40,1 2 1,-2 1 0,3 3 0,0-1 0,-2-2 0,2 2 9,-1 1 1,-2-2 0,3-3 0,-1 1-26,1 0 1,-3-1 0,2 4-1,1-2 8,0 2 0,-3 0 0,2 0 0,1-2 40,0 2 1,-4-4 0,4 2-23,-2 2 1,4-3 0,-4 1 0,0 0-1,2 0-12,0 1 1,-5-1 0,3 3-91,0-3 82,-4 10 1,8-14 0,-5 8-29,-2 0 33,5-7 1,-5 6-14,6-3 0,-4-1 0,3 1 0,-2 0 0,-2 1 0,1-3-11,0-1 0,1 4 21,-1-6 1,-4 5 0,4-2 0,-2-1 0,0 0-4,2-3 1,1 0 0,-3 0-1,2 2-1,-2-2 1,0 3-1,0 0 1,2 0-1,-2 0 0,3 5 0,-2-4 0,1 3 2,1-1 1,-4 0 0,4 3 0,-1-1 0,-1-2 82,-1 2 1,-1-3-63,-2 1 0,5-4 0,-1 2 1,-1-1-1,-1-1-27,-2 1 0,5-4 1,-1 4-1,-1-2 0,-1 1-21,-2-2 1,0 0-1,1 0 7,4 2 13,-3 5 0,4-7 0,-6 7 0,0 0-5,0 3 0,0-4 0,1 0 11,4 2 0,-4 0 0,4-1 0,-3-2 1,-2 0 10,0-1 1,0-4 0,0 2-12,0-4 1,1-1-1,2 0 1,2 0-23,-2 0 0,-1 0 0,-2 0 0,0 0-28,0 0 1,0 1 33,0 4 1,0-4 0,0 6 0,0-3-1,0 2 1,0 0 3,0 0 1,0 5-1,0-3 42,0 0 0,0 2 0,0-5 0,0 0-14,0 1 0,0-5 0,0 4 0,0-4 0,0-1 1,0 0 1,4 0-1,1 0 1,-2 0-14,-1 0 1,-2 0 0,0 0 0,0 0-15,0-1 0,0 1 0,0 0 0,0 2-15,0 2 1,0-1 0,0 5-1,0 0 42,0-1 0,0-2 0,0 3 0,0-2 7,0-3 1,0-2 0,-2-1-1,-1 0-20,-2 0 1,1 0-150,4 0-665,0 0 663,0-6 1,-2-2 242,-3-6-78,4 6 0,-5-3 0,6 6-134,0 2-147,0-5-529,0 7 389,0-12-19,0 12 0,0-15 1,0-2-2358,0-13 2778,0-8 0,0-3 0,0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41.878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15 0 7692,'-8'0'0,"1"0"0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43.517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5291 0 10187,'-9'0'-9,"3"0"1,7 0 358,4 0 1,-3 2 343,3 3 1,-3 3-1,-1 6-167,4 1 1,-3 0-1,3 0-239,-4-1 1,-1 1 0,0 0-183,0-1 0,0 1 1,0 0-1,0-1 75,0 1 1,0 0-1,0 0 1,2-1 127,3 1 1,-4 0 0,6 1 0,-2 2 32,0 2 1,5 1 0,-4-3 0,2 3-96,4 2 0,-4-5 0,2 3 0,-1-1-238,0-1 1,2 1 0,-4-5 0,-1-1-14,1 1 1,-1 0 0,-3 1-1,2 2-69,-1 2 0,-3 1 1,-1-2-1,0 4-66,0 0 0,0 5 0,0-4 0,0 3 73,0-3 1,-1 4 0,-3-5 0,-1 1-58,2 1 1,2-6 0,1 6 0,-2-1-17,-3-1 0,3 5 0,-3-5 1,4 1 36,1 1 1,0-2 0,0 3 0,0-2 37,0 2 0,-2 2 1,-1 2-1,-2-1 28,2 0 0,1 1 0,2 1 0,0 1 59,0 3 1,0-1 0,0-5 0,0 1 4,0-1 0,-5 1 0,0-3 1,2-1-10,1-1 1,1-1 0,-2 6-1,-2-2-61,1-4 1,-2 4 0,1-4 0,2 4-25,1 2 0,0-1 0,-1 0 0,-2 1 24,2-1 1,0 5-1,-1 1 1,0-3 23,0-1 1,3-1 0,1-2 0,-2-2 0,-1-2 0,-2 2-1,2 2 44,1 2 0,-3-1 0,0 0 0,2 1 1,0-1-1,-1 2 0,-1 2 0,1 1 1,-1-1-1,0-2 0,0-2 0,0 2-13,0 4-22,0-4 1,0 5 0,-1-5 0,-2 1-13,-4 3 0,4-1 1,0-5-1,0 1 0,-1-1 0,5 0 0,-5 1 0,1-1-13,0 1 1,0-1-1,-4 0 1,4 2 65,2 4 0,-4-3 0,3 6 0,-1-2 16,-3-3 1,-1-2 0,1-2 0,1-1-51,-1-4 1,-2 4 0,-2-5-1,0 0-54,1-4 0,-6 3 0,0-3 1,2 1-1,0-1-108,-1 1 1,2 4 0,-2-2 9,3 1 0,-4-1 0,-1 5 0,0-5 49,-1 0 1,-2 4-1,4-2 1,2 2-7,2-1 1,-5 1 0,-2-5 0,-2 1 28,1-1 1,-1 3 0,-6-3-1,-1 1 6,-3-1 0,1-1 1,3-6-1,-2 3 12,-1 2 0,1-3 0,7 4 1,2-4 30,-2-1 0,3 5 0,0-1 0,2 1 31,3 1 1,-4-5 0,3 6 0,-1-3 10,-1 1 0,3 4 1,-6-2-1,-3-1-15,0 0 1,-3 0-1,-1-3 1,-1 2-7,-3-2 1,1-2-1,3-1 1,-2 0-4,-1-1 0,0 1 0,4 0 0,1-2-69,-1-3 0,1 3 0,0-4 1,1 4 63,3 2 0,-1 0 0,7 0 0,-1-1 60,-1 1 1,-2 0 0,-6-2 0,-1-2-2,1-1 1,-2-2 0,-2 4 0,-1-3-14,1 3 0,-3-6 1,0 1-1,0-2 37,0 0 0,0 4 0,4-4 0,-3 0-69,3 2 0,1-6 0,1 6 1,1-2 0,0 0 1,-1 1 0,1-2 9,-1 0 1,-4 6 0,-2-5 0,0 0 0,0 0-11,4 0 0,-4 5 0,1-4 1,3 1-21,1-1 0,1 4 0,3-5 0,0 0-21,3 1 0,6-2 1,-3 4-1,1-2 87,1-2 1,-3 2-1,4 1 1,-3-1 71,-2 1 0,-1-2 1,-6-4-1,-1 3-27,-3 0 1,1 1 0,-6-5 0,0 0-116,1 0 1,-2 0 0,4 0 0,0 0 19,0 0 1,-3-6 0,3-2 0,0-2-16,0 0 1,-5 5-1,2-3 1,-2 1 13,2 4 0,-4-3 0,4 1 0,-2 2-2,2 1 1,-2 2 0,5 0 0,0 0-20,0 0 1,2 0-1,6 0 1,2 0-34,2 0 0,1 0 0,-3 0 0,1 0 25,-1 0 1,-2 0-1,-1 0 1,0 0 75,-1 0 0,1-5 1,-1-2-1,3 1-40,2-1 1,-3-2-1,5 2 1,-1 1 60,-1-1 0,7-3 0,-3 4 0,2-1-67,-1 1 1,0 1 0,6 3-1,-1-1-46,0-2 0,1 0 1,-1 3-1,0-1-141,1-2 1,-6-1-1,-1 2 1,-1-2 41,1-2 1,-5-2 0,3-5 0,-1 2 52,-1 3 0,2-3 0,-1 5 0,4 0-112,4 3 0,1-2 163,1 3 0,5 0 0,5 9 1,4 5-555,4 3 1,5 7 0,5 1 0,1 0 603,0 0 0,6 6 0,2-5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05.073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929 39 28043,'-12'0'-254,"-1"0"1,-1 1-1,0 1 1,-1 1-1,2-2 175,0 0 0,3 2 0,0 0 0,2 0 0,0 1 0,0-2 1,1 2-324,-1 1 1,1-1 0,1 0 0,1 1 260,-1-1 0,-3-1 0,-2 2 1,-1 0 109,-2-1 0,-1 3 0,1-3 0,0 1 13,1 0 0,2 0 0,-2 1 0,2-1-276,0 1-108,2-3 0,-2 3 216,3-3 1,1 2 0,0-2 0,1 1-76,1-1 1,0 2-1,-3-1 299,0 0 1,0-2 0,1 4-1,-1-1-55,0-1 1,1 2-1,-2-3 1,0 1 53,-1-1 1,-3 2-1,3-1 1,-1 0-56,0 2 0,3-2 0,-3 1 1,3 0-46,0 0 1,1 1 0,-1-1-19,0-1 1,1 3 0,-1-2 0,1 2 0,1 0-121,1 1 0,0 0 1,-3 0-1,1-1-134,2 1-59,-2 3 0,3 0 0,-4 3 145,1-2 0,-1 1 1,0 3-1,1-1-59,-1 0 0,-2 1 0,0-1 0,0 0 84,2 1 1,-3-2 0,2 0 0,1-1 10,2 0 1,2-2-1,-2 1 1,2-2-96,0 0 0,1 3 1,1-2-1,0 0 103,0 0 0,-1 3 1,0-1-1,1 1-57,-2 1 1,2 1 0,-3-1 0,0 1 148,1-1 0,-3 0 0,3 1 0,-1-1-2,0 0 0,3 0 0,-2-2 0,2 0-19,-1 1 0,0-2 0,1 1 0,0-1-30,0 0 0,1 3 0,1-2 1,0 0 73,0 0 1,-2 4-1,-1-1 1,1 1 56,1 1 0,-1-1 0,-2 1 0,1 0 52,0 0 0,-3 0 0,1-2 0,0 1-10,0 1 0,3 0 0,-4-2 1,1-1-46,1 0 1,-2 2-1,4 0 1,-1 1-4,0-1 1,2 1 0,-2 1 0,2 0 88,1 0 0,0-1 0,0-3 1,0 0-2,0 1 0,0-1 0,0 0 1,0 0-1,0-1 51,0-2 0,0 0 0,0 1-7,0-3 0,1 2 0,1 0 0,0 1-36,0 0 1,-1-3 0,-1 3 0,1 0 154,1 2-96,-1 0 0,3 1 1,-4-1-53,0 0 0,0 1 1,1-1-1,0 0 4,2 1 0,-1-3 0,-1-1 0,1 1 55,0-1 0,4 3 0,-3-3 0,0 2 1,2 0 197,-1-1 1,1-1-142,3 0 1,-3 3 0,-1-2 0,0 2-125,1 3 0,-4-2 0,3 2 0,-2-1 0,1 0 3,-1 1 1,-1 3 0,1-4 0,1 1 117,2 1 0,-3-3 0,3 2 1,-1-1 39,0-2 0,1-1 0,2 0 0,-1-1-19,-1 0 1,0 1 0,3 0 0,0-1 48,3 0 0,-3 2 0,2 0 0,-1 0 362,-1 1-644,-1-1 0,-2 1 0,1-2 0,-1 0 172,-1-2 1,2-2-1,-3 1 52,2 0 1,0-2 0,2 1 0,0-2 77,-2 0 0,2 0 0,-2-1 0,2 0 74,1-2 1,3 2-1,2-3 1,1 2 119,2-1 0,1-1 0,2 2 0,0-1-88,0 1 1,-1-2 0,-3 1 0,0-1-79,-3 0 0,2-1 0,-3 1 1,0 0-1,0 0 452,-1-1 1,-2 2-503,0-2 0,0 3 0,-1-2 0,1 1 0,0 0-39,-1 1 0,1-2 0,0 1 0,-1 1 19,1-2 1,3 3 0,2-2 0,1 1-91,-2-1 1,5 1-1,-1-3 1,0 1-2,0-1 1,0 2-1,-2-2 1,0-1-44,-2 2 0,1-3 1,3 2-1,-2 0-3,-1-1 1,1 1 0,-2-2 0,0 0-33,-1 2 0,1 0 0,-1-1 0,2 1 56,0-2 0,-3 3 0,3-2 1,1 1-113,0 0 0,2-2 0,-1 2 0,0 0 0,1 0 0,-4 0 0,1-1 0,1 0 0,0 3 0,-1-2 0,0-1 0,1 1 0,0 0 0,2 2 0,-1-2 0,-1 1 0,-1-1 0,2 2 0,-2-2 0,1 1 0,1-1 0,-2 1 0,0-3 0,0 2 0,-1-1 0,2 1 0,-1 0 0,1-2 0,-2 0 0,3-1 0,-6 3 0,4-1 0,0 1 0,2-2 0,1 0 0,-1 2 0,0-1 0,1-1 0,-1-1 0,0 0 0,1 0 0,0 2 0,1 1 0,1-2 0,1 0 0,-2-1 0,1 0 0,-1 0 0,-1 0 0,-1 0 0,1 1 0,-2 1 0,-1 0 0,1 1 0,-3-3 0,0 0 0,0 0 0,2 0 0,-2 0 0,1 1 0,1 1 0,-1-1 0,1 2 0,1-2 0,0-1 0,2 0 0,-1 0 0,0 0 0,1 0 0,-1 0 0,1 0 0,-1 0 0,0 0 0,-2 0 0,0 0 0,0 0 0,-1 0 0,1 0 0,-2 0 0,0 0 0,1 0 0,0 0 0,-1 0 0,0 0 0,1 0 0,1 0 0,0-1 0,1-1 0,-2 0 0,6-1 0,-3 3 0,1 0 0,0 0 0,1-3 0,0 1 0,1-1 0,-1 0 0,-1 2 0,-1-2 0,0 0 0,1 0 0,-1-2 0,0 3 0,-2-1 0,0 0 0,2 2 0,1-2 0,-2 0 0,1 0-131,-1 1 0,1-1 0,-1 0 0,-2-1 52,2 1 1,0 0 0,-1 1 0,-1-1 34,-1-2 1,2 3 0,-3-3-45,0 2 1,-1-2 0,1 2 0,2-2-1,1 0-16,0 1 1,-3-3 0,3 3 0,1-1 21,0 0 1,-1-1 0,0 0-26,0 0 1,2 0 0,-1 1-1,0-2-66,-1-1 1,-3 0 0,2 1-1,-1-1 102,-2 0 0,3 1 1,-2-1-1,0 0 15,1 1 0,-2-1 0,1 0 0,-1 1 45,2 2 0,-3-2 1,2 2-1,-1-1-55,-1 1 1,-1-2 0,1 2 0,0-2-105,-1 0 1,1-1-1,0 0 1,-1 1-63,1-1 1,0 0-1,-1 1 1,1-1-3,0 0 0,-3-2 0,0 0 1,1 0 80,1 2 0,-2-3 0,0-1 0,0-1-71,-1 0 1,3 1-1,-3-4 63,1 1 0,1-1 1,-3 1-1,1 0 1,1 0-895,0 2 578,2-1 0,-6 2-641,4-3 950,-3-1 1,4 2 0,-3 0-1,1 1 1,-1-1 7,-1-3 0,1 0 0,1-3 58,0 1 1,-2-2-1,1 0 1,0 0 143,-1 1 1,2-4 0,-3 2 0,2 2 166,-1 0 0,-1 0 1,-1 1-1,0 0-43,0 1 1,0-3 0,0 2-1,0 0-62,0-3 0,0 0 0,0-1 0,-1 0-24,-2 0 1,2 1-1,-1 1 1,1 1 295,1 1-248,0-2 1,0 2 0,0-1-21,0 2 1,0-2-1,0 0-95,0-3 0,0 2 1,0-1-1,0-2 1,0 0-81,0 0 1,0 1 0,0 1 0,0 1 115,0 0 1,0 4 0,-1-2 0,-1 1 126,0 0 0,-4 1 0,2 1 0,-2 1-39,1 0 1,3-3 0,-3 0 0,0 1 44,0 0 0,-2 2 0,3 0 1,-1-1 34,0 1 1,0 0 0,-4 0 0,0 1 93,-1 2 0,-1 0 0,1-2 0,-1 1 192,-1 0 1,0 1 0,-1 0-217,0 1 1,3-2 0,-1 2 0,1 0-1,0 0 11,0 1 0,2-1 0,-1 1 1,0 0-238,-1 2 1,-1-2-1,4-1 1,-1 2 103,0 1 1,1 0 0,-1-1 0,0 0 9,1-1 0,-1-1 0,0 4 1,1-1-148,-1 0 0,0-2 0,1 0 0,-1 1-28,0 0 0,1 1 0,-1 1 0,-1 0 0,-1 2 0,2-2 0,-7 3 0,3-4 0,0 0 0,-2 1 0,2 1 0,-1 1 0,0-1 0,0 0 0,-2-2 0,1 0 0,1 1 0,-2-1 0,2 0 0,0 1 0,0 2 0,-1-2 0,3 1 0,0-2 0,0-2 0,-3-1 0,2 3 0,-4-2 0,-2 0 0,1-3 0,-2 2 0,-1 0 0,0 0 0,3-2 0,-1 3 0,0 1 0,0 0 0,1 0 0,3 0 0,1 2 0,1 2 0,-1-3 0,1 1 0,0 1 0,1 1 0,0-1 0,-2 2 0,2-1 0,-1 2 0,1-2 0,-1 0 0,-3 0 0,-2 0 0,0-1 0,-3 0 0,-1 0 0,1 0 0,1 4 0,3-2 0,-1-1 0,-1 1 0,7 2 0,-4-3 0,3 2 0,1-2 0,2 1 0,-2 1 0,2 0 0,0 1 0,2-2 0,-1 1 0,0 0 0,1-1 0,-4-1 0,1 2 0,1-1 0,0 1 0,1-1 0,-2 3 0,0-3 0,1 0 0,0 1 0,2-1 0,-1 0 0,0 0 0,1 2 0,-1-1 0,0 2 0,1-2 0,1 1 0,1-2 0,-1 1 0,-1 1 0,1 0 0,0 1 0,1-2 0,-1 1 0,-1-1 0,-1 0 0,0 1 0,-3-2 0,2 4 0,-3-3 0,0 1 0,0 0 0,2 1 0,-3-2 0,0 2 0,1 1 0,0 0 0,3 0 0,-1-2 0,0-1 0,-1 1 0,1 2 0,1 0 0,0 0 0,1-3 0,1 1 0,-1 0 0,1 0 0,1 1 0,1-2 0,0 0 0,1 0 0,-3 1 0,2-3 0,-2-1 0,-1 3 0,-2-1 0,0 1 0,-1 1 0,1-2 0,-3 1 0,-2 1 0,0 1 0,-1-2 0,1 1 0,1 0 0,1 1 0,-1 1 0,3 0 0,0 0 0,0-1 0,2-1 0,3 1 0,0-1 0,0 1 0,0 1 0,-2 0 0,0 0 0,1 0 0,-1 0 0,0-1 0,1-1 0,-1 0 0,0-1 0,1 3 0,-1 0 0,0 0 0,0 0 0,1 0 0,-1 0 0,0 0 0,1 0 0,-2 0 0,-1 0 0,1 0 0,-2 0 0,1 0-302,0 0 0,-1 3 0,1-1 0,-2 1 0,-1-1-1157,0 1 0,3 3 843,-3-1 1,4-1 0,-2 1 0,3 1 0,0 1 278,0 1 0,-3-1 1,-1 1-1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10.6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7143,'0'5'89,"0"0"1,1 1 0,1 1 0,0 0 46,0 1 1,1 1 0,1 0 0,-1 2-1,1 1 1,0 2 0,0 0 393,0 1-507,-2 1 0,4-1 0,-3 1-126,2-1 0,-3-1 0,3 0 0,-1-1-278,0 1 1,-2-3 0,0 1-1,-1-1-251,-1-1 632,4-2 0,-4 3 0,4 1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11.3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8045,'7'1'903,"-1"1"0,-2 3-745,-1 2 1,2 3-1,-1 1 1,0-1-1,2 1 119,1 2 1,-2 1-1,0 2-162,1-1 1,1 0 0,1 1 0,-1 0 0,1 2 0,0 1-169,-1 1 1,1 1 0,-1-3 57,-2-1 1,2-1-1,-3-3 1,1 0-443,0 1 1,-2-3 0,1-1-1,-1-1-1282,-1-2 1719,-1-2 0,2 2 0,2-3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38.6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8195,'5'1'1044,"-1"1"0,-2 2-732,0 2 1,0 3-1,1 2 1,1 3-1,2 2 1,1 5 0,1 1-1,2 2 193,0 4 0,-1 3 0,2 5 0,0 3 0,-2 0-242,1 2 1,-1-1 0,-1 1-1,-1 2-114,-2-1 1,0 1 0,-3-6-171,1-2 1,-2-1 0,1-1-1,-1-1 1,-1-4-31,2-3 1,-2-4 0,2-6 0,-1-1-428,-1-1 1,0-4-353,0-2 597,0-4 0,0-1 0,2-4 94,-1-1 0,1-5 0,-1-3 0,0-5-242,1-5 0,2-4 0,-1-5 0,0-2 220,1-1 0,-1-3 0,1-3 0,-1-3 23,0-3 0,-2 2 1,-1-1-1,0 1 0,0 1 19,0-1 1,-1 3 0,-1 6-1,1 3 168,0 3 0,1 5 0,0 0 0,0 2 23,0 3 1,2-1 0,1 4 47,0 1 0,2 3 0,-1 3 0,0 1 1,2 2 279,1 2 0,0 1 0,2 4-136,0 1 1,2 5 0,0 4 0,1 5-77,3 6 1,0 6 0,1 4 0,0 4 225,0 5 1,0 4 0,-2 7 0,-2-3-196,-3 0 1,1-4-1,-3 2 1,0-3-424,-2-1 0,1-7 0,0 0 1,0-2-148,1-3 0,1-3 0,-3-4 0,1-2-15,1-3 1,0-4 0,1-4-1,0-2-535,-2-1 0,1-4 1,-1 0-1,1-2-1407,0-2 2308,-1-3 0,2-6 0,0-3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12.3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0 8848,'0'8'174,"0"0"0,0 0 0,0-1 0,0 2 0,0 0 0,0 1 101,0 0 1,0 1 0,0 0-163,0 1 0,0-3 0,0 2 0,0 0-23,0 2 0,0-1 0,0 1 0,0 1-128,0 0 0,0-1 0,0 0-15,0 0 0,0 1 0,0 0 1,0-2-1,0 0 19,0 0 1,-3-2-1,0 2 1,0-1-242,-1-2 1,1 0 0,1-2 0,-1 1-941,2 0 0,-1-4 210,-1-1 1005,3-3 0,-4 4 0,4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13.1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8969,'8'4'87,"-3"-3"1,0 2 0,-1 1 0,0 0 0,3 1-1,2 0 1,4 2 0,2 1 0,1 3 0,2-1 0,2 1-1,2 1-190,1 0 1,0 2 0,0-2 0,0 1-1,-2-1 1,-1 0 0,1-1 0,-1 0 0,-3-1 102,0-2 0,-5 0 0,-1-1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14.0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8184,'3'8'0,"-1"-1"0,1 1 0,0 0 99,-1-1 0,3 1 1,-1 0-1,-1 0 1,1 2-1,0 0 1,0-1-1,-1 1 0,2-1-228,-1 1 1,-2 0 0,3-1-144,-2 1 1,2-1 0,-1 1 0,-1-1 0,1 1 271,-3 0 0,3 0 0,1-2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14.6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8397,'7'5'0,"-1"0"0,-1 0 0,0 0 380,-1 0 1,3 1 0,-2 0-1,2 0 1,1 0 0,-1 0-301,1 0 0,0 2 0,2 1 0,0 0-637,-1 1 1,1 0 0,-1-1 418,1 1 1,1-1 0,-4 1 0,2-1-1575,1 2 1712,-1-6 0,2 8 0,-4-4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14.9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8464,'0'7'710,"2"1"-68,1 0-629,-1 3 0,-2-3 1,0 3-1,0 0 1,0 0-1,0 0 1,0 1-1,-2-1 0,-1 1-420,2 0 1,0-3 0,1 2-1,0-1-224,0 1 1,0-1 456,0-2 1,0 2-1,0 0 1,0-1 173,0 0 0,3-1 0,1-1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15.9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0 154 7663,'8'0'13,"-4"0"1,1 0 259,-3 0 0,0 0 70,3 0 0,0 0 66,3 0 0,-3 0 0,0 0 0,1 0 284,1 0 0,0-3-637,1 1-597,0-1 1,-4 2 221,-1-1 0,-3 1 0,-2-3 8,-1 1 1,0 2 12,0-1 624,3 1 173,-4 1-129,4-4 1,1 3 0,2-2-316,2 0 0,-1 2 1,1-3-1,1 2 0,2-2-94,2 0 0,-2 2 1,4-3-1,-2 1 1,0 0-1,-1-2 1,-1-1-1,-2-1 1,-2 1-1,0-1 0,-3 0 1,0 1-1,-1-1-878,0 0 1,0 1 0,-1 0 407,-1 2 771,1 1-27,-2 4 1536,3 0-1235,3 4-581,-2-4-328,2 4 1,-3-3-3,0 1-24,0-1-38,0 3 0,-3-1 1,-1 1-1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17.4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422 8 9425,'-4'3'297,"0"-2"1,2 3-1,0-1-139,0 2 1,1-1 0,1 2 0,0 0 0,-1 0 0,-1-1 0,-3-3 0,-1-2 0,0-1-1862,0-2 1826,5 0 0,-6 1 0,2-2 0,-2 1 0,0-1 0,1 0 0,1 0 0,-1 1 0,-1-2 0,0 2 0,-1 0 0,0 0 239,1 0 0,-1 2-787,0-2 1,3 2 136,0 1 1,2 0 619,-2 0 3,4 0 0,-3 4-255,4 1 1,0-1-90,0 1 1,1-3 2,2 1 1,-3-2-97,3 2 58,-2-2-1,-1 5 0,-1-5-76,-2 2 446,3-2 394,-4-1-520,4 3 1,0-1-126,0 3 0,-1-2-80,-1 2 1,1-3-1,-2 3 26,2 1 0,1-1 0,0 0 22,0 1 1,0-2 0,0 0 28,-3 0 1,1-1-24,-3 0 0,3-3 0,-3 4 21,-1-1 1,-1-2-115,-1 2 0,0-2 0,2-1-693,0 3 476,0-2 0,4 2 613,-3-3-228,3 0 0,0 0 84,4 0 0,0 3 50,3-1 1,-3 2 25,0-2-433,-1-1 0,-2 3 1,-1-4-433,-3 0 1,-2 0 566,-1 0 1,0 0 356,1 0-331,-1 0 1,0 0 0,1 0-99,-1 0 0,0 0 0,1 0 0,-2-1-176,-1-2 1,1 1 0,-1-2 0,1 0 20,-2 0 0,3-1 1,-2-2-1,1 1 1,1 1-1,2 1-335,0 0 447,3 2 0,4-4-252,1 4 0,3-1 0,2 3 0,1 0-108,0 0 0,-3 0 0,0 0 490,1 0 0,-3-3 0,1-2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22.2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814 339 7870,'4'0'-1633,"0"0"1904,-4 3 427,0-2-287,0 2-109,0 1 116,0-4 568,0 4-836,0-1-161,0-2 299,0 3 0,2-8 0,1-1 0,-1-2 0,1 0 0,0-1-233,-2 0 1,1 0 0,0 1 0,0-1-1,1 0 1,-1-2 0,1-1-1,-1-1-92,-2-1 1,0-2 0,0 0-1,0-1-27,-3 1 0,-1-3 1,-4-1-1,0 0 0,1-2-62,-1 2 0,0 1-25,1 5 1,2-1-1,0 4 1,1 1-1,1 3-157,-1 0 0,-1 4 80,3-3 1,-2 3 170,2 0 1,0 1 59,-3 1 0,3 1 63,-1 1 264,3-1-182,0 2 1,0 0 74,3-1-74,-2 1-596,2-3 441,-10 0 134,6 0-55,-6 0 138,7 0-317,0 0-7,0 3 53,0-2-92,0 3-412,-3-4 290,2 0 0,-4 0-112,3 0-109,1 0 0,-3 0 246,1 0 0,2 1 263,-1 1 473,1-1 287,1 2 0,0 1 1,0 1-1,0 2-745,0 0 0,0 2 1,0 0-1,0 2 0,1 1 1,0 2-1,2 1 45,-1 0 0,-1-2 0,-1-1 0,0-1 0,0-2 0,0 0 0,0-2 0,0 1-259,0 0 111,0-1 1,-1-2-178,-2 1 1,1-5 170,-3 2 1,3-2 0,-3-1 15,-1 0 1,1-4 0,1-1 11,1-2 0,-1 2 0,3 0 83,-2-1 1,1-1-1,2 0-41,0-1 1,0 3 0,0 0 0,-1-1-9,-2-1 1,2 2-1,-1 0 1,0-1-50,-1-1 1,2-1 0,-4 1 69,-1-1 1,1 0 0,1 0 0,0 1 8,0-1-31,-2 0 0,1 2 1,0 0 51,-1 1 1,2 0 0,0-1 197,0 1 107,2 3-69,2-1 0,0 5-179,0 3 0,0 0 0,0 6 0,0 0-75,0 2 1,2 1 0,1 1 0,-1-1-1,1-2 27,0 2 0,2-3 0,-3 0-120,0 0 1,1-5 0,0 2-66,-1-1 0,-2-3 20,0 1-176,0-3 0,0 1 0,-3-4 117,-2-1 1,-2 0 0,-1-3 156,1-1 0,2 2 0,0-1 0,-1-1-26,-1-1 0,-1-1 1,0 1-1,1-1 1,0 0 76,2 1 1,-2-1 205,2 0-165,-2 1 0,3 1 0,0 2 106,1 1 196,2 0 0,-2 4 1,3 2-181,0 2 1,0 2-1,2 0 1,2 1-115,0 0 0,-2 0 0,1 1 0,0 2-114,-1-2 1,3 0 0,-2-2 0,-2 1-33,0 0 1,2-1 96,-1 1 1,1 0-122,-3-1-325,0-2 272,0 1 0,-1-5 87,-1 2 1,0-2 0,-3-2 0,-1-2-24,-1-2 1,0 1 0,1-1 69,1-1 1,0-1 0,-2-1-1,0 1 35,0-1 1,1 1 0,-4 1 0,3 1 0,2 0 259,-1 1 1,0-3-95,1 2-51,-2 1 1,7 2 103,-3 4 1,2 0 0,1 3 0,0 1-164,0 1 0,4 1 0,0 2-163,0 0 1,3 0-1,-2-2 1,1 1-1,0 0-254,-1 1 1,-2 0-1,1-4 1,-1-1 8,-1 1 1,-1-2-263,-1 1 382,0-3 1,-4 1 0,-1-3 0,-1-1 8,-2-1 1,-2-3 0,-1-2 284,2-1 0,0 0 1,1 1-1,-1-1 1,-2 0-1,2 1 120,0-1 1,3 0 159,0 1 1,0-1 483,0 0-124,0 1-491,-2 2 1,4 3 0,2 4-1,3 1 64,1 1 0,2 0 0,-2 2-27,0 0 0,4-1-528,-1 2 0,-1-2 0,-1 0 1,0-1-191,-1 0 1,3-1 0,-1 2 126,0 1 1,-2-2 225,0 1 1,-1-2 18,-1 2 0,-1-3 0,-1 0 34,-3-1 0,-2-2 0,-1 0 0,1-3 1,1 1-17,1-1 0,0-1 1,-3 2-1,1-1 140,-1-2 0,0 1 0,1 1 0,-1 0 28,0-1 0,1 3 144,-1-3 1,3 3 629,0 0-806,0 1 1,0 2-1,3 1 1,1 3-63,1 2 1,0-2-1,0 0 1,1 1-4,1 1 1,0-2-1,2 0 1,0 0-1,0 1-224,-1-1 1,3-1 0,-1 2 230,-1-1 1,3-2 0,-3 2 47,0 1 0,3-2 0,-3 1 93,1 1-429,-2-3 0,-4 3 87,-1-3 0,-3-3 0,-2-3 0,0 1 151,2-2 1,-2 3 103,2-4 0,-2 0 1,-1-1-1,1 2 1,-1 0 197,0 0 0,0 1 0,1-1-174,-1 0 0,3-1 0,0 3 0,0-1 1,0 1 361,0-1 0,2 0 404,-2 3-630,3 0 0,-1 4 0,3 1-73,0 2 0,2-2 0,2-1 0,-1 0-65,1 1 0,1-1 0,0 2 244,-1-1-361,-1-3 0,0 2 0,0-2 0,1 1-580,-1 1 457,0-2 1,-3 2 0,-1-2-667,-2 1 0,2-1 686,-4-2 1,-1-1 0,-1 0 138,-1-2 1,0 0 0,1 0 2,-1-2 1,0 1-1,1-1-34,-1 2 0,0 0 0,1 1 0,-1-1 0,0 2-9,1 0 1,-1-2 0,0 1 61,1 0 0,0 2 0,1 2 0,2 1 567,0 1 0,2-1-409,2 2 1,0 0-1,0 3 68,3 0 0,-1-3 0,2 0-243,-1 1 1,2-2 0,-1 0 0,-1 1-228,1-1 1,-2-2-482,-2 3 135,0-3 1,-1 2 385,-1-4 0,-2 0 1,-4 0 85,0 0 1,1-1-1,1-1-12,1-1 0,0-2 1,-2 3 66,-1 0 0,3 1 430,0 1 0,2 0 273,-2 0 0,3 1-349,0 2 0,1-2 0,1 4-246,0 1 1,0 1-156,0 1 0,0-3 12,0 0 0,0-2-32,0 2 0,0-3 0,-1 3-402,-2-2 344,3 0 562,-4-3 1,4 3-264,0 2 1,0-1 0,0 2-72,0 0 0,1-2 0,1 1 28,0 1 1,3 1 0,-1 0-1,0 1 62,2 0 0,-2-3 0,1 0 0,1 0-75,1-1 0,1 3 1,0-2-1,2 0 1,1-1-91,1-1 1,1 2 0,2-2 0,0-1-214,1-1 0,-4-1 1,1-1-1,0-2-1191,-1-2 1,-2-2 1402,-5 0 0,2-5 0,-3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23.3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31 9164,'3'-2'387,"-3"-1"1,-3 1 0,-5 1 0,0-1 199,1 0-372,2-1 1,3 3-95,4 0 1,3-1-1,2-1-50,1 0 1,0-1 0,-1 3-1,1 0 1,1 0 0,0 0 0,1 0-1,1-2 34,0-1 1,-3 1-118,2 2 0,-1 0 0,-1 0 1,-1 0-1,1 0 0,0 0 0,-2 1 1,0 1-1,-1 3-105,-2 2 1,0 1 0,-3-1 0,0 2 0,0 0 27,0 2 1,0-1-1,-1-2-285,-2 3 1,-2-3-1,-4 1 1,-3-2-1676,-3-2 1333,-2-3 716,-6 2 0,0-4 0,0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24.3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16 7283,'8'0'205,"-4"-1"0,-1-1 7,1 0 0,-2-1 387,3 3 1,-3 0-1,3 0 1,1 0 1690,1 0-2223,-3 0 53,0 0 0,-8-2 100,-1-1 0,1 1-90,-1 2 1,0 0 0,-3 0 0,0 0 0,1 0-1,0 1 1,1 0 0,1 2 0,-1-1 361,-1 2 1,0-3-360,2 5 0,-2-2 0,3 2 0,-1-1 40,0 1 0,3 2 1,0 1-1,1 1 1,1 0-53,0-2 0,0 0 0,0 0 1,0-1-1,1 0-334,1-2 1,2 1-279,4-3 0,0 2 1,0-3-1,2 1-54,3 0 1,0-2-1,2 1 1,1-4 0,-1-3-1,0-2 1,-3 0-935,2-1 1,-3 0 1103,-1 1 1,-2-1-1,-2 1 1,-2 1 374,0 1 0,2 0 0,-2-3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38.8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236 6 8436,'-6'0'0,"1"0"1064,0 0 0,-1 0 0,1 0 0,-3 0-456,-1 0 0,-1 0 0,-1 0 0,-1 0-808,-3 0 1,-2 0 0,-1 0-583,-1 0 1,1 0 0,0 0 781,0 0 0,1-3 0,-2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25.7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162 1 8439,'4'0'1880,"-1"0"2219,-3 0-3960,0 3 0,-1-2 0,-1 1 1,-3-1-1,-2 0 0,-1 1 0,1 0-78,-1 0 1,0 0 0,1-1-1,-2 3 1,0-1 0,-2 2 0,2-2-1,1 1-139,3 0 0,-2-2 0,3 2 0,-1-2 0,1 2 0,0 0-481,3 2 382,0-3 1,1 1-536,0-1 1,-1-2 231,-2 1 0,2-1-1185,-4-1 0,-1 0 358,-1 0 0,2-1 1307,3-1 0,1 1 0,-2-2 0,-2 3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26.7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8 8588,'0'-4'4281,"0"0"-3641,0 4-481,0 7 1,-2-2 0,-2 6 0,1-3-1,-1 0-308,-1-1 0,3 1 0,-3-1-222,-1-2 1,1 1 0,1-3-844,1 2 0,-1-3 1214,2 3 0,1 1 0,-3 1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27.3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184 39 8501,'4'0'485,"-4"0"0,-5 0 0,-1 0 0,-2 0-281,0 0 0,1 0 1,-1 0-1,0 0-122,1 0 0,-4 0 0,1 0 0,0 0 0,0 0-427,-1 0 1,-1-3-1,1 0 1,2-1-250,0 1 1,2-3 0,-1 2 593,0-1 0,1-2 0,-1 3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50.1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8 108 8009,'-2'-5'1330,"-1"-1"-1203,1 5 1,2-2 0,0 6 0,0 3-1,1 3 203,1 4 0,1 2 1,3 3 13,0 3 0,-1 1 0,3 2 0,2 0 82,0 2 1,0 0-1,-2-3 1,0 2-196,3 1 1,-3 2-1,3-2 1,-1 1-133,1-1 0,-1 1 1,-2-3-1,-1 0-215,1-2 1,0-4 0,-2 0 0,0-2-176,0-1 0,-4-3 0,2-2 0,0-1-496,-3-1 0,0-3 70,-1 0 1,-1-3 507,-1 0 0,0-3 0,-2-3 0,0-4 338,-1 0 1,3-4-1,-2-1-30,0-2 1,1-1-1,1-2 1,-1-2 0,1-2-15,-1-1 0,1 0 0,-3 0-139,-1 3 1,-1-2 0,0 2 0,1 1-76,1 1 1,0 1-1,-3 2 1,0-1 17,1-2 1,-1 2 0,0-2 0,1 1 31,-1-1 1,1 1 0,1-3 0,1 1 61,-1 2 0,3 1 0,0 1 0,2-1 138,-2 1-155,2 0 1,-2 0 0,3 1 30,0 2 1,1 2 0,0-1 0,3 2 172,0 1 0,0-1 1,2 4-1,-2 0 138,0 0 0,2 4 0,-1-2-1,2 2 1,0 1 0,1 0-132,0 0 1,-1 1 0,1 2-45,0 2 1,0 1 0,2 3 0,1 0 40,1 2 1,-2 3-1,2 1 1,0 3-10,0 1 0,-2 2 0,2 2 0,-1-1-24,-1-2 1,-3 2 0,-2-4 0,-2 1-24,-2 0 0,-1-1 1,0-3-1,0 1 24,0-1 1,-4-2 0,-1-1 0,-2 0-258,-4 0 1,-1-6 0,-3 2 0,0-1-407,-1 0 0,0-3 0,-1-1 0,-1-3 0,2 0 0,1 0 522,3-3 0,-1-5 0,-3-4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50.6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30 7865,'0'-7'375,"0"1"0,1 2 1,1 0 1772,0 0-1751,1 2 1,-2-1 0,0 6-122,2 2 1,2 4-1,-1 3 1,0 2 7,2 2 0,0 5 1,0-1-87,-1 2 0,0 2 1,3 1-1,0 1-19,2-2 0,-1-2 1,1-2-1,0 2-132,0 0 1,-2-2-1,3 0 1,0-1-202,-1 1 0,3-2 0,-2 2 0,0-1-364,0 1 0,0-3 0,-2 0 0,2-3 150,-2-1 1,0-3 0,-2 0-1,0-2 1,-1 0-333,-1 0 0,-3-3 0,1-1-219,1 0 1,-3 1-166,5-3 1084,-1 4 0,2-5 0,-2 3 0,-2-4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51.9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116 191 7897,'0'-8'25,"0"-2"0,0 0 0,0 1 0,0 0 0,0 2 0,0-1 399,0 0 1,0 0-1,-1 1-266,-2-1 0,2 3 0,-4 0 1,1 0-1,0 0 55,-2 3 1,2-1 0,-1-1 0,-1 1 5,-1-1 0,-1 2 1,0 2 13,1 0 0,-1 0-100,0 0 0,1 0-26,-1 0 1,4 1 0,0 0 0,2 3-87,-1 0 1,1 1 0,2 4 21,0 1 1,1-1-1,1 4 1,3 1 37,2 0 0,-2 4 0,0 0 0,1-1-66,1-1 0,1 0 0,-1-1 0,1 0-12,0-3 1,2-1-1,0-3 1,0 0-1,-2-1-299,0-2 0,0 1 0,-1-4 0,1 0-16,0-1 1,-1-2 0,1-2 44,0-2 0,-3-4 0,-1-2 0,-1-1 112,-1-2 1,-1 0 0,-1-2 0,0 0 83,0-2 0,0 1 0,0-2 0,-1 2 0,-1 3 226,-4-1 0,3 4 0,0 1 22,-1 1 0,2 3 0,-2 0 33,1 1 1,-1 3-71,2-1-26,1 6 0,-5-1 0,3 3 0,2 1 236,0 0 1,1 2 0,1 0-224,1-1 1,3 4-1,3 0 1,1 0-12,2 0 0,2 2 0,-2-2 0,0 0-44,0 0 1,2 0-1,-3-1 1,0 0-37,1-1 1,-2-1-1,1-2 1,-2-2-235,0-1 0,-3 0 0,0-3 64,1 0 1,1-1 0,0-2-1,-1-4 1,-2-2 0,1-2 0,-2 1-1,1-1 1,0-1 0,0-1 0,-1 0-1,1 1 1,-3-1 0,0 0 0,-1 0-1,0 0 1,0-1 0,0 0 0,0 2-1,-1-1 1,0 1-61,-2 2 1,-2 1-1,2 1 316,-2 1 0,3 2 578,-3-1-458,0 5 0,0-2 1,3 6-160,1 2 0,1 4 0,1 2 0,1 1 0,3 2 37,2 0 1,1 2-1,0-1 1,0 0-1,1 1-66,2-1 0,-1 0 0,-2-3 0,-1 0 0,1-2 1,0-1-1,0-1-325,2-2 0,-1-4 0,1 0 1,-1-1 103,-2-1 1,1 0-1,0-1 1,-1-2 75,-2-5 1,2 0 0,-3-5 0,1 0 68,0 1 0,-3-3 0,0 3 44,-1-3 1,-1 1-1,0 0 1,0 2 12,0 1 0,0 1 0,0 2 175,0 0 1,-1 4 137,-1 2-140,1 1 1,3 9-62,6 2 1,2 3-1,-2-3 1,1 3-12,2 2 0,-1 1 0,-2 2 0,-1 2 54,1 3 1,0 0-1,-2 0 1,0 0-3,0 0 1,-5-1 0,2-1 0,-2-1-125,-1-1 1,0-1 0,-1-3-76,-2 0 1,-1-2 0,-5-1 0,0-1 0,-2-2-66,-1 0 0,2-4 0,-3-1 0,0 0-48,1-2 1,-2-2 0,1-3 0,-2-3-360,0-3 0,0-1 0,-1-3 0,2 0 38,1-2 1,1 0-1,4 0 1,-1 2 97,2 0 0,2 3 0,0-2 0,2 1-4,3 1 1,0 2-1,0 1 1,3 1 0,2 1-48,2-1 1,1-1 0,0-1 397,2 1 0,-1-1 0,1-1 0,-1 0 0,-2-1 0,4-4 0,1 2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52.3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46 8579,'0'5'971,"0"1"0,0 0-794,0 0 0,0-1 0,0 1 0,0 0 6,0 0 0,4 0 0,0-1 0,1 0-96,0-1 1,0 2 0,3-3 0,0 1-169,0-1 0,-1 1 1,1-3-1,0 2-186,3-1 0,-2-2 0,3 0 0,0 0 0,-1 0 119,0 0 0,-1-3 0,-2-2-16,0-2 1,-3-1 0,-1 0 0,-1-1-1,-1-2 59,-1 2 0,-1-2 0,-1 1 1,-1 0 39,-3 2 1,-2-2 0,-1 2 0,0 1 261,1 0 1,-4 4 0,0 0-52,-1 2 0,2 1 1,-2 1-1,0 2 9,0 2 0,3 2 1,-1 4-1,1 1-52,1 3 0,4-2 0,2 0 0,1 0 0,1 2 518,0 0-478,7 0 1,-1-2 0,6 0 2,2 1 1,1 0-1,2 1-248,1-2 0,0-2 0,-1-1 1,0 0-188,0-1 0,1-3 0,-2 0 0,-1-1 0,0-1-27,-3-1 0,0-3 0,-5 0 0,0-3 316,-2-2 0,2-5 0,-3-2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52.8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10500,'0'8'329,"0"3"1,1 1-324,2 3 0,0 0 1,3 2-1,-2 0 0,1 1 46,-1 2 1,1-3-1,3 1 1,-1-3-91,-2-2 1,1 1-1,-1-4 1,0-1-177,0 0 1,-2-2-93,2-2 1,-4-3-79,2-4 0,-2-2 0,-1-5 0,0-1 231,0-3 0,-3-1 0,0-2 0,-1 1 152,1-1 1,-3 1 0,2-1-1,-1-1 251,0-1 1,2 1 0,-1 3 131,0 1 1,2 4 0,2-1-32,0 1 1,1 2 0,1 2 0,3 3-177,2 1 0,1 1 1,-1 0-1,1 0 1,0 0-1,-1 0-45,1 0 1,0 0 0,0 0-1,2 0-191,0 0 1,3 0 0,-3 0-1383,-1 0 1,2 0 0,0 0 100,-2 0 1342,0-4 0,-2-3 0,1-5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53.8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1 7904,'4'3'279,"-1"2"1,-2 2 0,-1 1-1,0 0 1,0 3 0,0 1-1,0 2 591,0-1 1,-1 4-1,-2-2 1,-2 1-689,-2 1 1,1-5-1,0 0 1,0 0-1,-2-1-640,-1 0 0,1-1-720,3-5 218,3 2 958,-1-6 1,8-4 0,1-5 0,0 0-1,1-1 1,-1-1 0,1-1 0,-1-1-1,-1-2 1,-1 0 0,-1-1 0,1-1-1,-3 1 1,0 0 0,-1 0 0,0 2-1,0 3 1,0 1 0,0 2 918,0-1 0,1 4-726,2 1 0,-2 2 0,4 2 0,-1 2 35,0 2 1,1 5 0,3 4 0,-1 3-35,-2 3 0,2 5 0,-2 2-17,2 0 1,-1 0 0,0 1 0,0-2-1,-1-2 1,0-1 162,0 0 0,-1 0-395,1 0 0,1 3 1,-2 2-1,-1 0 1,0-1-1,-1 0 0,0-3 1,0-1-781,0-2 0,1-2 397,-3-4 1,2-2-1,1-1 149,-1-1 0,-2-1 0,0-2 0,0-1-1659,0 1 635,0-4 770,0 0 0,3-5 0,0-2 1,0-2-1,-1-4 545,0-1 0,4-1 0,-2 4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54.3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261 15 7897,'4'5'1469,"-3"-1"0,1-1-861,-1 2 0,-2 1 0,-1 0-255,-4-1 0,0-4 0,-3 2-181,-1-2 1,-2-1-1,-4 0 1,1 0 0,-1 0-1,-1 0-276,-1 0 0,0-1-120,3-2 0,2 3 1,1-4-1,0 2-398,0-1 0,3 0 1,-2 1-1,3-1-563,0 2 1,3 0 149,0 1 711,3 0 1,0 0 0,4 0 193,3 0 0,5 0 0,0 0 1,0 0-1,0 0 130,1 0 0,2 0 0,0 0 0,1 0 31,-1 0 1,1-3-1,-1 0 1,1-1 227,2 1 0,-3-2 0,-1 1 0,-1 1 983,-2 0 1,-3 0 1815,-1 3-2523,0 0 0,-1 0 1,-4 1-1,-5 1-423,-1 0 0,-8 3 0,-1-2 0,-2-1-509,1-2 0,-4 0 0,-2 0 0,2 0-354,0 0 0,-1 0 751,0 0 0,-1-3 0,-1-1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0.4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70 7965,'0'-6'632,"2"3"1,1 3-1,1 2 196,-1 3 0,-1 6 0,-1 0 0,0 2-578,-1 2 1,2 1-1,-1 3 1,1 2-1,-2 2-196,0 1 0,2 2 0,0 2 1,-1-3-223,0 0 0,-1-3 0,0-2 1,1-4-1,1-2 0,-1-3 0,0-2 1,-1 0-1,0-2 0,1-2 1,0-2-1,1-3-868,-1-5 1,-1-2 811,0-2 1,0-4 0,0 0 156,0-3 1,0-4-1,-1-3 1,-2-3-1,1-1 122,-1-2 1,2 1-1,0 1 1,0 0 21,-1 0 0,0 2 0,3 2 5,1 3 0,-1 3 1,2 3-1,2 2 151,-1 3 1,2 1 0,-1 3 0,0 0-3,1 1 1,-1 2-1,0 2-137,1 0-44,-1 0 0,0 4 1,1 3 18,2 2 0,-3 3 0,3 5 0,-1 2 0,0 3 1,0 2 1,-1-1 0,-1 2 0,1-1-53,-1-2 1,-1 0 0,-1 0-1,1-2 1,0 0-4,0-2 0,-1-2 0,-2-2 0,1-2-143,-1-3 0,2-1 0,-2-2-91,1-1 0,-1-2 69,1-1 1,-2-2-1,2-2 1,0-2-241,0-3 0,2 0 1,-2-4 263,1-2 0,-1-4 0,1-3 0,-1 0 0,-1-2 0,0 0 57,1 0 0,-1-3 0,1 3 0,-2-2 12,0 1 1,0 1 0,0 3-1,0 3 175,0 3 0,0 4 0,1 2 172,1 1 0,-1 3 0,2 1 0,2 2 112,-1 2 0,2 1 0,0 3-183,1 1 0,-1 2 0,1 4 1,-1 1-36,1 4 1,-1 1-1,2 3 1,-3 2 42,1 1 1,-1 2 0,1-2 0,-1 2 57,0-1 1,1 0 0,-1-2-219,0-3 1,0-4-1,-1 0 1,0-3 0,0-1-1,1-1-511,0-3 0,0-1 0,1-3 194,-1 1 0,0-2 1,1 0-1,-1-2-141,1-2 1,-3 0 0,1-3 0,0-2-1,1-2-476,0-1 1,0-1 839,1-4 1,-1 1 0,0-2-1,1-1 49,-1 0 1,0-3 0,1 0 0,-1 0 29,0 0 0,1 2 0,-1 0 0,-1-1 15,-1 3 0,0 1 0,1 1 0,-2 0 11,1-1 1,-3 2 0,2-2 0,-1 0-61,-1 1 1,-3-3-1,0 1 1,0 0 20,-1 0 1,0 2 0,-1-1-1,0 1 23,-1 1 0,2 0 0,-1 4 427,2 0 18,2 4 1,-1 1-335,4 4 1,1 3-1,2 2 1,0 2-89,1 0 1,-1 4 0,1 0 0,1 2 66,0-1 1,2 0-1,-2 2 1,2 0-4,0-2 1,0 1 0,-1-1 0,2 0 7,0 0 1,1 1-1,-1 3-71,-1-1 1,0 4-1,-2-2 1,0 0-5,-1 1 0,1-3 1,0-1-1,-1-1-5,-2 0 1,0-2-1,-2-1 1,-1 0-1,0-2-53,-1-1 0,-2 0 0,-3-2 1,-1-1-145,-3-1 1,-2-1 0,-2-3-1,-3-1-1441,-3-2 1186,-2-2 1,-2-7-1,0 1 1,1-2-686,2-2 1,0 0 0,4-3 1059,0-1 0,4-1 0,-1-2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19.3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8964,'4'9'0,"-1"0"0,0 0 0,-1 1 416,0 2 1,1 3 0,1 2 0,-1 2 0,1 3 0,0 1 0,0-1-377,-1-3 0,3 1 0,-1-2 1,-1 0-1,0 0 0,-1-2 1,0-2-1,-2 0-1079,0-3 0,-1 0 1,0-2 1038,0 0 0,-2 0 0,0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20.1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450 5 7576,'4'-3'389,"-5"2"0,-5 0 298,-5 1 1,2 0-1,0 0-570,-1 0 1,-1 2 0,-5-1 0,-1 0 0,-4 0 0,-2-1 0,-2 0-1,0 0-280,0 0 0,-3 0 0,2-1 0,-1 0-115,2 0 0,1-1 0,4 2 1,2 0-1,2 0 0,3 0 1,2 0-1,1 0 278,1 0 0,0 0 0,0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21.6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8883,'2'8'0,"-1"-1"0,0 1 0,0 2 131,-1 0 1,0 0 0,1-1 0,0 0-1,0 1 1,0 1 0,0 0 0,1 1-107,-1 1 1,-1-1 0,0-1 0,0 0-114,0-1 1,0-1 0,0 0 19,0 2 1,0-3-138,0 0 156,0-2-467,0 1 341,0-5 0,0-3 78,0-5 0,0-1 0,0-3 1,0 0 58,0 0 1,0 0 0,0-3 0,0-1 32,0 1 0,0-1 0,0 1 0,0 0 93,0 1 0,2 0 0,1 2 0,0 0-14,0 0 1,0 2-1,1 1 1,0 1-137,1 1 0,-1 1 0,1-1-356,-1 1 1,2-1 89,2 1 1,-1 1 140,0 2 0,-3 1 0,0 1 132,0 2 1,-1 1-1,0 1 1,0 0 391,-1 1 1,2-1-1,-1 2 1,1 1-104,0 0 0,1 1 1,-1 0-1,1 0-105,1 0 0,-1 0 0,0-1 0,-1 1 18,-1 0 1,0-2-1,1-1-338,1 1 0,-1-3 0,0 2-102,1-1 1,0-2 0,1-1 247,1 0 0,0-2 0,1 1-8,1-2 0,0 0 1,3-2 115,-2 0 1,1-1 0,-3 1-1,-1 0 1,1 0 0,-2-1-1,-1-1-97,0-1 0,-1-3 1,-1-1-8,-1-2 1,-2 3-1,0-2 44,-2 0 1,1 2 0,-2 0-1,0 3 55,-1 1 0,0 1 0,-1-1 138,-1 1 1,-1 2 206,-2 0 1,0 2-287,-2 0 0,1 2 0,-1 0 0,3 2 0,1 1-34,2 1 1,0 1 0,1 0-1,-1 1 1,1 0-51,1 2 0,1 0 1,2 1 42,0 0 1,0 1 0,1 0 0,0 0-41,2 2 0,2-2 1,0 0-1,3-2-90,0 0 1,1-1 0,1-1 0,1 1 0,-2 0-253,1-2 0,-1-1 0,0-1 178,0-1 0,2-1 1,-3-1 127,0 0 0,1 0 0,3-2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22.5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128 22 7284,'0'-5'394,"-2"1"1,-1 0-272,-1 0 1,-1 1 0,0 2 0,-3 0 84,0 1 0,0 1 1,0 0-1,2 2 1,0 1-1,0 1 0,-1 0 399,1 1-508,0 2 0,0-2 0,0 1 1,1 1-56,0 2 1,1-1 0,1 2 0,0-1-22,-1 1 1,2 0-1,1 0 1,0-1 42,1-1 0,0 1 1,1 0-1,0 0-106,2-2 1,2 0 0,0-1 0,1 1-56,-1-1 1,2 1 0,0-1 0,2-1 0,-1 0 0,0 0 0,-1-2 0,1 0 0,-1-2 0,0 0 0,1-1 0,0-3 0,-1-4-753,-1-2 1,-1-4 711,-2 0 1,0 2 0,-2-2 0,1 1-6,0-1 1,-2-3 0,2 1 0,0 0 81,-1-2 1,1 1 0,-2 2 0,0 1 637,2 1 1,-2 3 402,2-1-714,-2 3 1,0 1-1,0 5-67,-2 5 1,2 2 0,-2 4 0,2 0-118,0 2 1,0 1-1,1 0 1,1 1-137,1-1 1,1 0 0,2-1-1,1 0 53,1-2 0,-1 0 1,0-2-1,1-1-517,1 0 0,-1 0 0,1-3 515,0 1 0,4-1 0,0-1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23.3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164 14 8642,'-4'-7'465,"-2"2"0,-4 4 0,-1 0 0,-1 1 0,2 1-181,1 0 0,-1 0 1,1 2-1,-2-1-195,2 1 1,1-1 0,0 2-260,1-1 1,-1 0 88,0 1 1,2-1 0,4 1-166,2 1 162,2 1 0,4-2 0,2 0 1,0 1-47,1-1 0,2 2 0,0 0 0,2-1 0,-1 0 0,0 0 0,-1 0 0,1 0 0,-2 1 0,-1 0 0,0 0 0,-1 0 0,0 1 0,-1 1 0,-1 0 0,-1 1 0,-1 0 0,-1-1 0,0 2 0,0 0 0,0 1 0,-1 1 3102,-1-2-2797,-3-3 1,0 1 0,-3-2 0,0 1 55,-1-1 1,0 0 0,-4-3 0,0-1-205,-2 0 0,-2 0 1,-1-2-1,0 0-559,-1 0 1,2 0 0,2-1 0,1-2-71,0-1 0,1-1 0,3 0 0,1-1-275,1-1 1,1-2 876,-1 0 0,1 1 0,-1-1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24.3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4 8955,'1'-4'681,"0"4"0,0 5 0,-2 4-558,-2 2 0,1 0 1,-1 0-1,0 0-43,0 0 0,0 2 0,1 1 1,1-1-1,1 2 0,0-1 1,0 0-1,2 1 0,1-2-126,1 1 0,0-3 0,1 1-88,1-2 0,-1 0 0,1-2 0,0-1-38,0 1 1,1-1-1,-1-1 1,0-1 0,0 0-1,2-1 1,0-2-1,1-1 1,1-1 0,0-1-1,-2-2 1,-1-2 0,-1-1-1,0-1 1,-1-1-1,0-1 1,0 0 0,-1 0-1,0-2 1,-1 0-469,0-2 1,-1 0-1,0 0 714,0-1 0,1 1 0,-1 0 0,-1 2 0,1 0 0,-1 2 519,0 0 0,1 0 627,-1 1-486,1 1-126,-2 2-344,0 1-9,0 4 1,0-1-90,0 4 1,0 2 0,0 4-1,0-1 27,0 1 0,0 0 0,1 0 0,1 2-66,1 0 0,-2 0 0,2 0 0,0-1-32,0 0 0,1 2 0,-2-1 0,2-2-402,1 1 0,-1-2 0,1 0 1,-1-1-311,0-1 1,2 0 0,1-2 235,0 1 1,0-1 380,2-1 0,0-1 0,-1-2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25.5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23 11254,'0'13'94,"0"0"1,-2-1-1,0 0 1,-1 1-1,1 2 1,-1 1-1,1 0 1,0 0 0,1-1-1,1 0 1,0-3 99,0 1 0,0-1 1,0 0-1,1-2 1,1 0-324,1-2 1,-2 1 0,2-1 0,-1-1 0,0 1 0,0-2 0,-2-4 0,0-5 0,-2-4 0,0-2 0,-1-2 0,0 1-1,2-2 1,0 0 0,1-1 0,0-1 0,0-1 0,0 1-1802,0-1 1,2-2 2060,-1 1 1,3 1 0,-2 0 0,2 2-71,-1-1 1,1 3 0,-1 1 0,1 1 140,0 2 0,0-1 0,1 2 0,1 0-146,0 2 1,0 1-1,0 0-1,3 1 1,-1 1-1,0 1 1,0 2 58,-1 1 0,1 1 0,-1 2 0,0 1-7,-1 0 0,0 1 0,0-1 0,0 2 0,-1-1 1,0 1-1,1 0 0,0 0 0,-1 1 49,-1 0 0,0 1 0,1-2-122,-1-1 0,1 0 0,0-1 1,0-1-1,1-1-287,-1 0 0,2 0 0,0-1-56,2-1 1,0-1-1,1-2 235,0 0 0,0-1 0,-1 0 0,-1-2 144,-1-1 0,0-3 0,0 0 0,-1-1-15,1-1 0,-3-1 0,1-1 0,-2 0 8,-1 0 0,1 1 0,-2 1 0,0 0-103,-2 0 1,0 3 0,-2-1-100,-2 1 145,0 1 1,-2-1 0,2 3-10,-3 0 0,0 2 0,-1-1 1,0 2-1,0 0 20,-1 0 1,0 4 0,-1 2 0,0 2 187,1 2 0,1 1 1,2 3-1,1 1 95,3 1 0,1 0 0,2 0 1,0 1 21,0 0 0,3-2 0,2 0 0,2-1-224,1-1 1,1-1 0,2-1 0,0-1-14,2-1 0,-2-1 0,1-2 0,-1-1-987,1-2 0,0-1 0,0-2 0,-1 0 902,-1-2 0,2-4 0,-1-3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29.5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4259 1324 8222,'5'2'904,"-3"-1"0,-1-3 264,-2-3-1099,0 2 1,0-2-267,1 1 1,-2 1 269,1-3 1,-2 1 5,1-4 1,0 1 0,1-3-47,0 1 0,-1 0 1,1 0-1,-1 1-10,1 0 0,1 0 0,0 0 0,0 0 8,0 1 1,0 0 0,0 0-51,0-1 0,0 2 71,0-2 0,0 0-21,0-2 1,0 1 0,0 1-1,0 0 1,0 2 0,0 0-68,0-1 0,-1 0 1,0-1-62,0 0 0,-1-2 52,1-1 1,0 2 62,0-1 0,0 2 3,1 0 1,0 0 9,0 0 0,0 1-19,0-1 1,0 0 0,0-1-29,0-1 1,0 3 0,-1 0 0,-1 0-130,-1 0 1,2-1 0,-2 0 114,1 1 1,-1-3-1,1 2 1,0 0 0,0 0-1,0 1 37,0-2 0,0 0 12,1 1 1,0 0 0,-1 1 0,1 0-1,-1 0 1,0 1 0,-1-1 0,1 0-1,-2 0 1,1-1 0,-2-1 0,1 1-1,0 1 1,0 1 0,2 0 0,-1 1-1,1-1 1,-1 1 0,0 1-71,0-1 0,0-2 50,-1 0 0,1 1 0,0-1 4,0 2 1,-1 0 0,-1 0 2,1 1 1,-1 0-1,1 0 20,0-1 1,1 1 139,0-1 0,1 1 115,-1 1 0,0 0-159,-1-1 0,0 1 1,-1-1 20,1 1 1,-1 0 0,1-1 0,-1-1 0,-1 0-61,-1-1-89,-2 2 1,1-3-102,-1 2 0,0-1 0,0 1 0,1 0 0,0 1 37,3 1 1,0 0 0,0-1 0,1 1-136,-1-1 0,3 2 178,-1-2 1,0 2 43,0-5 0,-1 4 0,1-2 76,-1 1 0,-1 0 0,-1 0-42,0 1 1,1-1 0,-1 1-61,-1 0 0,-1-1-196,0 1 1,0-1-24,1 1 0,0 1 113,2 0 0,-2 1 99,-1-1 1,1-1 0,1 2 22,-1 0 1,0-1 0,1-1 0,-1 1-9,-1 0 1,1 0 0,0-2 139,-1 1-130,-3-1 0,3 1 0,-2 0 1,3-1-1,0 1 0,0-1 59,-1 1-61,2 0 1,0-1 0,1 1 0,-1-1-1,1 1 1,-1 0 44,-1-1 1,2 1 0,-2 1 0,-1 0-32,-1-1 1,1 2-1,-1-1 1,0 1-20,0 0 1,0 0 0,0 0 0,1-1-2,-1 1 0,-1 1 0,-1-1 0,1 0-5,1 1 0,0-2 1,1 1-1,-1 0-10,0 0 1,-1-1 0,-1 1 0,0 0-122,-2-2 132,1 2 1,0-2-8,0 1 0,1 1 1,-1 0-1,0-1 1,1 1 35,0-2 0,1 2 1,-1-1-1,1 1 8,0-1 0,-2 1 0,1-1 0,0 0 3,-2 1-20,1 1 0,-1-1-12,-1 1 1,1-2 0,0 1-1,1 1 1,1-1-2,0 1 1,-1-2 0,2 2 0,0-1 21,1 0 0,0 1 0,0-1-8,-2 0 0,2 0 0,-3 1 0,1-1 1,-1 0 3,0 0 1,-2-1-1,2 1 1,0 0 0,0 0 0,0 0 0,1 1 0,0-1-16,1 0 0,-1 1 0,1-1 0,0 1-44,0 0 1,-1 0-1,-1-1 1,0 1 2,0-1 1,0 1-1,1 1 1,0 0 16,0 0 0,-1-2 0,2 1 1,0 0 26,1 1 0,-1 0 0,0-1 0,0 0 96,0 0-103,0-1 1,0 2 0,-2-1 0,0-1 0,-1 1 0,-1 1 4,0 0 0,0-2 1,0 1-1,1-1 0,1 1-15,0-1 1,1 1-1,-1 1 1,1-1-35,0 0 0,-1 0 1,-2-1-1,0 1-34,0 0 0,-2-1 1,2 1-1,-1-1 51,1-1 0,0 2 1,1-1-1,1 1 42,0-1 0,0 0 1,0 1-1,0 0-12,0 0 0,-3 0 0,2 0 1,-1 0 325,0 0-325,1 0 1,0 1 0,0 0 11,1 0 0,0-1 0,0-1 0,1 1 6,1 1 0,-1 0 1,0 0-1,0 0-68,-1 0 0,-1 0 1,0-1-1,0 0 77,1 0 0,0-1 1,1 2-1,0 0 9,-1 0 1,0 0-1,1-1 1,0-1-16,2 1 0,-1 1 0,0 0 0,-2-1 1,-1 0-42,0 0 0,0-1 1,-1 2-20,1 0 0,-1 0 0,0 0 0,1 0 29,1 0 1,0 0 0,1 0 0,0 0 6,2 0 1,-2 0-1,0-1 1,-1-1 57,0 1 1,-2 1-1,4 0 1,-2 0 10,0 0 1,0-1-1,0-1 1,0 1-6,1 1 0,1 0 0,0 0 0,0 0-8,0 0 0,1-1 1,0 0-1,-1 0-65,0 0 1,-1 0 0,-1 1-46,0 0 0,1 0 0,-1 0 0,1-1 0,-1-1 4,1 1 0,1 1 0,-1 0 106,1 0 0,0 0-58,0 0 1,-1 0-1,1 0 4,0 0 0,-2 0 1,0 0-1,0 1-22,1 1 1,-2-1 0,2 0 0,-1 0-1,0 0-29,-1 0 0,0 0 0,2 0 0,1 1 29,-1-2 0,0 1 0,1 0 0,-1 1-5,0-1 1,-1 1-1,-1-1 26,0 0 1,-1 1 0,0 0 0,-1-1 0,2 1 6,0-1 0,0 2 0,0-1 0,1 0-39,-1 0 0,3 1 0,-1-1 26,0 0 1,0 0 0,-2 0 0,-1 1-6,-1-1 0,1-1 0,0 1 1,0 0-1,1 0-37,0 0 1,0-1 0,1 2 0,1-1 20,0 1 0,2-2 0,-2 2 0,1-1 19,-2 1 1,-1-1-1,0 1 1,1 0 6,0-1 0,1 1 0,-1 0 6,0 1 1,2-1 0,-1 0 0,0 0-1,1 1 27,1 1 1,0-2-1,0 0 1,0 0-1,-1 1 11,0 0 1,-3 0-1,2-1 1,-1 1-24,1 0 1,0-1 0,0 1-23,0-1 0,-1 1 0,1-1 0,-1 1-2,2 0 1,1-1 0,0 0 0,-1 0-9,-1 1 1,1 1 0,1-1 0,-1 1-11,0-1 1,-2 0 0,2 1 0,-1-1 65,1 1 1,0 1 0,0 0 0,1 0 50,0 1 0,-1 0 0,-1 0-42,2 0 0,1 2 0,0-2 1,1 2-1,0 0 40,-1 2 0,1-1 0,0-1 0,-1-1-81,0 0 1,2 0 0,-2-1 0,1 2-15,0-1 1,1 1-1,1 0 1,-1-1-7,0 0 0,1 2 0,0-2 0,1 2-26,-1-1 1,2 0 0,0 0-1,0-1-51,-1 1 0,1 0 0,0 0-10,0 0 4,1-2 0,-2 1 1,1-1-10,-1 2 1,0 1 0,-1 1 55,1 0 1,1-3 0,1 1 0,1-2 72,-1 0 0,1 0 0,1 2-52,0 2 1,0-2-1,-1 1 188,-1 0 0,0 2 1,1 1-77,0-1 0,-1 0 1,2-3-26,-2 0 0,2 1 0,-2-3 0,2 1 0,0 1 0,0 0 1,0 0-1,0 0-5,0-1 1,-1 3-1,0-1 1,-1 1 3,0 0 1,0 1 0,0-1 0,-2 1 90,0-2 88,-2 1-201,1-1 1,-3 0 0,2 0-1,-1-1 1,-1 2 437,2-1-420,-3-1 1,4 0-1,0 0-54,0 1 0,0 0 0,1 0 1,1 1-1,0-1-27,1 0 0,1 1 1,1-1-266,0 2 1,0-4-119,0 3 0,0-3 282,0 2 1,0-2-1,-1-1 18,0-1 0,-1 0 224,-3-1 1,2 1 34,0-1 1,2 3 0,0-1-111,2 0 0,2-1 0,1-1 0,1 1 21,1 0 0,-1-1 1,2 0-1,0-1 21,-2 1 1,1-1-1,0 0 1,0 1 8,-2-1 0,1 1-25,-1-1 0,-1 0-23,-2 0-158,2-1 0,-1 6-144,3-2 1,-1-1 0,0 1-149,1-1 0,-1 0 1,-1 1 92,0 1 0,-2-1 1,0 0 125,0 1 1,-3 2-1,-1 1-45,-3 1 0,1-3 1,-1-2 16,0 1 0,-1 0 1,-2 1-1,2-1 0,-1-1-92,0 1 0,2 0 0,0 1 0,1 0-348,1 0 0,-1-2 1,1 0-1,0 0 647,1 0 0,-1-2 0,2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31.2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6382,'2'7'9,"1"-1"0,1 0 0,1 0 47,-1 1-52,0-2 0,1 2-90,-1-3 0,-1 1 0,0-1 0,0 1 86,1 1 0,1-1 0,-1 1 0,1-2 0,-1 1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31.7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0 7465,'-4'5'73,"0"-1"0,-1-1 0,0 0 1,-1-1-1,-1-1-281,-1-1 0,-2 0-194,0-2 1,-1 1-111,-2-2 512,1 2 0,2-3 0,1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1.2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8164,'6'0'2524,"-2"1"-2034,0 0 1,-2 2 0,-2 3-1,0 2 1,0 3 0,0 2-1,0 3 1,-2 2-377,1 2 0,-1 1 0,2 3 0,0 0 0,0 3 0,0 1 1,2-1-61,2-1 0,1-2 0,1 0 0,1-3 0,2-1-150,1-1 1,0-4 0,2 1 102,0-3 1,0 0-1,2-3 1,-1-1-1,-1 0 1,1-2-1,-1-1-902,0-1 0,1-3 317,0-2 1,2-1 0,-2 0 101,1-3 1,0-1 0,-3-3-1,1 0-110,-2-3 0,1-2 1,-4-1-1,-1-2 586,0-2 0,0-1 0,-1-2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32.4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1 8575,'-5'7'0,"0"-2"-2,-1 0 1,1-2 0,0 0 0,0 1 0,0 0 0,1 0 0,-1 1 0,1 0 0,0 2 0,-1-1 0,1 0 1,-1 0 0,1-3 0,0-1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33.3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0 8777,'6'2'1359,"-1"-1"-1337,-2 2-1505,-2 0 949,1-1-405,-2 2 1074,0-3 1,0 1 0,-2-1 0,-1-1 0,-1-2 1403,-2 0-1445,3 0-656,-1 2 0,3 0 109,-2 0 270,2 0 0,-5 1-235,3 0-573,1 0 991,0 1 0,4 0 0,1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1.4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242 13 7151,'-6'-2'437,"0"0"1,2 2-283,-3 0 0,3-1-25,-1 0 1,0 0-55,-2 0 1,-2-1-1,0 1-8,1 0 0,0 0 0,0 1 7,-1 0 0,1 1 0,-1 0 0,1 1 23,0 0 1,0 1 0,0 1-80,1 1 0,1 0 0,-1 0 0,0 1 0,1 1 65,-1-1 0,0 1 0,0-1 0,-1 0 16,1 1 1,2-2-1,-1 1 1,1 0 92,0 0 0,2 0 0,0 0-60,1 1 0,2 3 1,2 0-1,3-1-90,1-1 1,5-2 0,0 2 0,2-2-331,-2-1 1,4 0 0,0 1 0,1-2 52,0 0 1,2-2-1,-1 1 1,1-2-95,-1 0 1,2-1-1,-3 0 1,-1-1-367,-3 0 1,1-1-1,-3-2 694,0 0 0,1 0 0,0-2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2.3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1 9111,'-5'10'0,"1"1"0,0 0 0,0 2 0,0 0 96,1 2 1,2 1 0,-2-1 0,1-1 0,0 0 0,0-1 0,1-1 0,1-1 0,0 0 0,0 0 0,0 0 103,0-1 1,0-2 0,0 0-163,0 1-159,0 0 1,0-2 0,2-4 0,0-4 0,2-4-1,1-2 1,-1 0 0,1-1 0,-1 1 0,0-2-1,1 1 1,-1 0 0,1 0 0,-1-1 0,1 1-1,-1-1 1,0 1 0,1 0-2026,-1 1 2170,1 1 1,-1 2 0,0-1 208,1 1 0,1 1 0,1 2 235,2 0 1,-4 2-424,0 0 1,0 2 0,0 1-1,1 1 1,-1-1 0,-1 0 0,1 1-1,-1 1 1,0 0 0,1 0-1,-1 1 143,1 0 0,-1 0 1,0 2-1,1 0-138,-1 0 0,1 1 0,-1 0 0,0 1-257,1 0 1,-1-2 0,1 1-1,-1-2-206,0-3 0,2 0 0,0 0-965,0-1 1378,2-1 0,0 0 0,3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3.2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153 66 7597,'0'-6'956,"0"0"-764,0-1 1,-2 1-1,-1 0-162,0 2 0,-2-2 0,0 0 0,0 2-18,-1 0 0,0 2 1,0-1 132,-2 0 1,-1 2 0,-2-1 0,1 2 7,1 2 0,0 0 0,0 3 0,1 0-137,-1 1 1,2 2-1,1-1 1,0 2-34,2 2 0,0-2 0,3 2 0,0-1-14,1 0 1,3 1 0,3-3 0,1 1-36,1 0 0,1-1 0,0 0 0,0-2-2,2-2 1,-2 0-1,1 0 1,0-2-194,-2 0 1,2 1-28,0-1 0,-1-1 1,0-3 21,-3-1 1,0-3-1,0-1-21,0-1 1,-1-1 0,-1 1 0,0 1 137,-1-1 0,1-1 1,-2-1-1,1-1 50,0 2 534,-2 0 652,1 5-539,-2-1 1,-2 3-240,-1 2 1,1 3-1,1 3 1,1 1-70,1 0 1,2 1 0,1-1 0,0 2-315,1-1 0,1 1 0,0 0 1,1-2-1,0-1 0,1 0 0,-1 0 1,0-1-1,1 0 0,-1-2 0,1 0 1,1-1-1,0-1 74,2-1 0,-1 0 0,-1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3.7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22 8904,'3'3'627,"-2"4"0,-2 3-139,0 0-378,-3 1 0,2-1 1,-1 2-1,0-2 45,0 0 0,0 1 0,1-1 0,-1-1-150,1-1 0,1 1-1077,-1-2 90,0 1 555,1-1 0,1-2 1,3-4 111,1-4 0,1-2 0,0 0 1,0-1 172,1-1 0,2-2 1,-1-1-1,1-2 172,1 1 1,2-3-1,-1 1 1,0-1 73,-1 0 0,0 3 1,0 1-1,0 1 95,0 1 1,1 1-1,-3 2 712,2 1 0,0 3-742,-1-1 0,1 4 0,-2 1 1,-3 3-102,0 1 0,-3 3 0,0 2 0,0 2 46,-1 1 1,0 2 0,0 0-1,0-2-60,0 1 0,-2-2 0,1 0 1,0-2-98,0-2 1,1 0 0,1 0-187,0-2 0,0-1 0,3-5-623,1 0 1,1 0-1,3-3 852,2 0 0,2-4 0,3-2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4.1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119 18 7721,'-5'-5'365,"-1"1"1,-1 1 0,-1 1 0,-1 0 0,-1 1-8,-1 0 0,1 2 0,2 1 1,1 2-395,1 1 1,-1 4 0,1 0 0,0 1-16,1 1 0,2 0 0,1 4 1,0-1 134,1-1 0,1 0 1,2-2-1,0 0 60,2 0 0,2-2 1,1 0-1,-1-1-53,2-1 0,3 1 0,0-2 0,1 0-230,-1-2 0,1 1 1,1-1-1,0-1-300,-1-2 1,2 0 0,-3-1 0,0-1-159,-1 0 1,-2-2 0,0-2-1,-1-1-411,-1-1 1008,2 1 0,-1-5 0,2 2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4.7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62 7927,'0'7'742,"2"-1"-534,1-1 1,1-2-199,0 1 0,4 0 60,3 2 0,2-1 0,2-1-13,-3-1 1,1-2 0,-2-1 0,0 0-23,1-1 0,0-2 0,-1-1 0,1-1-6,-1 1 0,2-1 1,-3 0-1,0-2-116,-1 0 1,-1 1-1,0-1 1,-2-1-37,-1 0 1,-2 1 0,0-1 31,-1 0 1,-3 2-1,-3 1 80,-3 1 1,-4 2-1,0 2 1,-2 0 37,-2 0 0,-1 2 1,-1 2 67,-1 1 0,-1 0 0,0 3 0,0 0 0,0 0-62,1 3 0,3-2 0,2 3 0,2-1-62,4 0 1,2 1 0,4 1 0,2 0 216,2-1 1,4-1 0,3-1 0,1 0-278,1 0 1,1-2-1,-1-1 1,0-1-299,0-3 0,0 1 1,1-2-1,0-1-647,1-1 1034,-1 0 0,0 0 0,0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5.5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171 31 8249,'-2'-7'0,"-1"1"0,-2 2 0,-2 0 0,-1 0 129,-2 1 0,0 2 0,1 0 0,-2 0 0,1 1 0,0 1 0,-1 0 0,0 3 1,1 1-1,1 1 0,1 1 0,1 1 0,0 0 0,1 1 0,1 0 0,1-1 1,1 1-1,0 0 0,2 0 0,0 2 0,2 1 0,2 0 683,1-2-923,0-2 0,3 0 1,2 0-1,2-1 1,3-1-1,2 0 1,1-2-1,2-1-184,0 0 1,0-2 0,0 1-1,-2-2 1,-1 0-643,-2 0 0,-1-2 937,2-1 0,-2 0 0,1-2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6.4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49 7174,'2'-5'1465,"-1"-1"-927,-2 0 0,0 0 0,-3 2-383,-1 0 0,-2 1 0,1 0 0,-1 1-101,-1-1 0,0 2 0,-1-2-30,0 1 0,-1 1 1,0 1-1,0 0-43,0 0 0,2 0 1,-1 2-1,1 1 52,1 1 0,2 0 0,-1 1 0,1 1 15,1-1 1,0 3-1,1 0 1,1 0-79,0 1 1,1 0 0,0-1 0,1 1 0,1 0 0,2-1 0,2 0 0,1 0 0,1-1 0,1 0 0,1-1 0,0-1 0,0-1 0,-1 0 0,1-1 0,0 0 0,0-1 0,0-1 0,0-1 0,-1 0 0,1 0 0,0-2 0,0-1 0,-1-1 0,0 0 0,-2-1 0,0-1 0,-1-1 0,0-2 0,-2 1 0,-1-1 0,0 0-879,0 0 1,-1 0 1530,-1 1-382,0 3 0,-1 5 0,-1 6 0,-1 1-55,0 0 0,1 3 0,-1-1 1,1 2-65,1-1 1,1 1-1,2-2 1,3-1-267,1 1 1,3-1-1,2 0 1,0-2-232,2-1 1,0-1-1,0 0 1,1-1 104,-1 0 1,2-2 269,-1 1 0,5-2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1.3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289 54 8857,'-6'0'1355,"-1"0"0,-2 0 0,-4 0 0,0-1-947,-1-1 1,-3 1-1,0-2 1,-4 0 0,-2 0-1564,-3-1 0,0-1 0,0-1 1155,1-1 0,3-1 0,-2-3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7.0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0 8813,'5'4'347,"-2"3"1,-3 4 0,0-1-1,0 2 1,0 0 0,-1 2 0,-1 0-8,0-1 0,-1-1 0,-1 0 0,0-2-406,1 0 0,0-1-371,-1 0 245,2 0 5,0-2 1,2-2 0,2-3 110,0-4 0,1-3 1,-1-1-1,1-1-163,-1-1 0,0-1 1,1-1-1,0-2-13,-1 0 1,2-2 0,-1 0 0,1 0 64,0 1 0,1 0 1,1 3-1,0 0 98,1 3 1,0 0-1,2 3 1,1 1 176,1 2 0,1 1 0,0 3 1,0 3 22,0 0 1,0 3 0,0-1 0,0 3-59,0 0 0,-1-1 0,-3 1 0,0 0 111,-1-1 1,-1-1-165,0 0 0,-1 0 0,-1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7.6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94 7755,'4'-6'294,"1"0"0,-1 0 1,0 0-1,-1-1-93,-3 0 1,-1 1-1,-3 2 1,-1-1-38,0 1 1,-1 1-18,0 0 0,-2 1 1,2 0-1,-1 0 80,-1 1 1,0 1 0,-1 0 0,0 2-65,0 0 1,2 4-1,0 0 1,-1 1-4,2 1 0,-2 2 0,2 0 0,2 0-180,0 1 1,3-2 0,0 2-29,1 0 0,0 0 0,1 0 1,2-1 29,1-2 1,3 0-1,0-2 1,1 1 102,-1-1 0,2-1 1,-2-1-6,3-1 0,3-3 0,1 1-158,-1-2 1,-3-4-1,-3 0 1,-1-1-177,1-2 0,-1-1 0,0 1 81,-2-1 0,1-2 0,-1-1 1,1 0-1,-1-2-13,-1-1 1,0 0 0,-2-1 0,0 2 54,0 1 1,-1 3-1,1 2 781,1 1-295,-1 1 1,-3 4-166,-1 4 0,1 4 0,0 6 1,0 0-16,1 3 0,0-1 0,1 2 0,1 0-192,0 0 0,2-1 0,3-2 1,2 0-527,1-1 1,3-1 0,1-1-1,2 0-1046,-1 0 1,1-3 1588,-2-1 0,1 1 0,-1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8.1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66 7711,'-4'-9'118,"-1"2"1,1-1-1,-1 1 560,-1 0 1,-1-1 0,-2 2 0,-1 1-301,0 0 0,-1 3 1,1 0-1,0 2-441,0 2 0,1 1 0,2 3 1,1 1-137,1 1 0,3 2 1,0 1-1,2 0-141,2 0 0,2-1 0,4-1 0,2 0-162,2 0 0,0-1 1,2 1-1,-2 0 482,0-2 1,0 1 0,-1 0 0,-2 0 492,-1 3 0,-1-2 0,-2 1 0,0 0-229,-2-2 1,-1 1 0,-1 0 258,0 0 0,-3-2 1,-2-2-1,-1-1-685,-2-1 0,-4-2 0,-1 0 0,-2-2-529,-2-2 1,-2-1-1,0-2 1,-2-2 710,2 0 0,-2-3 0,0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31.4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3078 1411 7641,'5'3'1292,"1"-2"-1192,-3 0 189,1-1-93,-4 0 1,-1-2-120,0-1 0,0-3 0,-2 0 4,0-1 0,1 0 0,0-2-20,0 0 1,1 2 0,0-1 0,0 1 4,-1 0 0,2-1 0,-2 1 0,2-2-40,0 0 0,0 0 1,0-1-1,0 0-51,0 0 1,-2 1 0,1 0 0,-1-2-6,1 0 1,0-2 0,-1-1-1,1 0-2,-1-1 1,-1 0-1,2 2 1,0 0 22,0 2 1,0-2 0,-1 3 0,1 0 23,1 1 1,0 0 0,0 0 50,0 1 0,0-3 0,0 1-41,0 0 1,0-1 0,0 1 0,0 0-47,0 1 0,0 0 0,0 0 0,0-1-10,0 0 1,0 0-1,0 1 1,0 0 9,0 0 1,0 0 0,0 0 6,0 1 1,0-3-1,0 1 63,0 0 0,0-1 1,0 1-1,0 0-74,0 1 0,0 0 1,0 0-1,0-1-60,0 0 1,0-2 0,0 1-1,0 1 36,0-1 0,0 0 1,0 3-1,0-1 15,2 0 0,-2 0 0,2 0 0,-2 1 43,0-1 1,0-1-1,0 1 55,0-2 0,0 0 0,0 0 0,0 1-46,0-1 0,0 2 1,0-1-1,0 0 1,0 2 1,0 0-1,-1 1-22,-1-1 1,-1-1 0,0-1 0,1 3 16,-1 0 1,0-2 0,-2 1 19,1 0 0,0 0 0,0 2-34,2 1 1,-1-1 0,-2 1-1,1-1 1,0 0-10,1-1 0,-2 1 0,0-1 0,0 1-23,0-1 0,1 0 0,-1-1 0,1 1-23,-2 1 1,0-2-1,-1 3 1,1-1 24,-1 1 1,0-1 0,-1 0 0,1 1 22,-1 0 0,-2 1 1,0-1-1,0 1-11,1 0 1,0-1 0,0 1 0,0 0-28,0 1 0,1-2 1,-1 2-1,1-1 10,1 0 1,1 0 0,-1 0 0,0-1 24,1 1 0,0 0 1,-2-1-1,1 1-9,-2 1 0,0-2 0,0 2 0,-1 0-9,0-1 1,0 0-1,1-1 1,0 1-74,0 2 1,-1-2-1,0 1 19,0-1 0,-1 0 0,1 0 1,1 1 36,2 0 1,1 1-1,0-1 1,0 1 52,0-1 1,0 2 0,0 0 20,-2 0 0,0 0 0,-2-1 67,0 1 1,1 1 0,1 0-42,-1 0 0,0 0 0,-2 0-27,0 0 0,2 0 0,-1 0 19,0 0 0,0-1 1,0 0-11,0 0 1,-2-2-1,0 1 1,1 0-37,1 0 0,1-1 0,-1 2 0,0-1-32,0 0 0,1 2 1,0-2-1,0 1 18,0 0 0,1 0 0,-1-1 38,0 0 0,-1 1 0,-1-1 0,2 0-11,-1-1 0,0 2 0,-1-2 0,0 1 39,-1-1 0,-1 1 1,-1-2-1,-1 2-77,-1 0 1,1-1 0,-1 2 0,1-1-37,1 0 1,0 2 0,2-2 0,1 0 14,0 1 0,-1-1 1,2 2-1,-1 0 23,0 0 1,-1 0 0,1 0 0,0-1 50,-1-1 0,1 1 1,-1 1-1,1-1 77,0 0 0,0 0 0,-1 0 1,1 0-63,0 0 1,0 0-1,-1 0-78,0 0 1,0 0-1,-2-1 1,-1 1-39,1 1 1,2-1 0,0 0 0,0 0 0,0 0 20,0 0 0,1 1 0,2 0 0,0-1 41,1-1 0,-1 0 0,-1 1 0,1 0 90,-2 0 1,1 0 0,0 0 0,-1-1-44,0 2 0,-1-2 1,0 0-1,1 1 17,0-1 0,-1 1 1,2-2-1,0 1-43,1 1 1,0-1 0,0 0 83,1 0 1,-4 0 0,0 0 0,1 0-43,-1-1 1,2 2-1,-3-1 1,2 1-22,0-1 1,0 0-1,0 1 1,0 0 27,0 0 0,1-1 0,1 0 0,0 1-20,1-1 0,-1 1 0,0 0 0,0-1-54,0 1 1,-1-1 0,-1 2 0,0 0 4,1 0 1,-2 0 0,1 0 0,0 0-1,-1 0 1,-1 0-1,1 0 1,0 0 1,0 0 1,1 0-1,1 0 1,-1 1-44,1 0 0,-2 0 0,0 1 0,-1-1 63,0 0 0,0 1 0,0-1 0,-1 1-21,1-1 1,0 1 0,2-1-1,0 0 7,2 0 1,2 0-1,-1 1 1,0-1-1,0-1 78,-3 0 1,3 0-53,0 0 0,0 0 1,-1 0-62,0 0 0,0 0 0,1 0 0,-1 0-59,0 0 0,0 0 0,-1 0 38,-1 0 0,3 0 1,0 0 278,0 0 107,4 0-33,-4 0 1,6 1-295,-4 0 1,1 2 0,-3 0 0,1 1-116,1-1 0,-2-2 0,0 2 1,-1 0-67,-1 0 1,-3 1 0,2-2-1,-2 1 42,2 0 0,-2-2 0,2 2 0,-1 0 63,2 0 0,1 0 1,0-1 286,2 1 0,-1-2 0,2 2-125,1 0 1,0 0 0,-1 0 184,0 0 1,-1 0-1,1 0 1,-1 0-182,-1-1 1,0 2 0,-2-1 0,0 1-170,0 0 1,-4 1-1,1 0 1,0 1-18,1 0 1,-1-1 0,2 1 0,-1 0 65,0 1 0,2-1 0,1 0 0,0 1 52,2 0 0,0-1 0,-1 1 0,1-1 55,-1 0 1,0 0-1,0 0 16,1-1 0,0 0 1,-1 0-1,1 0 70,-1 0 1,2 1-1,-1 1 1,2 1-9,-1 0 0,-2 3 1,2 1-1,1 3 5,0 1 0,0-1 0,0 2 0,-1 0-132,1 0 0,-1 1 0,1-4 1,-1 0-189,1-1 1,0-1 0,2-1 0,0-1-41,-1-1 0,2 0 0,-1 0 215,-1 1 1,3 0 0,-1 0 0,0 0 140,1 0 0,-1-1 0,2 2-20,0-2 0,-1 0 0,-1-1 0,0 1 0,-1 1-100,1 0 1,-1-1-1,0 1 1,0 0-157,0-1 0,0 1 1,0 0-1,0 0 5,1 1 0,-2-1 1,1 2-1,1 1-8,-1 0 0,2 1 0,-1-3 0,2 1 297,0-2 0,-2 0 0,1-1 90,0 2 0,0-2 1,1-2-1,0 1-109,0 0 1,0 1-1,0 0 1,0 1-116,0 0 0,-1 1 1,-1-2-1,-1 1 18,0 0 1,0 1 0,-1-1-1,1-1 44,0 0 0,-1-1 0,1 0 43,0 0 0,2 2 0,-1 1 0,2 0 135,0 0 0,0-1 0,0-1 0,0 0-221,0 0 0,0-1 1,0 1-1,0 0 99,0 0 1,-2 0-1,1 0 1,0 1-103,-1 0 1,1 2-1,-1-2 1,1 0-201,-1-1 1,1 0 0,0 0-1,0 1-44,0 0 0,-1 1 0,2-2 65,0 1 0,1 0 0,0 0 0,1 1 203,0-1 0,0 0 0,0-1 0,1 0 87,-1 0 1,-1 0-1,2-1 1,0 1 141,0 0 1,0 1-525,-1 1 1,-1 1-378,-1 0 1,0-2-1095,0 1-162,0-2 972,0 0 439,2-2-1375,1-1-854,-1 0 2664,0-1 0,-2 0 0,0-3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33.3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14 7652,'2'-5'88,"-1"1"1,2 6-1,0 3 173,1 2 1,-1 1-67,-2 1 0,1 1-61,0 0 0,-1 1-101,-1-3 1,1 1-45,1 0 0,0 0-26,-1 0 0,0-3-33,2 0-80,-2-1 53,3-2 188,-3 1-99,3-4 149,-4 2 1,3-2-57,-2-2-164,-1 2 106,2-2 1,-5 4 37,-1 1 1,-2-1-121,0-1 75,1 0 0,-2-1 0,1 0-18,-1 0 0,-1 0-61,0 0 0,-2 0 38,-3 0 0,1 0-2,2 0 1,2 0 0,1 0 0,0-1-268,0 0 293,0 0 0,2-1 109,0 2 1,1-2-275,0-1 62,2 1 71,0 0-89,4 0 527,-1 2-83,1-2-297,-2 0-195,0 1 135,0-3 1,0 2-60,2-2 0,0 1 35,3 0 0,-1 0 18,0-2 1,1 1 37,-1 0 1,2-1 53,0 1 0,0-2 43,-2 0 0,1-2-46,-1 1 0,-1 0 1,-1 1-54,0 0 1,2 1 0,-1-2 13,1 1 1,0 3 0,0-2-137,1 1 1,0 2-732,1 1-213,-1 0 1067,-1 3 0,-4 1 0,-2 1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34.6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27 7477,'5'0'-173,"-1"1"942,-6 0-326,0-4-739,-1 4 194,1-5 142,0 4 69,0 2 0,-2 1 126,1 3 1,0-2 4,1 2 1,-1-3-202,0 3 1,-1-1-254,-1 0 1,3-1-436,-2-2 587,4 2 4,-2-5 35,2-2 62,0-3-26,2-1 1,-1 0-49,2 3 1,-1 1-36,3 0 0,1 0 0,1-1 0,0-1 1,-1 1-1,-2-1 232,-1-1-140,-1 1 335,-2 1-163,0 2 1,-2 2 55,-3 0-161,1 2 1,-1 2-40,2 2 0,2-2-6,-2-1 1,1-2-79,-1 2-412,0-2 43,-1 3 52,-1-1 169,3 1 1,1 1-615,2-1-99,0-2 871,2 2 241,-2-3 202,1 3 259,-2-2-360,0 3 0,1-1-105,2-2 1,0 0-70,5-4 1,-2 0 0,2-2-101,-2-1 1,-3 1-1,0-1-73,-1-1 1,-2 1 0,-1-1-178,-2-1 1,-1 3 0,0-2 23,-1 1 1,2 2 105,0 0 0,2 2 2,-2 1 1,2 1 212,0 4 0,0-1-399,1 3 0,0-1 260,0 1 0,0-1 0,0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2:05.3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2527 126 7628,'3'-2'76,"2"2"0,-2-1 1,0-1 1172,0 1-425,0 0-377,-1 0 280,-2 1-345,1 0 0,-1-1 0,-1-1 266,-1-1 0,0 1-218,-2-1 1,1 1 0,-2 0 15,1 0 0,0 1-226,-1-1 0,1 1 0,-1-1 10,0 0 0,0 0 0,1 0-171,0 1 0,-2-1 98,1-1 0,-1 0 34,1 1 1,-1 0-1,0 0-99,0 0 1,2 1 0,-1-1 0,0 0-10,-1 1 0,1-1 1,0 0-1,-1 1-12,0 0 1,-2-1-1,2 1 1,0 0 2,0 0 1,-1-1-1,0 1 1,0 0 46,1 0 0,-2-2 1,1 2-1,-1-1 14,1 1 1,-3-1 0,0-1 0,-1 0-33,-1 1 0,2 0 1,-1 0-1,1 0 0,0 0 0,0-1 0,0 1 0,-1-1-155,0 1 0,-1 0 1,2 1-1,-1 0-15,0-1 1,0 1-1,1-1 1,1 1 20,0 1 1,0-2 0,0 2 0,-1-1 25,-1 0 1,-1 1-1,2 0 1,0 0 67,0 0 1,1 0 0,0 0 0,0 0 133,0 1 1,-1-1 0,0 1-1,0 0-46,0 0 0,0-1 0,-1 1 0,0-1-108,0 2 0,1-2 0,1 1 0,0-1-25,0 0 1,-3 0 0,0 0 0,1 0 0,-1 0 62,0 0 1,-1 0-82,1 0 1,0 0 0,1 1 0,0 0 0,-1-1-41,0 0 1,-2 1 0,1-1 0,0 1-37,2 0 0,-1 0 1,2 0-1,-1 0 55,0 0 0,-1-1 1,-1 2-1,1-2 0,0 1 5,0 0 0,1-1 0,-1 0 26,1 0 0,-1 0 0,0 0 0,0 0-120,0 0 121,-1 0 0,1 0 1,0 0 6,0 0 0,0 0 0,2 0 45,-2 0 1,1 0 0,-1 0 0,-2 0-1,2 0 1,0 0-6,0 0 1,1 0 0,1 0 496,-1 0-492,-1 0 1,1 0 0,-1 0-33,-1 0 0,0 0 0,1 0 0,0 0-8,1 0 1,-1 0 0,-1 0-1,1 0-15,-1 0 1,0 0-1,0 0 1,-1 0 0,2 0-14,0 0 1,2 0-1,-1 0-41,-1 0 0,0 1 0,0 0 1,0 1-132,1-2 178,0 3 0,2-3-2,-1 2 0,1 0 0,0 0 0,-1 0 11,0 0 1,-1 0-1,1 0 1,-1 0 0,0 0-1,1 0 6,0-1 0,0 2 0,2-2 1,-1 1 168,0 0 0,-1-1-125,0 2 1,-2-1 0,1-1 0,-1 2-1,1-1 1,0-1 30,0 1 1,2 0 0,0 1 39,-2-1 1,0 1 0,-1-1 0,0 1-1,-1-1-8,1 1 0,0 1 0,0-2 0,1 0-245,1 1 1,-2 1 0,0 0-26,0 0 1,-1 0-1,1 0 1,0 0 69,0 0 0,1 1 1,1 1-1,-1-1 87,2 0 0,-3 1 1,2-2-1,-2 2 1,1-1 38,0 0 0,1 0 1,0 0-9,0 1 1,1-1 0,1 1-1,-1 0 11,-1 0 0,-1 0 0,2 0 0,-2 1 26,1 0 1,0 0 0,-1 1-1,3-1 5,-1 1 1,2 0 0,-1 0 0,-1 0-18,2-1 0,-2 0 0,0 0 0,1 0 31,-1 1 0,1 0 0,1 0 0,1 0 44,-1 0-107,0 2 1,3-2-1,-2 1 3,1 0 0,-1-1 1,1-1-1,-1 1-48,0 1 0,-1-1 1,0 1-1,0-1-14,1 1 1,-1 1 0,1 0 0,0-1 0,1 1 0,-1-1 0,1-1 1,2 1 12,-1 0 1,-1-1 0,2 1-1,0 0 83,0 0 0,-1 1 0,1 1 0,-1 0-32,2-1 0,-1 0 0,1-1-68,0 0 0,0-1 1,0 1-1,-1 0 1,0 0 42,1 1 0,-1 0 0,1 1 0,-1-1 0,1 0-12,1 1 0,-1-1 0,-1-1-7,0 2 1,0-2-1,1 0 1,0 1 0,0 1-69,0 1 0,0-2 1,0 2 69,0-1 0,1-2 0,-1 2-26,0-2 0,1 1 0,-2-1 0,2 2-28,0-1 1,-1 1 0,1 0-1,0 1-10,0-2 1,1 1 0,-1 0 0,1-2 46,0 1 1,0 1 0,0-1 0,0 1 46,0 1 1,1 0 0,0-1 0,1-1 0,0 1-9,0-1 1,1-1 0,0 2 0,0 0 0,1-1 135,0 2 1,0-1 0,0 1-131,1-1 1,-1 0-1,0 0 1,1-1-66,-1 0 0,-1 0 1,0 0-1,-1 1-70,1-1 0,0 2 0,0-1 0,-1-1 41,0 0 0,1-1 0,0 0 0,0-1 0,0 2 36,0-1 1,0 1 0,2 0 53,-2 1 0,2-1 0,-1 1 0,2-1-9,-1 0 1,0-1 0,0 0-1,1-1-41,-1 1 0,0 1 1,0-1-1,-1 1-21,1 0 0,0 0 0,-1-1 0,1-1 30,-2 1 0,2-1 0,-1 0 0,1 0-8,1 0 1,-1 1 0,0-1-1,1 2 93,0-1 1,2 0-1,-1 0 1,1 0 69,-2 0 0,2-1 1,-1 0-1,0-1-86,-1 0 0,1 1 0,-1-2 0,0 1-24,-1 1 1,2-1 0,-1 1 0,1-1 27,0 0 0,0 2 0,1-2 0,0 1 43,0-2 0,0 1 0,-1-1 0,1 0-63,-1 0 0,-1-1 0,1 1 0,-1 0 14,0 0 1,1 0 0,0 0 0,1 1-75,0 0 0,1 0 0,0 1 1,0 0 8,0-1 1,2-1-1,-3 0 1,1 0 136,-1 0 1,0 0 0,0-1 0,0 1-67,1-2 0,-1 2 1,3-1-1,-2 1 40,1-1 0,1 1 0,-1 0 1,-2 0-54,1 0 1,-1 0-1,0 0 1,0 0-35,1 0 0,-1-1 1,2 0-1,0 0-27,0 0 0,1 0 1,-1-1-1,0 0 19,-1 1 1,0-1 0,0 1 0,0-1 8,1 1 0,-1 0 1,2 0-1,-1 0 1,2 0 32,-2-1 0,1 0 1,-2 2-20,1-1 0,-1 0 0,-1 0 0,0-1 9,1 1 1,1-1-1,0 0 1,-1 0-3,1 0 1,1-1 0,-1 0 0,0 0 5,0 1 1,-1-1-1,-1-1 1,1 1-18,0 0 1,2-1 0,1 1 0,0 0-2,0 0 1,0-1-1,-2 0 1,1 1 24,0 0 0,-1 0 1,1-1-1,1 1-38,0 0 1,1-1 0,0 1 0,0-1 14,-2 1 1,2 0 0,-2 1 0,2 0 14,0-1 1,2 0 0,-2 0 0,1 0 114,0-1 0,-2 1 1,1-2-1,-1 2 1,0 0 28,1-1 1,0 1 0,0 0-76,0-1 0,1 0 0,-2 1 1,-1-1-88,0-1 0,0 2 1,2-1-1,-1 0 45,1 0 1,-1 0 0,-2-1 0,1 1-69,-2-1 0,1 1 0,-1-1 0,0 0-28,-1 0 0,1-1 0,0 1 0,-1-1 23,1 0 0,-2 0 0,1 0 12,0 0 0,0 0 0,-1 0 0,0 0 0,-1 0-119,0 0 0,2 0 0,-2 0 0,2 0 0,0 0 0,0 0 0,1 0 0,0 0 62,1 2 1,0-2-1,-2 1 1,0-1 192,-1 0 0,0 0 0,0 0 1,-1 0 33,1 0 0,-1 0 0,0 0 0,1 0 175,-1 0 1,2 0-1,-1 0-299,0 0 1,1 0 0,-1 0-1,0-1 1,1 0-109,-2 0 0,1 0 0,-1 1 1,0-1-598,0 1 507,2-1 1,-2 0 0,2-1 72,0 1 0,0 0 0,0 0 1,1 0 35,0 0 0,-1-1 0,0 0 0,-1 1 123,0 0 0,-1-1 1,0 0-1,1 0 112,0 0 1,0 0-1,0 0 1,0 0-32,1-1 0,1 1 0,-1 1 0,1-1-71,-2 0 1,2-1 0,-2 2 0,-1-1-22,0-1 0,0 0 1,0 0-1,1 1-39,0 0 1,-1-1 0,0 1-24,2-1 0,-2 0 0,2 0 0,0 0 0,1 1-7,-1-1 1,0 1 0,-1-1 0,1 0 14,-1 1 1,0-1 0,1 0 0,0 0 11,0 1 0,0 0 0,0 0 0,1 1 20,1-2 0,0 0 1,0 1-1,0-1 6,-1 0 0,0 1 0,0-1 0,0-1-1,1 1 0,-1 0 0,0 0 1,1 0-48,0 0 0,0 0 0,1-1 0,-2 0-18,0 0 0,-1 1 1,1-1-1,-1 0-274,1 0 295,1-1 0,-2 0-60,1 0 1,0 1 0,0 0 0,0-1-37,0 2 0,-1-1 0,0-1 0,-1 0 1,0 1-31,0 0 1,1-1-1,-1 1 1,1-2-1,0 1-6,-1 1 1,2-1-1,-1 0 155,1 0 0,0-2 0,-1 3 0,0-2-45,0 0 0,0 0 0,0 1 0,0-1-15,0 2 0,0-2 0,0 1 0,1 0-80,-1 0 0,2 0 0,-1 1 1,0-1-5,0-1 0,-1 2 0,0 0 0,-1-1 135,1 0 1,0 0-1,-1-1 1,1 1 65,0 0 1,0-1 0,1-1 0,-1 1 43,1 1 0,0 0 1,-1-1-1,-1 1-45,-1-2 1,0 3 0,0-2 0,0 1-38,0 0 1,-1-1 0,1 1 0,0-1-40,-1 0 1,2 0 0,-2 0-1,1 0 42,-1 0 1,0-1 0,0 1 0,-1-2 9,1 2 0,-1 0 0,1-1 0,-1 0-49,0 1 1,0-1-1,-1 1 1,0 0-33,1 0 0,0 0 1,-2-2-1,2 2-90,-1-1 1,1 0 0,-1 1 0,0-1 45,1-1 0,0 0 0,0 1 0,-1 1 111,1-1 1,0 2 0,-1-2 0,1 1 113,-1 0 1,0-1 0,0 1-1,0 0-38,0 0 1,1-1 0,-1-1 0,0 1-39,-1-1 0,0 1 0,0-1 0,-1 0 19,1 1 0,1 0 0,-2 0 0,1 1-165,-1-1 0,0 0 0,0 0 1,0 0-22,0 0 1,0-1 0,0-1 0,-1 1 54,1-1 0,0 1 0,-1 0 1,0 0-8,1 0 0,0-1 1,0 2-1,-1 0 65,1-1 0,0 0 0,-1 0 0,0 0-12,1 0 0,-1-1 1,1 0-1,-1 1 0,1-1 21,0 1 1,0 1-1,0-1-29,0 1 1,0 1-1,-1-1 1,2 0 3,-2 0 0,1 0 0,0 0 0,0 0 38,-1 0 0,1-2 1,0 2-1,0-1-30,-1 1 1,0-1-1,0 1-52,0 0 0,0 0 0,0 0 0,0 0 0,-1 0 20,0-1 1,0 0 0,0 1 0,0 0 0,0-1-126,0 0 0,1 1 1,-1 0 98,1 0 1,-1 0-1,1 1 1,-1 0 24,0 0 1,0-1 0,0 2-1,0 0-9,1-1 1,0 0-1,-1 0 1,-1 0-11,1-1 1,-1 1 0,1-1 60,1 1 1,-2-1 0,1 1 0,0 0 0,0 0 43,0-1 0,0 1 0,0 0 0,0 2 0,-1-2-48,1 1 1,-1-1 0,1 1-44,-1 0 0,0-1 0,0 0 0,0 0-78,1-1 0,-2 1 0,0 0 0,1-1 10,-1 1 1,0 0 0,1 1 19,-1-1 0,0 0 0,0 0 59,1 2 1,0-2 0,-1 1 27,0 0 1,0-2-1,1 3 1,0-1 60,0 1-91,0 1 0,1-1 1,-1 0-46,0 0 1,0 0 13,-1-3 0,0 1 0,1 0 0,0 1 21,0 1 0,1-1 0,-1 1 154,0 0 0,1 0 0,-1-1-50,0 2 0,-1-1 1,1-1 95,-1 0 1,1 0-1,-1 0 5,0 1 0,1-1 0,-1 2 1,0-1-1,0 1-101,1-1 1,0-1-1,-1 1-88,-1-2 1,1 2-1,-1-2-6,0 1 0,-1-1 1,2 0-1,-1 1 0,-1 0 80,1 0 1,1 0-1,-1 0 1,0 0 70,1 1 0,-1 0 0,0-1 1,1 1-19,0-1 0,0 0 0,-1 0 1,1 1-14,0-1 1,0 1 0,0-2 0,-2 1-17,1-1 1,-1 0-1,1 0 1,-2-1-95,-1 0 1,1 1 0,1-1-1,-1 1-49,1 0 0,-1 0 1,1 2-1,0-1 327,0 0-207,1 1 0,0-1 0,1 1 185,-1 0 1,1 0 0,0 0-86,0 0 0,1 0 0,0-1 0,0 1 0,-1 0-37,0-1 0,-1 0 1,1 0-1,0 0 1,-1-1-162,0 1 1,0-1 0,-2 1 0,0 0-372,2 1 0,-1-2 0,-1 3 297,1-1 0,0-2 0,0 3 0,0-2 120,1 1 1,0 0 0,0 0 32,0 0 0,-1-1 0,2 2 0,0 0 0,-1-1 0,1 1 149,-1-1 0,2 0-292,-1 1 1,0-1-1,0 2 1,-1-1-65,1 0 1,-1 1 0,1-1 0,-1 0-1,0 0 1,0 1-115,-2 0 0,2-1 215,0 0 1,-1 0 0,0 1-1,0-1 1,-1 0 102,2 1 0,-1-1 1,1 1-1,0-1-39,-1 0 0,2 1 0,0-1 12,0 0 0,-1 1 0,0-1 7,1 0 0,1 2 1,0-1-1,0-1 0,0 1-41,-1 0 0,0-1 0,1 0 1,-1 1-89,1-1 1,-1 0 0,0 1-1,0-1-78,-1 1 0,1-1 164,0 0 0,0 1 0,-1-1 1,1 0 216,-1 0 1,-2 1-63,2 0 1,0 0-198,-1 0 0,1 0 0,-1 0 34,1 1 1,-1-1-423,2-1 1,-2 0 0,-1 1-978,1-1 1128,1 2 1,0-2 40,1 1 0,-3 0 0,1 0 0,0-1-414,0 1 0,1 0 0,-1 0 0,-1 0-623,1 1 1,-1-2 0,0 1 1297,0 0 0,-1-1 0,0 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2:11.2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37 104 22206,'-3'-2'-239,"0"0"0,2-1 0,-1 0 1,0-1-1,1 0 0,-1-2 1,0 1-1,0 0-1272,-1-1 1,0-1-1,1-1 1,-1 1 208,2 0 1,-2-1 1301,1-1 0,1 0 0,0 1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3:43.0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0 8053,'5'5'154,"-2"-1"1,0 1 0,-1-1 0,0 2 0,-1 1 0,-1 0 0,0 1 64,0 0 0,0 0 1,0-1-1,0 1 1,0 0-1,0-1 1,0 1-1,0 0-33,0-1 0,0 3 0,0 2 0,0-1-202,0 0 0,0 0 0,0-2 52,0 1 0,0 2 0,0-3 0,0 1 1,1 0 12,1 2 1,-1-4-1,2 2 1,-3-1-43,0-1 0,0-1 0,0 1 1,0 0 28,0-1 1,0 2-1,0 0 1,0 1 12,0 0 0,1 1 0,1-1-7,1-1 0,-1 1 0,-2-1 0,0 1 1,0 1 26,0 0 1,3-3 0,-1 3-1,0 0-22,-1-1 0,1 1 0,1-2 1,-1 2 18,-2-2 0,0 0 0,0-2-183,0 1 0,0 0 162,0-1 1,0 1 0,0 0 87,0-1 0,0 1 1,0 0 25,0-1 1,0 1-1,0 0-59,0-1 1,0 1 0,1 0-1,1-1-79,1 1 0,-1-3 0,-2 0 0,0 1-93,0 1 1,0 1 0,0-1-1,0 1 16,0 0 0,0 0 0,0-1 91,0 1 0,0 0 0,0 2 1,-1 1-18,-1 1 0,1 1 1,-2 2-1,2 0 187,-2 1 0,0 2 1,-3 0-1,1 1-126,2 0 0,-3-1 0,2-3 0,-1 1-146,-1-1 0,1 0 0,-1 1 0,0-1 6,0 0-143,1 1 218,1-1 16,-3 4 0,3-2 1,-3 3-1,1 2 0,1-1 48,-1 0 0,2 1 0,-1-3 0,0 1-40,0-2 0,-1 1 0,3-1 0,0-1-16,-1-1 1,2 2-1,1 0 1,-1-1 32,-1-1 0,0 2 0,1 1 0,0-1-16,0 1 0,0 3 0,1-2 0,-2 1-6,1 0 1,1 0-1,-1-2 1,-1 0-22,2-1 1,-3 1 0,2-2 0,0 1-20,1-1 1,-1 2 0,-1 0 0,1 0-25,1 3 0,1-3 0,-2 2 0,-1-1 2,2 0 0,0 2 0,1-2 0,0 0-83,0 1 0,0-4 0,0 2 0,0-2 0,0 2 77,0 1 1,0-2 0,0 1 76,0 0 1,2 3 0,1-2 0,-1 1 0,-1 1 8,2-2 1,-2 0-41,1 0 1,2 2-1,-2-4 1,0 1 0,0 0 9,0-2 0,-1 2 1,2-1-1,-2 1-20,-1 0 1,0 2 0,0 0 0,0 1-7,0 1 1,0 0 0,0 0-1,0-1-30,0-1 0,0 0 0,0-2 0,0 0 22,0-1 1,0 1 0,0-2 0,0 2 24,0 1 0,0-2 1,0 2 15,0 1 1,0 2-1,0 0 1,0-9-12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3:43.013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963 12645 16914,'-6'18'3,"-2"10"0,-2 0 1,0 0 26,0 0 0,2-1 0,-1 1 1,-1 0 7,2 0 1,-4 0 0,4 0-1,-1 0-2,0-1 0,1-3 0,-3-1-167,2 2 150,0-5 1,1 6 0,2-4 0,0 1 10,-4 0 0,2-4 1,1 4-1,-1 2 16,0 1 1,4 2 0,-4 0 0,0 0-39,0 0 0,1-1 1,-4 1-1,3 0-2,2 0 0,-3-5 0,2 0 1,1 1-38,0-3 0,-3 6 1,4-6 51,2 1 1,0 3 0,0-5 0,-2 0 0,2 2 0,2-2 226,1 0 1,-5 5-182,0-2 1,1-1 0,4 1 0,-2 0 0,-1 0 7,-2 0 1,1 1 0,2 2 0,-1-1-73,-2-2 0,1 0 0,2 5-16,-2 0 1,2-5-1,-4 0 1,1 1 0,1-1 30,0 0 1,3-1 0,-1 2 0,-1 0 34,-1 0 1,-1 3 0,5 1 0,-2-1 21,-2 1 0,2 0 0,-2 0 1,2 0 64,2 0 0,0 4 1,0 2-1,0 0-49,0 0 0,0-1 0,0-5 0,0 0 51,0-1 1,2 6 0,1 0 0,1-4 46,-1-4 1,-1 1 0,-1-1 0,3 4 91,0 4 1,1-1 0,-5-2 0,1 1 41,4 1 1,-3 2-1,2-3 1,-2 2 56,-2-2 0,1-2 0,2-1 0,2-2 58,-2-3 0,3 4 1,1-4-1,0 2-175,4-2 0,-3 3 1,0-4-1,-2 1-326,-3 0 0,3-4 0,-1 4 0,-2 0 0,-2 0-162,-1 1 1,0-6 0,0 4 1,0-2 1,0 3-1,0-4 1,0-1 122,0 3 1,0-6 0,0 4 0,0-4 206,0-1 1,0 5 0,0-1 0,0-1 49,0-1 1,0-2 0,0 0-1,2-1-54,3 1 0,-2 5 0,4 0 0,1-2-65,0-2 0,-3-1 0,2 1 0,1 2 12,0 2 1,-4 0-1,4-4 1,0 2 29,0 2 0,-4 5 0,6 0 1,-1 2 46,-1 2 1,4-5-1,-3 0 1,2 1 125,-2-3 1,4 4 0,-4-5-54,3 2 0,2-4 1,0 6-1,0-1 0,0 0 57,0 0 1,2-4 0,1 2 0,1 1-88,-1 0 1,3-4 0,-1 4 0,-2 0-107,-2-1 0,4 1 1,0 1-1,-2-3-59,-2 1 1,-3-1 0,-1 4 0,-1-2-88,0-2 1,-2 0 0,0-3 0,0 2 18,-1-2 0,-4-2 0,2-1 0,-2 0-169,2 0 0,-4 0 0,4 0 97,-3 0 0,2-5 0,1 1-22,-2 0 0,0-2-56,2 1 0,-4-4 111,4 4 0,1 1 0,0 2 60,2-3 0,-3 4 0,2-4 109,0 3 1,3 2 0,-2 0 14,0 0 1,4 0-1,-2 0 1,2-2 106,2-2 1,-2 7 0,-1-3 0,-2 1-62,2 1 1,2-2 0,1-1 0,-1 3-32,1 3 0,0-2 0,0 4 1,0 1-16,0 0 0,5-4 1,-1 4-1,-2-1-107,-5 1 0,1-3 0,-3 2 0,2 0-39,-2-4 0,2 3 1,-5-2-1,1-1-175,-1-1 0,0 2 0,-3 1 1,3-2 41,2-2 0,-3-1 0,2 0 0,1 0-70,0 0 1,0 0 0,2 2 0,0 2-58,1 5 0,6-1 0,1 1 0,1 2-235,1 1 1,0 2-1,5 2 1,-2 1-137,2 1 0,1 7 1,2-1-1,0 4-1692,0 0 2430,6 9 1,-5-8 0,5 13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2.2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17 128 9124,'2'-3'0,"2"1"0,0 0 0,2 0 488,-1 1 1,0 0-1,1 2 1,-1 0-1,0 1 1,1 0 0,-1-1-1,1 2-520,-1 0 0,2-2 0,1 1 0,-1-2-230,1 0 1,2 0 0,-1 0 0,0 0 106,0 0 0,1-1 1,-2-2-1,1-2-416,0-1 1,-4 0 0,0 0 0,0-1 726,-2 0 1,-1-2-1,-2 0 1,-1-1 503,0-1 1,-3 1 0,-3 0 0,0 2-153,-2 0 0,0 2 0,-1 2 0,-2 2 18,0 2 0,1-2 0,-2 0-250,0 1 0,1 3 1,0 1-1,0 3 1,2 1 3,-1 2 0,1 3 0,1 3 0,2 2 0,2 3 110,1 1 1,2 3 0,2 2-485,0 0 0,0 4 1,2-5-1,2 0-30,3-1 1,-1-6 0,3 1 0,-1-3-417,0-4 0,1 0 0,2-2 0,2 1-394,1-3 0,4 0 1,1-3-1,1-2 294,2-1 0,-5-2 0,3-2 0,-3-1 98,-3-2 0,-2-2 0,-3-1 77,-1 0 1,-1 0 0,0-2 0,-2 1 464,-1 0 0,2-1 0,3-1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21.9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108 564 8075,'-6'3'473,"0"-1"0,2-4 1,1-2-1,1-2-13,0 0 0,0 0 0,1-1 0,0 1 19,-1 0 1,-3-1-1,3 1-197,-2 0 1,2 0-1,-2 1 1,1 1-182,-1-1 1,3-1 0,-2 0-1,1-1-30,0-2 0,0 2 0,1-2 25,-1 0 1,1 0-1,-1-2 1,1 0 54,1 0 1,0-1 0,0-1 0,-2 1-14,0-1 1,0 0 0,2 1 0,-1-1 27,-1 0 0,2 1 0,-3-1 0,2 0-65,-1 1 0,1-1 0,-1 1 0,1 0 16,1-1 0,0 4 1,-2-3-1,0 0 24,1 0 0,0-1 0,1 0-199,0 1 0,0-1 0,-1 0 1,0 1-1,-1 1 30,0 1 1,2 1-1,0-1 1,0 0 27,0 1 0,-3 4 0,-1-1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23.1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 2192 8165,'0'-9'1547,"0"-2"1,0 1 0,0 0 0,0 0 0,0 1-1386,0 0 1,0 1 0,0 1 0,0 1-1,-1 0 1,0-1 0,-1 1 0,0 0-1,1-1 1,1 1 0,0-1 0,0-1 0,0-1-57,0-1 1,0 2-1,0-3-74,-2 0 1,1-1 25,-1-1-80,1 1 0,1-1 1,0 0-1,0 1 17,0 2 1,0-2 0,0 2-1,0-1 1,0 2 0,0-1 0,0 2-1,0 0 1,0-1 0,0 1-15,0 1 1,0 1 16,0 0 0,0-1 1,0 1-1,0 0 1,0-1-22,0-2 1,0 2 0,0-3-2,0 1 0,0-3 0,0 2 0,0-2-3,0-1 1,-1 0 0,0 1-1,-1 0 1,0 1-3,2 0 1,0 3 0,0-1-1,0 1-3,0-1 0,-2 1 0,0 1 0,0 1 6,1 0 1,1-1 0,0 1-1,0 0 1,0-1 24,0-2 0,0 2 1,0-3 37,0 1 0,0-3 0,0 2 0,-2-2-13,0-1 0,0 0 1,2 1-1,0 1 129,0 1-65,0 2 1,0-3 0,-1 2-7,-1 1 1,2 1 0,-3 1-52,3 0 1,0-1 0,0 1 0,0 0-79,0-1 0,0-1 0,0-1-20,0-1 1,0 2 0,0-3 0,0 0 0,0 1 75,0-1 1,0 1 0,0-1-1,0 1 37,0-2 1,0 3 0,0-1 0,0 1-10,0 1 1,0 1-1,0 0 1,0 1 35,0 0 1,0-1-1,0 0-38,3 0 0,-3-2 0,2 2 1,-1-1-60,-1-1 0,0 2 0,0-4 0,1 0-29,1 2 0,-1-3 0,1 2 1,-2-1 29,0 1 1,3 0 0,-1-1 17,-1 3 0,0-1 0,-1 0 0,0 1 0,2 1-2,0-2 0,1 2 0,-2-1 1,1 1-1,0 0 22,-2-2 1,3 2 0,-1-3-17,-1 1 1,2-3 0,-1 2-1,-1-1 1,1-1 0,-1 2-1,1-1 1,0 1 0,-1 0-1,1 0 1,0 1 0,-1 0-1,0 1 1,1 1 0,0 0-1,0-1 1,0 0 0,0 0-1,0 1 1,-1 0 0,1 1-1,0 0 1,0-1 0,0 1 0,0 0-1,0-1 1,0-2 0,0-1-1,0 0 94,1-1 1,-2 3-109,1-3 0,-1 3 1,1-3-1,0 1 0,-1 0 1,1 2-1,-1 0 1,1 1-1,0 0 24,1 1 0,-2-2 1,2 4-1,-1-2 1,0 0 10,-1 0 0,2-1 0,-1 1-53,0 0 1,-1-1 0,1-1 0,0 0-35,-1 0 0,2 0 0,-1 0 37,-1 0 0,0 0 0,-1 0 0,1 1 0,0-2 14,1 2 0,0 0 0,-2 0 1,0 1-1,1 0 0,1-1 40,0 1 0,0 2-41,-2-1 1,0 1-30,0-2 0,0 0 0,2-1 1,0 1-1,-1 0-5,0-1 1,0 1 0,0 0-1,1-1 41,0 1 1,1 0-1,-1-1 1,-1 1-10,0 0 1,1-1 0,0 1 51,-1 0 0,2-1 1,-1 1-1,0 0-2,1 2 0,-2-2 0,2 3 0,-1-1-18,0-1 0,2 1 0,-1-2-8,1 0 0,-2-1 1,1 1-1,1 0-79,-1-1 1,-1-1-1,2-1 1,-1 2-17,-2 0 0,2-2 1,0 0-51,0-1 0,-1 2 0,0-2 0,1 1 0,-1 1-42,2 1 0,-3 1 0,2-1-594,0 1 1,-2 2-141,1-1 1,1 1-1,-1-2 1,-1 0 915,0-1 0,-1 1 0,0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23.9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12 6723,'0'-6'240,"0"2"1,0 2 0,0 4-1,0 2 1,0 2 0,0 0-221,0 1 1,0-1 0,0 1 0,0 1-279,0 0 1,0 4 0,0-2 0,0 3-45,0 2 1,-2 0 0,0 3 301,1-2 0,0 1 0,1 2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5:14.21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754 13 7729,'6'0'-265,"-1"0"349,-1 0 0,-2 0 0,3 0 0,0 0-24,0 0 1,2 0-10,0 0 0,-3 0 0,0 0 0,1 0 28,1 0 0,-1 0 0,-1 0 144,1 2 1,1-1 35,0 1 0,1-1-209,0-1 1,-1 2-67,1 0 0,-1 1 0,1-3 8,-1 0 1,1 0 0,-1 2 47,1 0 1,-1 0-1,1-1 1,0 0 124,-1 2-136,1-1 1,-3-2 0,0 0 28,1 0 1,1 0 0,-1 2 0,-1 0 34,1 0 1,-1-2-1,0 1-63,1 1 0,1-1 0,1 2 0,-1-1 0,1 0-71,-1 0 0,1 1 0,-1-1-2,1-1 1,-1 2 0,1-1 0,-1 0-19,1 1 0,0-1 55,-1 2 0,-2-2 0,1 1 0,0-1 14,1 0 0,-2 2 0,0-2 0,1 1 25,-2 0 1,3-1-1,-1 4-19,0-2 0,2-2 0,0 2 1,-1-1 6,1 1 0,1-2 0,1 2 0,-1-1 1,-1 0 3,0 0 1,-1 2 23,1 0 1,-3-2 0,1 0 0,0-1-18,1 3 1,-2-2-1,0 0 3,1 0 0,1-1 0,1 4-3,-1-2 1,1-2-1,-1 2 1,1-1 12,0-2 0,-1 2 0,1 0 0,-1 0 0,1 0 124,-1-2-140,1 3 1,-1-1 0,1 2 24,-1-1 0,1-2 0,0 3-59,-1 0 0,-2-2 1,1 1-1,0 0-23,1-1 1,-2 0 0,1 1 0,0 1-9,0 1 1,2-2 60,0 1 1,-2-1 0,0 2 0,-1-1 8,-1-1 1,2-2 0,-1 3 7,2 0 0,-1-2 0,-1 2 174,1 0-193,1 1 1,0 0 29,1-2 0,-3 2 0,1-2 0,0 2-44,1 0 1,0-1-1,1-1 1,-1 1-1,1 1 7,-1 1 1,-1-1-1,1 1 1,-1-1-58,0 1 0,1-1 1,0 1-1,1-1 20,-1-2 0,1 2 1,-1-2-1,1 1 96,-1 0 0,1 1 1,-1-2-1,1 1 91,0-1 1,-1 2-108,1-1 1,-2 0-16,0 2 0,-2-3 1,-1 1-133,0 0 1,0-2 65,-2 2 1,1-4 0,0 2 0,2 0 15,-2 1 1,0 0 0,0 0 34,1-1 0,-2 0-27,3-1 0,-3-1 63,0 4 0,0-2 19,-3 2 1,3-2 8,-2-1 0,1 2-76,1 3-40,0-4-13,0 3 0,0-5 0,-1 3 11,-1-1 0,1 2 23,-1-1 1,1 0 0,1 0 42,0 2 1,0-1 0,0 2-28,0-1 1,0 1-1,0 0-8,0-1 1,0-2 0,0 1 0,0 0 15,0 1 0,2-2 0,1 0-2,-2 2 1,1-1 19,0 2-40,-2-1 0,3 1 1,-2 0-1,1-1 0,0 1 35,-1-1 1,0-1 0,-1-1 0,0 1 0,0 1 78,0 0 0,0-1 0,0-1-156,0 1 0,2 1 0,1 1 0,0-1 0,1 1 3,-1-1 0,-1 1 113,3-1 0,-4 1-25,1-1 0,-1 1 1,-1-1-1,0 1 0,0 0 18,0-1 1,0 1 0,0-1 0,0 1 110,0-1 0,0 1-106,0-1 1,-2-1 0,0-1 0,0 1-22,-1 1 0,2 1-7,-1-1 1,-1 1-1,1-1 1,-1 1 0,1-1-1,0 1-40,1-1 1,-2 1 0,1 0 0,-1-1-1,1 1 1,0-1-172,1 1 1,-1-1 0,1 1 0,-2-1-54,2 1 0,-2-1 195,1 1 0,-1 0 0,2-1 1,-2 1-1,0-1 0,0 1-19,1-1 1,-1 2 37,1 0 0,-1 0 0,2 0 0,-1 0 1,0-2 193,2 1-196,0 2 1,0-2 15,0 2 1,-1 1-1,-1-2 1,0 0-70,1 0 1,-2-2 0,0 1 0,-1-1 49,-1 1 1,-1-1 0,1-1-1,-1-2-32,2 0 1,-2 2 0,-3-3 0,1 1 0,1 0 0,0-1 69,0-2 1,1 3-43,-1-1 1,1 0 0,-1-2 0,1 0 10,-1 0 1,1 1 0,-1 0 0,1 1 0,-1 0-6,0-1 0,1-1 4,-1 0 0,3 0 0,0 0 1,-1 2-21,-1 0 1,1 0 0,1-2-7,-1 0 0,-1 1 1,0 0 15,-1 1 1,0 1 0,1-3 45,-1 0 0,3 0 0,0 0 0,-2 0 0,1 0-75,-2 0 0,1 0 0,-1 0 0,0 0 22,1 0 1,-3 2-1,0 0 1,1-1 0,-2 1-2,-1 0 1,1-1 0,0 2 0,0-1 33,0 0 0,1 1 0,-1-2 1,0 2 0,2-1 0,0-1 1,0 0-1,0 2 103,0 1 1,0-3 0,2 2 0,-1-1 99,1 0-147,-1 3 0,1-3 1,-1 2-1,0 1 0,1-2 45,-1-1 1,1 1-1,-1-1 1,0 1-121,-2 0 0,1-3 1,-2 3-1,0-1 67,0 1 0,1-1 1,-1-2-96,0 3 1,-1-3-1,3 3 1,0-2-1,0 0-54,2 2 1,-1-1 0,1-2 83,-1 0 0,1 2 0,-1 0 1,1 0 0,1-2 0,1 0 1,-1 0-1,-1 0 1,-1 0-1,1 0-6,-1 0 1,1 0-1,-1 0 1,1 0-118,-1 0 109,1 0 0,1 0 2,1 0 1,0 3 22,-3-1 0,3 0 0,-1-2 59,0 0 0,2 0-61,-2 0 0,1 0 0,-3 0 0,1-1 0,-1 0 7,1-1 1,-1-1-20,0 3 1,1 0-1,-1-2 1,1 0 0,-1 1-18,1 0 1,-1 1 0,1 0 0,-1 0 0,1 0-68,-1 0 1,3-1 0,-1 0-1,0-2 44,-1 2 0,2 0 0,0 1 74,-1 0 1,-1 0 0,-1 0-27,1-3 1,-1 3 0,1-3 0,-1 3 2,0 0 0,1-1 0,-1 0 0,1-2 0,-1 2 29,1 0 1,-1 1-102,1 0 68,2 0 0,-2 0 24,2 0 0,1-1 0,0 0 23,0-1 0,2 0 1,-4 2-1,0-1-25,-1-1 1,0 1 44,-1-1 0,1 0 0,-1 1 0,1-1 0,-1 0 0,1 2 1,-1 0 1,0-3-1,-1 1 3,-1 1 1,0 0 0,3 1 13,-1 0 0,1-1 0,-1 0 0,1-1 25,-1 0 1,3 1-78,-1 1 0,1-2 0,-3-1 0,1 0 0,-1 1 29,1 0 0,-1-1 1,1 0 29,2 0 0,-2 0-1,2-1 1,-2 2-1,-1-2 1,1-1 45,-1 2 0,3-3 0,0 4-99,1-2 1,-2 2 0,1-2-36,-2 1 1,0-2 0,1 1-1,1 0 1,-1 0 12,-1 2 1,-1-4 0,1 3 0,-1-2 7,1 1 0,-1 0 0,1-1 160,-1 1-160,1 3 0,1-5 0,1 4 6,-1-2 0,1 2 0,0-2 0,-1 0 1,1 2 2,0-1 0,2 0 0,-1 1-33,0 0 0,2-2 0,-3 1 0,1-1 0,-1 0-98,-1 0 0,-1-2 1,-1 2 168,-2-2 1,4 0 0,-2 0-1,2 1 146,-1 0 1,1 2 0,2-2-1,-1 0 108,1 0 0,1 2 0,-1-2-192,0 0-1,3 2 1,-4-3-136,2 2-18,1 1 1,-2-3 52,3 2 1,-1 0 0,-1 0-1,-1-1-291,-1-1 1,0 2 0,3-1 196,-1 0 0,-3-1 0,2 0 384,0-1-260,1 1 1,-3 1-1,2 1-17,0-1 1,0-1 0,-1 0 0,0-1-11,0 0 0,0 1 0,3-1 1,-1 1 1,0-1 0,-1 1 0,1-1 0,0 1-29,-1-1 1,2 0 0,-1 1-1,-1-1 1,1 1-27,1-1 0,0 1-3,1-1 1,0 3-1,0-1 1,-1 0-49,-1 0 1,1-2 0,-1 0 18,1 1 0,1-1 1,0 1-1,0-1 1,0 1-143,0-1 0,0 3 0,0-1 172,0 0 0,-2 0 0,0-2 0,1 0 99,0 1 0,1 2 0,0-1-81,0 0 0,0 1 0,0 0 158,0-1-43,0-1 1,0 2 0,0-1 22,0 0 0,2 0-144,0-2 1,0 0-1,-1 2 1,1 0-35,0 0 0,0 1 1,-1-3-1,0 1 1,1-1-1,1 1 1,-1-1 1,0-2 0,2 1-49,-2 0 0,1 0 0,-1 2 85,0-1 1,0 1-1,-1 0 0,0 1 1,2 0 17,1 0 0,-2 0 0,2-2-9,2 0 1,-1 1 0,0-1 0,-1 2-3,1 0 1,-1-1 0,-1 2-1,1-1 11,0 1 0,0-2 0,2 1 0,-1 0-12,-1-2 1,1 3 0,1-1 0,-1 1-1,-1 0 1,0-2 0,3 3-52,-1-1 0,3-1 1,0 2-1,-1 0 0,-1 0-86,0-1 0,-1 2 0,1-2 153,-1 1 0,1-2 1,-1 1-1,1-2 48,0-1 0,-1 3-72,1 0 0,-1-1 1,1-1-1,-1-1 0,-1 1 22,-1-1-15,0 1 0,3-1 0,0 0 0,-1 1 0,1-1 0,-3 1 0,0-1-5,1 1 0,1-1 1,0 1-1,-1-1 1,0 1 0,0 2 1,-2-2-1,2 2 7,0-2 0,0 2 0,-1-1 1,2 3-1,-2-2 1,2-1 0,1 2 1,-3-1 0,0 2-2,2-3 0,-1 3 0,2-1-4,-1 0 1,1 0 0,-1-2 0,-1 1-1,-1 1 16,1 2 1,1-3 0,1 0 14,-1 1 0,-1-1 19,-1 2 1,0 1-1,3-3 1,-1 1-26,1 2 0,-3-2 0,1 0-10,0 2 1,-2-2 0,2 0-24,0 0 0,1-1 0,0-1-45,-2 0 0,0 3 56,-2-2 0,-1 2-9,4-3 0,-3 2 0,2-2 56,1 0 0,0 3 0,0-2-8,0 2 0,-3-3-26,2 3 1,-2 0 0,2 1-1,0 0-10,-1-2 1,-1 1 0,1 0-1,-1-1 4,0 0 0,2 0 0,-1 0 0,0-1 0,1 1 0,0 0-44,1-1 1,-2 2 21,2 0 0,-1-1 1,3-1-1,-1 0-32,1 2 1,-1-1 0,1 0 20,-1 0 1,1 1 0,-1-1-121,-2 0 127,2 3 0,-5-4 127,4 2-125,-4 1 0,3-2 49,-2 3 0,-1-2 0,3-1-25,-1 0 0,1 0 0,-1 0-57,1 0 1,-1 0-1,3 1 1,-2 0-209,1 1 0,1-2-168,0 1 1,1-1-570,-1 1 0,1 0-708,0-2 0,-1 2 333,1 0 1,-2 4 1366,0 3 0,1 1 0,-3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40.43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8091,'7'3'1115,"-2"2"0,0 3-997,0 3 1,-4 1 0,2 2 0,-1 2-1,1 3 1,-2 2 0,0 1 0,-1-1-68,3 1 1,-3 2 0,3-1 0,-3 0-376,0 2 0,0-2 1,0 0-1,0-2-39,0-2 0,0-3 1,1 0-1,0-2-445,2-1 1,-1-5 0,-2 1 807,0-2 0,3-3 0,0-1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41.15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 7 7127,'0'-4'1547,"-1"2"-589,-1 2-816,1 0 0,-2 2 0,4 3 0,0 1-51,2 3 1,2-1 0,-2 3 0,2 1 18,-1 3 1,0-1 0,3 3-1,0 0-61,-1 0 1,1-3 0,0 2-1,1 0-8,1 2 0,0-2 1,-1 0-1,1-1-58,-1 0 1,0 1-1,0-1 1,1-1-5,-1-1 0,1-1 0,-1-3 0,-1-1 25,1-1 1,-6-1 0,5-1 9,-1-1 1,0-2-1,0 0-163,1-1 1,-3-1 89,0 0 1,1-1-1,1-1 1,1-3-19,-1 0 1,-1 0 0,-2 1 0,1-1 294,0-1 1,-3-1-128,1 1 0,-1-1 1,-1 0-1,0-1-65,0-1 1,0-2 0,0 2-1,0-1 1,-1-2-19,-1 0 1,1-1 0,-3-1 0,0-1-38,1 0 1,1 0 0,-2 1 0,0-1 0,1 0-476,1 1 0,-1 0 0,1 1 42,0 2 1,0 0 0,2 2 0,-1 1 0,0 1 461,-2 0 0,1 1 0,2-1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43.71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7605,'2'4'8,"1"1"1,1-1 0,-1 3-1,0-1 1,0 1 0,0-1 0,1 1 9,0-1 0,-3 1 0,1-1 0,-1 1 0,-1 0 36,0-1 0,0-2 0,0 1-39,0 0-171,0-2 1,0 3 0,0-2-414,0 2 369,0-3 1,0 3 199,0-1 0,3-2 0,1-1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44.49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 1 7382,'-4'0'1121,"1"0"-1004,3 0-37,0 0 0,2 0-74,0 2 1,3 0 0,-2 2-6,0-2 0,-1 3 0,2-2 0,0 0-18,-1 2 0,0-1 1,0 0 16,0 2 0,1-3 0,-1 2 1,-1-1-1,0 0-18,0 1 0,3-1 0,-3 2 20,2-2 0,-2 2 0,2-2 0,0 1 0,-2 1-11,1-2 0,2 0 0,-2 2-38,0-2 1,-1 2 0,2-4-8,-1 2 0,0-2 0,-2 0 6,2 1-4,-1-2 0,-2 1 70,0-4 0,0 1 1,0-4 16,0 0 1,0 2-1,0-2 1,0 0 63,0-1 1,0 2-70,0 0-98,0-1 0,-2-1 0,-1-2 45,2 0 0,-2 0 0,1 0 0,0 0 0,-1 2 3,1-1 0,-1 1 0,2 1 0,-1 1-221,0-1 0,1 2 0,-1 0-738,0 0 353,0 2 626,5-1 0,1 2 0,2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45.63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85 7 8201,'-6'0'112,"-1"-1"0,1-1 1,-1 0-1,1 1 100,-1 0 1,3 1-111,-1 0 1,3 0-77,-2 0-60,0 0 0,-3 0 86,0 0-203,4 0 0,-1 0 97,2 0 1,1 1 52,-1 1 0,1-1 0,1 4 0,0-3 35,0 2 1,0-1 0,0 1 0,0 1 0,0 1 0,0 0-1,0 1 1,1-1 0,1-1 0,0-1 0,-1 1 0,0 1 0,-1 1-1,-1-2-18,-1 0 0,1-2 1,-1 0 29,1 1 0,1 0 0,1-1-27,1 0 1,-1 0-35,1-1 10,-1 2 1,-1 0 115,0 1 87,0-4-72,0 2-113,0-3 0,1 2-11,1 0 0,-1 1-23,4-3 0,-3 0 12,2 0 0,-2 0 47,3 0 1,-1 0-10,3 0 0,-1 2 0,1 0-71,-1-1 1,-1 0-1,-1 0-4,1 1 1,-1-1 0,0 1-2,1-1 0,1-1-148,1 0 0,-1 0-36,1 0 1,-2 3-301,0 1 3,1-1 1,-6 0 191,3 0 1,-3-3 56,-3 3 0,2-3 279,-3 0 0,-1-3 0,-1 0 0,-1-4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45.98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138 14 7736,'3'-1'-686,"-1"-1"1881,-4 0-909,1-3 1,-2 4-159,1-1-49,1 2 0,-5 0 0,2 0 1,-2 0-7,-1 0 0,1 0 0,-1 2 0,-2 0-322,-2-1 1,1 0 0,0-1 0,-1 0-528,1 0 0,2-1 776,-1-1 0,-1 1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5:59.1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59 8184,'9'0'1482,"-2"-4"-176,-1-1-606,-3 1-162,-3 0 464,-3 4-821,2 0 0,-3 5 1,4 2-1,1 4 1,1 2-1,0 3 262,0 3 1,-1 2-296,-1 4 0,0 3 0,0 0 1,0-1-1,0-1 0,0-2-229,0-2 0,0-2 0,0-4 0,0-1 1,0-2-540,0-1 0,0-1-309,0-2 726,0-5 0,0-1-355,0-6 0,1-1 234,2-5 0,-1 1 132,3 0 0,-3-5 1,2 0 135,0-3 53,-3-1 9,6 0 1,-5-6 0,3-3-1,1-3 1,0-1-12,-1 0 0,-2 1 0,2 4 0,-1 1 160,1 2 0,-2 5 1,1 6 152,0 2 0,2 0 1,0 1-1,1 1 268,2 1 0,-4 2-467,1 4 0,-1 1 0,1 2 0,-1 4 0,-1 3-89,1 4 0,-2 6 1,1 5-1,0 5-225,-2 2 258,-1 2 1,0-1-15,2 1 0,-2-6 0,1-2 0,0-3-50,1-3 1,-2-1 0,3-6 0,-2-1 0,2-3-689,1-1 526,-3 1 1,5-5-1,-1-1 1,1-2-1,1-2-1040,1-2 1,-1-1 1212,0-5 0,4-3 0,1-1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2.6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1 9136,'5'0'1113,"-1"0"480,-1 0 0,-2 0-1077,1 2 1,-2 2-1,-1 3 1,-2 2-223,1 1 1,-1 4 0,-2 2-1,2 3-328,1 1 1,-2 4-1,3 1 1,-1 1-70,0-1 1,1-2 0,-1-4-1,2-1-24,0-1 1,1-4-1,2-2 1,-1-2-57,0-1 0,3-1 0,-2-3 5,0-1 1,1-2 43,0-1 0,-1-3 0,0-2 1,0-3 71,0-1 1,-2 1 0,1-3 0,0-3-2,0-2 1,0-2 0,-2-4 0,0-2-50,0-3 0,-1-1 0,0 0 0,-1 3 1,1 4-82,0 2 1,1 5 0,1 2 330,1 3 0,1 2 1,3 3-1,1 2 319,2 2 0,1 0 1,0 0-1,1 2-254,0 2 1,0 2 0,-1 1 0,0 0-752,-1-1 1,0-1-1,-3 1 1,1-1-1,-1 0-3871,-2 1 4419,1-1 0,-2 0 0,3 1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48.70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347 0 8316,'-6'0'0,"-1"0"197,1 0 1,1 0 0,-1 0 0,-1 0 0,-1 0 0,0 0-1,0 0 1,-1 0 0,-1 0 143,-2 0 1,2 0 0,-1 0-246,-1 0 1,0 0 0,-1 0 0,0 0-1,0 0-77,0 0 0,0 0 0,2 0 0,0 0 0,-1 0-30,0 0 0,-1 0 0,0 0 0,2 0-141,0 0 1,3 0-16,-1 0 1,2 0 0,0 0-147,1 0 1,1 1 204,1 1 0,2 0 0,0 2-74,2 1 287,0-2 1,0 2-45,2-3 1,-1 3-1,1 0 1,-1 1 0,-1 0-13,0 1 1,0 0-1,0 1 1,0 1 52,0-1 1,0 0 0,0 0-21,0 0 1,0 4 0,0-1-1,0 1 1,0 1-74,0 1 1,0 1-1,0 0 1,0 0-1,0 1-64,0-1 0,0 0 1,0-2 73,0 0 0,-1 0 0,0-2 0,-1 0 0,0-1 0,2-1 95,0 1 1,0 1-109,0-3 0,0 2 0,0-2 0,0 1 19,0-1 1,0-1-1,2-1 1,0 1-16,-1-1 1,0 1 0,-1 0 22,0-1 0,0 1-55,0-1 0,-2-1-67,0-1 19,0-3 57,2 5 1,0-5-12,2 1 1,2-1 0,3-2-1,-1 0 7,1-2 0,1-1 1,1 1 25,-1 0 0,2-1 1,-1-1-1,1 1 1,0 1 60,0-1 1,-1 2 0,2 0-1,0 2 30,2 0 0,0 0 1,0 0-1,2 0 0,0 2 1,1 0-1,-1 0 1,0 0 167,0 0 0,-2 1-489,1-3 0,-1 0 0,-1 2-82,-1 0 0,1 0 0,-4-2-1738,0 0-134,-3 0 2175,-5 0 0,-4 0 0,-3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49.01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354 27 7827,'-3'-6'82,"-1"2"0,2 1 0,-2 0 537,-2-1 1,-4 1 0,-1 1 0,-1 1-437,-1 1 1,-3 0 0,-1 0 0,-4 0-142,-3 0 0,2 1 0,-4 0 0,1 2-371,-1 1 0,1-1 0,1 2 329,2 0 0,2-4 0,0 2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51.95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86 20 6876,'4'-3'-407,"-1"2"671,-3-4 337,0 4-219,0-2-218,0 3 0,-1 0 0,-1 0 0,-2-1-14,0-1 1,-1 1 0,0-1-87,-1 1 1,0 1-1,-1 0 16,1 0 1,-1 0-124,1 0 1,2 1-1,1 0-74,0 2 1,3 2-113,-3-1 1,3 0 54,0 0 1,0 0-1,2 1 37,0-1 1,2-2-1,-1 2 1,1 0 7,1-1 0,-1 1 0,0 1 68,1-1 0,1 0 0,0 1 86,1-1 0,-3 0 1,0 1 66,-1 0 0,1-1 161,-2 2 1,1-1-116,-3-1 0,0-2 0,-1 2 36,-1-1 0,1 0 1,-2-2-52,0 1 1,0 1 0,-3-3 0,1 2-64,0 0 0,1 0 0,-3-2-151,1 0 1,-1 0 0,1 1-222,-1 1 1,3-1-1,-1 1-122,0-1 1,0-2-553,1-1 986,1 1 0,3-5 0,0 3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52.99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86 7 7437,'4'0'742,"-2"-2"0,-2 1-221,-2-1 0,-2 1-37,-3 1 1,1 0-69,-1 0 1,1 1-146,-1 1 0,3-1-244,-1 1 1,3 1-120,-2-1 0,0 2-159,-3-2 198,3 1 1,1-1 54,1 0 1,0 1-142,-2-1 0,2-1 57,-3 1 0,4 2-62,-1 0 1,1 0 76,1 0 0,0-2 0,0 2 0,0 2 0,1-1 1,0 2-1,1-1 0,0 1 163,-2 0 1,0-3 0,0 0 0,0 1-9,0 1-31,0-2-147,0 2 10,0-3 1,1 1 6,1-2 130,-1-1 0,3-1-53,-2 0 1,1 0-26,4 0 1,0 0-1,-1 0-58,1 0 1,-3 0 0,0 0-106,1 0 0,-1 0-22,0 0 57,1 0 1,-1 0 5,1 0 1,-3 0-351,2 0 0,-2 1-576,0 1 73,-2-2 996,0 3 0,0-3 0,0 0 0,0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53.28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112 7 8252,'-1'-4'1507,"-1"2"-1231,-2 1 0,0 1 0,0 0 0,-1 0-125,-1 0 1,-3 0 0,0 0 0,1 0-820,1 0 1,0 0-1,1 0 1,-1 0 323,1 0 0,-1 0 344,1 0 0,-1 0 0,1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55.45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426 40 7835,'-6'-1'-323,"1"0"1,1-1-1,-1 0 1,1-1-1,-1 1 250,0 1 0,2-1 1,-2 1-1,1-2 23,0-1 1,1 3-1,1-2 45,0 0 1,-1 2-15,1-1 30,1 1-9,-2 1 1,4 0 86,1 0 1,0 0 307,2 0-224,-2 0 1,1 0 842,-1 0 214,-1 0-744,2 0 0,-4 0-206,-1-2 1,-2 1 0,-2-1-10,-1 1 0,1 1 0,-1 0 0,-1 0-12,-1 0 1,-3 0 0,1 0-1,-1 0-18,-1 0 1,0 0 0,0 0 0,0 0-45,-1 0 1,3 0-1,-2 0 1,0 0-72,-1 0 0,1 2 0,1 1 1,2 0-63,0 0 0,2 2 1,2-1-1,1 2-293,0 1 1,4-1 0,-1 1 0,2 0 0,2 1-237,2 1 0,3 2 344,2 0 0,1 2 0,3 0 0,0 0-203,0 0 0,2 0 0,1 0 0,-2 0 253,0 0 1,0 0-1,0 0 1,2 1-1,-1-2 1,0 0 152,0-2 1,3 1 0,-3 2 0,0 1 197,-1-1 0,-1-2 1,-1 2-57,-1 0 0,-2 2 1,-3-1-150,-1 1 0,-3 0 0,-2 1 0,-1 0-79,-3-1 1,-1-1 0,-7-1 0,-2 0 0,-3-1-15,-2-1 0,-2-1 0,-2-4 0,1 1 8,-1-1 0,1-1 0,3-2 1,-2 0 126,-1-1 1,0-2 0,-3 0 0,3 0-467,1 0 0,0 0 0,4-2 1,1-3-113,0-1 0,3-1 0,3-1 461,4-1 0,-1-5 0,3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58.29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80 7 6630,'3'0'756,"0"0"-252,-3 0-191,0 0 1,-1-2-257,-1 0-1,1-1 14,-4 3 0,1 0-24,-3 0 1,1 0-20,-1 0 0,3 0-30,0 0 20,2 0 0,-1 0 0,1 1-20,0 1 1,-1-1-61,1 1 34,1-1 1,-2 0-85,3 1 1,1-1 47,1 4 0,0-4 0,1 2 0,1-1-67,-1 0 1,1 1 0,1-1 0,-1 1 61,-1 0 0,2-1 87,-1 3 0,0-2 1,-1 3 197,0-2 1,0-2 0,-3 2 0,2-1 156,0 1-240,0-3 0,-2 5-76,0-1 1,-2-2 0,-1 1 0,0 0 7,0-1 0,-1-1 0,1 2-24,-1-1 0,1 0 1,-2-2-1,0 1-74,0 0 1,1-1 0,0-1-483,-1 0 1,1 0 0,0 0-298,-1 0 0,0-1 813,0-1 0,0-2 0,1-2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59.14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20 6615,'3'-3'1395,"-2"0"-902,5 3 9,-5 0-316,1 0 0,-2 1 1,0 1-109,0 2 1,0 2 0,0 0-1,0 1-19,0 0 1,0-1 0,0 1 0,0 0 0,1 1-303,1 1 0,-1-1 0,2-1 226,0-1 0,-2 1-81,4 0 0,-3-2 0,2 0-454,-2 0 27,1-4 389,-3 2 0,2-4 0,0-1 0,-1-2 9,0-2 0,-1 2 0,1-1 258,1 0-188,-1-1 1,2 2-1,-3 0 148,3 2 1,-3-1 0,3 1 263,0 0 0,-1 0-294,2 2 1,-2 0 0,3 1-1,0 1 1,0 2 0,1 2 0,-1 0-1,-1-1 1,0-1 0,-1 1 0,2 1-1,-1 1 1,0-1 45,1 1 0,-2-4 0,0-3 1,-1-4-1,1-2 0,-2 0-156,0-1 0,1 1 0,0-1 0,0 0 0,-2-1 0,0-1-170,0 1 0,0-1 96,0 0 1,0 0 0,0 3-191,0-1 0,0 0 0,0 1-293,0-1 0,-2 3 606,0 0 0,-3-1 0,1-1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5:00.70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39 8197,'0'-6'0,"0"-1"0,0 1 0,1 0 959,1 1 0,0 0-786,2 3 0,0 1 0,0 3 0,-1 2 0,-1 2 0,0 1 0,0 2 0,-2 1 0,0 2 0,0 0 215,0 2 0,3 1 0,0 1 0,-1 1-189,1 2 1,2-2-1,-1 1-66,0 0 1,2-1-36,-2 0 1,2 1 0,0 1-92,1 1 1,-1-3-1,-1 0 1,-1 0-21,1 0 1,-1-3-1,-1 1 1,0-1 0,-1-1-76,-1-2 0,-1-1 1,0-2-282,0 1 1,0-1-575,0-1 824,0-4 1,0 0 0,0-6-80,0-1 1,2-2-1,1-3 1,0-2 50,2-1 1,-1-3 0,0-2 0,1-2 113,1-2 0,-1 2 0,-2 0 0,1 3 129,0 0 0,-1 1 0,2 4 1,0 2 131,0 2 1,1 4-1,1 0 1,1 3 38,1 0 1,-1 0 0,-1 0-173,-1 0 1,2 3-1,0 2 1,0 2 0,0 2 32,0 2 0,-2-1 0,1 4 1,-1-1-40,-2 0 0,2 2 1,-2 0-1,1 1-1,0 0 1,0-3-1,0 3 1,1-2-81,0-1 0,1-2 0,-1-1 0,0-1 0,-1-1-90,-1-1 0,1 0 1,1-1-1,1-2-112,-1-2 1,1-1 0,-1-2-1,-1-2 143,-1-3 1,1-4 0,1-3 0,0 0 0,-1-1-1,-1-1 1,1-2 0,-1-3 0,0-1 0,-1-2 0,-2 1-1,0-1 1,-1 0 0,0 0 0,0 0 0,0 1-147,0 3 0,1 3 0,0 3 0,2 0 0,0 2 0,1 3 0,-2 0 0,2 3 0,0 0-1622,1 3 1693,1 1 1,-3 6 125,-1 2 0,5 4 0,0-1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5:02.09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 0 7979,'-4'0'-1624,"1"0"1999,3 0 1871,0 0-1896,3 0 1,-2 3-1,3 0-182,-1 0 1,1 2 0,-1 1-1,-2 1-138,0-1 1,-1 3-1,0 0 1,0 2 0,2-1-165,0 1 1,0-2-1,-2-2 1,0-1-255,0 1 1,0-1-529,0 1-219,0-1 21,0 1 1114,3-6 0,1-2 0,2-6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3.6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230 204 10205,'0'-6'0,"0"1"0,0 0 0,0-1 0,-2 1 0,-2-1 0,0 0 594,-2-2 1,-1-1 0,-1 2 0,-1-1 0,-2 0-1,-2 0 1,-2 1-119,0 2 1,0 0-1,1 4 1,-1-1-169,1 2 0,0 3 0,4 3 0,0 4-257,1 3 1,-1 7 0,3 3 0,1 2-138,2 4 1,0 2-1,2 1 1,1-2-77,0-1 0,4-4 0,2-2 0,2-2-192,1-1 0,1-2 0,2-4 0,0-2 31,2 0 1,-1-5 0,2-1-1,1-2-72,0-2 1,1-2 0,0-4 0,0-3 138,-2-2 1,0-1 0,-3-1-1,0-2 153,0-3 1,-2 0 0,1-4 0,-1 1 230,-2-3 0,-1-3 0,-1-1 1,0-2 755,-1-3-807,-2-4 0,-2 9 0,0-3-24,-2 2 1,-1 1 0,-3 4 0,1 1 30,0 2 0,1 4 1,1 3-1,-1 3 501,1 1-442,-2 2 0,5 6 0,-2 5 0,1 6 27,1 7 1,3 5 0,0 4-1,1 2-69,0 1 0,3 2 0,-2-1 0,1 0-69,0 1 1,-1-3-1,1-1 1,1-3-146,0-4 0,1-2 0,-2-3 0,2 0-1035,0-2 1,-1-1 0,2-3-1,1-1-1906,0 0 3054,0-2 0,4 1 0,-1-3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5:02.72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20 9748,'3'5'140,"-1"-1"0,1-2-49,-1 3 1,1-1 0,3 3-104,-1-1 1,-2-1 0,-1-1 0,1 1 8,0 1 1,-1 0 0,2-1 0,0-1 55,-1 1 1,0 1 0,1 1 0,1-1 32,1 1 0,-2-1 1,1 0-1,-1-1-50,0-1 1,1-1 0,-2 0 20,0 0 0,-1 0 0,1-1-132,-1 0-120,-1 0 170,2-2 0,-1-1 0,1-1 20,-2-2 1,0 0 0,-1 0 0,0-1-77,0-1 0,0 1 1,0 1-1,0-1 4,0-1 0,0-1 0,0-1 0,0-1-27,0 1 0,0 1 0,0 0 0,0 1-48,0-1 0,-2 1 1,-1-1 6,2 1 1,0-1-1,1 0-71,0 1 1,1 0-188,1 2 0,0 1-97,2 3 0,-2 0 500,2 0 0,-2 3 0,1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5:03.63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7957,'4'0'3,"0"0"425,1 0-426,-2 0-37,0 0 222,-3 0-5,0 0 0,2 1 1,1 1-1,0 2-108,0 2 0,-1 1 0,-2-1 0,0 1-21,0-1 1,3 1 0,-1-1 0,-1 1-22,0-1 0,-1 1 0,0 0 1,0-1-16,0 1 1,0-3-25,0 0 0,0 1 0,1 1-69,1-2 1,-1 1 39,4-3 0,-4 1 1,2-1-25,0 0 0,-2 0-16,4-2-26,-1 0 1,0-1 78,1-1 1,-4-2 0,2-1 0,-1-1-1,1 2-4,-2-1 0,0 1 48,-1 0 0,2 0 1,1-2 40,0 1-23,-1 3-51,4 2 0,-5 0 1,4 0-64,0 0 0,-2 2 1,1 3-62,-1 1 1,0-2 105,-1 0 1,-1-1 0,1 1 0,-1 1 0,-1 0 166,2-1 0,-1 0 0,2-2 0,0 2 1,1 0-1,0 0 0,0-1 0,1-1 1,1 0-1,1 0 831,-1 0-1185,-2-1 1,0-1 100,-2 0 0,-1 0 0,3-1 0,-1-1 39,-2-3 1,2 2 0,0-2 0,0 0 0,0-1 0,-1-2-1,0-1 1,0 0 0,0 0-98,-1-2 0,-1 1 0,0-1-71,0 2 0,0-2-32,0 2 0,-1 3 1,-1 1 276,0 0 0,-3 2 0,2 1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5:18.96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27 7725,'0'-7'1554,"0"3"-845,0 0 1,0 2 307,0-3-523,0 4 268,0-2 885,0 3 1417,0 0-1349,3 0-533,0 0-257,4 0-223,-3 0-254,-2 0-142,-2 0-844,0 0 1085,0 3-384,0-3 0,1 6-32,1-4 1,1 1-1,2-2 1,0 1-134,0 0 0,-2-2 1,2 1-2,0 1 0,3-1 0,1 1 1,-1-1-32,-1-1 1,2 2 0,-1 0 0,1 0 14,1-1 0,-2-1 0,2 2 0,1 0 9,0-1 0,-1 1 1,-2-1 10,0 1 0,3 1 0,-1-3 0,-1 0 0,1 0 12,1 3 0,-3-3 1,3 2-1,-2-1 33,-1-1 0,1 2 0,0 1 0,-1-2-4,-1 0 1,2 1-1,0 0 1,-1 0-38,-1-2 1,2 2-1,0 1 1,-1-2-67,-1 0 1,-1 0-1,1 0 1,0 1-18,-1 0 0,-2-2 0,1 0-97,0 0 1,-1 3 62,0-1 1,0 0 118,3-2 1,-1 1-29,1 1 1,-1-1-1,1 1-21,0-2 1,-1 3 112,1-1 1,-3 0 144,0-2 65,-2 0 103,1 0-239,0 0 1,-2 0-35,3 0 0,-1 0 41,1 0-165,-3 0-2,2 0 0,-2-2-18,1 0 9,-1-1-87,2 3-253,-3 0-4409,0 0 2619,3 0 1400,-2 0 1,1 1-141,-2 1 0,0 0 0,0 1-2197,-2 0 3091,-2 0 0,-6-3 0,0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5:20.58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105 20 7728,'0'-6'1143,"0"2"1,0 0 715,-3 1-317,3 1-634,-3 2 1,3 0 0,2 1 0,0 1 843,0 2-1673,-2-1 391,0 3 0,0-5 865,0 4-496,0-4-730,0 2-103,0-3 0,1 0 1,0 1 91,2 1 0,-1-1-344,-2 4 1,2-3-1,1 2 166,1-2 1,0 4-1,3-2 39,-1 2 0,3-2 0,0 0 23,1 2 1,-1-1 0,2 0 0,1-1 4,0 1 0,-1 1 0,0 1 0,0-1 24,-1 1 1,-1-3 0,-2 0 0,0 1-156,-1-2 0,-2 3 0,-2-1-86,-1 0 1,-1 0 0,-1-2 187,-1 0 1,0-1 0,-2-2-1,-1 1-85,-1 1 99,-1-1 1,3 2-1,0-3 32,-1 0 0,1 0 37,0 0 1,0 1 32,0 1 0,-2-1-29,1 1 1,0-1-1,-2-1 1,1 0-30,-1 0 0,0 0 0,1 0 0,-1 0-54,1 0 1,-1 0 0,1 0 0,-1 0-53,1 0 1,-1 2 0,1 0 4,-1-1 1,0 0 0,1 0-1,-1 0 20,1 1 0,-1 1 1,1-1-1,-1 0 21,1-1 1,-1 0 0,0 0-1,1 0 38,-1 2 1,1-1 0,-1-2 1,1 0 1,1 1 0,1 0-301,-1 1-139,2 0 357,0-2 0,2 0 1,0 1-498,-1 1 485,0-1 0,2 3 192,0-2 1,0-1-38,2 1 0,-1-1 1,1 1 1,0-1 233,0 1 34,-1-1-252,2-1-41,-3 0-9864,0 0 9556,0-3 0,-3-1 0,-1-2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5:21.29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85 66 8172,'-6'-3'-329,"2"-2"1,0 3-1,3-1 724,-1 0-102,0 2 0,2-4 391,2 3-352,-1 0 0,4 1-8,-3-1 1,1 0 99,-3-2-421,0-1 180,0 2 1,-3-3 306,1 2-305,0 1 1,2-1-1,1 3 134,1-2 1,-1 1 471,4 2 139,-4 0-107,2 0-484,-3 0 0,0 3 1,0 2-116,0 0 1,-1 2 0,0-1 0,-2 2-90,-1 0 1,3 0 0,-2 1 0,1 0-46,0 0 0,0 2 0,2-2 0,0 0 24,0 1 1,-1 1 0,-1-2-90,0 1 1,0-1 0,1 1 0,0 0 0,-1-2 51,0-1 1,-1 0 0,0-1-466,0 1 1,1-1 0,-2-1 0,0-2-1,1 1 1,-2-1 0,-1-1 0,2-3 0,1-2-1,1-1-7554,0 0 7942,0 2 0,-1-6 0,-1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5:55.0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315 1 9260,'6'0'0,"0"0"1472,-1 3 1,-2-3 481,-1 2-964,-1-1 93,2-1-863,-3 3 0,0-1 0,0 2-97,0 1 1,0-1-157,0 0 81,0-3 0,-1 2 1,0-2 36,-1 1 1,0 0 0,1 1 2,-1 0 1,1 0-72,-1-1 0,0-1 0,1 2-161,-1 0 172,-3-2 0,4 2-42,-1-1 1,-2 0 68,0 2 0,1-2 0,0 2 0,1 0 0,-1-1-7,-1 2 1,3 1 0,-2 1 0,0-1 0,2 1-66,-1-1 1,0 1 0,1 0 0,-1-1-23,0 1 0,-1-1 31,1 1 0,-1-1 1,1 1-1,-1-1-8,-1 1 0,0-1 1,3 1-1,-1 0 10,-3-1 1,3 1 0,-2-1-6,2 1 0,-3-1 1,3 1 0,1-1 0,-2 2 1,0 0-1,0 0 1,-1 0-1,1 0-8,0 1 1,-1-2 0,1 2 7,-1-2 1,2 1-1,-1 0 1,-1 0 1,0 0 0,2 0 0,-1-2 0,0 1 20,1-1 0,-1 3 0,0 0 0,0-1 3,1 2 0,-1-3 1,1 3-1,-1-2-10,0 1 0,1 3 0,-1-1 0,1 0 0,-1 1-41,0-1 1,1-2 0,-1 1 0,1 1 54,0 0 0,-3 1 0,3-2 0,-1 1-22,0 0 0,-2-2 1,3 1-2,1-1 0,-2 2 1,1-2-1,-1 0 0,1-1 3,0 1 1,-1 2 0,2-1 0,-1 0 0,-1-2 0,1 3 0,0-1-4,1 0 0,-1 0 1,1 2-1,-2-2-6,2-1 1,-2 2 0,1-1 0,0-1-1,0 1-166,-1-2 1,-2 0 0,1 0-7,-2 0 0,2 1 0,1-2 0,1-1 79,0 1 0,-2-3 0,2 1 88,0 0 0,-1 0 0,1 3 0,1 0 185,0 0 0,1 4 0,0-1 0,0 1 105,0 1 0,0 1 0,1-1 0,0 3-105,1 1 0,0 2 0,-1 1 0,1 1 0,0 2-69,-1 0 1,1-2 0,-1 1 0,1-1-74,0-2 0,-2-1-38,0-1 0,0-2 0,0 2 0,0 0 0,0-1-394,-2 0 432,1 2 0,-5-4-79,2 1 0,0 0 0,0-1 0,-1-1 0,1 0 26,0-1 0,2-2 0,-1 0 0,1 1 0,0-2 44,0 1 0,2-1 0,0-1 0,0 1 77,0-1 0,0-1-18,0 0 1,0 0 0,0 1-1,0 1 1,0-1-17,3-1 1,-3-1 0,3 1-1,-1-1-13,1 1 1,1 0 0,-2-1 0,0 1 25,1-1 1,-1 3 0,1 0-1,0-1-111,-1-1 46,1 2 1,-1-1-1,1 0-11,0 0 0,-1-1 0,-1 1-54,1 1 0,-1-1 1,1-1-1,0 0 0,-1 1 26,1 1 0,1 0 1,-3-3-1,0 1 1,0-1-17,3 1 0,-3 2 0,2-1 93,-1 0 1,0 0 0,0 0 0,2 1-38,-2-1 1,2 2 0,-1-1 0,0 1 66,1 2 0,-2-2 0,2 1 1,-1 0-1,0 0 44,0 0 1,1 0-114,-1 2 0,1-2 0,-2-1 1,2 2-1,0 0-25,0-1 1,0 1 0,-2-1 4,1 1 1,3-1 0,-2 0 0,0 0 0,2 0 0,-1 0-1,0 0 0,0 2 1,1 0-1,-1 0-1,2 0 0,-3 0 0,2 0 1,-1 1 5,0 1 1,1-1 0,0 1-1,1-1 0,-1-1 0,0 1 10,0-1 1,-1 0 0,3-1 0,-1 0 0,1-1 24,-1 0 1,1 2 0,-1 0-1,1 0 1,0 0 3,2 0 0,-2 0 1,2 0-1,-2 0-5,0 0 0,0 0 0,1 1 2,1-1 1,0 2-1,-3-1 1,1 0 0,0-3 17,2 1 1,-2-1 0,1 1 0,-2-1-22,1 1 1,-2-2 0,4 1 0,-2 0-19,0 2 1,1-2 0,2 0 13,0 0 1,-2 1 0,1-1-1,1 0-20,1 1 0,-1 0 1,1 1-1,1 1-5,0-1 1,0 0 0,0-1 0,-1 0-2,0-1 7,2 0 0,-1 0 0,0-1 1,-1 0-6,0 0 1,-1-1 0,-1 1 0,0 0-2,0 0 0,2-2 0,-3 2 32,0-1 1,3-1-1,-1 1 1,0 0 0,-1-1 101,1 0 1,-2 2-1,3-1-123,0-1 0,0 0 0,0 0 0,-1 0 1,1 1 4,0 1 0,0-3 0,2 2-4,0-2 0,0 2 0,0-1 0,-2 0 0,0-3-27,-2 0 0,2-1 0,-2 3 4,-1-1 0,1 1 0,0-1 1,0 0-33,0-2 1,-2 2 0,3-2 0,-1 0-1,-1 1 36,0 0 1,2 0-1,-1 0 56,1-1 1,-1 3-1,2 2 1,1-1-1,0 0 223,1 0 1,1 0 0,0 2-131,2 0 1,-1 1 0,-2-2 0,0 1 0,0 0-4,0 0 0,1 0 0,-1 2 1,2-2-37,0 0 0,3-2 1,-1-1-1,1-1-97,-1 1 1,0 0 0,2-1 0,0 1-101,-2-1 0,-2-1-57,3-1 0,-4 0 0,2 2 0,-3-1 122,0 0 1,1-2 0,-1 2 0,0 0 0,0-1 34,0 0 0,0 1 0,0-2 0,0 0 0,1 0 87,1 1 0,0-2 0,2 2 76,-1-1 0,0 1 0,-2-2 0,1 0 66,0 1 0,-1-1 0,-1 1 0,1 0 1,0-1 48,2 1 0,2-1 0,-1 1 0,2 0-101,1-1 0,0 1 1,1-1-101,1-1-79,0 3 1,-3-3-1,0 1 30,-1-1 1,-1-1-1,-3 0 1,1 0 0,1 0 55,0 0 1,-2-1-1,4-1-26,0 0 0,1-1 1,0 2-1,2-1 1,0 0 106,1 1 1,0-1-1,-1 0 1,2 1-44,0 0 1,4 1 0,3 0-127,0 0 0,6 0 0,-1 0 0,0 0 0,-1 0 0,-1 0 0,0 0 0,-1 0 0,2 0 0,1 0 0,0 0 0,2 0 0,-4 0 0,-2 0 0,-2-1 0,1 0 0,2-1 0,0 0 0,0-2 0,0 1 0,-1-1 0,0 1 0,-2 0 0,-2 0 0,0-1 0,1-1 0,-1 2 0,0 0 0,1 0 0,-1-1 0,-1 0 0,-2-3 0,-2 0 0,-2 1 0,-2-1 0,-2 1 0,0-1 0,3 1 0,-3-1 0,2 1 0,-1-1 0,1 1 0,1-1 0,1 0 0,0-2 0,-1 2 0,1-3 0,0 1 0,-1 1-127,1-1 0,0 2 0,1 1 0,2-1 0,0 1 1,0 0 0,2 1 0,-1 1 41,1-2 1,0 1 0,-1-1 84,-3 1 1,0 0-1,-2 0 1,-1-1 0,-1 0 305,2-1 0,2 1 0,0-1-260,1 1 1,1-1-1,1 0 1,1-1 0,-1-1-80,-3 1 0,0 0 0,1-1-107,-1-1 0,3-1 0,-1 0-141,0 0 0,-1-2 1,2 0-1,1-2-217,0 0 0,-4-3-72,-1 0 1,-3 1 0,1 0 0,-3 0 0,-1-1 0,-1 1-1,-1 1 1,-1 2-709,-2 0 0,-2 2-140,0 1 650,-3-2-176,-2 3 0,-2-2 944,0 1 0,0 1 0,0 4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5:57.4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269 7 8274,'4'-3'1905,"-2"0"1,-2 6-1802,0 1 1,0 2 0,-2 1-96,0 2 1,-2-1 0,2 2-1,-1-1 1,1 0-11,0 1 1,-2-2-1,1 2 1,0 0 42,0 0 1,0-2 0,2 2-8,-2-1 0,0-2 0,2 2 0,-1-2 0,0 1 34,2 0 1,-3 0 0,1 3 0,1 0-11,0-1 1,0 3 0,0-2 0,-2 0-54,-1 0 0,2 2 1,-1-3-1,-1 1-33,0 0 0,2-3 1,-2 2-1,-1 0 5,2-2 1,-2-1 0,2 0-1,-1 1 1,0-1-120,0-1 0,-1 1 91,3 2 0,-1 0 0,1-3 0,0 1 1,-1-1-28,0 1 1,-2-1 0,3 1 136,1-1 1,-2-1 0,0-1 0,0 1 87,0 1 1,-1 1 0,1-1-112,-1 1 0,1-1 0,-2 1 0,2-1-53,0 1 1,3-1 0,-3 1 0,2 0-33,-1-1 0,1 1 1,-1-1-1,1 1 68,1-1 0,-2 1 1,0-1-1,0 1 3,2-1 0,-1-1 1,-1-1-1,0 1 45,-2 1 1,2 1-1,0-1 1,1 1-41,-1-1 0,0 3 0,-1 0-35,0-1 0,0-1 1,1 0-1,0-1 1,0 1-58,-1 2 1,2-2-1,-3 2 1,1-2-175,2 0 1,-3-1-381,-1 1 1,2 0 0,-2-2 0,1 0 0,0 0-2183,-1 0 2800,4-2 0,-5 3 0,2-3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6:00.3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97 7991,'4'0'1978,"1"0"-1162,-4 0-280,2 0 1,0 0-392,1 0 0,0 0 0,0 1 84,-1 1 0,0-1-89,-1 1 1,1 0 0,2-1 100,-1 1-130,-2 0 0,1-2 82,-1 0 1,2 3-34,3-1 0,-3 0 0,0-1-51,1 1 0,-1-1 0,0 1-9,1-1 0,1 1 0,1 0-106,-1-1 0,1 1 0,0-1 0,-1 1 130,1 0 1,-1 1-57,1-1 1,-1 0-1,1-2 1,-1 0-1,0 1 37,-1 1 1,0-1 0,0 1-1,1-1-62,0-1 0,0 1 1,-1 0 38,-1 1-36,1 0 0,3-2 1,1 0-35,-1 0 1,0 3 0,0-1 0,1-1 0,0 0 40,0-1 0,1 2 1,0 0-74,-1 0 0,1 1 0,-1-1 0,1-1 38,-1 0 1,2 0 0,-2 0 0,-1 1 21,2 0 0,-3-1 0,2-1 0,-2 2 12,0 0 0,-3 0 0,0-2-38,1 0 1,-1 0 0,0 1 36,2 1 0,-1-1 13,2 1 0,-1-1 0,1-1-28,0 0 1,-1 0 0,1 0-1,-1 0-39,1 0 1,-1 0 0,1 0 0,-1 0 0,1 0-15,-1 0 0,4 0 0,0 0-19,0 0 1,0 0 0,-4 0-1,1 0 28,-1 0 1,-1 0-1,-1 0 1,1 0 8,1 0 1,1 0 0,-1 0-14,1 0 1,-3 0 0,0 0 0,1 0 0,1 0-47,1 0 0,-1 0 1,1 0 1,0 0 0,1 0 0,1 0 31,-1 0 1,-1 0 0,0 2-54,-1 0 1,1 0 66,-1-2 0,1 0 0,0 0 34,-1 0 1,1 0 0,-1 0 0,1 0-9,-1 0 1,1 0 0,0 0-11,2 0 1,-1 0 0,3 0 0,0 0-3,-1 0 0,1 0 1,-1 0-1,-1 0 1,1 0-4,-2 0 1,1 0-1,0 0 1,-1 0-3,-1 0 0,0 0 1,-1 0-1,1 0 1,-1 0-1,1 0-2,0 0 15,-1 0 0,1-1 0,-1 0 0,1-1-9,-1 0 1,1 2-1,-1 0 1,1 0 0,-1 0 2,1 0 0,-1-1 1,-1-1-1,-1 0 0,1 1 0,1 0 0,1 1-2,2 0 1,-2 0 0,2 0-1,-2-1-6,0-1 1,2 1 0,-1-1 0,0 2 0,0 0-49,1 0 1,-1 0 0,2 0 17,0 0 0,1-1 0,0-1 0,2 0 0,-1 1 5,-1 0 0,1 1 0,-3-1 49,1-1 1,-2 1 0,1-1 0,-2 1 256,-3-1-143,2 1-70,-3-2 1,4 1-1,0-1 1,-1 0 13,1 0 1,-1-1 0,1 1-1,-1 2 34,1 0 0,2-1 0,0-1 0,1 0 3,2 0 0,0 1 0,1 1-44,0-1 1,0 1 0,1-1-1,-1-1-21,0 1 0,-2-1 0,-1 2 0,-1-1-32,-1 0 0,0-1 1,-2 1-1,0 0 40,-2-1 1,2 2 0,-2-2-1,0 1-25,0 0 0,1-1 1,1 2-1,0-2 30,-1-1 0,0 3 0,0-2 0,1 1-6,3-1 1,-3 0 0,2 2 0,0-2 1,-1-1 1,-2 3 0,0-1-39,0 1 1,0-1 0,2-1-44,0-1 0,-3 3 44,0-1 0,1-1-104,1 1 0,-1-3 0,-1 3 57,1 1 1,1-1 0,0 1 0,1-1 12,-1 0 1,-1 1-1,-1-1-62,1 0 1,0-1-246,0 1 20,1 1 0,-5-4-306,3 3-2018,-2 0 1132,1-1 0,-4 2 0,-1 0 1490,-3 2 0,-3 0 0,-2 2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6:07.5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8170,'0'4'8033,"0"-1"-5518,0-3-963,0 3 1,0-2 900,0 4-755,0-4-837,0 2 0,3-2 0,-1 1-974,-1 2 1,1-1 160,0-1 1,-1 0 0,1-1 0,1 2 0,0 0-2,0 0 1,-1 0-48,3-1 0,-1 2 0,3 2 0,-3-2 0,0-1 0,-1-1 0,1 0 0,-3 0 0,4-1 0,-2 0 0,1 2 0,-2-1 0,3-2 0,0 0 0,-2 1 0,-1 0 0,1 1-64,1 0 1,2-1 0,-1 1 0,-1 0-106,1-1 1,-1 1 111,0 0 1,1-1 0,1 1-1,1-1 1,-1 1 11,1 0 1,-3 0-1,1-2 1,0 1-23,1 1 1,-2-1 0,0 1 0,1-1-16,-2 1 1,3-1 0,-1 1 7,0-1 73,2 2 0,-1-2 0,0 2 0,-1-1-42,0 0 1,-3 0 0,2-2 14,1 0 0,-1 1 0,0 0-37,1 2 0,1-1 1,1-2 3,-1 0 1,-1 0 0,-1 0 55,1 0 1,1 2-23,1 0-11,-4 0 0,3-2-29,-2 0 1,2 0 0,1 0-11,-1 0 1,1 0 0,-1 0 46,1 0 1,-1 0 0,1 0 51,0 0 0,-1 0 0,1 0-27,-1 0 1,-1 0 0,-1 0 0,1 0 0,0 1 24,-1 1 1,2-1 0,-1 1 59,0-1 1,0-1 0,-1 0-26,1 0 0,-1 0 1,0 0-201,1 0 133,-2 0 1,3 0 0,-2 0-14,2 0 1,-1 0 0,-1 0-97,1 0 1,1 0-7,0 0 1,-1 0 66,-1 0 1,-2 0 151,3 0-120,-4 0 1,5 0 55,-2 0 1,2 0 0,1 0-36,-1 0 0,1 0-25,-1 0 0,1 0 27,-1 0 1,-1 0 0,-1 0 36,1 0 0,1 0 0,1 0 120,-1 0 0,-1 0-12,-1 0 1,0 0 0,3-1-71,-1-1 0,-1 1 0,-1-1-123,1 1 62,-2 1 1,3 0 0,-2 0-39,2 0 0,-2-2 39,1 0 216,-1 0 0,3 2 1,-1 0-178,1 0 1,-1 0-1,1 0 1,0 0-1,-1 0-44,1 0 1,-3 0 0,0 0-285,1 0 1,1 0 218,1 0 0,-1 0 10,1 0 1,-1 0 47,1 0 0,-3-1 0,1 0 154,0-2-152,-2 1 1,3 2-28,-2 0 1,0 0 0,0 0-87,1 0 1,1 0 0,0 0-23,1 0 0,-3 0 44,1 0 0,-1 0 22,3 0 1,-3 0-1,0 0 116,1 0 0,1 0-83,1 0 0,-1 0 0,1 1 0,-1 0-1,1 2 0,-1-1 1,1-2-71,0 0 85,-4 0 1,3 0-7,-2 0 0,0 0 31,0 0 1,1 0 4,1 0 1,1 0-1,-1 0-60,1 0 1,-1 0 26,1 0 0,0 0 0,-1 0 9,1 0 0,-3 0 1,0 0 3,1 0 1,-1 0 15,0 0-21,1 0 0,1 0 10,1 0 1,-3 0-1,1 0-5,0 0 15,1 0 0,-2 0 0,0 0 0,1 0-1,1 0 1,-1 0 0,-1 0 8,1 0 110,1 0 0,-2 0 0,1-1 125,0-1 1,-2 1-1,2-1-54,0 1 0,-2 1 0,2 0-32,0 0 0,-2-1 0,2 0-120,0-1 1,-1 0-1,0 2-45,1 0 0,-1 0 0,0 0 0,0-1-36,0-1 0,2 1 1,-2-1 63,2 1 1,-2 1 0,1-1-53,0-1 1,1 1-1,0-1 81,1 2 0,-1 0 0,1 0 1,-1 0-22,1 0 0,-3 0 0,1 0 0,0-1 0,1-1-21,0 0 1,-1 0 0,-1 2-2,1 0 1,-1 0 0,0 0 0,0-1-138,0-1 141,2 1-74,-5-2 1,4 1 84,0 0 1,1 0 0,-1 1-1,0 0 1,0-1 177,0 0-187,1 1 1,0 1 0,1 0 0,-1-2 0,1 0 0,-1 1-7,1 0 0,0 1-8,-1 0 1,1-2-1,-1-1-8,1 2 0,-3 0 0,0-1 40,2 0 1,-1-2 0,2 1-1,-1 1 159,1-1-186,0 3 1,-1-3 0,1 2 0,-1-1-103,1 0 0,-1 0 0,1 2 72,-1 0 1,1 0 0,-1 0 23,1 0 1,0 0 0,-1 0 12,1 0 1,-1 0-1,1 0 205,-1 0-184,-2 0 0,2 0 0,-2 0 48,2 0 1,0-2-4,1 0 0,0 0 0,-1 2 1,1 0-79,-1 0-1,1 0 0,-3 0 0,0 0 0,1-3 0,1 1 0,1 1 0,-1 0 0,1 1 0,0 0 0,-2-1 0,0 0 0,0-1 0,-1-1 0,3 3 0,-3-2 0,0 0 0,2 1 0,-3 0 0,2 1 0,0 0 0,-2 0 0,2 0 0,-3-2 0,2 0 0,1 0 0,-1 1 0,0 1 0,1 0 0,-1 0 0,0 0 0,-1-3 0,-1 3-126,1-3 0,-2 3-1106,3 0-1480,-2 0-642,1 0 1,-9 0-3672,-3 0 7025,-2 0 0,-5 3 0,-1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7:43.71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255 11 8348,'5'-3'2431,"-2"2"-2261,-1-2 1,-2 2 0,-2-1-1,-2 1-54,0 1-13,1 0 0,-2 0 84,2 0 1,-2 1-127,0 1 1,-1-2 0,1 2-65,0-2 0,-1 0 0,0 0 0,-1 0-102,-1 0 0,-1 0 1,1 0-1,0 0-88,0 0 0,1 2 0,0 0 1,1-1 4,1 0 0,-1-1 0,1 0 144,0 0 1,0 0 0,1 2 47,1-1 0,1 1-21,-2-2 1,1 0-1,-3 0-53,1 0 1,2 0 16,-1 0 0,2 0 0,-1 1 46,1 0 0,-2 1 0,2 1 24,-1-1 0,2 0 1,-1 0 44,2 2 1,-2-1-33,0 0-63,-2-2 1,1 2-1,-2-3-203,-1 0 1,3 0 117,-1 0 1,3 0 102,-3 0 63,3 0 0,-2 0-58,1 0 1,1-2 4,-3 0 0,3 0 0,-1 1-23,0-1 1,0 0 3,-1 2 9,2 0 254,-2 0-39,3 0 0,0 2 0,1 2 0,0 1-213,1 0 1,0 0 0,-2 0 0,0 1-46,0-1 1,0 2 0,1 0 0,1 0 127,-1 1 1,0-2-73,-1 1 0,0 1 1,0-1-1,0 0 2,2 0 1,-1 1 0,1 1 0,-2 0 1,0 1 1,0-2 0,0 1-1,0 0 1,0-1 0,0 1 0,0 1 0,0 0 0,0 0 8,0-1 0,0 1 1,0-2-1,0 1 40,0 0 0,2-1 1,0 1-1,-1-1 34,-1 0 1,1-1 0,0-1 0,1 1 48,-1 0 1,0 0 0,-1-2-9,0 0 0,2 1-162,-1-1 1,1-2-79,-2 1 1,0-2-56,0 1 203,0-2 11,0 4 126,0-2 1,0 1 208,0-1-367,0-2-211,0 2 187,0-3-62,0 2 0,1-1 111,0 3 1,1-3 104,1 1 0,-1-2 0,1 1-15,-1 1 1,2-2 0,0 2-83,1-1 0,0-1 0,0 0 0,1 0-31,1 0 0,0 0 0,1 0 0,0 0-65,0 0 1,1 0 0,0 0 0,-1 0-136,0 0 1,1 0 0,0 0-176,1 0 0,-1 0 0,-1 0 1,0 0-1,-2 0-95,0 0 1,0 0-295,-1 0 0,0 0 0,1 1 749,-1 1 0,0 0 0,0-2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4.8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150 182 8186,'3'-8'62,"1"0"1,0 1 0,-1-2 0,0 0 318,0 1 1,-2-1-1,-1-2 1,-2 0-94,-2 1 0,0-1 0,-2 0-102,1 0 1,-1 3-1,-1 1 1,0 2 167,1 1 0,-2 0 1,0 2-1,0 1 14,-2 0 1,0 4 0,0 1 0,-1 2-184,0 3 0,1 4 1,1 1-1,0 3-62,2 2 0,0 3 1,3 3-1,3-2 144,0 1-189,1-4 1,1 1-96,0-3 1,1-3 0,3 0 0,2-1 0,0-2 48,0-1 1,3-1-1,-1 0 1,2-2-372,1-2 1,1 0-1,3-5 1,-2 0-78,1-2 0,2-3 0,-3-3 1,-1-1 273,0-1 1,-2-3 0,0 1-1,-1-2 152,-1-2 1,0 0-1,-2 0 1,0-1-34,-1 0 1,-1-4 0,-2 1-1,-1-2-46,-1-1 1,-1 0-1,-1 1 1,0 3-3,-1 3 1,-2 5 0,2-1 265,-1 3 1,1 2 0,-1 2 0,2 2 0,-1 4 0,1 3 1,1 3-90,0 5 1,2 3 0,0 3 0,1 3 175,-1 1 1,2 1 0,-2-1 0,1 0 141,1-2 0,1-3 1,0-1-1,1 0-429,1-3 1,-1-1-1,1-2 1,-1-1-104,0-1 1,1-2 0,1-3 0,-1-1-359,1-1 1,3 0 0,-1-3 0,1 0-73,0-3 0,1-3 0,-3-2 279,0-1 1,-2-1 0,2 1-1,0-2 1,0 0 106,0-3 0,-2 0 0,0 0 1,-1-1-1,-1 1 0,0-2 0,0 0 1,-1 0 427,-3 0 1,0 1-1,-1 3 1,0 2-78,0 2 1,0-1-1,-1 3 1,0 0 403,-1 1 0,0 3 402,0-1 1,2 4-657,-2 2 0,1 4 1,2 6-1,0 4-88,1 3 1,1 1 0,0 3 0,0 1 98,1-1 0,-1-1 1,1-1-1,0-3-72,0-1 1,2 2 0,-1-3-1,0 2-193,1-2 0,-3 1 0,1-5 1,0-2-176,-1 0 1,1-4 0,-2 2-857,1-2 358,-2-3 1,2-2 0,-2-2 245,1-3 0,0-3 1,-2-3-1,0-1 86,0-1 1,0-6 0,0 1-1,0-2-608,0-1 722,0 1 0,-1-4 1,0-1-44,-1-1 0,-1 0 0,0 0 1,1 1 118,0 3 1,0 2-1,2 1 106,0 4 1,0 2 0,0 3 0,0 2 0,2 2 211,2 1 0,1 2 0,2 2 0,0 0-82,2 0 1,-2 2 0,1 2 0,1 1 94,-1 0 1,-1 3 0,1 1 0,0 3 44,-1 0 1,-1 6-1,-2 1 1,0 5-121,0 2 1,-3 1 0,1-2 0,-1-2-400,-1-1 1,0-3 0,0-2-248,0-2 1,0-2-1,0-3 1,0-1 44,0-2 1,2-2 0,2-1 21,0-2 0,2-6 0,-1-2 0,1-3 98,1-3 1,1-2-1,1-2 1,0-2 252,1-1 0,-1-1 0,1-3 0,-2-3-51,0-2 0,-1 2 1,-2-1-1,1 4 257,-1 2 0,0 3 0,1 3 0,-1 3 259,0 3 0,1 2 0,-1 2 0,0 2-129,1 1 0,-1 2 1,1 0-1,1 2-147,0 1 0,0 5 0,-2 1 94,-2 3 1,4 1 0,-2 2 0,1 2 0,0 2-14,-1 3 0,1 0 0,-1 3 0,0-2-47,1 0 1,2-2 0,0 0-1,2-2-506,-1 1 1,3 1-1,-2 1 1,2-2-417,1 0 1,-1-2-1,0-2 1,-1-2 117,0-1 1,-1-3-1,0-1 1,-2-2 607,0-3 0,1 1 0,0-2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7:44.1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207 27 7871,'-5'0'862,"0"-2"0,-1 1-639,-1-1 0,1 2 0,-2 0 0,1 0 0,-2 0 1,0 0-1,1 0 0,-1 0-15,1 0 1,-2 0 0,1 0 0,-1 0-362,-1 0 0,1 0 0,1-1 1,0 0-470,-1-1 0,3 0 0,0 1-88,1-1 0,0-2 710,1 3 0,0-3 0,0 1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7:45.34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17 7791,'0'-3'4634,"2"1"-4558,1 1 0,2 4 0,-2 0 0,-1 2 1,-1 2-1,-1 0 0,0 0 0,0 0 0,0 1 1,0-1-1,0 2 0,0-2 0,0 2 0,0-2 1,0 1-1,0 1 0,0 0 0,0 1 1,0-2-1,0-1 0,0 0 0,0-1 0,0 2 1,0-2-1,0 0 0,0-1 0,-1 0 0,0-2-445,-1-3 0,0-1 0,2-2 0,0-1 0,0-2 0,0 0 206,0-1 0,0-1 1,0 1 67,0-2 1,1 1 0,0 0 0,1-1 0,0 1 0,-1-1 0,1 1 0,0-1 0,0 2 0,0 0 0,1-1 0,0 1-149,0 1 1,2 0 523,-1 1-259,0 2 1,2-2 0,-1 2 0,0-2 37,1 0 0,-1 2 0,0 0 52,0 1 0,1 0 0,-1-2 40,0 2 1,-1 2 156,-1 0 1,-1 0-115,2 0 1,-1 0-145,3 0 0,-3 0 0,-1 1 0,0 2 83,-1 0 0,2 0-100,-1 3 1,-2-3 0,3 1 0,-2 0 0,1 0 43,-1 2 1,0 0 0,1 0-1,-1 1 36,1 0 1,-1 0 0,0 0 0,1 0-41,-1 1 0,1-1 1,0 1-1,0 0 24,0 0-102,-1 1 0,3 1 1,-2-1-78,1-2 0,-1 0 1,1-1-1,0 1-232,0 0 0,-2-3 0,2-1 0,0 1-594,0-1 1,-1 1-1,2-1 298,0 0 1,0 0 0,2-3 0,-1 0 608,0 0 0,3 0 0,0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7:46.30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117 142 7868,'0'-3'303,"2"2"1,-1-2 846,3 2-652,-3-1 1,1 1-77,-2-1 1,0 1-291,0-2 0,0 1 0,-1-2 0,-2 1-9,0 0 1,1-1-56,-1 2 0,-1-2-31,-1 0 0,0 1 0,-1 0 0,1 1 17,0 1 0,-1 0 1,-1 1-1,0 0 26,1 0 0,-2 0 0,1 1 1,1 1-90,0 1 0,1 2 1,-1 0-1,1 1-16,0-1 0,1 2 1,1 1-1,1 0 1,1 1 103,0-1 0,1 2 81,0-1-144,2 1 0,0-1 0,1-1 6,1 2 1,0-1 0,0 1 0,0-2-1,0 0 20,1-2 1,0 0 0,0-1-1,1 0 1,-1-1-16,0 0 1,1-3 0,-1 1 0,0-1-119,1 1 1,-1-2 0,0 2 24,0-2 0,1-2 1,-1-1-1,0 0 0,-1-1 1,-1 1-1,1-1 1,0 1-1,-2-2 0,1 1-160,0-2 277,-1 1 0,2-2 1,-3 0-1,1 0-25,1 2 1,-3-1 0,2 1-1,-2-1 1,0 0 0,0-1-1,0 0 1,0 1 0,0-1-1,0-1 1,0 1 0,0-1-1,0 0 1,0 0 0,0 0-1,0 0 1,0 0 0,0 0-1,0 0 1,0-1 0,0 0-1,0 1 1,0-1 0,0 2-1,0-1 1,0 2 0,0 0-1,0 0 1,0 1 0,0 0-1,0 0 275,-2 2 1,2 1 0,-2 5 0,1 3-1,1 0 1,0 1 0,1 1 0,0 2-190,1 2 0,0-1 1,-1 1-1,1 1 0,0 1 1,0 0-1,0 2 1,0 0-1,1 0 0,0-1 412,1 1 0,1 0-646,0-2 0,1 1 1,-2-3-1,0 0-361,0-1 1,-1-1 0,3-1-1,-1-2-96,0-1 1,1-2 0,-2 1-1007,0-2 1,1-2 0,-2 1 1584,2-1 0,0-4 0,1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7:47.36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9211,'3'2'354,"0"1"0,-3 3 0,0-1 0,0 2 1,1 1-1,1 0 0,-1 1 0,0 0 283,-1-1 1,0 1-1,0 1 1,0 0-254,0 1 0,0-3 1,0 4-1,0 0-155,2 1 0,-1-1 0,1 1-355,-2 0 1,0-2-1,0 1 1,0-2 0,1-2-1,0 0-1561,1-2 0,-1 2 779,-1-1 0,0-2 0,0-1-2049,-2 0 2957,1-2 0,-3 3 0,1-2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7:47.96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456 1 10160,'-5'0'380,"2"0"0,-1 2 0,0 0 0,-1 0 1,0 1-1,0 0 0,-1 1 166,1-1 0,-2 1 1,-1-1-1,0 0-367,-1-1 0,-2 0 0,-1 1 0,-2-1-162,1 0 0,-3 0 0,0-2 0,-1 0-290,0 0 1,1 2-1,0 0 1,0-1-163,2-1 1,0 2 0,1 0 0,1-1 7,1 0 1,-1-1 0,-1 2 0,2-1 131,0 0 1,2 0 0,0-1 0,0 0-59,1 0 0,-2 0 0,3 0 0,0 0-69,0 0 1,1 0-1,-1 0 1,1 0-175,0 0 596,1-2 0,0-1 0,-1-3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7:49.25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21 6759,'0'-3'4341,"0"1"-2118,0 2 1,0 2-2161,0 2 1,0 1 0,0 2 0,0 0 0,0 0 0,0 1 0,0 0 0,0 2 0,0 1-1,1 0 1,1-1 0,-1 1 0,0-1 0,-1 1 0,2-1 0,-1-1 0,1 0 0,0-2 0,0 0-1,-1-1 1,1-1 0,1 0 0,-1 1-429,0-1 0,2 0 0,-1-1 0,1-1 78,-1-1 1,-1 0 0,2-2 0,0 0 0,1 0 17,0 0 1,0 0 0,0-1 0,-1-1-230,0-1 348,-1-2 1,2 2 0,-1-1-19,-1 0 0,1-1 0,1 0 0,0 0 38,-1-1 0,0 1 1,0-2-1,1 0 49,0 1 0,-2-2 1,0 1-1,0 0-91,0 1 0,-2-1 0,2 0 240,-1 1 1,-1-1 0,0 1 0,1-1-1,-1 0-36,1 1 1,-1 1 0,-1-2 0,0 0 39,0 1 0,0 0 1,0 0-1,0 1 141,0 0 1,0 1 0,0 1 85,0-1 1,1-1-1,0 1 856,1 1-348,0 2-718,-2-2 1,0 4 1,0 1 0,0 1 0,0 2 0,0 1 1,0 0 38,0 1 1,0 0 0,0-1 0,0 1-38,0 0 1,0 2 0,1-2 0,2 1 22,0 2 0,-2-1 0,1 1 0,0-2-77,0 0 0,1 1 0,0-2 0,0-1-220,1 0 0,-1-1 0,0 1-122,1-1 1,-1-2 0,1 0-1156,0 0 789,-2 1 0,3-4-416,-1 2 0,-2-1 522,2-1 0,0 0 1,1 0-1,0-1 8,-2-1 1,2 1 554,-2-2 0,2-1 0,0-1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7:49.96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38 7769,'0'-6'2011,"1"3"-1552,1 2 0,-2 1-300,2 1 0,-2 2 0,0 3 0,0 1 0,0 0 0,0 1 0,1 1 328,1 1 1,-2-2-332,2 5 1,-1-3 0,-1 2-48,0-1 1,0-2-1,0 0 1,0 0 11,0-1 0,0 1 0,2-2 0,-1 0-97,0-1 0,0-3-483,-1 1 203,0-1 0,1 0-86,0-1 1,0-2 261,1-2 1,-2 1-1,0-2 1,0-2 0,1 1-60,1 1 1,-2-4 0,2 0 87,-1 0 1,-1-3 0,0 3-1,0-2 1,0 0 42,0 1 1,0-2 0,1 1-6,1-1 1,0 0 0,-1 1 0,0 0-4,0 0 1,3 0-1,-2 1 1,1 0 13,-1 2 0,2 0 1,-2 1-1,0 1 79,1 1 0,1 1 0,-1-1 78,2 1 1,-1-2-89,-1 2 0,1 1-166,1 1 0,-1 0 0,-1 0 0,1 0-77,-1 2 0,1-1 0,0 3 0,0 0 0,0 0 0,-1 0 0,0-1 0,-1 0-2764,1 0 2493,-2-2 1,0 1 446,1-2 0,1 0 0,2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7:50.74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7778,'5'0'421,"-2"0"0,0 0 0,0 2 0,-2 2 1,0 1-1,-1 1 0,0 2 0,0 0 1,0 1-1,0-1-216,0 2 1,-1 3 0,0-3 0,-1 2 0,1-1-1,0-1 1,1 1 0,0 0 0,0-1 0,0-1-1,0-1 1,0 0 0,0-2 0,0 0 0,0 0-1587,0-1 707,0-2 42,0-1 259,0-2 0,0-2 263,0-2 0,0 1 0,0 0 97,0-1 1,0-1-1,0 0 1,1-1 0,1 1 0,-1 0 0,2-1 0,-1 1 0,0-1 0,0 0 86,-1-1 1,2-1-38,-2 1 1,0 0 0,1-1 0,1 1 4,0 0 1,0 1-1,0 1 1,0 0 184,0-1-162,1-1 1,-1 3-1,1-2 30,0 2 0,-1-1 1,0 1-1,0 1-33,0 1 0,-2-2 1,2 2 35,0-1-4,1 2 0,-1-1 45,2 2 1,-1 0 53,-1 0 1,-1 0 0,1 0 0,0 1 4,0 1 1,-2 2-121,3 0 1,-1 1-1,0 0 1,0 0 18,-1 0 0,-1 1 0,1 1 1,0 0-1,0 0 133,1 1 1,-2-1-139,1 2 0,1 1 0,-1-1 0,0 1 0,1 1 28,0-1 0,-1-1 0,1-1-133,-1 0 0,2 1 0,-2-2 0,0-1 0,1 0-331,0-1 1,-1 0-1,1-1 1,0-1 0,0 0-189,1 0 1,1-2-253,0 1 0,0-1 1,1-1-1,-1 0 1,0-1-444,1-1 1,-1-1 1226,3-2 0,0-3 0,2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04.4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1 7368,'-4'0'-462,"1"0"0,1 0 597,-1 0-11,1 0-99,0 0 0,3 2 0,0-1 1,3 0-35,1 0 1,0 0 0,0 0-1,1 1 79,-1-1 1,1 1-1,1 1 1,0-1-29,-1 0 0,0 1 0,0-2 4,1 1 1,-1 1 0,2 0 0,0-1 0,1 0 35,1 0 1,0 0 0,-1 0 140,0 1-186,0-1 0,2 0 0,-1 0 9,-1-1 1,0 3-1,-1-2 1,-3 0 30,0 0 0,-1-1-215,0 0-730,-2 2 676,1-2 154,-3 1 1,2-2 0,2 0 18,0 0 1,0 0-1,0 0 244,0 0-87,-2 0-134,3 0 5,-5 0 9,3 0-255,-1 0 1,-1 1 153,1 1 83,-2-2 0,-2 5 0,-1-2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09.1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0 202 8284,'2'-3'0,"1"0"271,0 0 0,-2 4 0,1 3 0,-2 3 0,1 2 0,0 1 0,1 3 0,1 4-10,-1 4 1,2 5 0,0 5 0,1 2 0,0 0-1,1 1 1,0 0 0,0-1 304,1 0 0,-2-4-584,2 2 1,-1-6 0,-1-2-1,0-3 1,0-3 0,-1-2-509,0-2 0,-3-3 218,1-1 0,-2-1 0,0-3-725,0 1 773,0-3 0,0-8 0,0-3 0,0-3 5,0 0 1,0-3 185,0 0 0,0-2 0,1-3 0,0-4 0,1-2-78,-1-2 1,2-2 0,-2 1-1,1-2 173,-2 0 1,0-4-1,0 0 1,0-1 399,0 1-367,0 0 1,0 7-50,0-1 1,0 0 0,0 2 0,0 1-9,0 2 1,0 3 0,0 2 0,0 2 56,0 2 0,0 2 1,1 3-1,0 2 0,1 1 1,1 0 166,-1 1 1,2 2 50,0 1 1,-1 0-120,0 0 1,1 3-1,1 5 1,1 3 125,-1 2 1,0 8 0,1 5-72,-1 5 1,0 0 0,1 3-1,-2 0 1,1 0 0,-2 2 112,1 1 0,-1-5 0,1 2-359,0-3 0,1-5 1,0-2-78,1-1 1,-1-5-1,0-1 1,1-1-25,1 2 1,-1-2 0,1-2 0,-1-1 0,0-2-42,1 0 1,-1-2 0,1 0 0,-1-2-213,0-1 0,0 0 0,0-2 0,1-2-3,0-1 1,1-2 0,-1-3 0,-1-1 99,0-2 0,0-2 0,-1-1 212,0-2 1,0-2 0,-1-2 0,-1 0 0,0-1 34,-2-1 0,1-3 0,0-1 0,-1 0 0,0-1 237,-1 1 1,-1-1 0,0 3-37,-1 3 1,-1 2 0,1 2 0,1 0 105,0 3 1,1 3-1,0 2 668,0 1-743,0 0 1,1 4 0,0 0-111,1 4 0,2 3 1,-1 4-1,0 1 80,1 3 0,-1 3 0,3 5 0,0 3 52,1 2 1,-1 5 0,1 0-1,-1 1-12,-1 0 1,1 2 0,-1-3 0,0 0-138,1 1 1,-1-3 0,0-1-1,1-2 1,1-2-176,0-2 0,2-5 0,-2 1-148,0-1 0,0-3 1,0-2-1,0-1-188,-1-2 0,0-2 0,1-2 0,-1-1-60,0-2 1,0-4-1,-1-2-1727,-2-3 1539,1-1 697,1-3 0,0-2 0,1-1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09.8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81 125 7814,'2'-5'-236,"-1"-1"1,2 1 0,-2 0 0,1-1 470,-1 1 0,0-2 0,-1 0 0,-1 0 0,-1 0 0,-1-1 0,0 2 0,0-1 83,0 0 0,-1 1 1,1-1-1,-2 1-98,2 1 0,-2 1 0,1 1 0,0 1-92,-2 1 1,1 0 0,0 1 0,-1 1-14,1 0 1,0 5 0,0 3-109,1 3 1,0 2 0,2 4 0,1 0-31,1 1 1,0 0 0,2 1-1,1-1 1,1 0 112,1-2 1,0-2 0,2-1 0,-1-1 0,-1-1-39,0-1 1,1-2-1,-1-1-273,0 0 0,1-1 0,-1-2 110,0-2 0,1 0 1,-1-4-1,1-1-118,-1-1 1,0-4 0,1-3-1,-2-1-3,0-2 1,0-2 0,-2 1 0,1-1 374,-1-1 0,0-2 0,-2 0 0,0 1 16,0 3 0,0 1 0,0 4 1,0 2 162,0 1 0,0 4-87,0 2 1,0 4 0,0 6 0,0 1-154,0 2 1,2 0 0,0-1 0,1 0-243,1 0 1,1-1 0,1-1 0,1-1-24,0-1 1,2-1 0,0 0-1,1-2 1,1-1 0,0-1-1,1-1 1,1 0 0,-2 0-1,1-2 1,-2 1 0,1 0 182,0 1 0,2 0 0,1-2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3.4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48 166 7685,'0'-4'0,"-2"-1"0,1 2 0,-1-1 59,0-1 0,1 0 0,-1-1 0,0 1 0,-1 0 0,1 1 0,0 0 0,0 1 390,-1 0 0,3-2 1,-3 2-26,1 0 1,1-1-35,-3 2 1,3 0-203,-3 2 0,2 3 0,-1 1 0,1 3-175,1 1 1,0 3 0,1 0 0,0 1 0,0 0 0,0 2 0,1 0 0,0-1 17,1 0 1,2 1-1,-1-2 1,0 0-26,1 0 1,-2-2 0,1 1 0,-1-1-96,-1-1 1,0-1 0,-1-1-305,0 0 0,-1 0 67,-1-4 1,-1-1 239,-2-4 1,2-1 0,0-5 0,0 0 0,0-3-1,1 1-64,1-1 0,0-1 0,1-1 146,0-1 1,1 0 0,0-3-1,1 0 35,1-1 1,-2-5-1,2 1 1,-1-2 51,-1 1 1,3 2-1,-2 3 1,1 4 62,1 2 0,1 4 1,1 1-1,1 3 20,0 2 0,2 2 1,0 2-142,1 4 1,-1 0 0,0 4-1,0 2 1,0 1-82,0 2 1,-1 1-1,1 0 1,-1 0-289,0 0 205,-2-2 0,3-1 1,-2-3-250,0-1 1,-1 0 0,-1-2-145,0-3 0,-1-1 532,0-3 0,-1-4 0,2-2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3.8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193 45 8549,'0'-5'0,"-1"-1"528,0 1 1,-2 0-1,-3 0 1,-1 1-273,0 0 0,-4 1 1,2 0-1,-1 1 1,-2 1-1,1 1 1,-1 0-465,3 0 0,-1 0 1,3 1-1,1 1 1,2 1 135,2 2 1,2 1-1,3 1 1,4 2-624,3 1 1,4 1 0,-1 2 0,0 1 710,0 1 0,1 2 0,-1-1 0,-2 0 414,1 0 1,0 0 0,-1 0-1,-2-1 21,0-1 0,-2 1 0,-2-2 0,-2 1-176,-1-1 0,-4-1 0,-2-2 1,-2-1-324,-3-2 0,-2-1 0,0-3 1,-1-1-472,-3-1 1,1-2 0,-1-1 70,-2-1 0,0-5 0,1-2 1,0-2-1,0-1-123,2 0 0,1 1 1,3-1-1,1-1 571,2 0 0,1 0 0,0-2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4.6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22 116 7424,'1'4'894,"1"0"1,0-3 0,2 3-1,0 0-860,0-1 0,1 1 1,0 0-1,1 1 71,1 0 0,1-1 1,1-1-1,0 1-192,1-1 1,2 1 0,0-2 0,-1-1-166,-1-1 0,-1-2 0,-1-2 0,0 0 175,0-2 0,-2-1 1,-2-2-1,-1-1 51,0-1 0,-1-2 1,-2 0-1,-1 0 188,-1 0 0,-1-1 0,-2 2 0,-1 1-23,1 2 1,-2 3-1,-1 0 1,0 2 56,-2 2 1,0 0-1,0 2 1,-1 1 0,0 2-1,-1 3 1,-1 3 1025,1 2-1066,1 2 0,0 3 1,1 1-1,1 0-85,2 1 0,2 2 1,1-1-1,2 1 20,2-1 0,3-2 0,2 2 0,2-1-290,1 0 0,1 0 0,2-1 0,-1 0-77,1-1 1,0-2 0,0-4 0,1 0-648,0-1 1,3-1-1,-2-3 1,0-2 582,0-1 1,-1-1 0,0-2 0,0-1 0,0-2 0,-2-2 0,-1-1 339,-1-2 0,0-2 0,-2-2 0,-1 0 0,0 0 0,2-2 0,1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5.0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24 8109,'1'-5'359,"2"-1"1248,0 1-1222,-2-1 1,1 4 0,-2 2-284,0 3 1,0 4-1,0 2 1,0 2 13,-2 1 1,1 1 0,-1 2 0,0 2-242,0 0 1,1 0-1,1 0 1,0 1 186,0-1 0,1 2 0,2-2 1,0 1 96,1-2 1,1-2-1,1-2 1,0 0-240,1-2 0,1-1 0,-1 0 1,1-2-192,1-2 1,-1-1 0,-1-2 0,0-1-107,2 0 0,-3-2 1,1-3-1,-1-3-87,0-3 0,-1-1 1,0-1-1,1-3 129,-1-2 0,-1-3 0,-1-3 0,-1 0 63,1 1 0,-1 0 272,-1 0 0,2-2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0.5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8 109 11483,'0'9'0,"0"3"0,-2 1 317,-1 0 1,0 5 0,3 0-44,0 2 0,0 2 1,0 4-1,0 0-95,0-1 0,0 1 0,0-5 1,0-1 108,0 1 0,0-5 0,0-3-308,0-1 0,3 0-2420,0-4 1453,-1-3-109,-2-2 798,0-3 1,1-6 0,1-3 137,1 0 1,0-1 0,-2 0-1,1-2 108,0-1 1,1-2 0,-3-5 0,1-2 278,2-2-137,-2-1 0,3-1 69,-4-2 1,0 2 0,0-2-1,0 2 20,0 1 0,2 4 1,1 2-1,-1 5-42,-1 2 1,2 3 0,0 2 87,2 1 0,1 2 0,2 4-89,0 0 1,-2 1 0,-1 3 0,2 4-1,-1 5-33,0 3 1,1 2 0,-2 1 0,0 4-48,-3 1 0,2 1 0,-1 0-84,-1 0 1,0-1 11,0-2 1,-1-1 0,2-6 0,-1-1 0,0-3-169,1-1 1,0-3 0,0 0-1,3-2 0,1-2 1,1 2-551,1-2 676,-1 0 0,1-3 0,2 0 0,0 0-69,-1 0 0,-1-1 0,1-2 1,0-2-105,1-3 115,0 4 0,-3-6 1,1 0-1,-2-1-47,-1-1 1,1-3 0,-1 1 88,1-1 0,1-5 0,-3 0 0,-1-1 55,0 1 1,-4-3 0,3 1 0,-1 1 98,1 1 1,-2 1 0,2 1 0,-2 3-30,-1-1 1,0 4 0,0 1 764,0 1 1,0 3 478,3 1-1041,-2 3 1,3 6 0,-4 3 0,0 2-6,0 3 0,-1 3 0,-1 6 0,-1 2-158,1 2 1,2 5-1,0 2 1,0 1 88,0 1 1,0-2 0,0-1 0,0-2-80,3-4 1,-1-3 0,4-5 0,0-2-1,1-3-350,-2-2 1,3-1 0,-3-3-214,3-2 0,0 1 0,0-2 0,1 0-88,-1-1 0,0-4 0,1-3 0,0-1-88,2-2 1,-1-2 461,4 0 0,-3-4 1,2 1-1,0-2 1,0-1-1,1-2 91,-1 0 0,-1-1 1,-3 4-1,-1-1 1,0 0 17,1 0 0,-5 2 110,-1 1 0,-1-1 0,0 3 0,1 0 0,-2-1 0,0 1 116,-1 0 1,-2 1 0,-1 2 0,0 1-134,-1-1 1,3 1 357,-1 0 0,0 0 21,-1 3 1,2 2 0,-2 6 0,3 3 24,3 4 0,-2 4 0,3 6 0,-1 2-119,-1 2 1,4 1 0,-2 0-1,-1-1-126,1-1 0,2-3 0,-3-4 0,1-1-127,0-1 0,2-5 1,0 0-1,1-3-339,2-2 1,-1 1 0,0-2-1,1-1 1,-1-1-239,0-1 0,3-1 0,1-2 13,-2-3 324,3-1 0,-4 0 1,2 0-1,-2-3 5,0-2 1,-1 1-1,0-3 1,-2-1 54,0-1 0,-5-1 0,2 1 65,-2-1 1,-1 0 0,0 2 0,0 1 0,-1 3-141,-2 5 0,-1 3 465,-5 6 0,5 10 0,0 9 0,1 8 1,1 6-1,0 5 222,1 2 0,1 7 0,0 0 0,0 6 66,0 7 1,0-1-1,0 2 124,0-7 1,3 5-1,-1-7 849,0 1-828,-1-1-370,-5-9 0,0-4-427,-5-6 0,-3-6 0,-2-5 0,-1-5-242,-2-2 0,-4-3 0,-3-1 1,-5-3-506,-4-5 0,-1-2 0,-6-6 0,2-4 0,1-5 1,2-4 0,3-3-1,2-4-477,2-3 0,3-9 1,3-1 1319,2-2 0,4 0 0,4 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5.2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 9756,'8'0'0,"0"1"1429,1 0 1,-4 1-1,-3 1-1259,-2 1 1,0-1 0,0 1-1244,-2 0 1,-1 1 1072,-2 0 0,-3 1 0,0-1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6.1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3 8009,'5'0'411,"0"0"0,-2 1 1,-1 0-1,-1 4 0,-1 1 1,0 4-1,-1 2-231,-1 2 1,-1 4-1,-2 4 1,0 4-1,1 5 1,1 4-1,1 5 1,0 1-1,2 0 1,-2-3 0,0-3-1,1-1-140,0-1 0,3-2 0,1-3 0,0-3-52,1-1 1,1-5-1,0-1 1,2-2-111,0-2 1,0-1 0,-1-2-1,1-3 16,0 0 0,0-1 0,-1-1 0,1-2 23,0-1 0,0-1 0,0-4 0,0-1 0,0-3-690,1-4 1,0 1 0,1-4 421,0 0 1,-1-1 0,2-2 0,-2-1 377,0-1 1,1-1-1,-2-4 1,0 0-1,-1 0 156,-1-1 1,-2 3 0,0-1-32,0-1 0,-1 1 0,-2 0 0,0-2-45,0-1 0,0 1 0,0 0 0,0 0-112,0 1 1,-1 2 0,-1 1 0,-1 2 14,0 2 1,0 0 0,2 1 0,-1 2-1,1 1 1,1 2 0,0 1 152,0 1 1,0 2 0,0 3 0,1 0 0,2 0 490,0 1 1,-2 1-553,3 3 1,-2 3 0,1 4 0,-1 4-9,-1 3 0,0 6 1,-1 6-1,2 2-108,-1 5 0,1 2 0,-2 5 0,0-2-28,0-4 0,2-2 1,0-4-1,1-1-109,2-2 0,-1-2 1,2-3-1,1-3-144,2-2 1,0-3-1,0-2 1,0-2 72,1-2 1,1-2 0,0-4-1,-1-2-1309,-1-1 1531,1-4 0,0-6 0,4-2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8.8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90 8082,'2'-4'-234,"0"1"645,-1-2-232,0 1 1,-1 1 65,0 3 0,0 2 0,1 2 0,2 0 584,0 0-703,-2 1 1,4 0-126,-2 0 0,2 1 0,0-1 0,1 1 0,1 1 7,0 0 1,4-1 0,1-2 0,0-2-74,1-2 0,2 0 0,-1 0 0,0-2-255,0-2 0,-4-1 1,1-2-1,-2 0 296,-3-2 1,1 0-1,-5-1 1,-1-1-11,0 0 1,-2 1 0,-1-1 0,-2 1 129,-3 1 1,1 1 0,-3 3 0,-1 0 167,0 1 1,0 0-1,-2 3 1,0 2 252,0 2 1,-3 4 0,1 3-297,1 2 0,-2 4 0,2-1 0,2 3-144,-1-1 0,4 2 1,1 0-1,1 2 0,1-1-30,2-1 1,0-1 0,4-1 0,1-2-623,3 0 1,1-4-1,4 0 1,1-1-258,3-1 1,1-2-1,2-1 1,1-2-762,1-2 1593,2 0 0,1-2 0,-1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9.3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183 62 8606,'0'-5'0,"0"-1"0,0 1 0,0-1 0,0 1 0,-1 0 0,-1 0 547,-1 1 1,-2 0 0,0 1-1,-1-1 1,-1 1 0,-1 1 0,0 1-1,-1 0-246,1 1 0,-2 0 1,3 1-1,1 1-509,0 3 0,3 3 0,1 3 0,2 2-286,2 1 0,1 3 0,5 2 0,2-1 81,2 1 1,1-2-1,-1 0 1,1-1 426,-2 0 0,-1-3 0,-2 0 1,-1-3 273,-2-1 0,0 1 1,-3-3-1,-1 0-163,-1 1 1,0-2-1,-2 1 1,-2-2-317,-3-1 1,-2-2 0,-3-2 0,-3 0-303,-2 0 0,-3 0 0,-3-2 1,-1-2 492,2 0 0,-6-7 0,3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22.9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3392 392 8923,'-5'0'0,"0"-1"0,0 0 0,1-2 0,-2 1 0,0-1 125,0 0 0,-2 1 0,0-1 0,-1 0 0,0 0 1,-1 0-1,0-1 0,0 1-195,-1-1 1,0-1 0,1-1 0,-2 1 18,0 0 1,-2-2 0,-3-1 0,-2 0-22,-3 0 1,-3-1-1,0 1 1,-1-1 24,0 0 0,1 0 0,-1-2 0,-1 1 91,-1 1 1,-5-1 0,-1 2 0,-2-1-104,1 2 41,-7-1 0,1 2 1119,-7-1 0,-1 1-475,1 1 1,-7-1-359,0 1 0,1 0 0,-3-1 0,-1 1 1,-3 1 7,0 1 0,-3 0 0,2-1 0,-2 0-352,1 0 1,0 1 0,0 1-1,0 0-176,4 0 1,-5-1-1,9 1 1,0 1-244,3 0 1,-1 0 0,6-1 0,0 0-54,2 0 0,7 1 1,3-1-1,5 0-138,3 0 0,0-1 0,5 0 0,3 1 686,2-1 0,3 1 0,3 1-164,1-1 0,2-2 0,1 2 1,0 0-1,1-1 216,0 0 0,0 1 0,1-1 164,0 1 1,-1-2 0,1 2 0,-1-1 0,1 1 403,-3 1 1,2-2-1,-1 2 1,1-1-1,0 0-125,-1 0 0,1 0 0,-1 2-427,1-2 1,1 1 0,-1-2 0,-1 1-120,0 0 1,-2 0-1,0 0 1,-1 0-90,1 0 0,-2 1 1,0 0-1,0 0-60,-1 1 1,0 0 0,-1 0 0,1 0 117,1 0 0,2 0 0,0 0 0,0 0 13,1 0 0,0 0 0,1 0 1,0 0 222,0 0 1,1 0-1,-1 0 1,0 0-88,1 0 0,-1 0 0,1 0 1,-2 0-72,0 0 1,0 0 0,0 0 0,0 0-47,-1 0 1,1 0 0,-1 0 0,2 1-79,-1 0 1,2 0-1,-1 1 1,0-2-108,0 0 1,1 0 0,-1 0 0,1 0 83,1 0 0,-1 0 0,1 0 0,0 0-30,-1 0 0,1 0 0,0 0 0,-1 0 4,-2 0 1,2 2 0,-3 0-1,0 0 68,1 0 1,-2-1 0,3 2 0,-2 0 2,0-2 0,1 1 1,1 0-1,1-1 211,1 0 0,-1 1 0,1-1 247,0 1 0,-1-2 1,1 0-1,-1 0-25,1 0 1,0 0 0,-1 0 0,-1 0 0,-2 0 203,-1 0 0,-1 0-531,0-2 1,1 1 0,-2-1 0,0 2 0,-1 2 19,0-1 0,-1 3 1,-1-2-1,1 1 32,1-1 1,-1 2 0,2-3-1,0 1-84,3 1 0,-1-2 0,1 2 1,1-1-49,1-1 1,1 2 0,1-1 79,-1 1 0,1-1 1,0 1-1,0 0 12,1 0 1,-1-1 0,2 1 30,-2 1 1,2-1-1,-1 0-71,0 0 231,1 1 0,1-1-156,2 2 1,0 0 0,1 1 0,0-1-16,1 0 1,0 1 0,-1-1-114,1 1 0,0-1 0,-2 0-65,2 1 1,-1-1 0,1 0 153,-2 1 0,0-1 0,0 0 0,0 1 27,0 1 1,0 0 0,0 1 0,0 1 59,0-1 1,0 0 0,0 2 0,0-1-1,0 0 119,0 1 1,0 1-210,0 0 1,0 1 0,0 1 0,0 1-6,0 1 1,2-2 0,0 0 0,-1 0 0,-1 1 50,0-1 0,2 3 1,1-3-1,-1 2 19,0-1 1,2 0 0,-2 2 0,1 0-19,-1 0 0,0 0 0,0 1 1,0 0 26,1-1 0,-2 0 0,2-2 0,-2-1 10,1 2 0,0 0 0,-2 0 1,0-1 20,0 1 0,0 0 0,0 1 0,0 1 454,0 1-401,0-4 0,2 3 0,0-4 0,-1-1 77,-1-1 0,2-2 0,0 0-34,-1 0 1,1-1 0,1 0-1,-1-1-78,1 0 1,0 1 0,-1-2 0,-1 2-209,0-2 0,-1 0 0,1-1 0,1 1-34,-1-1 1,0-1 0,-1-1-1,0 1-96,0 1 1,0-1 0,0-1-48,0 1 1,0 1 92,0 1 0,1-2 91,0 0 0,1 0 0,1-2 1,1 0-1,-1-1-146,1 1 0,-1 1 1,1-2 7,0 1 1,-1-1 0,2-1 0,0 1 0,-1 0-214,0 1 1,0 0-1,1-2 29,0 2 0,2-1 0,1 1 0,0 0 209,2 0 1,-2 1-1,1 0 1,1-1 86,0 0 1,1 2 0,1-1 0,1 1 76,1 0 1,0-1-1,2 1 1,0-1-112,0 1 0,2-1 0,1 1 0,1 0-564,0 1 601,2-2 0,-5 2 81,3-2 1,-2 2 0,3 0 0,1-1 0,1-1 182,0 2 1,2-1 0,1 0-1,-2-1 0,-2 2 0,-1-1 0,-1 0 0,0 0 460,2 0 1,-1-1 0,1 0 0,-1 1-375,0-1 0,0 2 0,-2-3 0,-2 2-241,-2 0 1,-2-1 0,2 1 0,0-1-194,-1 1 0,2-1 0,1 0 0,0 0 0,1 0-180,-1-1 0,1 2 390,0-2 0,0 1 0,-3-1 0,0 1 0,-1 0-1,-1 0 0,1-1 0,-1 1 1,1 0-3,1-1 0,-1 0 0,0 1 0,1 0-51,0 0 1,3-1 0,0 2-1,-1-1-186,0 0 1,-1 2 0,0-2 0,0 0 264,2 1 1,0-1 0,1 1 20,1 0 1,1-1 0,1 3 0,1-2 0,-1 0 17,-1 0 0,0 0 0,-3 1 0,1 0 58,2-2 1,-1 1 0,1-1 0,-1 0-171,2 1 1,1-1-1,-2 0-82,1 2 130,-3-3 1,3 3-1,-1-2 52,1 2 1,-1 0-1,4-1 1,1 0 0,-1 0-28,0 1 1,-1 0-1,-2 0 1,0 1 34,-1-1 1,3 0 0,-4-1 0,1-1-217,-1 2 1,-1-3 0,0 0 0,-1 0 51,-2 0 0,-1 0 0,-2-2 0,-1 0 20,-1 2 1,0-1 0,0 0 0,1 1-20,0-1 0,5 0 1,-1 1-1,1 0-198,-1 0 235,3 2 0,-3-3 37,2 3 1,-1-3-1,-2 1 1,0 0-1,-1 1-125,-1 0 1,1 0-1,-1 2 1,0 0 50,0-1 0,3 1 0,-1-2 0,2 1 68,1 0 1,-2 1 0,0-2 183,0 0 1,1 1-1,-2-1 1,0 1 0,-1-1-45,1-1 1,0 2 0,2-2 0,0 1-22,1-1 1,2 1 0,-2-1 0,1-1-69,1 0 1,-2 1 0,-1 0-1,-2-1-163,0-1 0,0 0 0,1 0 0,0 0 92,0 0 1,2 0 0,1 0-1,-1 0 73,0 0 1,2 0-1,-2 0 1,-1 0 11,0 0 1,-3 0 0,0 0 0,1 0 154,1 0 0,-1 1 0,0 0 1,-1 1-210,1-1 1,0 0-1,0-1 1,0 2-103,0-1 0,1 1 0,-3-1 0,-2 0-42,-2 1 0,1-1 0,-3 0 0,0 0 83,-1 1 0,-1 0 0,0 0 0,1-1-28,-1 1 0,0 0 297,1 0 1,-1-1-166,0-1 0,1 0 0,-1 0-43,0 0 0,1 0-14,-1 0 1,-1-2-1,-1-2 1,1-2 61,-1-1 1,1-3 0,-2 1-1,-1-3 10,-1-2 0,0-4 1,0-2-1,0-2 29,0 1 0,0-2 0,0 2 1,-1-2-1,-2-2 60,0 0 0,0-2-116,-3-2 1,1 2 0,0-1 0,-1 0 0,0 2 15,-1 1 0,1-1 1,-1 1-1,1-1-49,1-1 0,-2-3 1,0-1-1,0 2-62,1-1 0,1 1 1,0-3-1,2-1-227,1 0 1,-1-2 0,2 3 0,-1 1 0,2 0-370,0 0 0,-1-2 403,-1-1 1,1 1 0,-2 4 0,-2 4 0,0 2-398,-2 1 0,-2 3 0,-3 4 648,-3 3 0,0 1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27.1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166 56 7642,'0'-6'891,"0"3"0,-2 1-354,-2 2 0,-1-1 0,0 0 0,-1-1-539,-1 1 1,-3-2 0,-4 0-2179,-4-2 1152,-2-1 1028,-4 1 0,0-3 0,-3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1.3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241 151 8096,'2'-3'208,"1"1"25,0-1 1,0 3 196,-1-3 118,-1 3-189,1 0-416,-2-2 222,0 2 1,0-3 210,0 1 192,0 1-274,0-4-91,-2 2 0,-1-2-62,0 0 0,-1 1 1,1 1-1,1-2 163,-1 1-248,-1-2 62,1 1 1,-1 1 0,-1 1 0,2-1-69,-1-1 0,-1 0 1,0-1-1,-1-1 0,-1 0 1,-1 0-70,0 1 0,0 1 79,-1 0 1,-1-1 0,1 2-1,0-1 1,1 3 0,0-1-1,0 2 53,0 0 0,-1 3 1,1 1-1,-1 2-31,0 3 0,0 2 1,0 2-1,1 2 128,0 2-30,-2 2 0,6 0-101,-1 4 0,1-1-2,1 6 0,0 1-189,3 6 0,0-1 75,0 1 1,3-3-137,3-1-46,-1-2 250,5 3 1,-2-3-549,3 0 348,-3-3 1,4-1 0,0-3-1,0-2-122,1-1 1,0-3 0,-1-1-1,1-2 56,-2-2 1,1 1 0,-2-4 0,1-1-107,-3-2 1,4 0 0,-1-2 0,0-1 5,1 0 1,-2-3 0,1-1-1,0-2-310,-1-3 343,1-1 0,-1-4 0,-1 1 0,-2-1 302,-1 0 0,2 0 0,0-3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1.8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0 8523,'3'1'780,"-1"0"0,-2 4 0,0 2 0,1 3 0,0 5-481,1 2 1,0 3-1,-2 3 1,2 1-1,0 1 1,1-1 0,1 1-1,1-1 1,1 0-308,1 0 0,-1-1-631,3 0 1,-2-3-1,0-3 1,-1-2-350,-1-3 1,1-1 0,-1-2 0,0-2 987,-2-1 0,5-1 0,-3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2.4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237 49 9449,'-5'0'679,"-2"0"1,-1-1 0,-2-1 0,-4 1-1,-2-1 1,-3 1 0,1-1-1316,0-1 1,-2 1-1,2-2 1,1 0-1,1 0 1,2-2 635,1 1 0,2-1 0,0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3.1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55 8464,'5'3'0,"-1"0"0,0 0 0,-1-2 0,1 2 0,0 0 0,-1 0 95,0 1 0,2-1 0,-2 1 0,2-1 1,1 0-1,-1-1 0,0 1 0,1 0-133,1-1 1,-1 0 0,2 0 0,-1-1 17,0 1 0,2-2 1,-1 0-1,0 0 20,-1 0 0,1 0 0,-2 0 0,0-2 42,-1-2 0,-2-1 0,1 0 0,-1 0-2,0-1 1,-1-1 0,-2 0 0,0-1 33,0 0 1,-2 0 0,-1 2 0,-1-1 257,-2 0 1,-1 1 0,1 1 0,-1 1-73,-2 1 0,-1 2 1,-1-1-1,-1 1 55,-1 1 0,1 1 1,1 1-1,1 3-92,-1 1 0,3 4 0,0-1 0,3 2-305,1 1 0,2 0 1,2 2-1,1 0 1,1 0-1,3-1 0,4 0 1,1 0-1,3 0 1,1 0-1,0-1 1,0-1-1,0-1-1037,0-1 1,1 1-1,-3-3 727,0-1 0,0 0 0,-2-3 1,-1-2-847,-2-2 1238,-1-2 0,1-4 0,2-2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5.png"/><Relationship Id="rId21" Type="http://schemas.openxmlformats.org/officeDocument/2006/relationships/image" Target="../media/image456.png"/><Relationship Id="rId63" Type="http://schemas.openxmlformats.org/officeDocument/2006/relationships/image" Target="../media/image352.png"/><Relationship Id="rId159" Type="http://schemas.openxmlformats.org/officeDocument/2006/relationships/image" Target="../media/image496.png"/><Relationship Id="rId170" Type="http://schemas.openxmlformats.org/officeDocument/2006/relationships/customXml" Target="../ink/ink776.xml"/><Relationship Id="rId226" Type="http://schemas.openxmlformats.org/officeDocument/2006/relationships/customXml" Target="../ink/ink804.xml"/><Relationship Id="rId268" Type="http://schemas.openxmlformats.org/officeDocument/2006/relationships/customXml" Target="../ink/ink825.xml"/><Relationship Id="rId32" Type="http://schemas.openxmlformats.org/officeDocument/2006/relationships/customXml" Target="../ink/ink707.xml"/><Relationship Id="rId74" Type="http://schemas.openxmlformats.org/officeDocument/2006/relationships/customXml" Target="../ink/ink728.xml"/><Relationship Id="rId128" Type="http://schemas.openxmlformats.org/officeDocument/2006/relationships/customXml" Target="../ink/ink755.xml"/><Relationship Id="rId5" Type="http://schemas.openxmlformats.org/officeDocument/2006/relationships/image" Target="../media/image448.png"/><Relationship Id="rId95" Type="http://schemas.openxmlformats.org/officeDocument/2006/relationships/image" Target="../media/image464.png"/><Relationship Id="rId160" Type="http://schemas.openxmlformats.org/officeDocument/2006/relationships/customXml" Target="../ink/ink771.xml"/><Relationship Id="rId181" Type="http://schemas.openxmlformats.org/officeDocument/2006/relationships/image" Target="../media/image507.png"/><Relationship Id="rId216" Type="http://schemas.openxmlformats.org/officeDocument/2006/relationships/customXml" Target="../ink/ink799.xml"/><Relationship Id="rId237" Type="http://schemas.openxmlformats.org/officeDocument/2006/relationships/image" Target="../media/image535.png"/><Relationship Id="rId258" Type="http://schemas.openxmlformats.org/officeDocument/2006/relationships/customXml" Target="../ink/ink820.xml"/><Relationship Id="rId22" Type="http://schemas.openxmlformats.org/officeDocument/2006/relationships/customXml" Target="../ink/ink702.xml"/><Relationship Id="rId43" Type="http://schemas.openxmlformats.org/officeDocument/2006/relationships/image" Target="../media/image342.png"/><Relationship Id="rId64" Type="http://schemas.openxmlformats.org/officeDocument/2006/relationships/customXml" Target="../ink/ink723.xml"/><Relationship Id="rId118" Type="http://schemas.openxmlformats.org/officeDocument/2006/relationships/customXml" Target="../ink/ink750.xml"/><Relationship Id="rId139" Type="http://schemas.openxmlformats.org/officeDocument/2006/relationships/image" Target="../media/image486.png"/><Relationship Id="rId85" Type="http://schemas.openxmlformats.org/officeDocument/2006/relationships/image" Target="../media/image459.png"/><Relationship Id="rId150" Type="http://schemas.openxmlformats.org/officeDocument/2006/relationships/customXml" Target="../ink/ink766.xml"/><Relationship Id="rId171" Type="http://schemas.openxmlformats.org/officeDocument/2006/relationships/image" Target="../media/image502.png"/><Relationship Id="rId192" Type="http://schemas.openxmlformats.org/officeDocument/2006/relationships/customXml" Target="../ink/ink787.xml"/><Relationship Id="rId206" Type="http://schemas.openxmlformats.org/officeDocument/2006/relationships/customXml" Target="../ink/ink794.xml"/><Relationship Id="rId227" Type="http://schemas.openxmlformats.org/officeDocument/2006/relationships/image" Target="../media/image530.png"/><Relationship Id="rId248" Type="http://schemas.openxmlformats.org/officeDocument/2006/relationships/customXml" Target="../ink/ink815.xml"/><Relationship Id="rId269" Type="http://schemas.openxmlformats.org/officeDocument/2006/relationships/image" Target="../media/image551.png"/><Relationship Id="rId12" Type="http://schemas.openxmlformats.org/officeDocument/2006/relationships/customXml" Target="../ink/ink697.xml"/><Relationship Id="rId33" Type="http://schemas.openxmlformats.org/officeDocument/2006/relationships/image" Target="../media/image337.png"/><Relationship Id="rId108" Type="http://schemas.openxmlformats.org/officeDocument/2006/relationships/customXml" Target="../ink/ink745.xml"/><Relationship Id="rId129" Type="http://schemas.openxmlformats.org/officeDocument/2006/relationships/image" Target="../media/image481.png"/><Relationship Id="rId54" Type="http://schemas.openxmlformats.org/officeDocument/2006/relationships/customXml" Target="../ink/ink718.xml"/><Relationship Id="rId75" Type="http://schemas.openxmlformats.org/officeDocument/2006/relationships/image" Target="../media/image358.png"/><Relationship Id="rId96" Type="http://schemas.openxmlformats.org/officeDocument/2006/relationships/customXml" Target="../ink/ink739.xml"/><Relationship Id="rId140" Type="http://schemas.openxmlformats.org/officeDocument/2006/relationships/customXml" Target="../ink/ink761.xml"/><Relationship Id="rId161" Type="http://schemas.openxmlformats.org/officeDocument/2006/relationships/image" Target="../media/image497.png"/><Relationship Id="rId182" Type="http://schemas.openxmlformats.org/officeDocument/2006/relationships/customXml" Target="../ink/ink782.xml"/><Relationship Id="rId217" Type="http://schemas.openxmlformats.org/officeDocument/2006/relationships/image" Target="../media/image525.png"/><Relationship Id="rId6" Type="http://schemas.openxmlformats.org/officeDocument/2006/relationships/customXml" Target="../ink/ink694.xml"/><Relationship Id="rId238" Type="http://schemas.openxmlformats.org/officeDocument/2006/relationships/customXml" Target="../ink/ink810.xml"/><Relationship Id="rId259" Type="http://schemas.openxmlformats.org/officeDocument/2006/relationships/image" Target="../media/image546.png"/><Relationship Id="rId23" Type="http://schemas.openxmlformats.org/officeDocument/2006/relationships/image" Target="../media/image457.png"/><Relationship Id="rId119" Type="http://schemas.openxmlformats.org/officeDocument/2006/relationships/image" Target="../media/image476.png"/><Relationship Id="rId270" Type="http://schemas.openxmlformats.org/officeDocument/2006/relationships/customXml" Target="../ink/ink826.xml"/><Relationship Id="rId44" Type="http://schemas.openxmlformats.org/officeDocument/2006/relationships/customXml" Target="../ink/ink713.xml"/><Relationship Id="rId65" Type="http://schemas.openxmlformats.org/officeDocument/2006/relationships/image" Target="../media/image353.png"/><Relationship Id="rId86" Type="http://schemas.openxmlformats.org/officeDocument/2006/relationships/customXml" Target="../ink/ink734.xml"/><Relationship Id="rId130" Type="http://schemas.openxmlformats.org/officeDocument/2006/relationships/customXml" Target="../ink/ink756.xml"/><Relationship Id="rId151" Type="http://schemas.openxmlformats.org/officeDocument/2006/relationships/image" Target="../media/image492.png"/><Relationship Id="rId172" Type="http://schemas.openxmlformats.org/officeDocument/2006/relationships/customXml" Target="../ink/ink777.xml"/><Relationship Id="rId193" Type="http://schemas.openxmlformats.org/officeDocument/2006/relationships/image" Target="../media/image513.png"/><Relationship Id="rId207" Type="http://schemas.openxmlformats.org/officeDocument/2006/relationships/image" Target="../media/image520.png"/><Relationship Id="rId228" Type="http://schemas.openxmlformats.org/officeDocument/2006/relationships/customXml" Target="../ink/ink805.xml"/><Relationship Id="rId249" Type="http://schemas.openxmlformats.org/officeDocument/2006/relationships/image" Target="../media/image541.png"/><Relationship Id="rId13" Type="http://schemas.openxmlformats.org/officeDocument/2006/relationships/image" Target="../media/image452.png"/><Relationship Id="rId109" Type="http://schemas.openxmlformats.org/officeDocument/2006/relationships/image" Target="../media/image471.png"/><Relationship Id="rId260" Type="http://schemas.openxmlformats.org/officeDocument/2006/relationships/customXml" Target="../ink/ink821.xml"/><Relationship Id="rId34" Type="http://schemas.openxmlformats.org/officeDocument/2006/relationships/customXml" Target="../ink/ink708.xml"/><Relationship Id="rId55" Type="http://schemas.openxmlformats.org/officeDocument/2006/relationships/image" Target="../media/image348.png"/><Relationship Id="rId76" Type="http://schemas.openxmlformats.org/officeDocument/2006/relationships/customXml" Target="../ink/ink729.xml"/><Relationship Id="rId97" Type="http://schemas.openxmlformats.org/officeDocument/2006/relationships/image" Target="../media/image465.png"/><Relationship Id="rId120" Type="http://schemas.openxmlformats.org/officeDocument/2006/relationships/customXml" Target="../ink/ink751.xml"/><Relationship Id="rId141" Type="http://schemas.openxmlformats.org/officeDocument/2006/relationships/image" Target="../media/image487.png"/><Relationship Id="rId7" Type="http://schemas.openxmlformats.org/officeDocument/2006/relationships/image" Target="../media/image449.png"/><Relationship Id="rId162" Type="http://schemas.openxmlformats.org/officeDocument/2006/relationships/customXml" Target="../ink/ink772.xml"/><Relationship Id="rId183" Type="http://schemas.openxmlformats.org/officeDocument/2006/relationships/image" Target="../media/image508.png"/><Relationship Id="rId218" Type="http://schemas.openxmlformats.org/officeDocument/2006/relationships/customXml" Target="../ink/ink800.xml"/><Relationship Id="rId239" Type="http://schemas.openxmlformats.org/officeDocument/2006/relationships/image" Target="../media/image536.png"/><Relationship Id="rId250" Type="http://schemas.openxmlformats.org/officeDocument/2006/relationships/customXml" Target="../ink/ink816.xml"/><Relationship Id="rId271" Type="http://schemas.openxmlformats.org/officeDocument/2006/relationships/image" Target="../media/image552.png"/><Relationship Id="rId24" Type="http://schemas.openxmlformats.org/officeDocument/2006/relationships/customXml" Target="../ink/ink703.xml"/><Relationship Id="rId45" Type="http://schemas.openxmlformats.org/officeDocument/2006/relationships/image" Target="../media/image343.png"/><Relationship Id="rId66" Type="http://schemas.openxmlformats.org/officeDocument/2006/relationships/customXml" Target="../ink/ink724.xml"/><Relationship Id="rId87" Type="http://schemas.openxmlformats.org/officeDocument/2006/relationships/image" Target="../media/image460.png"/><Relationship Id="rId110" Type="http://schemas.openxmlformats.org/officeDocument/2006/relationships/customXml" Target="../ink/ink746.xml"/><Relationship Id="rId131" Type="http://schemas.openxmlformats.org/officeDocument/2006/relationships/image" Target="../media/image482.png"/><Relationship Id="rId152" Type="http://schemas.openxmlformats.org/officeDocument/2006/relationships/customXml" Target="../ink/ink767.xml"/><Relationship Id="rId173" Type="http://schemas.openxmlformats.org/officeDocument/2006/relationships/image" Target="../media/image503.png"/><Relationship Id="rId194" Type="http://schemas.openxmlformats.org/officeDocument/2006/relationships/customXml" Target="../ink/ink788.xml"/><Relationship Id="rId208" Type="http://schemas.openxmlformats.org/officeDocument/2006/relationships/customXml" Target="../ink/ink795.xml"/><Relationship Id="rId229" Type="http://schemas.openxmlformats.org/officeDocument/2006/relationships/image" Target="../media/image531.png"/><Relationship Id="rId240" Type="http://schemas.openxmlformats.org/officeDocument/2006/relationships/customXml" Target="../ink/ink811.xml"/><Relationship Id="rId261" Type="http://schemas.openxmlformats.org/officeDocument/2006/relationships/image" Target="../media/image547.png"/><Relationship Id="rId14" Type="http://schemas.openxmlformats.org/officeDocument/2006/relationships/customXml" Target="../ink/ink698.xml"/><Relationship Id="rId35" Type="http://schemas.openxmlformats.org/officeDocument/2006/relationships/image" Target="../media/image338.png"/><Relationship Id="rId56" Type="http://schemas.openxmlformats.org/officeDocument/2006/relationships/customXml" Target="../ink/ink719.xml"/><Relationship Id="rId77" Type="http://schemas.openxmlformats.org/officeDocument/2006/relationships/image" Target="../media/image359.png"/><Relationship Id="rId100" Type="http://schemas.openxmlformats.org/officeDocument/2006/relationships/customXml" Target="../ink/ink741.xml"/><Relationship Id="rId8" Type="http://schemas.openxmlformats.org/officeDocument/2006/relationships/customXml" Target="../ink/ink695.xml"/><Relationship Id="rId98" Type="http://schemas.openxmlformats.org/officeDocument/2006/relationships/customXml" Target="../ink/ink740.xml"/><Relationship Id="rId121" Type="http://schemas.openxmlformats.org/officeDocument/2006/relationships/image" Target="../media/image477.png"/><Relationship Id="rId142" Type="http://schemas.openxmlformats.org/officeDocument/2006/relationships/customXml" Target="../ink/ink762.xml"/><Relationship Id="rId163" Type="http://schemas.openxmlformats.org/officeDocument/2006/relationships/image" Target="../media/image498.png"/><Relationship Id="rId184" Type="http://schemas.openxmlformats.org/officeDocument/2006/relationships/customXml" Target="../ink/ink783.xml"/><Relationship Id="rId219" Type="http://schemas.openxmlformats.org/officeDocument/2006/relationships/image" Target="../media/image526.png"/><Relationship Id="rId230" Type="http://schemas.openxmlformats.org/officeDocument/2006/relationships/customXml" Target="../ink/ink806.xml"/><Relationship Id="rId251" Type="http://schemas.openxmlformats.org/officeDocument/2006/relationships/image" Target="../media/image542.png"/><Relationship Id="rId25" Type="http://schemas.openxmlformats.org/officeDocument/2006/relationships/image" Target="../media/image458.png"/><Relationship Id="rId46" Type="http://schemas.openxmlformats.org/officeDocument/2006/relationships/customXml" Target="../ink/ink714.xml"/><Relationship Id="rId67" Type="http://schemas.openxmlformats.org/officeDocument/2006/relationships/image" Target="../media/image354.png"/><Relationship Id="rId272" Type="http://schemas.openxmlformats.org/officeDocument/2006/relationships/customXml" Target="../ink/ink827.xml"/><Relationship Id="rId88" Type="http://schemas.openxmlformats.org/officeDocument/2006/relationships/customXml" Target="../ink/ink735.xml"/><Relationship Id="rId111" Type="http://schemas.openxmlformats.org/officeDocument/2006/relationships/image" Target="../media/image472.png"/><Relationship Id="rId132" Type="http://schemas.openxmlformats.org/officeDocument/2006/relationships/customXml" Target="../ink/ink757.xml"/><Relationship Id="rId153" Type="http://schemas.openxmlformats.org/officeDocument/2006/relationships/image" Target="../media/image493.png"/><Relationship Id="rId174" Type="http://schemas.openxmlformats.org/officeDocument/2006/relationships/customXml" Target="../ink/ink778.xml"/><Relationship Id="rId195" Type="http://schemas.openxmlformats.org/officeDocument/2006/relationships/image" Target="../media/image514.png"/><Relationship Id="rId209" Type="http://schemas.openxmlformats.org/officeDocument/2006/relationships/image" Target="../media/image521.png"/><Relationship Id="rId220" Type="http://schemas.openxmlformats.org/officeDocument/2006/relationships/customXml" Target="../ink/ink801.xml"/><Relationship Id="rId241" Type="http://schemas.openxmlformats.org/officeDocument/2006/relationships/image" Target="../media/image537.png"/><Relationship Id="rId15" Type="http://schemas.openxmlformats.org/officeDocument/2006/relationships/image" Target="../media/image453.png"/><Relationship Id="rId36" Type="http://schemas.openxmlformats.org/officeDocument/2006/relationships/customXml" Target="../ink/ink709.xml"/><Relationship Id="rId57" Type="http://schemas.openxmlformats.org/officeDocument/2006/relationships/image" Target="../media/image349.png"/><Relationship Id="rId262" Type="http://schemas.openxmlformats.org/officeDocument/2006/relationships/customXml" Target="../ink/ink822.xml"/><Relationship Id="rId78" Type="http://schemas.openxmlformats.org/officeDocument/2006/relationships/customXml" Target="../ink/ink730.xml"/><Relationship Id="rId99" Type="http://schemas.openxmlformats.org/officeDocument/2006/relationships/image" Target="../media/image466.png"/><Relationship Id="rId101" Type="http://schemas.openxmlformats.org/officeDocument/2006/relationships/image" Target="../media/image467.png"/><Relationship Id="rId122" Type="http://schemas.openxmlformats.org/officeDocument/2006/relationships/customXml" Target="../ink/ink752.xml"/><Relationship Id="rId143" Type="http://schemas.openxmlformats.org/officeDocument/2006/relationships/image" Target="../media/image488.png"/><Relationship Id="rId164" Type="http://schemas.openxmlformats.org/officeDocument/2006/relationships/customXml" Target="../ink/ink773.xml"/><Relationship Id="rId185" Type="http://schemas.openxmlformats.org/officeDocument/2006/relationships/image" Target="../media/image509.png"/><Relationship Id="rId9" Type="http://schemas.openxmlformats.org/officeDocument/2006/relationships/image" Target="../media/image450.png"/><Relationship Id="rId210" Type="http://schemas.openxmlformats.org/officeDocument/2006/relationships/customXml" Target="../ink/ink796.xml"/><Relationship Id="rId26" Type="http://schemas.openxmlformats.org/officeDocument/2006/relationships/customXml" Target="../ink/ink704.xml"/><Relationship Id="rId231" Type="http://schemas.openxmlformats.org/officeDocument/2006/relationships/image" Target="../media/image532.png"/><Relationship Id="rId252" Type="http://schemas.openxmlformats.org/officeDocument/2006/relationships/customXml" Target="../ink/ink817.xml"/><Relationship Id="rId273" Type="http://schemas.openxmlformats.org/officeDocument/2006/relationships/image" Target="../media/image553.png"/><Relationship Id="rId47" Type="http://schemas.openxmlformats.org/officeDocument/2006/relationships/image" Target="../media/image344.png"/><Relationship Id="rId68" Type="http://schemas.openxmlformats.org/officeDocument/2006/relationships/customXml" Target="../ink/ink725.xml"/><Relationship Id="rId89" Type="http://schemas.openxmlformats.org/officeDocument/2006/relationships/image" Target="../media/image461.png"/><Relationship Id="rId112" Type="http://schemas.openxmlformats.org/officeDocument/2006/relationships/customXml" Target="../ink/ink747.xml"/><Relationship Id="rId133" Type="http://schemas.openxmlformats.org/officeDocument/2006/relationships/image" Target="../media/image483.png"/><Relationship Id="rId154" Type="http://schemas.openxmlformats.org/officeDocument/2006/relationships/customXml" Target="../ink/ink768.xml"/><Relationship Id="rId175" Type="http://schemas.openxmlformats.org/officeDocument/2006/relationships/image" Target="../media/image504.png"/><Relationship Id="rId196" Type="http://schemas.openxmlformats.org/officeDocument/2006/relationships/customXml" Target="../ink/ink789.xml"/><Relationship Id="rId200" Type="http://schemas.openxmlformats.org/officeDocument/2006/relationships/customXml" Target="../ink/ink791.xml"/><Relationship Id="rId16" Type="http://schemas.openxmlformats.org/officeDocument/2006/relationships/customXml" Target="../ink/ink699.xml"/><Relationship Id="rId221" Type="http://schemas.openxmlformats.org/officeDocument/2006/relationships/image" Target="../media/image527.png"/><Relationship Id="rId242" Type="http://schemas.openxmlformats.org/officeDocument/2006/relationships/customXml" Target="../ink/ink812.xml"/><Relationship Id="rId263" Type="http://schemas.openxmlformats.org/officeDocument/2006/relationships/image" Target="../media/image548.png"/><Relationship Id="rId37" Type="http://schemas.openxmlformats.org/officeDocument/2006/relationships/image" Target="../media/image339.png"/><Relationship Id="rId58" Type="http://schemas.openxmlformats.org/officeDocument/2006/relationships/customXml" Target="../ink/ink720.xml"/><Relationship Id="rId79" Type="http://schemas.openxmlformats.org/officeDocument/2006/relationships/image" Target="../media/image360.png"/><Relationship Id="rId102" Type="http://schemas.openxmlformats.org/officeDocument/2006/relationships/customXml" Target="../ink/ink742.xml"/><Relationship Id="rId123" Type="http://schemas.openxmlformats.org/officeDocument/2006/relationships/image" Target="../media/image478.png"/><Relationship Id="rId144" Type="http://schemas.openxmlformats.org/officeDocument/2006/relationships/customXml" Target="../ink/ink763.xml"/><Relationship Id="rId90" Type="http://schemas.openxmlformats.org/officeDocument/2006/relationships/customXml" Target="../ink/ink736.xml"/><Relationship Id="rId165" Type="http://schemas.openxmlformats.org/officeDocument/2006/relationships/image" Target="../media/image499.png"/><Relationship Id="rId186" Type="http://schemas.openxmlformats.org/officeDocument/2006/relationships/customXml" Target="../ink/ink784.xml"/><Relationship Id="rId211" Type="http://schemas.openxmlformats.org/officeDocument/2006/relationships/image" Target="../media/image522.png"/><Relationship Id="rId232" Type="http://schemas.openxmlformats.org/officeDocument/2006/relationships/customXml" Target="../ink/ink807.xml"/><Relationship Id="rId253" Type="http://schemas.openxmlformats.org/officeDocument/2006/relationships/image" Target="../media/image543.png"/><Relationship Id="rId27" Type="http://schemas.openxmlformats.org/officeDocument/2006/relationships/image" Target="../media/image334.png"/><Relationship Id="rId48" Type="http://schemas.openxmlformats.org/officeDocument/2006/relationships/customXml" Target="../ink/ink715.xml"/><Relationship Id="rId69" Type="http://schemas.openxmlformats.org/officeDocument/2006/relationships/image" Target="../media/image355.png"/><Relationship Id="rId113" Type="http://schemas.openxmlformats.org/officeDocument/2006/relationships/image" Target="../media/image473.png"/><Relationship Id="rId134" Type="http://schemas.openxmlformats.org/officeDocument/2006/relationships/customXml" Target="../ink/ink758.xml"/><Relationship Id="rId80" Type="http://schemas.openxmlformats.org/officeDocument/2006/relationships/customXml" Target="../ink/ink731.xml"/><Relationship Id="rId155" Type="http://schemas.openxmlformats.org/officeDocument/2006/relationships/image" Target="../media/image494.png"/><Relationship Id="rId176" Type="http://schemas.openxmlformats.org/officeDocument/2006/relationships/customXml" Target="../ink/ink779.xml"/><Relationship Id="rId197" Type="http://schemas.openxmlformats.org/officeDocument/2006/relationships/image" Target="../media/image515.png"/><Relationship Id="rId201" Type="http://schemas.openxmlformats.org/officeDocument/2006/relationships/image" Target="../media/image517.png"/><Relationship Id="rId222" Type="http://schemas.openxmlformats.org/officeDocument/2006/relationships/customXml" Target="../ink/ink802.xml"/><Relationship Id="rId243" Type="http://schemas.openxmlformats.org/officeDocument/2006/relationships/image" Target="../media/image538.png"/><Relationship Id="rId264" Type="http://schemas.openxmlformats.org/officeDocument/2006/relationships/customXml" Target="../ink/ink823.xml"/><Relationship Id="rId17" Type="http://schemas.openxmlformats.org/officeDocument/2006/relationships/image" Target="../media/image454.png"/><Relationship Id="rId38" Type="http://schemas.openxmlformats.org/officeDocument/2006/relationships/customXml" Target="../ink/ink710.xml"/><Relationship Id="rId59" Type="http://schemas.openxmlformats.org/officeDocument/2006/relationships/image" Target="../media/image350.png"/><Relationship Id="rId103" Type="http://schemas.openxmlformats.org/officeDocument/2006/relationships/image" Target="../media/image468.png"/><Relationship Id="rId124" Type="http://schemas.openxmlformats.org/officeDocument/2006/relationships/customXml" Target="../ink/ink753.xml"/><Relationship Id="rId70" Type="http://schemas.openxmlformats.org/officeDocument/2006/relationships/customXml" Target="../ink/ink726.xml"/><Relationship Id="rId91" Type="http://schemas.openxmlformats.org/officeDocument/2006/relationships/image" Target="../media/image462.png"/><Relationship Id="rId145" Type="http://schemas.openxmlformats.org/officeDocument/2006/relationships/image" Target="../media/image489.png"/><Relationship Id="rId166" Type="http://schemas.openxmlformats.org/officeDocument/2006/relationships/customXml" Target="../ink/ink774.xml"/><Relationship Id="rId187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97.xml"/><Relationship Id="rId233" Type="http://schemas.openxmlformats.org/officeDocument/2006/relationships/image" Target="../media/image533.png"/><Relationship Id="rId254" Type="http://schemas.openxmlformats.org/officeDocument/2006/relationships/customXml" Target="../ink/ink818.xml"/><Relationship Id="rId28" Type="http://schemas.openxmlformats.org/officeDocument/2006/relationships/customXml" Target="../ink/ink705.xml"/><Relationship Id="rId49" Type="http://schemas.openxmlformats.org/officeDocument/2006/relationships/image" Target="../media/image345.png"/><Relationship Id="rId114" Type="http://schemas.openxmlformats.org/officeDocument/2006/relationships/customXml" Target="../ink/ink748.xml"/><Relationship Id="rId60" Type="http://schemas.openxmlformats.org/officeDocument/2006/relationships/customXml" Target="../ink/ink721.xml"/><Relationship Id="rId81" Type="http://schemas.openxmlformats.org/officeDocument/2006/relationships/image" Target="../media/image361.png"/><Relationship Id="rId135" Type="http://schemas.openxmlformats.org/officeDocument/2006/relationships/image" Target="../media/image484.png"/><Relationship Id="rId156" Type="http://schemas.openxmlformats.org/officeDocument/2006/relationships/customXml" Target="../ink/ink769.xml"/><Relationship Id="rId177" Type="http://schemas.openxmlformats.org/officeDocument/2006/relationships/image" Target="../media/image505.png"/><Relationship Id="rId198" Type="http://schemas.openxmlformats.org/officeDocument/2006/relationships/customXml" Target="../ink/ink790.xml"/><Relationship Id="rId202" Type="http://schemas.openxmlformats.org/officeDocument/2006/relationships/customXml" Target="../ink/ink792.xml"/><Relationship Id="rId223" Type="http://schemas.openxmlformats.org/officeDocument/2006/relationships/image" Target="../media/image528.png"/><Relationship Id="rId244" Type="http://schemas.openxmlformats.org/officeDocument/2006/relationships/customXml" Target="../ink/ink813.xml"/><Relationship Id="rId18" Type="http://schemas.openxmlformats.org/officeDocument/2006/relationships/customXml" Target="../ink/ink700.xml"/><Relationship Id="rId39" Type="http://schemas.openxmlformats.org/officeDocument/2006/relationships/image" Target="../media/image340.png"/><Relationship Id="rId265" Type="http://schemas.openxmlformats.org/officeDocument/2006/relationships/image" Target="../media/image549.png"/><Relationship Id="rId50" Type="http://schemas.openxmlformats.org/officeDocument/2006/relationships/customXml" Target="../ink/ink716.xml"/><Relationship Id="rId104" Type="http://schemas.openxmlformats.org/officeDocument/2006/relationships/customXml" Target="../ink/ink743.xml"/><Relationship Id="rId125" Type="http://schemas.openxmlformats.org/officeDocument/2006/relationships/image" Target="../media/image479.png"/><Relationship Id="rId146" Type="http://schemas.openxmlformats.org/officeDocument/2006/relationships/customXml" Target="../ink/ink764.xml"/><Relationship Id="rId167" Type="http://schemas.openxmlformats.org/officeDocument/2006/relationships/image" Target="../media/image500.png"/><Relationship Id="rId188" Type="http://schemas.openxmlformats.org/officeDocument/2006/relationships/customXml" Target="../ink/ink785.xml"/><Relationship Id="rId71" Type="http://schemas.openxmlformats.org/officeDocument/2006/relationships/image" Target="../media/image356.png"/><Relationship Id="rId92" Type="http://schemas.openxmlformats.org/officeDocument/2006/relationships/customXml" Target="../ink/ink737.xml"/><Relationship Id="rId213" Type="http://schemas.openxmlformats.org/officeDocument/2006/relationships/image" Target="../media/image523.png"/><Relationship Id="rId234" Type="http://schemas.openxmlformats.org/officeDocument/2006/relationships/customXml" Target="../ink/ink808.xml"/><Relationship Id="rId2" Type="http://schemas.openxmlformats.org/officeDocument/2006/relationships/customXml" Target="../ink/ink692.xml"/><Relationship Id="rId29" Type="http://schemas.openxmlformats.org/officeDocument/2006/relationships/image" Target="../media/image335.png"/><Relationship Id="rId255" Type="http://schemas.openxmlformats.org/officeDocument/2006/relationships/image" Target="../media/image544.png"/><Relationship Id="rId40" Type="http://schemas.openxmlformats.org/officeDocument/2006/relationships/customXml" Target="../ink/ink711.xml"/><Relationship Id="rId115" Type="http://schemas.openxmlformats.org/officeDocument/2006/relationships/image" Target="../media/image474.png"/><Relationship Id="rId136" Type="http://schemas.openxmlformats.org/officeDocument/2006/relationships/customXml" Target="../ink/ink759.xml"/><Relationship Id="rId157" Type="http://schemas.openxmlformats.org/officeDocument/2006/relationships/image" Target="../media/image495.png"/><Relationship Id="rId178" Type="http://schemas.openxmlformats.org/officeDocument/2006/relationships/customXml" Target="../ink/ink780.xml"/><Relationship Id="rId61" Type="http://schemas.openxmlformats.org/officeDocument/2006/relationships/image" Target="../media/image351.png"/><Relationship Id="rId82" Type="http://schemas.openxmlformats.org/officeDocument/2006/relationships/customXml" Target="../ink/ink732.xml"/><Relationship Id="rId199" Type="http://schemas.openxmlformats.org/officeDocument/2006/relationships/image" Target="../media/image516.png"/><Relationship Id="rId203" Type="http://schemas.openxmlformats.org/officeDocument/2006/relationships/image" Target="../media/image518.png"/><Relationship Id="rId19" Type="http://schemas.openxmlformats.org/officeDocument/2006/relationships/image" Target="../media/image455.png"/><Relationship Id="rId224" Type="http://schemas.openxmlformats.org/officeDocument/2006/relationships/customXml" Target="../ink/ink803.xml"/><Relationship Id="rId245" Type="http://schemas.openxmlformats.org/officeDocument/2006/relationships/image" Target="../media/image539.png"/><Relationship Id="rId266" Type="http://schemas.openxmlformats.org/officeDocument/2006/relationships/customXml" Target="../ink/ink824.xml"/><Relationship Id="rId30" Type="http://schemas.openxmlformats.org/officeDocument/2006/relationships/customXml" Target="../ink/ink706.xml"/><Relationship Id="rId105" Type="http://schemas.openxmlformats.org/officeDocument/2006/relationships/image" Target="../media/image469.png"/><Relationship Id="rId126" Type="http://schemas.openxmlformats.org/officeDocument/2006/relationships/customXml" Target="../ink/ink754.xml"/><Relationship Id="rId147" Type="http://schemas.openxmlformats.org/officeDocument/2006/relationships/image" Target="../media/image490.png"/><Relationship Id="rId168" Type="http://schemas.openxmlformats.org/officeDocument/2006/relationships/customXml" Target="../ink/ink775.xml"/><Relationship Id="rId51" Type="http://schemas.openxmlformats.org/officeDocument/2006/relationships/image" Target="../media/image346.png"/><Relationship Id="rId72" Type="http://schemas.openxmlformats.org/officeDocument/2006/relationships/customXml" Target="../ink/ink727.xml"/><Relationship Id="rId93" Type="http://schemas.openxmlformats.org/officeDocument/2006/relationships/image" Target="../media/image463.png"/><Relationship Id="rId189" Type="http://schemas.openxmlformats.org/officeDocument/2006/relationships/image" Target="../media/image511.png"/><Relationship Id="rId3" Type="http://schemas.openxmlformats.org/officeDocument/2006/relationships/image" Target="../media/image447.png"/><Relationship Id="rId214" Type="http://schemas.openxmlformats.org/officeDocument/2006/relationships/customXml" Target="../ink/ink798.xml"/><Relationship Id="rId235" Type="http://schemas.openxmlformats.org/officeDocument/2006/relationships/image" Target="../media/image534.png"/><Relationship Id="rId256" Type="http://schemas.openxmlformats.org/officeDocument/2006/relationships/customXml" Target="../ink/ink819.xml"/><Relationship Id="rId116" Type="http://schemas.openxmlformats.org/officeDocument/2006/relationships/customXml" Target="../ink/ink749.xml"/><Relationship Id="rId137" Type="http://schemas.openxmlformats.org/officeDocument/2006/relationships/image" Target="../media/image485.png"/><Relationship Id="rId158" Type="http://schemas.openxmlformats.org/officeDocument/2006/relationships/customXml" Target="../ink/ink770.xml"/><Relationship Id="rId20" Type="http://schemas.openxmlformats.org/officeDocument/2006/relationships/customXml" Target="../ink/ink701.xml"/><Relationship Id="rId41" Type="http://schemas.openxmlformats.org/officeDocument/2006/relationships/image" Target="../media/image341.png"/><Relationship Id="rId62" Type="http://schemas.openxmlformats.org/officeDocument/2006/relationships/customXml" Target="../ink/ink722.xml"/><Relationship Id="rId83" Type="http://schemas.openxmlformats.org/officeDocument/2006/relationships/image" Target="../media/image362.png"/><Relationship Id="rId179" Type="http://schemas.openxmlformats.org/officeDocument/2006/relationships/image" Target="../media/image506.png"/><Relationship Id="rId190" Type="http://schemas.openxmlformats.org/officeDocument/2006/relationships/customXml" Target="../ink/ink786.xml"/><Relationship Id="rId204" Type="http://schemas.openxmlformats.org/officeDocument/2006/relationships/customXml" Target="../ink/ink793.xml"/><Relationship Id="rId225" Type="http://schemas.openxmlformats.org/officeDocument/2006/relationships/image" Target="../media/image529.png"/><Relationship Id="rId246" Type="http://schemas.openxmlformats.org/officeDocument/2006/relationships/customXml" Target="../ink/ink814.xml"/><Relationship Id="rId267" Type="http://schemas.openxmlformats.org/officeDocument/2006/relationships/image" Target="../media/image550.png"/><Relationship Id="rId106" Type="http://schemas.openxmlformats.org/officeDocument/2006/relationships/customXml" Target="../ink/ink744.xml"/><Relationship Id="rId127" Type="http://schemas.openxmlformats.org/officeDocument/2006/relationships/image" Target="../media/image480.png"/><Relationship Id="rId10" Type="http://schemas.openxmlformats.org/officeDocument/2006/relationships/customXml" Target="../ink/ink696.xml"/><Relationship Id="rId31" Type="http://schemas.openxmlformats.org/officeDocument/2006/relationships/image" Target="../media/image336.png"/><Relationship Id="rId52" Type="http://schemas.openxmlformats.org/officeDocument/2006/relationships/customXml" Target="../ink/ink717.xml"/><Relationship Id="rId73" Type="http://schemas.openxmlformats.org/officeDocument/2006/relationships/image" Target="../media/image357.png"/><Relationship Id="rId94" Type="http://schemas.openxmlformats.org/officeDocument/2006/relationships/customXml" Target="../ink/ink738.xml"/><Relationship Id="rId148" Type="http://schemas.openxmlformats.org/officeDocument/2006/relationships/customXml" Target="../ink/ink765.xml"/><Relationship Id="rId169" Type="http://schemas.openxmlformats.org/officeDocument/2006/relationships/image" Target="../media/image501.png"/><Relationship Id="rId4" Type="http://schemas.openxmlformats.org/officeDocument/2006/relationships/customXml" Target="../ink/ink693.xml"/><Relationship Id="rId180" Type="http://schemas.openxmlformats.org/officeDocument/2006/relationships/customXml" Target="../ink/ink781.xml"/><Relationship Id="rId215" Type="http://schemas.openxmlformats.org/officeDocument/2006/relationships/image" Target="../media/image524.png"/><Relationship Id="rId236" Type="http://schemas.openxmlformats.org/officeDocument/2006/relationships/customXml" Target="../ink/ink809.xml"/><Relationship Id="rId257" Type="http://schemas.openxmlformats.org/officeDocument/2006/relationships/image" Target="../media/image545.png"/><Relationship Id="rId42" Type="http://schemas.openxmlformats.org/officeDocument/2006/relationships/customXml" Target="../ink/ink712.xml"/><Relationship Id="rId84" Type="http://schemas.openxmlformats.org/officeDocument/2006/relationships/customXml" Target="../ink/ink733.xml"/><Relationship Id="rId138" Type="http://schemas.openxmlformats.org/officeDocument/2006/relationships/customXml" Target="../ink/ink760.xml"/><Relationship Id="rId191" Type="http://schemas.openxmlformats.org/officeDocument/2006/relationships/image" Target="../media/image512.png"/><Relationship Id="rId205" Type="http://schemas.openxmlformats.org/officeDocument/2006/relationships/image" Target="../media/image519.png"/><Relationship Id="rId247" Type="http://schemas.openxmlformats.org/officeDocument/2006/relationships/image" Target="../media/image540.png"/><Relationship Id="rId107" Type="http://schemas.openxmlformats.org/officeDocument/2006/relationships/image" Target="../media/image470.png"/><Relationship Id="rId11" Type="http://schemas.openxmlformats.org/officeDocument/2006/relationships/image" Target="../media/image451.png"/><Relationship Id="rId53" Type="http://schemas.openxmlformats.org/officeDocument/2006/relationships/image" Target="../media/image347.png"/><Relationship Id="rId149" Type="http://schemas.openxmlformats.org/officeDocument/2006/relationships/image" Target="../media/image49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9.png"/><Relationship Id="rId21" Type="http://schemas.openxmlformats.org/officeDocument/2006/relationships/image" Target="../media/image51.png"/><Relationship Id="rId324" Type="http://schemas.openxmlformats.org/officeDocument/2006/relationships/customXml" Target="../ink/ink201.xml"/><Relationship Id="rId531" Type="http://schemas.openxmlformats.org/officeDocument/2006/relationships/image" Target="../media/image306.png"/><Relationship Id="rId629" Type="http://schemas.openxmlformats.org/officeDocument/2006/relationships/image" Target="../media/image355.png"/><Relationship Id="rId170" Type="http://schemas.openxmlformats.org/officeDocument/2006/relationships/customXml" Target="../ink/ink124.xml"/><Relationship Id="rId268" Type="http://schemas.openxmlformats.org/officeDocument/2006/relationships/customXml" Target="../ink/ink173.xml"/><Relationship Id="rId475" Type="http://schemas.openxmlformats.org/officeDocument/2006/relationships/image" Target="../media/image278.png"/><Relationship Id="rId32" Type="http://schemas.openxmlformats.org/officeDocument/2006/relationships/customXml" Target="../ink/ink55.xml"/><Relationship Id="rId128" Type="http://schemas.openxmlformats.org/officeDocument/2006/relationships/customXml" Target="../ink/ink103.xml"/><Relationship Id="rId335" Type="http://schemas.openxmlformats.org/officeDocument/2006/relationships/image" Target="../media/image208.png"/><Relationship Id="rId542" Type="http://schemas.openxmlformats.org/officeDocument/2006/relationships/customXml" Target="../ink/ink310.xml"/><Relationship Id="rId181" Type="http://schemas.openxmlformats.org/officeDocument/2006/relationships/image" Target="../media/image131.png"/><Relationship Id="rId402" Type="http://schemas.openxmlformats.org/officeDocument/2006/relationships/customXml" Target="../ink/ink240.xml"/><Relationship Id="rId279" Type="http://schemas.openxmlformats.org/officeDocument/2006/relationships/image" Target="../media/image180.png"/><Relationship Id="rId486" Type="http://schemas.openxmlformats.org/officeDocument/2006/relationships/customXml" Target="../ink/ink282.xml"/><Relationship Id="rId43" Type="http://schemas.openxmlformats.org/officeDocument/2006/relationships/image" Target="../media/image62.png"/><Relationship Id="rId139" Type="http://schemas.openxmlformats.org/officeDocument/2006/relationships/image" Target="../media/image110.png"/><Relationship Id="rId346" Type="http://schemas.openxmlformats.org/officeDocument/2006/relationships/customXml" Target="../ink/ink212.xml"/><Relationship Id="rId553" Type="http://schemas.openxmlformats.org/officeDocument/2006/relationships/image" Target="../media/image317.png"/><Relationship Id="rId192" Type="http://schemas.openxmlformats.org/officeDocument/2006/relationships/customXml" Target="../ink/ink135.xml"/><Relationship Id="rId206" Type="http://schemas.openxmlformats.org/officeDocument/2006/relationships/customXml" Target="../ink/ink142.xml"/><Relationship Id="rId413" Type="http://schemas.openxmlformats.org/officeDocument/2006/relationships/image" Target="../media/image247.png"/><Relationship Id="rId497" Type="http://schemas.openxmlformats.org/officeDocument/2006/relationships/image" Target="../media/image289.png"/><Relationship Id="rId620" Type="http://schemas.openxmlformats.org/officeDocument/2006/relationships/customXml" Target="../ink/ink349.xml"/><Relationship Id="rId357" Type="http://schemas.openxmlformats.org/officeDocument/2006/relationships/image" Target="../media/image219.png"/><Relationship Id="rId54" Type="http://schemas.openxmlformats.org/officeDocument/2006/relationships/customXml" Target="../ink/ink66.xml"/><Relationship Id="rId217" Type="http://schemas.openxmlformats.org/officeDocument/2006/relationships/image" Target="../media/image149.png"/><Relationship Id="rId564" Type="http://schemas.openxmlformats.org/officeDocument/2006/relationships/customXml" Target="../ink/ink321.xml"/><Relationship Id="rId424" Type="http://schemas.openxmlformats.org/officeDocument/2006/relationships/customXml" Target="../ink/ink251.xml"/><Relationship Id="rId631" Type="http://schemas.openxmlformats.org/officeDocument/2006/relationships/image" Target="../media/image356.png"/><Relationship Id="rId270" Type="http://schemas.openxmlformats.org/officeDocument/2006/relationships/customXml" Target="../ink/ink174.xml"/><Relationship Id="rId65" Type="http://schemas.openxmlformats.org/officeDocument/2006/relationships/image" Target="../media/image73.png"/><Relationship Id="rId130" Type="http://schemas.openxmlformats.org/officeDocument/2006/relationships/customXml" Target="../ink/ink104.xml"/><Relationship Id="rId368" Type="http://schemas.openxmlformats.org/officeDocument/2006/relationships/customXml" Target="../ink/ink223.xml"/><Relationship Id="rId575" Type="http://schemas.openxmlformats.org/officeDocument/2006/relationships/image" Target="../media/image328.png"/><Relationship Id="rId228" Type="http://schemas.openxmlformats.org/officeDocument/2006/relationships/customXml" Target="../ink/ink153.xml"/><Relationship Id="rId435" Type="http://schemas.openxmlformats.org/officeDocument/2006/relationships/image" Target="../media/image258.png"/><Relationship Id="rId642" Type="http://schemas.openxmlformats.org/officeDocument/2006/relationships/customXml" Target="../ink/ink360.xml"/><Relationship Id="rId281" Type="http://schemas.openxmlformats.org/officeDocument/2006/relationships/image" Target="../media/image181.png"/><Relationship Id="rId502" Type="http://schemas.openxmlformats.org/officeDocument/2006/relationships/customXml" Target="../ink/ink290.xml"/><Relationship Id="rId76" Type="http://schemas.openxmlformats.org/officeDocument/2006/relationships/customXml" Target="../ink/ink77.xml"/><Relationship Id="rId141" Type="http://schemas.openxmlformats.org/officeDocument/2006/relationships/image" Target="../media/image111.png"/><Relationship Id="rId379" Type="http://schemas.openxmlformats.org/officeDocument/2006/relationships/image" Target="../media/image230.png"/><Relationship Id="rId586" Type="http://schemas.openxmlformats.org/officeDocument/2006/relationships/customXml" Target="../ink/ink332.xml"/><Relationship Id="rId7" Type="http://schemas.openxmlformats.org/officeDocument/2006/relationships/image" Target="../media/image44.png"/><Relationship Id="rId239" Type="http://schemas.openxmlformats.org/officeDocument/2006/relationships/image" Target="../media/image160.png"/><Relationship Id="rId446" Type="http://schemas.openxmlformats.org/officeDocument/2006/relationships/customXml" Target="../ink/ink262.xml"/><Relationship Id="rId292" Type="http://schemas.openxmlformats.org/officeDocument/2006/relationships/customXml" Target="../ink/ink185.xml"/><Relationship Id="rId306" Type="http://schemas.openxmlformats.org/officeDocument/2006/relationships/customXml" Target="../ink/ink192.xml"/><Relationship Id="rId87" Type="http://schemas.openxmlformats.org/officeDocument/2006/relationships/image" Target="../media/image84.png"/><Relationship Id="rId513" Type="http://schemas.openxmlformats.org/officeDocument/2006/relationships/image" Target="../media/image297.png"/><Relationship Id="rId597" Type="http://schemas.openxmlformats.org/officeDocument/2006/relationships/image" Target="../media/image339.png"/><Relationship Id="rId152" Type="http://schemas.openxmlformats.org/officeDocument/2006/relationships/customXml" Target="../ink/ink115.xml"/><Relationship Id="rId457" Type="http://schemas.openxmlformats.org/officeDocument/2006/relationships/image" Target="../media/image269.png"/><Relationship Id="rId14" Type="http://schemas.openxmlformats.org/officeDocument/2006/relationships/customXml" Target="../ink/ink46.xml"/><Relationship Id="rId317" Type="http://schemas.openxmlformats.org/officeDocument/2006/relationships/image" Target="../media/image199.png"/><Relationship Id="rId524" Type="http://schemas.openxmlformats.org/officeDocument/2006/relationships/customXml" Target="../ink/ink301.xml"/><Relationship Id="rId98" Type="http://schemas.openxmlformats.org/officeDocument/2006/relationships/customXml" Target="../ink/ink88.xml"/><Relationship Id="rId163" Type="http://schemas.openxmlformats.org/officeDocument/2006/relationships/image" Target="../media/image122.png"/><Relationship Id="rId370" Type="http://schemas.openxmlformats.org/officeDocument/2006/relationships/customXml" Target="../ink/ink224.xml"/><Relationship Id="rId230" Type="http://schemas.openxmlformats.org/officeDocument/2006/relationships/customXml" Target="../ink/ink154.xml"/><Relationship Id="rId468" Type="http://schemas.openxmlformats.org/officeDocument/2006/relationships/customXml" Target="../ink/ink273.xml"/><Relationship Id="rId25" Type="http://schemas.openxmlformats.org/officeDocument/2006/relationships/image" Target="../media/image53.png"/><Relationship Id="rId328" Type="http://schemas.openxmlformats.org/officeDocument/2006/relationships/customXml" Target="../ink/ink203.xml"/><Relationship Id="rId535" Type="http://schemas.openxmlformats.org/officeDocument/2006/relationships/image" Target="../media/image308.png"/><Relationship Id="rId174" Type="http://schemas.openxmlformats.org/officeDocument/2006/relationships/customXml" Target="../ink/ink126.xml"/><Relationship Id="rId381" Type="http://schemas.openxmlformats.org/officeDocument/2006/relationships/image" Target="../media/image231.png"/><Relationship Id="rId602" Type="http://schemas.openxmlformats.org/officeDocument/2006/relationships/customXml" Target="../ink/ink340.xml"/><Relationship Id="rId241" Type="http://schemas.openxmlformats.org/officeDocument/2006/relationships/image" Target="../media/image161.png"/><Relationship Id="rId479" Type="http://schemas.openxmlformats.org/officeDocument/2006/relationships/image" Target="../media/image280.png"/><Relationship Id="rId36" Type="http://schemas.openxmlformats.org/officeDocument/2006/relationships/customXml" Target="../ink/ink57.xml"/><Relationship Id="rId339" Type="http://schemas.openxmlformats.org/officeDocument/2006/relationships/image" Target="../media/image210.png"/><Relationship Id="rId546" Type="http://schemas.openxmlformats.org/officeDocument/2006/relationships/customXml" Target="../ink/ink312.xml"/><Relationship Id="rId101" Type="http://schemas.openxmlformats.org/officeDocument/2006/relationships/image" Target="../media/image91.png"/><Relationship Id="rId185" Type="http://schemas.openxmlformats.org/officeDocument/2006/relationships/image" Target="../media/image133.png"/><Relationship Id="rId406" Type="http://schemas.openxmlformats.org/officeDocument/2006/relationships/customXml" Target="../ink/ink242.xml"/><Relationship Id="rId392" Type="http://schemas.openxmlformats.org/officeDocument/2006/relationships/customXml" Target="../ink/ink235.xml"/><Relationship Id="rId613" Type="http://schemas.openxmlformats.org/officeDocument/2006/relationships/image" Target="../media/image347.png"/><Relationship Id="rId252" Type="http://schemas.openxmlformats.org/officeDocument/2006/relationships/customXml" Target="../ink/ink165.xml"/><Relationship Id="rId47" Type="http://schemas.openxmlformats.org/officeDocument/2006/relationships/image" Target="../media/image64.png"/><Relationship Id="rId89" Type="http://schemas.openxmlformats.org/officeDocument/2006/relationships/image" Target="../media/image85.png"/><Relationship Id="rId112" Type="http://schemas.openxmlformats.org/officeDocument/2006/relationships/customXml" Target="../ink/ink95.xml"/><Relationship Id="rId154" Type="http://schemas.openxmlformats.org/officeDocument/2006/relationships/customXml" Target="../ink/ink116.xml"/><Relationship Id="rId361" Type="http://schemas.openxmlformats.org/officeDocument/2006/relationships/image" Target="../media/image221.png"/><Relationship Id="rId557" Type="http://schemas.openxmlformats.org/officeDocument/2006/relationships/image" Target="../media/image319.png"/><Relationship Id="rId599" Type="http://schemas.openxmlformats.org/officeDocument/2006/relationships/image" Target="../media/image340.png"/><Relationship Id="rId196" Type="http://schemas.openxmlformats.org/officeDocument/2006/relationships/customXml" Target="../ink/ink137.xml"/><Relationship Id="rId417" Type="http://schemas.openxmlformats.org/officeDocument/2006/relationships/image" Target="../media/image249.png"/><Relationship Id="rId459" Type="http://schemas.openxmlformats.org/officeDocument/2006/relationships/image" Target="../media/image270.png"/><Relationship Id="rId624" Type="http://schemas.openxmlformats.org/officeDocument/2006/relationships/customXml" Target="../ink/ink351.xml"/><Relationship Id="rId16" Type="http://schemas.openxmlformats.org/officeDocument/2006/relationships/customXml" Target="../ink/ink47.xml"/><Relationship Id="rId221" Type="http://schemas.openxmlformats.org/officeDocument/2006/relationships/image" Target="../media/image151.png"/><Relationship Id="rId263" Type="http://schemas.openxmlformats.org/officeDocument/2006/relationships/image" Target="../media/image172.png"/><Relationship Id="rId319" Type="http://schemas.openxmlformats.org/officeDocument/2006/relationships/image" Target="../media/image200.png"/><Relationship Id="rId470" Type="http://schemas.openxmlformats.org/officeDocument/2006/relationships/customXml" Target="../ink/ink274.xml"/><Relationship Id="rId526" Type="http://schemas.openxmlformats.org/officeDocument/2006/relationships/customXml" Target="../ink/ink302.xml"/><Relationship Id="rId58" Type="http://schemas.openxmlformats.org/officeDocument/2006/relationships/customXml" Target="../ink/ink68.xml"/><Relationship Id="rId123" Type="http://schemas.openxmlformats.org/officeDocument/2006/relationships/image" Target="../media/image102.png"/><Relationship Id="rId330" Type="http://schemas.openxmlformats.org/officeDocument/2006/relationships/customXml" Target="../ink/ink204.xml"/><Relationship Id="rId568" Type="http://schemas.openxmlformats.org/officeDocument/2006/relationships/customXml" Target="../ink/ink323.xml"/><Relationship Id="rId165" Type="http://schemas.openxmlformats.org/officeDocument/2006/relationships/image" Target="../media/image123.png"/><Relationship Id="rId372" Type="http://schemas.openxmlformats.org/officeDocument/2006/relationships/customXml" Target="../ink/ink225.xml"/><Relationship Id="rId428" Type="http://schemas.openxmlformats.org/officeDocument/2006/relationships/customXml" Target="../ink/ink253.xml"/><Relationship Id="rId635" Type="http://schemas.openxmlformats.org/officeDocument/2006/relationships/image" Target="../media/image358.png"/><Relationship Id="rId232" Type="http://schemas.openxmlformats.org/officeDocument/2006/relationships/customXml" Target="../ink/ink155.xml"/><Relationship Id="rId274" Type="http://schemas.openxmlformats.org/officeDocument/2006/relationships/customXml" Target="../ink/ink176.xml"/><Relationship Id="rId481" Type="http://schemas.openxmlformats.org/officeDocument/2006/relationships/image" Target="../media/image281.png"/><Relationship Id="rId27" Type="http://schemas.openxmlformats.org/officeDocument/2006/relationships/image" Target="../media/image54.png"/><Relationship Id="rId69" Type="http://schemas.openxmlformats.org/officeDocument/2006/relationships/image" Target="../media/image75.png"/><Relationship Id="rId134" Type="http://schemas.openxmlformats.org/officeDocument/2006/relationships/customXml" Target="../ink/ink106.xml"/><Relationship Id="rId537" Type="http://schemas.openxmlformats.org/officeDocument/2006/relationships/image" Target="../media/image309.png"/><Relationship Id="rId579" Type="http://schemas.openxmlformats.org/officeDocument/2006/relationships/image" Target="../media/image330.png"/><Relationship Id="rId80" Type="http://schemas.openxmlformats.org/officeDocument/2006/relationships/customXml" Target="../ink/ink79.xml"/><Relationship Id="rId176" Type="http://schemas.openxmlformats.org/officeDocument/2006/relationships/customXml" Target="../ink/ink127.xml"/><Relationship Id="rId341" Type="http://schemas.openxmlformats.org/officeDocument/2006/relationships/image" Target="../media/image211.png"/><Relationship Id="rId383" Type="http://schemas.openxmlformats.org/officeDocument/2006/relationships/image" Target="../media/image232.png"/><Relationship Id="rId439" Type="http://schemas.openxmlformats.org/officeDocument/2006/relationships/image" Target="../media/image260.png"/><Relationship Id="rId590" Type="http://schemas.openxmlformats.org/officeDocument/2006/relationships/customXml" Target="../ink/ink334.xml"/><Relationship Id="rId604" Type="http://schemas.openxmlformats.org/officeDocument/2006/relationships/customXml" Target="../ink/ink341.xml"/><Relationship Id="rId201" Type="http://schemas.openxmlformats.org/officeDocument/2006/relationships/image" Target="../media/image141.png"/><Relationship Id="rId243" Type="http://schemas.openxmlformats.org/officeDocument/2006/relationships/image" Target="../media/image162.png"/><Relationship Id="rId285" Type="http://schemas.openxmlformats.org/officeDocument/2006/relationships/image" Target="../media/image183.png"/><Relationship Id="rId450" Type="http://schemas.openxmlformats.org/officeDocument/2006/relationships/customXml" Target="../ink/ink264.xml"/><Relationship Id="rId506" Type="http://schemas.openxmlformats.org/officeDocument/2006/relationships/customXml" Target="../ink/ink292.xml"/><Relationship Id="rId38" Type="http://schemas.openxmlformats.org/officeDocument/2006/relationships/customXml" Target="../ink/ink58.xml"/><Relationship Id="rId103" Type="http://schemas.openxmlformats.org/officeDocument/2006/relationships/image" Target="../media/image92.png"/><Relationship Id="rId310" Type="http://schemas.openxmlformats.org/officeDocument/2006/relationships/customXml" Target="../ink/ink194.xml"/><Relationship Id="rId492" Type="http://schemas.openxmlformats.org/officeDocument/2006/relationships/customXml" Target="../ink/ink285.xml"/><Relationship Id="rId548" Type="http://schemas.openxmlformats.org/officeDocument/2006/relationships/customXml" Target="../ink/ink313.xml"/><Relationship Id="rId91" Type="http://schemas.openxmlformats.org/officeDocument/2006/relationships/image" Target="../media/image86.png"/><Relationship Id="rId145" Type="http://schemas.openxmlformats.org/officeDocument/2006/relationships/image" Target="../media/image113.png"/><Relationship Id="rId187" Type="http://schemas.openxmlformats.org/officeDocument/2006/relationships/image" Target="../media/image134.png"/><Relationship Id="rId352" Type="http://schemas.openxmlformats.org/officeDocument/2006/relationships/customXml" Target="../ink/ink215.xml"/><Relationship Id="rId394" Type="http://schemas.openxmlformats.org/officeDocument/2006/relationships/customXml" Target="../ink/ink236.xml"/><Relationship Id="rId408" Type="http://schemas.openxmlformats.org/officeDocument/2006/relationships/customXml" Target="../ink/ink243.xml"/><Relationship Id="rId615" Type="http://schemas.openxmlformats.org/officeDocument/2006/relationships/image" Target="../media/image348.png"/><Relationship Id="rId212" Type="http://schemas.openxmlformats.org/officeDocument/2006/relationships/customXml" Target="../ink/ink145.xml"/><Relationship Id="rId254" Type="http://schemas.openxmlformats.org/officeDocument/2006/relationships/customXml" Target="../ink/ink166.xml"/><Relationship Id="rId49" Type="http://schemas.openxmlformats.org/officeDocument/2006/relationships/image" Target="../media/image65.png"/><Relationship Id="rId114" Type="http://schemas.openxmlformats.org/officeDocument/2006/relationships/customXml" Target="../ink/ink96.xml"/><Relationship Id="rId296" Type="http://schemas.openxmlformats.org/officeDocument/2006/relationships/customXml" Target="../ink/ink187.xml"/><Relationship Id="rId461" Type="http://schemas.openxmlformats.org/officeDocument/2006/relationships/image" Target="../media/image271.png"/><Relationship Id="rId517" Type="http://schemas.openxmlformats.org/officeDocument/2006/relationships/image" Target="../media/image299.png"/><Relationship Id="rId559" Type="http://schemas.openxmlformats.org/officeDocument/2006/relationships/image" Target="../media/image320.png"/><Relationship Id="rId60" Type="http://schemas.openxmlformats.org/officeDocument/2006/relationships/customXml" Target="../ink/ink69.xml"/><Relationship Id="rId156" Type="http://schemas.openxmlformats.org/officeDocument/2006/relationships/customXml" Target="../ink/ink117.xml"/><Relationship Id="rId198" Type="http://schemas.openxmlformats.org/officeDocument/2006/relationships/customXml" Target="../ink/ink138.xml"/><Relationship Id="rId321" Type="http://schemas.openxmlformats.org/officeDocument/2006/relationships/image" Target="../media/image201.png"/><Relationship Id="rId363" Type="http://schemas.openxmlformats.org/officeDocument/2006/relationships/image" Target="../media/image222.png"/><Relationship Id="rId419" Type="http://schemas.openxmlformats.org/officeDocument/2006/relationships/image" Target="../media/image250.png"/><Relationship Id="rId570" Type="http://schemas.openxmlformats.org/officeDocument/2006/relationships/customXml" Target="../ink/ink324.xml"/><Relationship Id="rId626" Type="http://schemas.openxmlformats.org/officeDocument/2006/relationships/customXml" Target="../ink/ink352.xml"/><Relationship Id="rId223" Type="http://schemas.openxmlformats.org/officeDocument/2006/relationships/image" Target="../media/image152.png"/><Relationship Id="rId430" Type="http://schemas.openxmlformats.org/officeDocument/2006/relationships/customXml" Target="../ink/ink254.xml"/><Relationship Id="rId18" Type="http://schemas.openxmlformats.org/officeDocument/2006/relationships/customXml" Target="../ink/ink48.xml"/><Relationship Id="rId265" Type="http://schemas.openxmlformats.org/officeDocument/2006/relationships/image" Target="../media/image173.png"/><Relationship Id="rId472" Type="http://schemas.openxmlformats.org/officeDocument/2006/relationships/customXml" Target="../ink/ink275.xml"/><Relationship Id="rId528" Type="http://schemas.openxmlformats.org/officeDocument/2006/relationships/customXml" Target="../ink/ink303.xml"/><Relationship Id="rId125" Type="http://schemas.openxmlformats.org/officeDocument/2006/relationships/image" Target="../media/image103.png"/><Relationship Id="rId167" Type="http://schemas.openxmlformats.org/officeDocument/2006/relationships/image" Target="../media/image124.png"/><Relationship Id="rId332" Type="http://schemas.openxmlformats.org/officeDocument/2006/relationships/customXml" Target="../ink/ink205.xml"/><Relationship Id="rId374" Type="http://schemas.openxmlformats.org/officeDocument/2006/relationships/customXml" Target="../ink/ink226.xml"/><Relationship Id="rId581" Type="http://schemas.openxmlformats.org/officeDocument/2006/relationships/image" Target="../media/image331.png"/><Relationship Id="rId71" Type="http://schemas.openxmlformats.org/officeDocument/2006/relationships/image" Target="../media/image76.png"/><Relationship Id="rId234" Type="http://schemas.openxmlformats.org/officeDocument/2006/relationships/customXml" Target="../ink/ink156.xml"/><Relationship Id="rId637" Type="http://schemas.openxmlformats.org/officeDocument/2006/relationships/image" Target="../media/image359.png"/><Relationship Id="rId2" Type="http://schemas.openxmlformats.org/officeDocument/2006/relationships/customXml" Target="../ink/ink40.xml"/><Relationship Id="rId29" Type="http://schemas.openxmlformats.org/officeDocument/2006/relationships/image" Target="../media/image55.png"/><Relationship Id="rId276" Type="http://schemas.openxmlformats.org/officeDocument/2006/relationships/customXml" Target="../ink/ink177.xml"/><Relationship Id="rId441" Type="http://schemas.openxmlformats.org/officeDocument/2006/relationships/image" Target="../media/image261.png"/><Relationship Id="rId483" Type="http://schemas.openxmlformats.org/officeDocument/2006/relationships/image" Target="../media/image282.png"/><Relationship Id="rId539" Type="http://schemas.openxmlformats.org/officeDocument/2006/relationships/image" Target="../media/image310.png"/><Relationship Id="rId40" Type="http://schemas.openxmlformats.org/officeDocument/2006/relationships/customXml" Target="../ink/ink59.xml"/><Relationship Id="rId136" Type="http://schemas.openxmlformats.org/officeDocument/2006/relationships/customXml" Target="../ink/ink107.xml"/><Relationship Id="rId178" Type="http://schemas.openxmlformats.org/officeDocument/2006/relationships/customXml" Target="../ink/ink128.xml"/><Relationship Id="rId301" Type="http://schemas.openxmlformats.org/officeDocument/2006/relationships/image" Target="../media/image191.png"/><Relationship Id="rId343" Type="http://schemas.openxmlformats.org/officeDocument/2006/relationships/image" Target="../media/image212.png"/><Relationship Id="rId550" Type="http://schemas.openxmlformats.org/officeDocument/2006/relationships/customXml" Target="../ink/ink314.xml"/><Relationship Id="rId82" Type="http://schemas.openxmlformats.org/officeDocument/2006/relationships/customXml" Target="../ink/ink80.xml"/><Relationship Id="rId203" Type="http://schemas.openxmlformats.org/officeDocument/2006/relationships/image" Target="../media/image142.png"/><Relationship Id="rId385" Type="http://schemas.openxmlformats.org/officeDocument/2006/relationships/image" Target="../media/image233.png"/><Relationship Id="rId592" Type="http://schemas.openxmlformats.org/officeDocument/2006/relationships/customXml" Target="../ink/ink335.xml"/><Relationship Id="rId606" Type="http://schemas.openxmlformats.org/officeDocument/2006/relationships/customXml" Target="../ink/ink342.xml"/><Relationship Id="rId245" Type="http://schemas.openxmlformats.org/officeDocument/2006/relationships/image" Target="../media/image163.png"/><Relationship Id="rId287" Type="http://schemas.openxmlformats.org/officeDocument/2006/relationships/image" Target="../media/image184.png"/><Relationship Id="rId410" Type="http://schemas.openxmlformats.org/officeDocument/2006/relationships/customXml" Target="../ink/ink244.xml"/><Relationship Id="rId452" Type="http://schemas.openxmlformats.org/officeDocument/2006/relationships/customXml" Target="../ink/ink265.xml"/><Relationship Id="rId494" Type="http://schemas.openxmlformats.org/officeDocument/2006/relationships/customXml" Target="../ink/ink286.xml"/><Relationship Id="rId508" Type="http://schemas.openxmlformats.org/officeDocument/2006/relationships/customXml" Target="../ink/ink293.xml"/><Relationship Id="rId105" Type="http://schemas.openxmlformats.org/officeDocument/2006/relationships/image" Target="../media/image93.png"/><Relationship Id="rId147" Type="http://schemas.openxmlformats.org/officeDocument/2006/relationships/image" Target="../media/image114.png"/><Relationship Id="rId312" Type="http://schemas.openxmlformats.org/officeDocument/2006/relationships/customXml" Target="../ink/ink195.xml"/><Relationship Id="rId354" Type="http://schemas.openxmlformats.org/officeDocument/2006/relationships/customXml" Target="../ink/ink216.xml"/><Relationship Id="rId51" Type="http://schemas.openxmlformats.org/officeDocument/2006/relationships/image" Target="../media/image66.png"/><Relationship Id="rId93" Type="http://schemas.openxmlformats.org/officeDocument/2006/relationships/image" Target="../media/image87.png"/><Relationship Id="rId189" Type="http://schemas.openxmlformats.org/officeDocument/2006/relationships/image" Target="../media/image135.png"/><Relationship Id="rId396" Type="http://schemas.openxmlformats.org/officeDocument/2006/relationships/customXml" Target="../ink/ink237.xml"/><Relationship Id="rId561" Type="http://schemas.openxmlformats.org/officeDocument/2006/relationships/image" Target="../media/image321.png"/><Relationship Id="rId617" Type="http://schemas.openxmlformats.org/officeDocument/2006/relationships/image" Target="../media/image349.png"/><Relationship Id="rId214" Type="http://schemas.openxmlformats.org/officeDocument/2006/relationships/customXml" Target="../ink/ink146.xml"/><Relationship Id="rId256" Type="http://schemas.openxmlformats.org/officeDocument/2006/relationships/customXml" Target="../ink/ink167.xml"/><Relationship Id="rId298" Type="http://schemas.openxmlformats.org/officeDocument/2006/relationships/customXml" Target="../ink/ink188.xml"/><Relationship Id="rId421" Type="http://schemas.openxmlformats.org/officeDocument/2006/relationships/image" Target="../media/image251.png"/><Relationship Id="rId463" Type="http://schemas.openxmlformats.org/officeDocument/2006/relationships/image" Target="../media/image272.png"/><Relationship Id="rId519" Type="http://schemas.openxmlformats.org/officeDocument/2006/relationships/image" Target="../media/image300.png"/><Relationship Id="rId116" Type="http://schemas.openxmlformats.org/officeDocument/2006/relationships/customXml" Target="../ink/ink97.xml"/><Relationship Id="rId158" Type="http://schemas.openxmlformats.org/officeDocument/2006/relationships/customXml" Target="../ink/ink118.xml"/><Relationship Id="rId323" Type="http://schemas.openxmlformats.org/officeDocument/2006/relationships/image" Target="../media/image202.png"/><Relationship Id="rId530" Type="http://schemas.openxmlformats.org/officeDocument/2006/relationships/customXml" Target="../ink/ink304.xml"/><Relationship Id="rId20" Type="http://schemas.openxmlformats.org/officeDocument/2006/relationships/customXml" Target="../ink/ink49.xml"/><Relationship Id="rId62" Type="http://schemas.openxmlformats.org/officeDocument/2006/relationships/customXml" Target="../ink/ink70.xml"/><Relationship Id="rId365" Type="http://schemas.openxmlformats.org/officeDocument/2006/relationships/image" Target="../media/image223.png"/><Relationship Id="rId572" Type="http://schemas.openxmlformats.org/officeDocument/2006/relationships/customXml" Target="../ink/ink325.xml"/><Relationship Id="rId628" Type="http://schemas.openxmlformats.org/officeDocument/2006/relationships/customXml" Target="../ink/ink353.xml"/><Relationship Id="rId225" Type="http://schemas.openxmlformats.org/officeDocument/2006/relationships/image" Target="../media/image153.png"/><Relationship Id="rId267" Type="http://schemas.openxmlformats.org/officeDocument/2006/relationships/image" Target="../media/image174.png"/><Relationship Id="rId432" Type="http://schemas.openxmlformats.org/officeDocument/2006/relationships/customXml" Target="../ink/ink255.xml"/><Relationship Id="rId474" Type="http://schemas.openxmlformats.org/officeDocument/2006/relationships/customXml" Target="../ink/ink276.xml"/><Relationship Id="rId127" Type="http://schemas.openxmlformats.org/officeDocument/2006/relationships/image" Target="../media/image104.png"/><Relationship Id="rId31" Type="http://schemas.openxmlformats.org/officeDocument/2006/relationships/image" Target="../media/image56.png"/><Relationship Id="rId73" Type="http://schemas.openxmlformats.org/officeDocument/2006/relationships/image" Target="../media/image77.png"/><Relationship Id="rId169" Type="http://schemas.openxmlformats.org/officeDocument/2006/relationships/image" Target="../media/image125.png"/><Relationship Id="rId334" Type="http://schemas.openxmlformats.org/officeDocument/2006/relationships/customXml" Target="../ink/ink206.xml"/><Relationship Id="rId376" Type="http://schemas.openxmlformats.org/officeDocument/2006/relationships/customXml" Target="../ink/ink227.xml"/><Relationship Id="rId541" Type="http://schemas.openxmlformats.org/officeDocument/2006/relationships/image" Target="../media/image311.png"/><Relationship Id="rId583" Type="http://schemas.openxmlformats.org/officeDocument/2006/relationships/image" Target="../media/image332.png"/><Relationship Id="rId639" Type="http://schemas.openxmlformats.org/officeDocument/2006/relationships/image" Target="../media/image360.png"/><Relationship Id="rId4" Type="http://schemas.openxmlformats.org/officeDocument/2006/relationships/customXml" Target="../ink/ink41.xml"/><Relationship Id="rId180" Type="http://schemas.openxmlformats.org/officeDocument/2006/relationships/customXml" Target="../ink/ink129.xml"/><Relationship Id="rId236" Type="http://schemas.openxmlformats.org/officeDocument/2006/relationships/customXml" Target="../ink/ink157.xml"/><Relationship Id="rId278" Type="http://schemas.openxmlformats.org/officeDocument/2006/relationships/customXml" Target="../ink/ink178.xml"/><Relationship Id="rId401" Type="http://schemas.openxmlformats.org/officeDocument/2006/relationships/image" Target="../media/image241.png"/><Relationship Id="rId443" Type="http://schemas.openxmlformats.org/officeDocument/2006/relationships/image" Target="../media/image262.png"/><Relationship Id="rId303" Type="http://schemas.openxmlformats.org/officeDocument/2006/relationships/image" Target="../media/image192.png"/><Relationship Id="rId485" Type="http://schemas.openxmlformats.org/officeDocument/2006/relationships/image" Target="../media/image283.png"/><Relationship Id="rId42" Type="http://schemas.openxmlformats.org/officeDocument/2006/relationships/customXml" Target="../ink/ink60.xml"/><Relationship Id="rId84" Type="http://schemas.openxmlformats.org/officeDocument/2006/relationships/customXml" Target="../ink/ink81.xml"/><Relationship Id="rId138" Type="http://schemas.openxmlformats.org/officeDocument/2006/relationships/customXml" Target="../ink/ink108.xml"/><Relationship Id="rId345" Type="http://schemas.openxmlformats.org/officeDocument/2006/relationships/image" Target="../media/image213.png"/><Relationship Id="rId387" Type="http://schemas.openxmlformats.org/officeDocument/2006/relationships/image" Target="../media/image234.png"/><Relationship Id="rId510" Type="http://schemas.openxmlformats.org/officeDocument/2006/relationships/customXml" Target="../ink/ink294.xml"/><Relationship Id="rId552" Type="http://schemas.openxmlformats.org/officeDocument/2006/relationships/customXml" Target="../ink/ink315.xml"/><Relationship Id="rId594" Type="http://schemas.openxmlformats.org/officeDocument/2006/relationships/customXml" Target="../ink/ink336.xml"/><Relationship Id="rId608" Type="http://schemas.openxmlformats.org/officeDocument/2006/relationships/customXml" Target="../ink/ink343.xml"/><Relationship Id="rId191" Type="http://schemas.openxmlformats.org/officeDocument/2006/relationships/image" Target="../media/image136.png"/><Relationship Id="rId205" Type="http://schemas.openxmlformats.org/officeDocument/2006/relationships/image" Target="../media/image143.png"/><Relationship Id="rId247" Type="http://schemas.openxmlformats.org/officeDocument/2006/relationships/image" Target="../media/image164.png"/><Relationship Id="rId412" Type="http://schemas.openxmlformats.org/officeDocument/2006/relationships/customXml" Target="../ink/ink245.xml"/><Relationship Id="rId107" Type="http://schemas.openxmlformats.org/officeDocument/2006/relationships/image" Target="../media/image94.png"/><Relationship Id="rId289" Type="http://schemas.openxmlformats.org/officeDocument/2006/relationships/image" Target="../media/image185.png"/><Relationship Id="rId454" Type="http://schemas.openxmlformats.org/officeDocument/2006/relationships/customXml" Target="../ink/ink266.xml"/><Relationship Id="rId496" Type="http://schemas.openxmlformats.org/officeDocument/2006/relationships/customXml" Target="../ink/ink287.xml"/><Relationship Id="rId11" Type="http://schemas.openxmlformats.org/officeDocument/2006/relationships/image" Target="../media/image46.png"/><Relationship Id="rId53" Type="http://schemas.openxmlformats.org/officeDocument/2006/relationships/image" Target="../media/image67.png"/><Relationship Id="rId149" Type="http://schemas.openxmlformats.org/officeDocument/2006/relationships/image" Target="../media/image115.png"/><Relationship Id="rId314" Type="http://schemas.openxmlformats.org/officeDocument/2006/relationships/customXml" Target="../ink/ink196.xml"/><Relationship Id="rId356" Type="http://schemas.openxmlformats.org/officeDocument/2006/relationships/customXml" Target="../ink/ink217.xml"/><Relationship Id="rId398" Type="http://schemas.openxmlformats.org/officeDocument/2006/relationships/customXml" Target="../ink/ink238.xml"/><Relationship Id="rId521" Type="http://schemas.openxmlformats.org/officeDocument/2006/relationships/image" Target="../media/image301.png"/><Relationship Id="rId563" Type="http://schemas.openxmlformats.org/officeDocument/2006/relationships/image" Target="../media/image322.png"/><Relationship Id="rId619" Type="http://schemas.openxmlformats.org/officeDocument/2006/relationships/image" Target="../media/image350.png"/><Relationship Id="rId95" Type="http://schemas.openxmlformats.org/officeDocument/2006/relationships/image" Target="../media/image88.png"/><Relationship Id="rId160" Type="http://schemas.openxmlformats.org/officeDocument/2006/relationships/customXml" Target="../ink/ink119.xml"/><Relationship Id="rId216" Type="http://schemas.openxmlformats.org/officeDocument/2006/relationships/customXml" Target="../ink/ink147.xml"/><Relationship Id="rId423" Type="http://schemas.openxmlformats.org/officeDocument/2006/relationships/image" Target="../media/image252.png"/><Relationship Id="rId258" Type="http://schemas.openxmlformats.org/officeDocument/2006/relationships/customXml" Target="../ink/ink168.xml"/><Relationship Id="rId465" Type="http://schemas.openxmlformats.org/officeDocument/2006/relationships/image" Target="../media/image273.png"/><Relationship Id="rId630" Type="http://schemas.openxmlformats.org/officeDocument/2006/relationships/customXml" Target="../ink/ink354.xml"/><Relationship Id="rId22" Type="http://schemas.openxmlformats.org/officeDocument/2006/relationships/customXml" Target="../ink/ink50.xml"/><Relationship Id="rId64" Type="http://schemas.openxmlformats.org/officeDocument/2006/relationships/customXml" Target="../ink/ink71.xml"/><Relationship Id="rId118" Type="http://schemas.openxmlformats.org/officeDocument/2006/relationships/customXml" Target="../ink/ink98.xml"/><Relationship Id="rId325" Type="http://schemas.openxmlformats.org/officeDocument/2006/relationships/image" Target="../media/image203.png"/><Relationship Id="rId367" Type="http://schemas.openxmlformats.org/officeDocument/2006/relationships/image" Target="../media/image224.png"/><Relationship Id="rId532" Type="http://schemas.openxmlformats.org/officeDocument/2006/relationships/customXml" Target="../ink/ink305.xml"/><Relationship Id="rId574" Type="http://schemas.openxmlformats.org/officeDocument/2006/relationships/customXml" Target="../ink/ink326.xml"/><Relationship Id="rId171" Type="http://schemas.openxmlformats.org/officeDocument/2006/relationships/image" Target="../media/image126.png"/><Relationship Id="rId227" Type="http://schemas.openxmlformats.org/officeDocument/2006/relationships/image" Target="../media/image154.png"/><Relationship Id="rId269" Type="http://schemas.openxmlformats.org/officeDocument/2006/relationships/image" Target="../media/image175.png"/><Relationship Id="rId434" Type="http://schemas.openxmlformats.org/officeDocument/2006/relationships/customXml" Target="../ink/ink256.xml"/><Relationship Id="rId476" Type="http://schemas.openxmlformats.org/officeDocument/2006/relationships/customXml" Target="../ink/ink277.xml"/><Relationship Id="rId641" Type="http://schemas.openxmlformats.org/officeDocument/2006/relationships/image" Target="../media/image361.png"/><Relationship Id="rId33" Type="http://schemas.openxmlformats.org/officeDocument/2006/relationships/image" Target="../media/image57.png"/><Relationship Id="rId129" Type="http://schemas.openxmlformats.org/officeDocument/2006/relationships/image" Target="../media/image105.png"/><Relationship Id="rId280" Type="http://schemas.openxmlformats.org/officeDocument/2006/relationships/customXml" Target="../ink/ink179.xml"/><Relationship Id="rId336" Type="http://schemas.openxmlformats.org/officeDocument/2006/relationships/customXml" Target="../ink/ink207.xml"/><Relationship Id="rId501" Type="http://schemas.openxmlformats.org/officeDocument/2006/relationships/image" Target="../media/image291.png"/><Relationship Id="rId543" Type="http://schemas.openxmlformats.org/officeDocument/2006/relationships/image" Target="../media/image312.png"/><Relationship Id="rId75" Type="http://schemas.openxmlformats.org/officeDocument/2006/relationships/image" Target="../media/image78.png"/><Relationship Id="rId140" Type="http://schemas.openxmlformats.org/officeDocument/2006/relationships/customXml" Target="../ink/ink109.xml"/><Relationship Id="rId182" Type="http://schemas.openxmlformats.org/officeDocument/2006/relationships/customXml" Target="../ink/ink130.xml"/><Relationship Id="rId378" Type="http://schemas.openxmlformats.org/officeDocument/2006/relationships/customXml" Target="../ink/ink228.xml"/><Relationship Id="rId403" Type="http://schemas.openxmlformats.org/officeDocument/2006/relationships/image" Target="../media/image242.png"/><Relationship Id="rId585" Type="http://schemas.openxmlformats.org/officeDocument/2006/relationships/image" Target="../media/image333.png"/><Relationship Id="rId6" Type="http://schemas.openxmlformats.org/officeDocument/2006/relationships/customXml" Target="../ink/ink42.xml"/><Relationship Id="rId238" Type="http://schemas.openxmlformats.org/officeDocument/2006/relationships/customXml" Target="../ink/ink158.xml"/><Relationship Id="rId445" Type="http://schemas.openxmlformats.org/officeDocument/2006/relationships/image" Target="../media/image263.png"/><Relationship Id="rId487" Type="http://schemas.openxmlformats.org/officeDocument/2006/relationships/image" Target="../media/image284.png"/><Relationship Id="rId610" Type="http://schemas.openxmlformats.org/officeDocument/2006/relationships/customXml" Target="../ink/ink344.xml"/><Relationship Id="rId291" Type="http://schemas.openxmlformats.org/officeDocument/2006/relationships/image" Target="../media/image186.png"/><Relationship Id="rId305" Type="http://schemas.openxmlformats.org/officeDocument/2006/relationships/image" Target="../media/image193.png"/><Relationship Id="rId347" Type="http://schemas.openxmlformats.org/officeDocument/2006/relationships/image" Target="../media/image214.png"/><Relationship Id="rId512" Type="http://schemas.openxmlformats.org/officeDocument/2006/relationships/customXml" Target="../ink/ink295.xml"/><Relationship Id="rId44" Type="http://schemas.openxmlformats.org/officeDocument/2006/relationships/customXml" Target="../ink/ink61.xml"/><Relationship Id="rId86" Type="http://schemas.openxmlformats.org/officeDocument/2006/relationships/customXml" Target="../ink/ink82.xml"/><Relationship Id="rId151" Type="http://schemas.openxmlformats.org/officeDocument/2006/relationships/image" Target="../media/image116.png"/><Relationship Id="rId389" Type="http://schemas.openxmlformats.org/officeDocument/2006/relationships/image" Target="../media/image235.png"/><Relationship Id="rId554" Type="http://schemas.openxmlformats.org/officeDocument/2006/relationships/customXml" Target="../ink/ink316.xml"/><Relationship Id="rId596" Type="http://schemas.openxmlformats.org/officeDocument/2006/relationships/customXml" Target="../ink/ink337.xml"/><Relationship Id="rId193" Type="http://schemas.openxmlformats.org/officeDocument/2006/relationships/image" Target="../media/image137.png"/><Relationship Id="rId207" Type="http://schemas.openxmlformats.org/officeDocument/2006/relationships/image" Target="../media/image144.png"/><Relationship Id="rId249" Type="http://schemas.openxmlformats.org/officeDocument/2006/relationships/image" Target="../media/image165.png"/><Relationship Id="rId414" Type="http://schemas.openxmlformats.org/officeDocument/2006/relationships/customXml" Target="../ink/ink246.xml"/><Relationship Id="rId456" Type="http://schemas.openxmlformats.org/officeDocument/2006/relationships/customXml" Target="../ink/ink267.xml"/><Relationship Id="rId498" Type="http://schemas.openxmlformats.org/officeDocument/2006/relationships/customXml" Target="../ink/ink288.xml"/><Relationship Id="rId621" Type="http://schemas.openxmlformats.org/officeDocument/2006/relationships/image" Target="../media/image351.png"/><Relationship Id="rId13" Type="http://schemas.openxmlformats.org/officeDocument/2006/relationships/image" Target="../media/image47.png"/><Relationship Id="rId109" Type="http://schemas.openxmlformats.org/officeDocument/2006/relationships/image" Target="../media/image95.png"/><Relationship Id="rId260" Type="http://schemas.openxmlformats.org/officeDocument/2006/relationships/customXml" Target="../ink/ink169.xml"/><Relationship Id="rId316" Type="http://schemas.openxmlformats.org/officeDocument/2006/relationships/customXml" Target="../ink/ink197.xml"/><Relationship Id="rId523" Type="http://schemas.openxmlformats.org/officeDocument/2006/relationships/image" Target="../media/image302.png"/><Relationship Id="rId55" Type="http://schemas.openxmlformats.org/officeDocument/2006/relationships/image" Target="../media/image68.png"/><Relationship Id="rId97" Type="http://schemas.openxmlformats.org/officeDocument/2006/relationships/image" Target="../media/image89.png"/><Relationship Id="rId120" Type="http://schemas.openxmlformats.org/officeDocument/2006/relationships/customXml" Target="../ink/ink99.xml"/><Relationship Id="rId358" Type="http://schemas.openxmlformats.org/officeDocument/2006/relationships/customXml" Target="../ink/ink218.xml"/><Relationship Id="rId565" Type="http://schemas.openxmlformats.org/officeDocument/2006/relationships/image" Target="../media/image323.png"/><Relationship Id="rId162" Type="http://schemas.openxmlformats.org/officeDocument/2006/relationships/customXml" Target="../ink/ink120.xml"/><Relationship Id="rId218" Type="http://schemas.openxmlformats.org/officeDocument/2006/relationships/customXml" Target="../ink/ink148.xml"/><Relationship Id="rId425" Type="http://schemas.openxmlformats.org/officeDocument/2006/relationships/image" Target="../media/image253.png"/><Relationship Id="rId467" Type="http://schemas.openxmlformats.org/officeDocument/2006/relationships/image" Target="../media/image274.png"/><Relationship Id="rId632" Type="http://schemas.openxmlformats.org/officeDocument/2006/relationships/customXml" Target="../ink/ink355.xml"/><Relationship Id="rId271" Type="http://schemas.openxmlformats.org/officeDocument/2006/relationships/image" Target="../media/image176.png"/><Relationship Id="rId24" Type="http://schemas.openxmlformats.org/officeDocument/2006/relationships/customXml" Target="../ink/ink51.xml"/><Relationship Id="rId66" Type="http://schemas.openxmlformats.org/officeDocument/2006/relationships/customXml" Target="../ink/ink72.xml"/><Relationship Id="rId131" Type="http://schemas.openxmlformats.org/officeDocument/2006/relationships/image" Target="../media/image106.png"/><Relationship Id="rId327" Type="http://schemas.openxmlformats.org/officeDocument/2006/relationships/image" Target="../media/image204.png"/><Relationship Id="rId369" Type="http://schemas.openxmlformats.org/officeDocument/2006/relationships/image" Target="../media/image225.png"/><Relationship Id="rId534" Type="http://schemas.openxmlformats.org/officeDocument/2006/relationships/customXml" Target="../ink/ink306.xml"/><Relationship Id="rId576" Type="http://schemas.openxmlformats.org/officeDocument/2006/relationships/customXml" Target="../ink/ink327.xml"/><Relationship Id="rId173" Type="http://schemas.openxmlformats.org/officeDocument/2006/relationships/image" Target="../media/image127.png"/><Relationship Id="rId229" Type="http://schemas.openxmlformats.org/officeDocument/2006/relationships/image" Target="../media/image155.png"/><Relationship Id="rId380" Type="http://schemas.openxmlformats.org/officeDocument/2006/relationships/customXml" Target="../ink/ink229.xml"/><Relationship Id="rId436" Type="http://schemas.openxmlformats.org/officeDocument/2006/relationships/customXml" Target="../ink/ink257.xml"/><Relationship Id="rId601" Type="http://schemas.openxmlformats.org/officeDocument/2006/relationships/image" Target="../media/image341.png"/><Relationship Id="rId643" Type="http://schemas.openxmlformats.org/officeDocument/2006/relationships/image" Target="../media/image362.png"/><Relationship Id="rId240" Type="http://schemas.openxmlformats.org/officeDocument/2006/relationships/customXml" Target="../ink/ink159.xml"/><Relationship Id="rId478" Type="http://schemas.openxmlformats.org/officeDocument/2006/relationships/customXml" Target="../ink/ink278.xml"/><Relationship Id="rId35" Type="http://schemas.openxmlformats.org/officeDocument/2006/relationships/image" Target="../media/image58.png"/><Relationship Id="rId77" Type="http://schemas.openxmlformats.org/officeDocument/2006/relationships/image" Target="../media/image79.png"/><Relationship Id="rId100" Type="http://schemas.openxmlformats.org/officeDocument/2006/relationships/customXml" Target="../ink/ink89.xml"/><Relationship Id="rId282" Type="http://schemas.openxmlformats.org/officeDocument/2006/relationships/customXml" Target="../ink/ink180.xml"/><Relationship Id="rId338" Type="http://schemas.openxmlformats.org/officeDocument/2006/relationships/customXml" Target="../ink/ink208.xml"/><Relationship Id="rId503" Type="http://schemas.openxmlformats.org/officeDocument/2006/relationships/image" Target="../media/image292.png"/><Relationship Id="rId545" Type="http://schemas.openxmlformats.org/officeDocument/2006/relationships/image" Target="../media/image313.png"/><Relationship Id="rId587" Type="http://schemas.openxmlformats.org/officeDocument/2006/relationships/image" Target="../media/image334.png"/><Relationship Id="rId8" Type="http://schemas.openxmlformats.org/officeDocument/2006/relationships/customXml" Target="../ink/ink43.xml"/><Relationship Id="rId142" Type="http://schemas.openxmlformats.org/officeDocument/2006/relationships/customXml" Target="../ink/ink110.xml"/><Relationship Id="rId184" Type="http://schemas.openxmlformats.org/officeDocument/2006/relationships/customXml" Target="../ink/ink131.xml"/><Relationship Id="rId391" Type="http://schemas.openxmlformats.org/officeDocument/2006/relationships/image" Target="../media/image236.png"/><Relationship Id="rId405" Type="http://schemas.openxmlformats.org/officeDocument/2006/relationships/image" Target="../media/image243.png"/><Relationship Id="rId447" Type="http://schemas.openxmlformats.org/officeDocument/2006/relationships/image" Target="../media/image264.png"/><Relationship Id="rId612" Type="http://schemas.openxmlformats.org/officeDocument/2006/relationships/customXml" Target="../ink/ink345.xml"/><Relationship Id="rId251" Type="http://schemas.openxmlformats.org/officeDocument/2006/relationships/image" Target="../media/image166.png"/><Relationship Id="rId489" Type="http://schemas.openxmlformats.org/officeDocument/2006/relationships/image" Target="../media/image285.png"/><Relationship Id="rId46" Type="http://schemas.openxmlformats.org/officeDocument/2006/relationships/customXml" Target="../ink/ink62.xml"/><Relationship Id="rId293" Type="http://schemas.openxmlformats.org/officeDocument/2006/relationships/image" Target="../media/image187.png"/><Relationship Id="rId307" Type="http://schemas.openxmlformats.org/officeDocument/2006/relationships/image" Target="../media/image194.png"/><Relationship Id="rId349" Type="http://schemas.openxmlformats.org/officeDocument/2006/relationships/image" Target="../media/image215.png"/><Relationship Id="rId514" Type="http://schemas.openxmlformats.org/officeDocument/2006/relationships/customXml" Target="../ink/ink296.xml"/><Relationship Id="rId556" Type="http://schemas.openxmlformats.org/officeDocument/2006/relationships/customXml" Target="../ink/ink317.xml"/><Relationship Id="rId88" Type="http://schemas.openxmlformats.org/officeDocument/2006/relationships/customXml" Target="../ink/ink83.xml"/><Relationship Id="rId111" Type="http://schemas.openxmlformats.org/officeDocument/2006/relationships/image" Target="../media/image96.png"/><Relationship Id="rId153" Type="http://schemas.openxmlformats.org/officeDocument/2006/relationships/image" Target="../media/image117.png"/><Relationship Id="rId195" Type="http://schemas.openxmlformats.org/officeDocument/2006/relationships/image" Target="../media/image138.png"/><Relationship Id="rId209" Type="http://schemas.openxmlformats.org/officeDocument/2006/relationships/image" Target="../media/image145.png"/><Relationship Id="rId360" Type="http://schemas.openxmlformats.org/officeDocument/2006/relationships/customXml" Target="../ink/ink219.xml"/><Relationship Id="rId416" Type="http://schemas.openxmlformats.org/officeDocument/2006/relationships/customXml" Target="../ink/ink247.xml"/><Relationship Id="rId598" Type="http://schemas.openxmlformats.org/officeDocument/2006/relationships/customXml" Target="../ink/ink338.xml"/><Relationship Id="rId220" Type="http://schemas.openxmlformats.org/officeDocument/2006/relationships/customXml" Target="../ink/ink149.xml"/><Relationship Id="rId458" Type="http://schemas.openxmlformats.org/officeDocument/2006/relationships/customXml" Target="../ink/ink268.xml"/><Relationship Id="rId623" Type="http://schemas.openxmlformats.org/officeDocument/2006/relationships/image" Target="../media/image352.png"/><Relationship Id="rId15" Type="http://schemas.openxmlformats.org/officeDocument/2006/relationships/image" Target="../media/image48.png"/><Relationship Id="rId57" Type="http://schemas.openxmlformats.org/officeDocument/2006/relationships/image" Target="../media/image69.png"/><Relationship Id="rId262" Type="http://schemas.openxmlformats.org/officeDocument/2006/relationships/customXml" Target="../ink/ink170.xml"/><Relationship Id="rId318" Type="http://schemas.openxmlformats.org/officeDocument/2006/relationships/customXml" Target="../ink/ink198.xml"/><Relationship Id="rId525" Type="http://schemas.openxmlformats.org/officeDocument/2006/relationships/image" Target="../media/image303.png"/><Relationship Id="rId567" Type="http://schemas.openxmlformats.org/officeDocument/2006/relationships/image" Target="../media/image324.png"/><Relationship Id="rId99" Type="http://schemas.openxmlformats.org/officeDocument/2006/relationships/image" Target="../media/image90.png"/><Relationship Id="rId122" Type="http://schemas.openxmlformats.org/officeDocument/2006/relationships/customXml" Target="../ink/ink100.xml"/><Relationship Id="rId164" Type="http://schemas.openxmlformats.org/officeDocument/2006/relationships/customXml" Target="../ink/ink121.xml"/><Relationship Id="rId371" Type="http://schemas.openxmlformats.org/officeDocument/2006/relationships/image" Target="../media/image226.png"/><Relationship Id="rId427" Type="http://schemas.openxmlformats.org/officeDocument/2006/relationships/image" Target="../media/image254.png"/><Relationship Id="rId469" Type="http://schemas.openxmlformats.org/officeDocument/2006/relationships/image" Target="../media/image275.png"/><Relationship Id="rId634" Type="http://schemas.openxmlformats.org/officeDocument/2006/relationships/customXml" Target="../ink/ink356.xml"/><Relationship Id="rId26" Type="http://schemas.openxmlformats.org/officeDocument/2006/relationships/customXml" Target="../ink/ink52.xml"/><Relationship Id="rId231" Type="http://schemas.openxmlformats.org/officeDocument/2006/relationships/image" Target="../media/image156.png"/><Relationship Id="rId273" Type="http://schemas.openxmlformats.org/officeDocument/2006/relationships/image" Target="../media/image177.png"/><Relationship Id="rId329" Type="http://schemas.openxmlformats.org/officeDocument/2006/relationships/image" Target="../media/image205.png"/><Relationship Id="rId480" Type="http://schemas.openxmlformats.org/officeDocument/2006/relationships/customXml" Target="../ink/ink279.xml"/><Relationship Id="rId536" Type="http://schemas.openxmlformats.org/officeDocument/2006/relationships/customXml" Target="../ink/ink307.xml"/><Relationship Id="rId68" Type="http://schemas.openxmlformats.org/officeDocument/2006/relationships/customXml" Target="../ink/ink73.xml"/><Relationship Id="rId133" Type="http://schemas.openxmlformats.org/officeDocument/2006/relationships/image" Target="../media/image107.png"/><Relationship Id="rId175" Type="http://schemas.openxmlformats.org/officeDocument/2006/relationships/image" Target="../media/image128.png"/><Relationship Id="rId340" Type="http://schemas.openxmlformats.org/officeDocument/2006/relationships/customXml" Target="../ink/ink209.xml"/><Relationship Id="rId578" Type="http://schemas.openxmlformats.org/officeDocument/2006/relationships/customXml" Target="../ink/ink328.xml"/><Relationship Id="rId200" Type="http://schemas.openxmlformats.org/officeDocument/2006/relationships/customXml" Target="../ink/ink139.xml"/><Relationship Id="rId382" Type="http://schemas.openxmlformats.org/officeDocument/2006/relationships/customXml" Target="../ink/ink230.xml"/><Relationship Id="rId438" Type="http://schemas.openxmlformats.org/officeDocument/2006/relationships/customXml" Target="../ink/ink258.xml"/><Relationship Id="rId603" Type="http://schemas.openxmlformats.org/officeDocument/2006/relationships/image" Target="../media/image342.png"/><Relationship Id="rId242" Type="http://schemas.openxmlformats.org/officeDocument/2006/relationships/customXml" Target="../ink/ink160.xml"/><Relationship Id="rId284" Type="http://schemas.openxmlformats.org/officeDocument/2006/relationships/customXml" Target="../ink/ink181.xml"/><Relationship Id="rId491" Type="http://schemas.openxmlformats.org/officeDocument/2006/relationships/image" Target="../media/image286.png"/><Relationship Id="rId505" Type="http://schemas.openxmlformats.org/officeDocument/2006/relationships/image" Target="../media/image293.png"/><Relationship Id="rId37" Type="http://schemas.openxmlformats.org/officeDocument/2006/relationships/image" Target="../media/image59.png"/><Relationship Id="rId79" Type="http://schemas.openxmlformats.org/officeDocument/2006/relationships/image" Target="../media/image80.png"/><Relationship Id="rId102" Type="http://schemas.openxmlformats.org/officeDocument/2006/relationships/customXml" Target="../ink/ink90.xml"/><Relationship Id="rId144" Type="http://schemas.openxmlformats.org/officeDocument/2006/relationships/customXml" Target="../ink/ink111.xml"/><Relationship Id="rId547" Type="http://schemas.openxmlformats.org/officeDocument/2006/relationships/image" Target="../media/image314.png"/><Relationship Id="rId589" Type="http://schemas.openxmlformats.org/officeDocument/2006/relationships/image" Target="../media/image335.png"/><Relationship Id="rId90" Type="http://schemas.openxmlformats.org/officeDocument/2006/relationships/customXml" Target="../ink/ink84.xml"/><Relationship Id="rId186" Type="http://schemas.openxmlformats.org/officeDocument/2006/relationships/customXml" Target="../ink/ink132.xml"/><Relationship Id="rId351" Type="http://schemas.openxmlformats.org/officeDocument/2006/relationships/image" Target="../media/image216.png"/><Relationship Id="rId393" Type="http://schemas.openxmlformats.org/officeDocument/2006/relationships/image" Target="../media/image237.png"/><Relationship Id="rId407" Type="http://schemas.openxmlformats.org/officeDocument/2006/relationships/image" Target="../media/image244.png"/><Relationship Id="rId449" Type="http://schemas.openxmlformats.org/officeDocument/2006/relationships/image" Target="../media/image265.png"/><Relationship Id="rId614" Type="http://schemas.openxmlformats.org/officeDocument/2006/relationships/customXml" Target="../ink/ink346.xml"/><Relationship Id="rId211" Type="http://schemas.openxmlformats.org/officeDocument/2006/relationships/image" Target="../media/image146.png"/><Relationship Id="rId253" Type="http://schemas.openxmlformats.org/officeDocument/2006/relationships/image" Target="../media/image167.png"/><Relationship Id="rId295" Type="http://schemas.openxmlformats.org/officeDocument/2006/relationships/image" Target="../media/image188.png"/><Relationship Id="rId309" Type="http://schemas.openxmlformats.org/officeDocument/2006/relationships/image" Target="../media/image195.png"/><Relationship Id="rId460" Type="http://schemas.openxmlformats.org/officeDocument/2006/relationships/customXml" Target="../ink/ink269.xml"/><Relationship Id="rId516" Type="http://schemas.openxmlformats.org/officeDocument/2006/relationships/customXml" Target="../ink/ink297.xml"/><Relationship Id="rId48" Type="http://schemas.openxmlformats.org/officeDocument/2006/relationships/customXml" Target="../ink/ink63.xml"/><Relationship Id="rId113" Type="http://schemas.openxmlformats.org/officeDocument/2006/relationships/image" Target="../media/image97.png"/><Relationship Id="rId320" Type="http://schemas.openxmlformats.org/officeDocument/2006/relationships/customXml" Target="../ink/ink199.xml"/><Relationship Id="rId558" Type="http://schemas.openxmlformats.org/officeDocument/2006/relationships/customXml" Target="../ink/ink318.xml"/><Relationship Id="rId155" Type="http://schemas.openxmlformats.org/officeDocument/2006/relationships/image" Target="../media/image118.png"/><Relationship Id="rId197" Type="http://schemas.openxmlformats.org/officeDocument/2006/relationships/image" Target="../media/image139.png"/><Relationship Id="rId362" Type="http://schemas.openxmlformats.org/officeDocument/2006/relationships/customXml" Target="../ink/ink220.xml"/><Relationship Id="rId418" Type="http://schemas.openxmlformats.org/officeDocument/2006/relationships/customXml" Target="../ink/ink248.xml"/><Relationship Id="rId625" Type="http://schemas.openxmlformats.org/officeDocument/2006/relationships/image" Target="../media/image353.png"/><Relationship Id="rId222" Type="http://schemas.openxmlformats.org/officeDocument/2006/relationships/customXml" Target="../ink/ink150.xml"/><Relationship Id="rId264" Type="http://schemas.openxmlformats.org/officeDocument/2006/relationships/customXml" Target="../ink/ink171.xml"/><Relationship Id="rId471" Type="http://schemas.openxmlformats.org/officeDocument/2006/relationships/image" Target="../media/image276.png"/><Relationship Id="rId17" Type="http://schemas.openxmlformats.org/officeDocument/2006/relationships/image" Target="../media/image49.png"/><Relationship Id="rId59" Type="http://schemas.openxmlformats.org/officeDocument/2006/relationships/image" Target="../media/image70.png"/><Relationship Id="rId124" Type="http://schemas.openxmlformats.org/officeDocument/2006/relationships/customXml" Target="../ink/ink101.xml"/><Relationship Id="rId527" Type="http://schemas.openxmlformats.org/officeDocument/2006/relationships/image" Target="../media/image304.png"/><Relationship Id="rId569" Type="http://schemas.openxmlformats.org/officeDocument/2006/relationships/image" Target="../media/image325.png"/><Relationship Id="rId70" Type="http://schemas.openxmlformats.org/officeDocument/2006/relationships/customXml" Target="../ink/ink74.xml"/><Relationship Id="rId166" Type="http://schemas.openxmlformats.org/officeDocument/2006/relationships/customXml" Target="../ink/ink122.xml"/><Relationship Id="rId331" Type="http://schemas.openxmlformats.org/officeDocument/2006/relationships/image" Target="../media/image206.png"/><Relationship Id="rId373" Type="http://schemas.openxmlformats.org/officeDocument/2006/relationships/image" Target="../media/image227.png"/><Relationship Id="rId429" Type="http://schemas.openxmlformats.org/officeDocument/2006/relationships/image" Target="../media/image255.png"/><Relationship Id="rId580" Type="http://schemas.openxmlformats.org/officeDocument/2006/relationships/customXml" Target="../ink/ink329.xml"/><Relationship Id="rId636" Type="http://schemas.openxmlformats.org/officeDocument/2006/relationships/customXml" Target="../ink/ink357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57.png"/><Relationship Id="rId440" Type="http://schemas.openxmlformats.org/officeDocument/2006/relationships/customXml" Target="../ink/ink259.xml"/><Relationship Id="rId28" Type="http://schemas.openxmlformats.org/officeDocument/2006/relationships/customXml" Target="../ink/ink53.xml"/><Relationship Id="rId275" Type="http://schemas.openxmlformats.org/officeDocument/2006/relationships/image" Target="../media/image178.png"/><Relationship Id="rId300" Type="http://schemas.openxmlformats.org/officeDocument/2006/relationships/customXml" Target="../ink/ink189.xml"/><Relationship Id="rId482" Type="http://schemas.openxmlformats.org/officeDocument/2006/relationships/customXml" Target="../ink/ink280.xml"/><Relationship Id="rId538" Type="http://schemas.openxmlformats.org/officeDocument/2006/relationships/customXml" Target="../ink/ink308.xml"/><Relationship Id="rId81" Type="http://schemas.openxmlformats.org/officeDocument/2006/relationships/image" Target="../media/image81.png"/><Relationship Id="rId135" Type="http://schemas.openxmlformats.org/officeDocument/2006/relationships/image" Target="../media/image108.png"/><Relationship Id="rId177" Type="http://schemas.openxmlformats.org/officeDocument/2006/relationships/image" Target="../media/image129.png"/><Relationship Id="rId342" Type="http://schemas.openxmlformats.org/officeDocument/2006/relationships/customXml" Target="../ink/ink210.xml"/><Relationship Id="rId384" Type="http://schemas.openxmlformats.org/officeDocument/2006/relationships/customXml" Target="../ink/ink231.xml"/><Relationship Id="rId591" Type="http://schemas.openxmlformats.org/officeDocument/2006/relationships/image" Target="../media/image336.png"/><Relationship Id="rId605" Type="http://schemas.openxmlformats.org/officeDocument/2006/relationships/image" Target="../media/image343.png"/><Relationship Id="rId202" Type="http://schemas.openxmlformats.org/officeDocument/2006/relationships/customXml" Target="../ink/ink140.xml"/><Relationship Id="rId244" Type="http://schemas.openxmlformats.org/officeDocument/2006/relationships/customXml" Target="../ink/ink161.xml"/><Relationship Id="rId39" Type="http://schemas.openxmlformats.org/officeDocument/2006/relationships/image" Target="../media/image60.png"/><Relationship Id="rId286" Type="http://schemas.openxmlformats.org/officeDocument/2006/relationships/customXml" Target="../ink/ink182.xml"/><Relationship Id="rId451" Type="http://schemas.openxmlformats.org/officeDocument/2006/relationships/image" Target="../media/image266.png"/><Relationship Id="rId493" Type="http://schemas.openxmlformats.org/officeDocument/2006/relationships/image" Target="../media/image287.png"/><Relationship Id="rId507" Type="http://schemas.openxmlformats.org/officeDocument/2006/relationships/image" Target="../media/image294.png"/><Relationship Id="rId549" Type="http://schemas.openxmlformats.org/officeDocument/2006/relationships/image" Target="../media/image315.png"/><Relationship Id="rId50" Type="http://schemas.openxmlformats.org/officeDocument/2006/relationships/customXml" Target="../ink/ink64.xml"/><Relationship Id="rId104" Type="http://schemas.openxmlformats.org/officeDocument/2006/relationships/customXml" Target="../ink/ink91.xml"/><Relationship Id="rId146" Type="http://schemas.openxmlformats.org/officeDocument/2006/relationships/customXml" Target="../ink/ink112.xml"/><Relationship Id="rId188" Type="http://schemas.openxmlformats.org/officeDocument/2006/relationships/customXml" Target="../ink/ink133.xml"/><Relationship Id="rId311" Type="http://schemas.openxmlformats.org/officeDocument/2006/relationships/image" Target="../media/image196.png"/><Relationship Id="rId353" Type="http://schemas.openxmlformats.org/officeDocument/2006/relationships/image" Target="../media/image217.png"/><Relationship Id="rId395" Type="http://schemas.openxmlformats.org/officeDocument/2006/relationships/image" Target="../media/image238.png"/><Relationship Id="rId409" Type="http://schemas.openxmlformats.org/officeDocument/2006/relationships/image" Target="../media/image245.png"/><Relationship Id="rId560" Type="http://schemas.openxmlformats.org/officeDocument/2006/relationships/customXml" Target="../ink/ink319.xml"/><Relationship Id="rId92" Type="http://schemas.openxmlformats.org/officeDocument/2006/relationships/customXml" Target="../ink/ink85.xml"/><Relationship Id="rId213" Type="http://schemas.openxmlformats.org/officeDocument/2006/relationships/image" Target="../media/image147.png"/><Relationship Id="rId420" Type="http://schemas.openxmlformats.org/officeDocument/2006/relationships/customXml" Target="../ink/ink249.xml"/><Relationship Id="rId616" Type="http://schemas.openxmlformats.org/officeDocument/2006/relationships/customXml" Target="../ink/ink347.xml"/><Relationship Id="rId255" Type="http://schemas.openxmlformats.org/officeDocument/2006/relationships/image" Target="../media/image168.png"/><Relationship Id="rId297" Type="http://schemas.openxmlformats.org/officeDocument/2006/relationships/image" Target="../media/image189.png"/><Relationship Id="rId462" Type="http://schemas.openxmlformats.org/officeDocument/2006/relationships/customXml" Target="../ink/ink270.xml"/><Relationship Id="rId518" Type="http://schemas.openxmlformats.org/officeDocument/2006/relationships/customXml" Target="../ink/ink298.xml"/><Relationship Id="rId115" Type="http://schemas.openxmlformats.org/officeDocument/2006/relationships/image" Target="../media/image98.png"/><Relationship Id="rId157" Type="http://schemas.openxmlformats.org/officeDocument/2006/relationships/image" Target="../media/image119.png"/><Relationship Id="rId322" Type="http://schemas.openxmlformats.org/officeDocument/2006/relationships/customXml" Target="../ink/ink200.xml"/><Relationship Id="rId364" Type="http://schemas.openxmlformats.org/officeDocument/2006/relationships/customXml" Target="../ink/ink221.xml"/><Relationship Id="rId61" Type="http://schemas.openxmlformats.org/officeDocument/2006/relationships/image" Target="../media/image71.png"/><Relationship Id="rId199" Type="http://schemas.openxmlformats.org/officeDocument/2006/relationships/image" Target="../media/image140.png"/><Relationship Id="rId571" Type="http://schemas.openxmlformats.org/officeDocument/2006/relationships/image" Target="../media/image326.png"/><Relationship Id="rId627" Type="http://schemas.openxmlformats.org/officeDocument/2006/relationships/image" Target="../media/image354.png"/><Relationship Id="rId19" Type="http://schemas.openxmlformats.org/officeDocument/2006/relationships/image" Target="../media/image50.png"/><Relationship Id="rId224" Type="http://schemas.openxmlformats.org/officeDocument/2006/relationships/customXml" Target="../ink/ink151.xml"/><Relationship Id="rId266" Type="http://schemas.openxmlformats.org/officeDocument/2006/relationships/customXml" Target="../ink/ink172.xml"/><Relationship Id="rId431" Type="http://schemas.openxmlformats.org/officeDocument/2006/relationships/image" Target="../media/image256.png"/><Relationship Id="rId473" Type="http://schemas.openxmlformats.org/officeDocument/2006/relationships/image" Target="../media/image277.png"/><Relationship Id="rId529" Type="http://schemas.openxmlformats.org/officeDocument/2006/relationships/image" Target="../media/image305.png"/><Relationship Id="rId30" Type="http://schemas.openxmlformats.org/officeDocument/2006/relationships/customXml" Target="../ink/ink54.xml"/><Relationship Id="rId126" Type="http://schemas.openxmlformats.org/officeDocument/2006/relationships/customXml" Target="../ink/ink102.xml"/><Relationship Id="rId168" Type="http://schemas.openxmlformats.org/officeDocument/2006/relationships/customXml" Target="../ink/ink123.xml"/><Relationship Id="rId333" Type="http://schemas.openxmlformats.org/officeDocument/2006/relationships/image" Target="../media/image207.png"/><Relationship Id="rId540" Type="http://schemas.openxmlformats.org/officeDocument/2006/relationships/customXml" Target="../ink/ink309.xml"/><Relationship Id="rId72" Type="http://schemas.openxmlformats.org/officeDocument/2006/relationships/customXml" Target="../ink/ink75.xml"/><Relationship Id="rId375" Type="http://schemas.openxmlformats.org/officeDocument/2006/relationships/image" Target="../media/image228.png"/><Relationship Id="rId582" Type="http://schemas.openxmlformats.org/officeDocument/2006/relationships/customXml" Target="../ink/ink330.xml"/><Relationship Id="rId638" Type="http://schemas.openxmlformats.org/officeDocument/2006/relationships/customXml" Target="../ink/ink358.xml"/><Relationship Id="rId3" Type="http://schemas.openxmlformats.org/officeDocument/2006/relationships/image" Target="../media/image42.png"/><Relationship Id="rId235" Type="http://schemas.openxmlformats.org/officeDocument/2006/relationships/image" Target="../media/image158.png"/><Relationship Id="rId277" Type="http://schemas.openxmlformats.org/officeDocument/2006/relationships/image" Target="../media/image179.png"/><Relationship Id="rId400" Type="http://schemas.openxmlformats.org/officeDocument/2006/relationships/customXml" Target="../ink/ink239.xml"/><Relationship Id="rId442" Type="http://schemas.openxmlformats.org/officeDocument/2006/relationships/customXml" Target="../ink/ink260.xml"/><Relationship Id="rId484" Type="http://schemas.openxmlformats.org/officeDocument/2006/relationships/customXml" Target="../ink/ink281.xml"/><Relationship Id="rId137" Type="http://schemas.openxmlformats.org/officeDocument/2006/relationships/image" Target="../media/image109.png"/><Relationship Id="rId302" Type="http://schemas.openxmlformats.org/officeDocument/2006/relationships/customXml" Target="../ink/ink190.xml"/><Relationship Id="rId344" Type="http://schemas.openxmlformats.org/officeDocument/2006/relationships/customXml" Target="../ink/ink211.xml"/><Relationship Id="rId41" Type="http://schemas.openxmlformats.org/officeDocument/2006/relationships/image" Target="../media/image61.png"/><Relationship Id="rId83" Type="http://schemas.openxmlformats.org/officeDocument/2006/relationships/image" Target="../media/image82.png"/><Relationship Id="rId179" Type="http://schemas.openxmlformats.org/officeDocument/2006/relationships/image" Target="../media/image130.png"/><Relationship Id="rId386" Type="http://schemas.openxmlformats.org/officeDocument/2006/relationships/customXml" Target="../ink/ink232.xml"/><Relationship Id="rId551" Type="http://schemas.openxmlformats.org/officeDocument/2006/relationships/image" Target="../media/image316.png"/><Relationship Id="rId593" Type="http://schemas.openxmlformats.org/officeDocument/2006/relationships/image" Target="../media/image337.png"/><Relationship Id="rId607" Type="http://schemas.openxmlformats.org/officeDocument/2006/relationships/image" Target="../media/image344.png"/><Relationship Id="rId190" Type="http://schemas.openxmlformats.org/officeDocument/2006/relationships/customXml" Target="../ink/ink134.xml"/><Relationship Id="rId204" Type="http://schemas.openxmlformats.org/officeDocument/2006/relationships/customXml" Target="../ink/ink141.xml"/><Relationship Id="rId246" Type="http://schemas.openxmlformats.org/officeDocument/2006/relationships/customXml" Target="../ink/ink162.xml"/><Relationship Id="rId288" Type="http://schemas.openxmlformats.org/officeDocument/2006/relationships/customXml" Target="../ink/ink183.xml"/><Relationship Id="rId411" Type="http://schemas.openxmlformats.org/officeDocument/2006/relationships/image" Target="../media/image246.png"/><Relationship Id="rId453" Type="http://schemas.openxmlformats.org/officeDocument/2006/relationships/image" Target="../media/image267.png"/><Relationship Id="rId509" Type="http://schemas.openxmlformats.org/officeDocument/2006/relationships/image" Target="../media/image295.png"/><Relationship Id="rId106" Type="http://schemas.openxmlformats.org/officeDocument/2006/relationships/customXml" Target="../ink/ink92.xml"/><Relationship Id="rId313" Type="http://schemas.openxmlformats.org/officeDocument/2006/relationships/image" Target="../media/image197.png"/><Relationship Id="rId495" Type="http://schemas.openxmlformats.org/officeDocument/2006/relationships/image" Target="../media/image288.png"/><Relationship Id="rId10" Type="http://schemas.openxmlformats.org/officeDocument/2006/relationships/customXml" Target="../ink/ink44.xml"/><Relationship Id="rId52" Type="http://schemas.openxmlformats.org/officeDocument/2006/relationships/customXml" Target="../ink/ink65.xml"/><Relationship Id="rId94" Type="http://schemas.openxmlformats.org/officeDocument/2006/relationships/customXml" Target="../ink/ink86.xml"/><Relationship Id="rId148" Type="http://schemas.openxmlformats.org/officeDocument/2006/relationships/customXml" Target="../ink/ink113.xml"/><Relationship Id="rId355" Type="http://schemas.openxmlformats.org/officeDocument/2006/relationships/image" Target="../media/image218.png"/><Relationship Id="rId397" Type="http://schemas.openxmlformats.org/officeDocument/2006/relationships/image" Target="../media/image239.png"/><Relationship Id="rId520" Type="http://schemas.openxmlformats.org/officeDocument/2006/relationships/customXml" Target="../ink/ink299.xml"/><Relationship Id="rId562" Type="http://schemas.openxmlformats.org/officeDocument/2006/relationships/customXml" Target="../ink/ink320.xml"/><Relationship Id="rId618" Type="http://schemas.openxmlformats.org/officeDocument/2006/relationships/customXml" Target="../ink/ink348.xml"/><Relationship Id="rId215" Type="http://schemas.openxmlformats.org/officeDocument/2006/relationships/image" Target="../media/image148.png"/><Relationship Id="rId257" Type="http://schemas.openxmlformats.org/officeDocument/2006/relationships/image" Target="../media/image169.png"/><Relationship Id="rId422" Type="http://schemas.openxmlformats.org/officeDocument/2006/relationships/customXml" Target="../ink/ink250.xml"/><Relationship Id="rId464" Type="http://schemas.openxmlformats.org/officeDocument/2006/relationships/customXml" Target="../ink/ink271.xml"/><Relationship Id="rId299" Type="http://schemas.openxmlformats.org/officeDocument/2006/relationships/image" Target="../media/image190.png"/><Relationship Id="rId63" Type="http://schemas.openxmlformats.org/officeDocument/2006/relationships/image" Target="../media/image72.png"/><Relationship Id="rId159" Type="http://schemas.openxmlformats.org/officeDocument/2006/relationships/image" Target="../media/image120.png"/><Relationship Id="rId366" Type="http://schemas.openxmlformats.org/officeDocument/2006/relationships/customXml" Target="../ink/ink222.xml"/><Relationship Id="rId573" Type="http://schemas.openxmlformats.org/officeDocument/2006/relationships/image" Target="../media/image327.png"/><Relationship Id="rId226" Type="http://schemas.openxmlformats.org/officeDocument/2006/relationships/customXml" Target="../ink/ink152.xml"/><Relationship Id="rId433" Type="http://schemas.openxmlformats.org/officeDocument/2006/relationships/image" Target="../media/image257.png"/><Relationship Id="rId640" Type="http://schemas.openxmlformats.org/officeDocument/2006/relationships/customXml" Target="../ink/ink359.xml"/><Relationship Id="rId74" Type="http://schemas.openxmlformats.org/officeDocument/2006/relationships/customXml" Target="../ink/ink76.xml"/><Relationship Id="rId377" Type="http://schemas.openxmlformats.org/officeDocument/2006/relationships/image" Target="../media/image229.png"/><Relationship Id="rId500" Type="http://schemas.openxmlformats.org/officeDocument/2006/relationships/customXml" Target="../ink/ink289.xml"/><Relationship Id="rId584" Type="http://schemas.openxmlformats.org/officeDocument/2006/relationships/customXml" Target="../ink/ink331.xml"/><Relationship Id="rId5" Type="http://schemas.openxmlformats.org/officeDocument/2006/relationships/image" Target="../media/image43.png"/><Relationship Id="rId237" Type="http://schemas.openxmlformats.org/officeDocument/2006/relationships/image" Target="../media/image159.png"/><Relationship Id="rId444" Type="http://schemas.openxmlformats.org/officeDocument/2006/relationships/customXml" Target="../ink/ink261.xml"/><Relationship Id="rId290" Type="http://schemas.openxmlformats.org/officeDocument/2006/relationships/customXml" Target="../ink/ink184.xml"/><Relationship Id="rId304" Type="http://schemas.openxmlformats.org/officeDocument/2006/relationships/customXml" Target="../ink/ink191.xml"/><Relationship Id="rId388" Type="http://schemas.openxmlformats.org/officeDocument/2006/relationships/customXml" Target="../ink/ink233.xml"/><Relationship Id="rId511" Type="http://schemas.openxmlformats.org/officeDocument/2006/relationships/image" Target="../media/image296.png"/><Relationship Id="rId609" Type="http://schemas.openxmlformats.org/officeDocument/2006/relationships/image" Target="../media/image345.png"/><Relationship Id="rId85" Type="http://schemas.openxmlformats.org/officeDocument/2006/relationships/image" Target="../media/image83.png"/><Relationship Id="rId150" Type="http://schemas.openxmlformats.org/officeDocument/2006/relationships/customXml" Target="../ink/ink114.xml"/><Relationship Id="rId595" Type="http://schemas.openxmlformats.org/officeDocument/2006/relationships/image" Target="../media/image338.png"/><Relationship Id="rId248" Type="http://schemas.openxmlformats.org/officeDocument/2006/relationships/customXml" Target="../ink/ink163.xml"/><Relationship Id="rId455" Type="http://schemas.openxmlformats.org/officeDocument/2006/relationships/image" Target="../media/image268.png"/><Relationship Id="rId12" Type="http://schemas.openxmlformats.org/officeDocument/2006/relationships/customXml" Target="../ink/ink45.xml"/><Relationship Id="rId108" Type="http://schemas.openxmlformats.org/officeDocument/2006/relationships/customXml" Target="../ink/ink93.xml"/><Relationship Id="rId315" Type="http://schemas.openxmlformats.org/officeDocument/2006/relationships/image" Target="../media/image198.png"/><Relationship Id="rId522" Type="http://schemas.openxmlformats.org/officeDocument/2006/relationships/customXml" Target="../ink/ink300.xml"/><Relationship Id="rId96" Type="http://schemas.openxmlformats.org/officeDocument/2006/relationships/customXml" Target="../ink/ink87.xml"/><Relationship Id="rId161" Type="http://schemas.openxmlformats.org/officeDocument/2006/relationships/image" Target="../media/image121.png"/><Relationship Id="rId399" Type="http://schemas.openxmlformats.org/officeDocument/2006/relationships/image" Target="../media/image240.png"/><Relationship Id="rId259" Type="http://schemas.openxmlformats.org/officeDocument/2006/relationships/image" Target="../media/image170.png"/><Relationship Id="rId466" Type="http://schemas.openxmlformats.org/officeDocument/2006/relationships/customXml" Target="../ink/ink272.xml"/><Relationship Id="rId23" Type="http://schemas.openxmlformats.org/officeDocument/2006/relationships/image" Target="../media/image52.png"/><Relationship Id="rId119" Type="http://schemas.openxmlformats.org/officeDocument/2006/relationships/image" Target="../media/image100.png"/><Relationship Id="rId326" Type="http://schemas.openxmlformats.org/officeDocument/2006/relationships/customXml" Target="../ink/ink202.xml"/><Relationship Id="rId533" Type="http://schemas.openxmlformats.org/officeDocument/2006/relationships/image" Target="../media/image307.png"/><Relationship Id="rId172" Type="http://schemas.openxmlformats.org/officeDocument/2006/relationships/customXml" Target="../ink/ink125.xml"/><Relationship Id="rId477" Type="http://schemas.openxmlformats.org/officeDocument/2006/relationships/image" Target="../media/image279.png"/><Relationship Id="rId600" Type="http://schemas.openxmlformats.org/officeDocument/2006/relationships/customXml" Target="../ink/ink339.xml"/><Relationship Id="rId337" Type="http://schemas.openxmlformats.org/officeDocument/2006/relationships/image" Target="../media/image209.png"/><Relationship Id="rId34" Type="http://schemas.openxmlformats.org/officeDocument/2006/relationships/customXml" Target="../ink/ink56.xml"/><Relationship Id="rId544" Type="http://schemas.openxmlformats.org/officeDocument/2006/relationships/customXml" Target="../ink/ink311.xml"/><Relationship Id="rId183" Type="http://schemas.openxmlformats.org/officeDocument/2006/relationships/image" Target="../media/image132.png"/><Relationship Id="rId390" Type="http://schemas.openxmlformats.org/officeDocument/2006/relationships/customXml" Target="../ink/ink234.xml"/><Relationship Id="rId404" Type="http://schemas.openxmlformats.org/officeDocument/2006/relationships/customXml" Target="../ink/ink241.xml"/><Relationship Id="rId611" Type="http://schemas.openxmlformats.org/officeDocument/2006/relationships/image" Target="../media/image346.png"/><Relationship Id="rId250" Type="http://schemas.openxmlformats.org/officeDocument/2006/relationships/customXml" Target="../ink/ink164.xml"/><Relationship Id="rId488" Type="http://schemas.openxmlformats.org/officeDocument/2006/relationships/customXml" Target="../ink/ink283.xml"/><Relationship Id="rId45" Type="http://schemas.openxmlformats.org/officeDocument/2006/relationships/image" Target="../media/image63.png"/><Relationship Id="rId110" Type="http://schemas.openxmlformats.org/officeDocument/2006/relationships/customXml" Target="../ink/ink94.xml"/><Relationship Id="rId348" Type="http://schemas.openxmlformats.org/officeDocument/2006/relationships/customXml" Target="../ink/ink213.xml"/><Relationship Id="rId555" Type="http://schemas.openxmlformats.org/officeDocument/2006/relationships/image" Target="../media/image318.png"/><Relationship Id="rId194" Type="http://schemas.openxmlformats.org/officeDocument/2006/relationships/customXml" Target="../ink/ink136.xml"/><Relationship Id="rId208" Type="http://schemas.openxmlformats.org/officeDocument/2006/relationships/customXml" Target="../ink/ink143.xml"/><Relationship Id="rId415" Type="http://schemas.openxmlformats.org/officeDocument/2006/relationships/image" Target="../media/image248.png"/><Relationship Id="rId622" Type="http://schemas.openxmlformats.org/officeDocument/2006/relationships/customXml" Target="../ink/ink350.xml"/><Relationship Id="rId261" Type="http://schemas.openxmlformats.org/officeDocument/2006/relationships/image" Target="../media/image171.png"/><Relationship Id="rId499" Type="http://schemas.openxmlformats.org/officeDocument/2006/relationships/image" Target="../media/image290.png"/><Relationship Id="rId56" Type="http://schemas.openxmlformats.org/officeDocument/2006/relationships/customXml" Target="../ink/ink67.xml"/><Relationship Id="rId359" Type="http://schemas.openxmlformats.org/officeDocument/2006/relationships/image" Target="../media/image220.png"/><Relationship Id="rId566" Type="http://schemas.openxmlformats.org/officeDocument/2006/relationships/customXml" Target="../ink/ink322.xml"/><Relationship Id="rId121" Type="http://schemas.openxmlformats.org/officeDocument/2006/relationships/image" Target="../media/image101.png"/><Relationship Id="rId219" Type="http://schemas.openxmlformats.org/officeDocument/2006/relationships/image" Target="../media/image150.png"/><Relationship Id="rId426" Type="http://schemas.openxmlformats.org/officeDocument/2006/relationships/customXml" Target="../ink/ink252.xml"/><Relationship Id="rId633" Type="http://schemas.openxmlformats.org/officeDocument/2006/relationships/image" Target="../media/image357.png"/><Relationship Id="rId67" Type="http://schemas.openxmlformats.org/officeDocument/2006/relationships/image" Target="../media/image74.png"/><Relationship Id="rId272" Type="http://schemas.openxmlformats.org/officeDocument/2006/relationships/customXml" Target="../ink/ink175.xml"/><Relationship Id="rId577" Type="http://schemas.openxmlformats.org/officeDocument/2006/relationships/image" Target="../media/image329.png"/><Relationship Id="rId132" Type="http://schemas.openxmlformats.org/officeDocument/2006/relationships/customXml" Target="../ink/ink105.xml"/><Relationship Id="rId437" Type="http://schemas.openxmlformats.org/officeDocument/2006/relationships/image" Target="../media/image259.png"/><Relationship Id="rId283" Type="http://schemas.openxmlformats.org/officeDocument/2006/relationships/image" Target="../media/image182.png"/><Relationship Id="rId490" Type="http://schemas.openxmlformats.org/officeDocument/2006/relationships/customXml" Target="../ink/ink284.xml"/><Relationship Id="rId504" Type="http://schemas.openxmlformats.org/officeDocument/2006/relationships/customXml" Target="../ink/ink291.xml"/><Relationship Id="rId78" Type="http://schemas.openxmlformats.org/officeDocument/2006/relationships/customXml" Target="../ink/ink78.xml"/><Relationship Id="rId143" Type="http://schemas.openxmlformats.org/officeDocument/2006/relationships/image" Target="../media/image112.png"/><Relationship Id="rId350" Type="http://schemas.openxmlformats.org/officeDocument/2006/relationships/customXml" Target="../ink/ink214.xml"/><Relationship Id="rId588" Type="http://schemas.openxmlformats.org/officeDocument/2006/relationships/customXml" Target="../ink/ink333.xml"/><Relationship Id="rId9" Type="http://schemas.openxmlformats.org/officeDocument/2006/relationships/image" Target="../media/image45.png"/><Relationship Id="rId210" Type="http://schemas.openxmlformats.org/officeDocument/2006/relationships/customXml" Target="../ink/ink144.xml"/><Relationship Id="rId448" Type="http://schemas.openxmlformats.org/officeDocument/2006/relationships/customXml" Target="../ink/ink263.xml"/><Relationship Id="rId294" Type="http://schemas.openxmlformats.org/officeDocument/2006/relationships/customXml" Target="../ink/ink186.xml"/><Relationship Id="rId308" Type="http://schemas.openxmlformats.org/officeDocument/2006/relationships/customXml" Target="../ink/ink193.xml"/><Relationship Id="rId515" Type="http://schemas.openxmlformats.org/officeDocument/2006/relationships/image" Target="../media/image298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3.xml"/><Relationship Id="rId117" Type="http://schemas.openxmlformats.org/officeDocument/2006/relationships/image" Target="../media/image420.png"/><Relationship Id="rId21" Type="http://schemas.openxmlformats.org/officeDocument/2006/relationships/image" Target="../media/image372.png"/><Relationship Id="rId42" Type="http://schemas.openxmlformats.org/officeDocument/2006/relationships/customXml" Target="../ink/ink381.xml"/><Relationship Id="rId47" Type="http://schemas.openxmlformats.org/officeDocument/2006/relationships/image" Target="../media/image385.png"/><Relationship Id="rId63" Type="http://schemas.openxmlformats.org/officeDocument/2006/relationships/image" Target="../media/image393.png"/><Relationship Id="rId68" Type="http://schemas.openxmlformats.org/officeDocument/2006/relationships/customXml" Target="../ink/ink394.xml"/><Relationship Id="rId84" Type="http://schemas.openxmlformats.org/officeDocument/2006/relationships/customXml" Target="../ink/ink402.xml"/><Relationship Id="rId89" Type="http://schemas.openxmlformats.org/officeDocument/2006/relationships/image" Target="../media/image406.png"/><Relationship Id="rId112" Type="http://schemas.openxmlformats.org/officeDocument/2006/relationships/customXml" Target="../ink/ink416.xml"/><Relationship Id="rId16" Type="http://schemas.openxmlformats.org/officeDocument/2006/relationships/customXml" Target="../ink/ink368.xml"/><Relationship Id="rId107" Type="http://schemas.openxmlformats.org/officeDocument/2006/relationships/image" Target="../media/image415.png"/><Relationship Id="rId11" Type="http://schemas.openxmlformats.org/officeDocument/2006/relationships/image" Target="../media/image367.png"/><Relationship Id="rId32" Type="http://schemas.openxmlformats.org/officeDocument/2006/relationships/customXml" Target="../ink/ink376.xml"/><Relationship Id="rId37" Type="http://schemas.openxmlformats.org/officeDocument/2006/relationships/image" Target="../media/image380.png"/><Relationship Id="rId53" Type="http://schemas.openxmlformats.org/officeDocument/2006/relationships/image" Target="../media/image388.png"/><Relationship Id="rId58" Type="http://schemas.openxmlformats.org/officeDocument/2006/relationships/customXml" Target="../ink/ink389.xml"/><Relationship Id="rId74" Type="http://schemas.openxmlformats.org/officeDocument/2006/relationships/customXml" Target="../ink/ink397.xml"/><Relationship Id="rId79" Type="http://schemas.openxmlformats.org/officeDocument/2006/relationships/image" Target="../media/image401.png"/><Relationship Id="rId102" Type="http://schemas.openxmlformats.org/officeDocument/2006/relationships/customXml" Target="../ink/ink411.xml"/><Relationship Id="rId123" Type="http://schemas.openxmlformats.org/officeDocument/2006/relationships/image" Target="../media/image423.png"/><Relationship Id="rId5" Type="http://schemas.openxmlformats.org/officeDocument/2006/relationships/image" Target="../media/image364.png"/><Relationship Id="rId90" Type="http://schemas.openxmlformats.org/officeDocument/2006/relationships/customXml" Target="../ink/ink405.xml"/><Relationship Id="rId95" Type="http://schemas.openxmlformats.org/officeDocument/2006/relationships/image" Target="../media/image409.png"/><Relationship Id="rId22" Type="http://schemas.openxmlformats.org/officeDocument/2006/relationships/customXml" Target="../ink/ink371.xml"/><Relationship Id="rId27" Type="http://schemas.openxmlformats.org/officeDocument/2006/relationships/image" Target="../media/image375.png"/><Relationship Id="rId43" Type="http://schemas.openxmlformats.org/officeDocument/2006/relationships/image" Target="../media/image383.png"/><Relationship Id="rId48" Type="http://schemas.openxmlformats.org/officeDocument/2006/relationships/customXml" Target="../ink/ink384.xml"/><Relationship Id="rId64" Type="http://schemas.openxmlformats.org/officeDocument/2006/relationships/customXml" Target="../ink/ink392.xml"/><Relationship Id="rId69" Type="http://schemas.openxmlformats.org/officeDocument/2006/relationships/image" Target="../media/image396.png"/><Relationship Id="rId113" Type="http://schemas.openxmlformats.org/officeDocument/2006/relationships/image" Target="../media/image418.png"/><Relationship Id="rId118" Type="http://schemas.openxmlformats.org/officeDocument/2006/relationships/customXml" Target="../ink/ink419.xml"/><Relationship Id="rId80" Type="http://schemas.openxmlformats.org/officeDocument/2006/relationships/customXml" Target="../ink/ink400.xml"/><Relationship Id="rId85" Type="http://schemas.openxmlformats.org/officeDocument/2006/relationships/image" Target="../media/image404.png"/><Relationship Id="rId12" Type="http://schemas.openxmlformats.org/officeDocument/2006/relationships/customXml" Target="../ink/ink366.xml"/><Relationship Id="rId17" Type="http://schemas.openxmlformats.org/officeDocument/2006/relationships/image" Target="../media/image370.png"/><Relationship Id="rId33" Type="http://schemas.openxmlformats.org/officeDocument/2006/relationships/image" Target="../media/image378.png"/><Relationship Id="rId38" Type="http://schemas.openxmlformats.org/officeDocument/2006/relationships/customXml" Target="../ink/ink379.xml"/><Relationship Id="rId59" Type="http://schemas.openxmlformats.org/officeDocument/2006/relationships/image" Target="../media/image391.png"/><Relationship Id="rId103" Type="http://schemas.openxmlformats.org/officeDocument/2006/relationships/image" Target="../media/image413.png"/><Relationship Id="rId108" Type="http://schemas.openxmlformats.org/officeDocument/2006/relationships/customXml" Target="../ink/ink414.xml"/><Relationship Id="rId124" Type="http://schemas.openxmlformats.org/officeDocument/2006/relationships/customXml" Target="../ink/ink422.xml"/><Relationship Id="rId54" Type="http://schemas.openxmlformats.org/officeDocument/2006/relationships/customXml" Target="../ink/ink387.xml"/><Relationship Id="rId70" Type="http://schemas.openxmlformats.org/officeDocument/2006/relationships/customXml" Target="../ink/ink395.xml"/><Relationship Id="rId75" Type="http://schemas.openxmlformats.org/officeDocument/2006/relationships/image" Target="../media/image399.png"/><Relationship Id="rId91" Type="http://schemas.openxmlformats.org/officeDocument/2006/relationships/image" Target="../media/image407.png"/><Relationship Id="rId96" Type="http://schemas.openxmlformats.org/officeDocument/2006/relationships/customXml" Target="../ink/ink4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3.xml"/><Relationship Id="rId23" Type="http://schemas.openxmlformats.org/officeDocument/2006/relationships/image" Target="../media/image373.png"/><Relationship Id="rId28" Type="http://schemas.openxmlformats.org/officeDocument/2006/relationships/customXml" Target="../ink/ink374.xml"/><Relationship Id="rId49" Type="http://schemas.openxmlformats.org/officeDocument/2006/relationships/image" Target="../media/image386.png"/><Relationship Id="rId114" Type="http://schemas.openxmlformats.org/officeDocument/2006/relationships/customXml" Target="../ink/ink417.xml"/><Relationship Id="rId119" Type="http://schemas.openxmlformats.org/officeDocument/2006/relationships/image" Target="../media/image421.png"/><Relationship Id="rId44" Type="http://schemas.openxmlformats.org/officeDocument/2006/relationships/customXml" Target="../ink/ink382.xml"/><Relationship Id="rId60" Type="http://schemas.openxmlformats.org/officeDocument/2006/relationships/customXml" Target="../ink/ink390.xml"/><Relationship Id="rId65" Type="http://schemas.openxmlformats.org/officeDocument/2006/relationships/image" Target="../media/image394.png"/><Relationship Id="rId81" Type="http://schemas.openxmlformats.org/officeDocument/2006/relationships/image" Target="../media/image402.png"/><Relationship Id="rId86" Type="http://schemas.openxmlformats.org/officeDocument/2006/relationships/customXml" Target="../ink/ink403.xml"/><Relationship Id="rId13" Type="http://schemas.openxmlformats.org/officeDocument/2006/relationships/image" Target="../media/image368.png"/><Relationship Id="rId18" Type="http://schemas.openxmlformats.org/officeDocument/2006/relationships/customXml" Target="../ink/ink369.xml"/><Relationship Id="rId39" Type="http://schemas.openxmlformats.org/officeDocument/2006/relationships/image" Target="../media/image381.png"/><Relationship Id="rId109" Type="http://schemas.openxmlformats.org/officeDocument/2006/relationships/image" Target="../media/image416.png"/><Relationship Id="rId34" Type="http://schemas.openxmlformats.org/officeDocument/2006/relationships/customXml" Target="../ink/ink377.xml"/><Relationship Id="rId50" Type="http://schemas.openxmlformats.org/officeDocument/2006/relationships/customXml" Target="../ink/ink385.xml"/><Relationship Id="rId55" Type="http://schemas.openxmlformats.org/officeDocument/2006/relationships/image" Target="../media/image389.png"/><Relationship Id="rId76" Type="http://schemas.openxmlformats.org/officeDocument/2006/relationships/customXml" Target="../ink/ink398.xml"/><Relationship Id="rId97" Type="http://schemas.openxmlformats.org/officeDocument/2006/relationships/image" Target="../media/image410.png"/><Relationship Id="rId104" Type="http://schemas.openxmlformats.org/officeDocument/2006/relationships/customXml" Target="../ink/ink412.xml"/><Relationship Id="rId120" Type="http://schemas.openxmlformats.org/officeDocument/2006/relationships/customXml" Target="../ink/ink420.xml"/><Relationship Id="rId125" Type="http://schemas.openxmlformats.org/officeDocument/2006/relationships/image" Target="../media/image424.png"/><Relationship Id="rId7" Type="http://schemas.openxmlformats.org/officeDocument/2006/relationships/image" Target="../media/image365.png"/><Relationship Id="rId71" Type="http://schemas.openxmlformats.org/officeDocument/2006/relationships/image" Target="../media/image397.png"/><Relationship Id="rId92" Type="http://schemas.openxmlformats.org/officeDocument/2006/relationships/customXml" Target="../ink/ink406.xml"/><Relationship Id="rId2" Type="http://schemas.openxmlformats.org/officeDocument/2006/relationships/customXml" Target="../ink/ink361.xml"/><Relationship Id="rId29" Type="http://schemas.openxmlformats.org/officeDocument/2006/relationships/image" Target="../media/image376.png"/><Relationship Id="rId24" Type="http://schemas.openxmlformats.org/officeDocument/2006/relationships/customXml" Target="../ink/ink372.xml"/><Relationship Id="rId40" Type="http://schemas.openxmlformats.org/officeDocument/2006/relationships/customXml" Target="../ink/ink380.xml"/><Relationship Id="rId45" Type="http://schemas.openxmlformats.org/officeDocument/2006/relationships/image" Target="../media/image384.png"/><Relationship Id="rId66" Type="http://schemas.openxmlformats.org/officeDocument/2006/relationships/customXml" Target="../ink/ink393.xml"/><Relationship Id="rId87" Type="http://schemas.openxmlformats.org/officeDocument/2006/relationships/image" Target="../media/image405.png"/><Relationship Id="rId110" Type="http://schemas.openxmlformats.org/officeDocument/2006/relationships/customXml" Target="../ink/ink415.xml"/><Relationship Id="rId115" Type="http://schemas.openxmlformats.org/officeDocument/2006/relationships/image" Target="../media/image419.png"/><Relationship Id="rId61" Type="http://schemas.openxmlformats.org/officeDocument/2006/relationships/image" Target="../media/image392.png"/><Relationship Id="rId82" Type="http://schemas.openxmlformats.org/officeDocument/2006/relationships/customXml" Target="../ink/ink401.xml"/><Relationship Id="rId19" Type="http://schemas.openxmlformats.org/officeDocument/2006/relationships/image" Target="../media/image371.png"/><Relationship Id="rId14" Type="http://schemas.openxmlformats.org/officeDocument/2006/relationships/customXml" Target="../ink/ink367.xml"/><Relationship Id="rId30" Type="http://schemas.openxmlformats.org/officeDocument/2006/relationships/customXml" Target="../ink/ink375.xml"/><Relationship Id="rId35" Type="http://schemas.openxmlformats.org/officeDocument/2006/relationships/image" Target="../media/image379.png"/><Relationship Id="rId56" Type="http://schemas.openxmlformats.org/officeDocument/2006/relationships/customXml" Target="../ink/ink388.xml"/><Relationship Id="rId77" Type="http://schemas.openxmlformats.org/officeDocument/2006/relationships/image" Target="../media/image400.png"/><Relationship Id="rId100" Type="http://schemas.openxmlformats.org/officeDocument/2006/relationships/customXml" Target="../ink/ink410.xml"/><Relationship Id="rId105" Type="http://schemas.openxmlformats.org/officeDocument/2006/relationships/image" Target="../media/image414.png"/><Relationship Id="rId126" Type="http://schemas.openxmlformats.org/officeDocument/2006/relationships/customXml" Target="../ink/ink423.xml"/><Relationship Id="rId8" Type="http://schemas.openxmlformats.org/officeDocument/2006/relationships/customXml" Target="../ink/ink364.xml"/><Relationship Id="rId51" Type="http://schemas.openxmlformats.org/officeDocument/2006/relationships/image" Target="../media/image387.png"/><Relationship Id="rId72" Type="http://schemas.openxmlformats.org/officeDocument/2006/relationships/customXml" Target="../ink/ink396.xml"/><Relationship Id="rId93" Type="http://schemas.openxmlformats.org/officeDocument/2006/relationships/image" Target="../media/image408.png"/><Relationship Id="rId98" Type="http://schemas.openxmlformats.org/officeDocument/2006/relationships/customXml" Target="../ink/ink409.xml"/><Relationship Id="rId121" Type="http://schemas.openxmlformats.org/officeDocument/2006/relationships/image" Target="../media/image422.png"/><Relationship Id="rId3" Type="http://schemas.openxmlformats.org/officeDocument/2006/relationships/image" Target="../media/image363.png"/><Relationship Id="rId25" Type="http://schemas.openxmlformats.org/officeDocument/2006/relationships/image" Target="../media/image374.png"/><Relationship Id="rId46" Type="http://schemas.openxmlformats.org/officeDocument/2006/relationships/customXml" Target="../ink/ink383.xml"/><Relationship Id="rId67" Type="http://schemas.openxmlformats.org/officeDocument/2006/relationships/image" Target="../media/image395.png"/><Relationship Id="rId116" Type="http://schemas.openxmlformats.org/officeDocument/2006/relationships/customXml" Target="../ink/ink418.xml"/><Relationship Id="rId20" Type="http://schemas.openxmlformats.org/officeDocument/2006/relationships/customXml" Target="../ink/ink370.xml"/><Relationship Id="rId41" Type="http://schemas.openxmlformats.org/officeDocument/2006/relationships/image" Target="../media/image382.png"/><Relationship Id="rId62" Type="http://schemas.openxmlformats.org/officeDocument/2006/relationships/customXml" Target="../ink/ink391.xml"/><Relationship Id="rId83" Type="http://schemas.openxmlformats.org/officeDocument/2006/relationships/image" Target="../media/image403.png"/><Relationship Id="rId88" Type="http://schemas.openxmlformats.org/officeDocument/2006/relationships/customXml" Target="../ink/ink404.xml"/><Relationship Id="rId111" Type="http://schemas.openxmlformats.org/officeDocument/2006/relationships/image" Target="../media/image417.png"/><Relationship Id="rId15" Type="http://schemas.openxmlformats.org/officeDocument/2006/relationships/image" Target="../media/image369.png"/><Relationship Id="rId36" Type="http://schemas.openxmlformats.org/officeDocument/2006/relationships/customXml" Target="../ink/ink378.xml"/><Relationship Id="rId57" Type="http://schemas.openxmlformats.org/officeDocument/2006/relationships/image" Target="../media/image390.png"/><Relationship Id="rId106" Type="http://schemas.openxmlformats.org/officeDocument/2006/relationships/customXml" Target="../ink/ink413.xml"/><Relationship Id="rId127" Type="http://schemas.openxmlformats.org/officeDocument/2006/relationships/image" Target="../media/image425.png"/><Relationship Id="rId10" Type="http://schemas.openxmlformats.org/officeDocument/2006/relationships/customXml" Target="../ink/ink365.xml"/><Relationship Id="rId31" Type="http://schemas.openxmlformats.org/officeDocument/2006/relationships/image" Target="../media/image377.png"/><Relationship Id="rId52" Type="http://schemas.openxmlformats.org/officeDocument/2006/relationships/customXml" Target="../ink/ink386.xml"/><Relationship Id="rId73" Type="http://schemas.openxmlformats.org/officeDocument/2006/relationships/image" Target="../media/image398.png"/><Relationship Id="rId78" Type="http://schemas.openxmlformats.org/officeDocument/2006/relationships/customXml" Target="../ink/ink399.xml"/><Relationship Id="rId94" Type="http://schemas.openxmlformats.org/officeDocument/2006/relationships/customXml" Target="../ink/ink407.xml"/><Relationship Id="rId99" Type="http://schemas.openxmlformats.org/officeDocument/2006/relationships/image" Target="../media/image411.png"/><Relationship Id="rId101" Type="http://schemas.openxmlformats.org/officeDocument/2006/relationships/image" Target="../media/image412.png"/><Relationship Id="rId122" Type="http://schemas.openxmlformats.org/officeDocument/2006/relationships/customXml" Target="../ink/ink421.xml"/><Relationship Id="rId4" Type="http://schemas.openxmlformats.org/officeDocument/2006/relationships/customXml" Target="../ink/ink362.xml"/><Relationship Id="rId9" Type="http://schemas.openxmlformats.org/officeDocument/2006/relationships/image" Target="../media/image366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6.png"/><Relationship Id="rId21" Type="http://schemas.openxmlformats.org/officeDocument/2006/relationships/image" Target="../media/image52.png"/><Relationship Id="rId324" Type="http://schemas.openxmlformats.org/officeDocument/2006/relationships/customXml" Target="../ink/ink585.xml"/><Relationship Id="rId531" Type="http://schemas.openxmlformats.org/officeDocument/2006/relationships/image" Target="../media/image443.png"/><Relationship Id="rId170" Type="http://schemas.openxmlformats.org/officeDocument/2006/relationships/customXml" Target="../ink/ink508.xml"/><Relationship Id="rId268" Type="http://schemas.openxmlformats.org/officeDocument/2006/relationships/customXml" Target="../ink/ink557.xml"/><Relationship Id="rId475" Type="http://schemas.openxmlformats.org/officeDocument/2006/relationships/image" Target="../media/image352.png"/><Relationship Id="rId32" Type="http://schemas.openxmlformats.org/officeDocument/2006/relationships/customXml" Target="../ink/ink439.xml"/><Relationship Id="rId128" Type="http://schemas.openxmlformats.org/officeDocument/2006/relationships/customXml" Target="../ink/ink487.xml"/><Relationship Id="rId335" Type="http://schemas.openxmlformats.org/officeDocument/2006/relationships/image" Target="../media/image223.png"/><Relationship Id="rId181" Type="http://schemas.openxmlformats.org/officeDocument/2006/relationships/image" Target="../media/image138.png"/><Relationship Id="rId402" Type="http://schemas.openxmlformats.org/officeDocument/2006/relationships/customXml" Target="../ink/ink624.xml"/><Relationship Id="rId279" Type="http://schemas.openxmlformats.org/officeDocument/2006/relationships/image" Target="../media/image187.png"/><Relationship Id="rId486" Type="http://schemas.openxmlformats.org/officeDocument/2006/relationships/customXml" Target="../ink/ink666.xml"/><Relationship Id="rId43" Type="http://schemas.openxmlformats.org/officeDocument/2006/relationships/image" Target="../media/image69.png"/><Relationship Id="rId139" Type="http://schemas.openxmlformats.org/officeDocument/2006/relationships/image" Target="../media/image117.png"/><Relationship Id="rId290" Type="http://schemas.openxmlformats.org/officeDocument/2006/relationships/customXml" Target="../ink/ink568.xml"/><Relationship Id="rId304" Type="http://schemas.openxmlformats.org/officeDocument/2006/relationships/customXml" Target="../ink/ink575.xml"/><Relationship Id="rId346" Type="http://schemas.openxmlformats.org/officeDocument/2006/relationships/customXml" Target="../ink/ink596.xml"/><Relationship Id="rId388" Type="http://schemas.openxmlformats.org/officeDocument/2006/relationships/customXml" Target="../ink/ink617.xml"/><Relationship Id="rId511" Type="http://schemas.openxmlformats.org/officeDocument/2006/relationships/image" Target="../media/image433.png"/><Relationship Id="rId85" Type="http://schemas.openxmlformats.org/officeDocument/2006/relationships/image" Target="../media/image90.png"/><Relationship Id="rId150" Type="http://schemas.openxmlformats.org/officeDocument/2006/relationships/customXml" Target="../ink/ink498.xml"/><Relationship Id="rId192" Type="http://schemas.openxmlformats.org/officeDocument/2006/relationships/customXml" Target="../ink/ink519.xml"/><Relationship Id="rId206" Type="http://schemas.openxmlformats.org/officeDocument/2006/relationships/customXml" Target="../ink/ink526.xml"/><Relationship Id="rId413" Type="http://schemas.openxmlformats.org/officeDocument/2006/relationships/image" Target="../media/image318.png"/><Relationship Id="rId248" Type="http://schemas.openxmlformats.org/officeDocument/2006/relationships/customXml" Target="../ink/ink547.xml"/><Relationship Id="rId455" Type="http://schemas.openxmlformats.org/officeDocument/2006/relationships/image" Target="../media/image342.png"/><Relationship Id="rId497" Type="http://schemas.openxmlformats.org/officeDocument/2006/relationships/image" Target="../media/image426.png"/><Relationship Id="rId12" Type="http://schemas.openxmlformats.org/officeDocument/2006/relationships/customXml" Target="../ink/ink429.xml"/><Relationship Id="rId108" Type="http://schemas.openxmlformats.org/officeDocument/2006/relationships/customXml" Target="../ink/ink477.xml"/><Relationship Id="rId315" Type="http://schemas.openxmlformats.org/officeDocument/2006/relationships/image" Target="../media/image205.png"/><Relationship Id="rId357" Type="http://schemas.openxmlformats.org/officeDocument/2006/relationships/image" Target="../media/image234.png"/><Relationship Id="rId522" Type="http://schemas.openxmlformats.org/officeDocument/2006/relationships/customXml" Target="../ink/ink684.xml"/><Relationship Id="rId54" Type="http://schemas.openxmlformats.org/officeDocument/2006/relationships/customXml" Target="../ink/ink450.xml"/><Relationship Id="rId96" Type="http://schemas.openxmlformats.org/officeDocument/2006/relationships/customXml" Target="../ink/ink471.xml"/><Relationship Id="rId161" Type="http://schemas.openxmlformats.org/officeDocument/2006/relationships/image" Target="../media/image128.png"/><Relationship Id="rId217" Type="http://schemas.openxmlformats.org/officeDocument/2006/relationships/image" Target="../media/image156.png"/><Relationship Id="rId399" Type="http://schemas.openxmlformats.org/officeDocument/2006/relationships/image" Target="../media/image311.png"/><Relationship Id="rId259" Type="http://schemas.openxmlformats.org/officeDocument/2006/relationships/image" Target="../media/image177.png"/><Relationship Id="rId424" Type="http://schemas.openxmlformats.org/officeDocument/2006/relationships/customXml" Target="../ink/ink635.xml"/><Relationship Id="rId466" Type="http://schemas.openxmlformats.org/officeDocument/2006/relationships/customXml" Target="../ink/ink656.xml"/><Relationship Id="rId23" Type="http://schemas.openxmlformats.org/officeDocument/2006/relationships/image" Target="../media/image53.png"/><Relationship Id="rId119" Type="http://schemas.openxmlformats.org/officeDocument/2006/relationships/image" Target="../media/image107.png"/><Relationship Id="rId270" Type="http://schemas.openxmlformats.org/officeDocument/2006/relationships/customXml" Target="../ink/ink558.xml"/><Relationship Id="rId326" Type="http://schemas.openxmlformats.org/officeDocument/2006/relationships/customXml" Target="../ink/ink586.xml"/><Relationship Id="rId533" Type="http://schemas.openxmlformats.org/officeDocument/2006/relationships/image" Target="../media/image444.png"/><Relationship Id="rId65" Type="http://schemas.openxmlformats.org/officeDocument/2006/relationships/image" Target="../media/image80.png"/><Relationship Id="rId130" Type="http://schemas.openxmlformats.org/officeDocument/2006/relationships/customXml" Target="../ink/ink488.xml"/><Relationship Id="rId368" Type="http://schemas.openxmlformats.org/officeDocument/2006/relationships/customXml" Target="../ink/ink607.xml"/><Relationship Id="rId172" Type="http://schemas.openxmlformats.org/officeDocument/2006/relationships/customXml" Target="../ink/ink509.xml"/><Relationship Id="rId228" Type="http://schemas.openxmlformats.org/officeDocument/2006/relationships/customXml" Target="../ink/ink537.xml"/><Relationship Id="rId435" Type="http://schemas.openxmlformats.org/officeDocument/2006/relationships/image" Target="../media/image329.png"/><Relationship Id="rId477" Type="http://schemas.openxmlformats.org/officeDocument/2006/relationships/image" Target="../media/image353.png"/><Relationship Id="rId281" Type="http://schemas.openxmlformats.org/officeDocument/2006/relationships/image" Target="../media/image188.png"/><Relationship Id="rId337" Type="http://schemas.openxmlformats.org/officeDocument/2006/relationships/image" Target="../media/image224.png"/><Relationship Id="rId502" Type="http://schemas.openxmlformats.org/officeDocument/2006/relationships/customXml" Target="../ink/ink674.xml"/><Relationship Id="rId34" Type="http://schemas.openxmlformats.org/officeDocument/2006/relationships/customXml" Target="../ink/ink440.xml"/><Relationship Id="rId76" Type="http://schemas.openxmlformats.org/officeDocument/2006/relationships/customXml" Target="../ink/ink461.xml"/><Relationship Id="rId141" Type="http://schemas.openxmlformats.org/officeDocument/2006/relationships/image" Target="../media/image118.png"/><Relationship Id="rId379" Type="http://schemas.openxmlformats.org/officeDocument/2006/relationships/image" Target="../media/image301.png"/><Relationship Id="rId7" Type="http://schemas.openxmlformats.org/officeDocument/2006/relationships/image" Target="../media/image44.png"/><Relationship Id="rId183" Type="http://schemas.openxmlformats.org/officeDocument/2006/relationships/image" Target="../media/image139.png"/><Relationship Id="rId239" Type="http://schemas.openxmlformats.org/officeDocument/2006/relationships/image" Target="../media/image167.png"/><Relationship Id="rId390" Type="http://schemas.openxmlformats.org/officeDocument/2006/relationships/customXml" Target="../ink/ink618.xml"/><Relationship Id="rId404" Type="http://schemas.openxmlformats.org/officeDocument/2006/relationships/customXml" Target="../ink/ink625.xml"/><Relationship Id="rId446" Type="http://schemas.openxmlformats.org/officeDocument/2006/relationships/customXml" Target="../ink/ink646.xml"/><Relationship Id="rId250" Type="http://schemas.openxmlformats.org/officeDocument/2006/relationships/customXml" Target="../ink/ink548.xml"/><Relationship Id="rId292" Type="http://schemas.openxmlformats.org/officeDocument/2006/relationships/customXml" Target="../ink/ink569.xml"/><Relationship Id="rId306" Type="http://schemas.openxmlformats.org/officeDocument/2006/relationships/customXml" Target="../ink/ink576.xml"/><Relationship Id="rId488" Type="http://schemas.openxmlformats.org/officeDocument/2006/relationships/customXml" Target="../ink/ink667.xml"/><Relationship Id="rId45" Type="http://schemas.openxmlformats.org/officeDocument/2006/relationships/image" Target="../media/image70.png"/><Relationship Id="rId87" Type="http://schemas.openxmlformats.org/officeDocument/2006/relationships/image" Target="../media/image91.png"/><Relationship Id="rId110" Type="http://schemas.openxmlformats.org/officeDocument/2006/relationships/customXml" Target="../ink/ink478.xml"/><Relationship Id="rId348" Type="http://schemas.openxmlformats.org/officeDocument/2006/relationships/customXml" Target="../ink/ink597.xml"/><Relationship Id="rId513" Type="http://schemas.openxmlformats.org/officeDocument/2006/relationships/image" Target="../media/image434.png"/><Relationship Id="rId152" Type="http://schemas.openxmlformats.org/officeDocument/2006/relationships/customXml" Target="../ink/ink499.xml"/><Relationship Id="rId194" Type="http://schemas.openxmlformats.org/officeDocument/2006/relationships/customXml" Target="../ink/ink520.xml"/><Relationship Id="rId208" Type="http://schemas.openxmlformats.org/officeDocument/2006/relationships/customXml" Target="../ink/ink527.xml"/><Relationship Id="rId415" Type="http://schemas.openxmlformats.org/officeDocument/2006/relationships/image" Target="../media/image319.png"/><Relationship Id="rId457" Type="http://schemas.openxmlformats.org/officeDocument/2006/relationships/image" Target="../media/image343.png"/><Relationship Id="rId261" Type="http://schemas.openxmlformats.org/officeDocument/2006/relationships/image" Target="../media/image178.png"/><Relationship Id="rId499" Type="http://schemas.openxmlformats.org/officeDocument/2006/relationships/image" Target="../media/image427.png"/><Relationship Id="rId14" Type="http://schemas.openxmlformats.org/officeDocument/2006/relationships/customXml" Target="../ink/ink430.xml"/><Relationship Id="rId56" Type="http://schemas.openxmlformats.org/officeDocument/2006/relationships/customXml" Target="../ink/ink451.xml"/><Relationship Id="rId317" Type="http://schemas.openxmlformats.org/officeDocument/2006/relationships/image" Target="../media/image206.png"/><Relationship Id="rId359" Type="http://schemas.openxmlformats.org/officeDocument/2006/relationships/image" Target="../media/image235.png"/><Relationship Id="rId524" Type="http://schemas.openxmlformats.org/officeDocument/2006/relationships/customXml" Target="../ink/ink685.xml"/><Relationship Id="rId98" Type="http://schemas.openxmlformats.org/officeDocument/2006/relationships/customXml" Target="../ink/ink472.xml"/><Relationship Id="rId121" Type="http://schemas.openxmlformats.org/officeDocument/2006/relationships/image" Target="../media/image108.png"/><Relationship Id="rId163" Type="http://schemas.openxmlformats.org/officeDocument/2006/relationships/image" Target="../media/image129.png"/><Relationship Id="rId219" Type="http://schemas.openxmlformats.org/officeDocument/2006/relationships/image" Target="../media/image157.png"/><Relationship Id="rId370" Type="http://schemas.openxmlformats.org/officeDocument/2006/relationships/customXml" Target="../ink/ink608.xml"/><Relationship Id="rId426" Type="http://schemas.openxmlformats.org/officeDocument/2006/relationships/customXml" Target="../ink/ink636.xml"/><Relationship Id="rId230" Type="http://schemas.openxmlformats.org/officeDocument/2006/relationships/customXml" Target="../ink/ink538.xml"/><Relationship Id="rId468" Type="http://schemas.openxmlformats.org/officeDocument/2006/relationships/customXml" Target="../ink/ink657.xml"/><Relationship Id="rId25" Type="http://schemas.openxmlformats.org/officeDocument/2006/relationships/image" Target="../media/image54.png"/><Relationship Id="rId67" Type="http://schemas.openxmlformats.org/officeDocument/2006/relationships/image" Target="../media/image81.png"/><Relationship Id="rId272" Type="http://schemas.openxmlformats.org/officeDocument/2006/relationships/customXml" Target="../ink/ink559.xml"/><Relationship Id="rId328" Type="http://schemas.openxmlformats.org/officeDocument/2006/relationships/customXml" Target="../ink/ink587.xml"/><Relationship Id="rId535" Type="http://schemas.openxmlformats.org/officeDocument/2006/relationships/image" Target="../media/image445.png"/><Relationship Id="rId132" Type="http://schemas.openxmlformats.org/officeDocument/2006/relationships/customXml" Target="../ink/ink489.xml"/><Relationship Id="rId174" Type="http://schemas.openxmlformats.org/officeDocument/2006/relationships/customXml" Target="../ink/ink510.xml"/><Relationship Id="rId381" Type="http://schemas.openxmlformats.org/officeDocument/2006/relationships/image" Target="../media/image302.png"/><Relationship Id="rId241" Type="http://schemas.openxmlformats.org/officeDocument/2006/relationships/image" Target="../media/image168.png"/><Relationship Id="rId437" Type="http://schemas.openxmlformats.org/officeDocument/2006/relationships/image" Target="../media/image330.png"/><Relationship Id="rId479" Type="http://schemas.openxmlformats.org/officeDocument/2006/relationships/image" Target="../media/image354.png"/><Relationship Id="rId36" Type="http://schemas.openxmlformats.org/officeDocument/2006/relationships/customXml" Target="../ink/ink441.xml"/><Relationship Id="rId283" Type="http://schemas.openxmlformats.org/officeDocument/2006/relationships/image" Target="../media/image189.png"/><Relationship Id="rId339" Type="http://schemas.openxmlformats.org/officeDocument/2006/relationships/image" Target="../media/image225.png"/><Relationship Id="rId490" Type="http://schemas.openxmlformats.org/officeDocument/2006/relationships/customXml" Target="../ink/ink668.xml"/><Relationship Id="rId504" Type="http://schemas.openxmlformats.org/officeDocument/2006/relationships/customXml" Target="../ink/ink675.xml"/><Relationship Id="rId78" Type="http://schemas.openxmlformats.org/officeDocument/2006/relationships/customXml" Target="../ink/ink462.xml"/><Relationship Id="rId101" Type="http://schemas.openxmlformats.org/officeDocument/2006/relationships/image" Target="../media/image98.png"/><Relationship Id="rId143" Type="http://schemas.openxmlformats.org/officeDocument/2006/relationships/image" Target="../media/image119.png"/><Relationship Id="rId185" Type="http://schemas.openxmlformats.org/officeDocument/2006/relationships/image" Target="../media/image140.png"/><Relationship Id="rId350" Type="http://schemas.openxmlformats.org/officeDocument/2006/relationships/customXml" Target="../ink/ink598.xml"/><Relationship Id="rId406" Type="http://schemas.openxmlformats.org/officeDocument/2006/relationships/customXml" Target="../ink/ink626.xml"/><Relationship Id="rId9" Type="http://schemas.openxmlformats.org/officeDocument/2006/relationships/image" Target="../media/image45.png"/><Relationship Id="rId210" Type="http://schemas.openxmlformats.org/officeDocument/2006/relationships/customXml" Target="../ink/ink528.xml"/><Relationship Id="rId392" Type="http://schemas.openxmlformats.org/officeDocument/2006/relationships/customXml" Target="../ink/ink619.xml"/><Relationship Id="rId448" Type="http://schemas.openxmlformats.org/officeDocument/2006/relationships/customXml" Target="../ink/ink647.xml"/><Relationship Id="rId252" Type="http://schemas.openxmlformats.org/officeDocument/2006/relationships/customXml" Target="../ink/ink549.xml"/><Relationship Id="rId294" Type="http://schemas.openxmlformats.org/officeDocument/2006/relationships/customXml" Target="../ink/ink570.xml"/><Relationship Id="rId308" Type="http://schemas.openxmlformats.org/officeDocument/2006/relationships/customXml" Target="../ink/ink577.xml"/><Relationship Id="rId515" Type="http://schemas.openxmlformats.org/officeDocument/2006/relationships/image" Target="../media/image435.png"/><Relationship Id="rId47" Type="http://schemas.openxmlformats.org/officeDocument/2006/relationships/image" Target="../media/image71.png"/><Relationship Id="rId89" Type="http://schemas.openxmlformats.org/officeDocument/2006/relationships/image" Target="../media/image92.png"/><Relationship Id="rId112" Type="http://schemas.openxmlformats.org/officeDocument/2006/relationships/customXml" Target="../ink/ink479.xml"/><Relationship Id="rId154" Type="http://schemas.openxmlformats.org/officeDocument/2006/relationships/customXml" Target="../ink/ink500.xml"/><Relationship Id="rId361" Type="http://schemas.openxmlformats.org/officeDocument/2006/relationships/image" Target="../media/image236.png"/><Relationship Id="rId196" Type="http://schemas.openxmlformats.org/officeDocument/2006/relationships/customXml" Target="../ink/ink521.xml"/><Relationship Id="rId417" Type="http://schemas.openxmlformats.org/officeDocument/2006/relationships/image" Target="../media/image320.png"/><Relationship Id="rId459" Type="http://schemas.openxmlformats.org/officeDocument/2006/relationships/image" Target="../media/image344.png"/><Relationship Id="rId16" Type="http://schemas.openxmlformats.org/officeDocument/2006/relationships/customXml" Target="../ink/ink431.xml"/><Relationship Id="rId221" Type="http://schemas.openxmlformats.org/officeDocument/2006/relationships/image" Target="../media/image158.png"/><Relationship Id="rId263" Type="http://schemas.openxmlformats.org/officeDocument/2006/relationships/image" Target="../media/image179.png"/><Relationship Id="rId319" Type="http://schemas.openxmlformats.org/officeDocument/2006/relationships/image" Target="../media/image207.png"/><Relationship Id="rId470" Type="http://schemas.openxmlformats.org/officeDocument/2006/relationships/customXml" Target="../ink/ink658.xml"/><Relationship Id="rId526" Type="http://schemas.openxmlformats.org/officeDocument/2006/relationships/customXml" Target="../ink/ink686.xml"/><Relationship Id="rId58" Type="http://schemas.openxmlformats.org/officeDocument/2006/relationships/customXml" Target="../ink/ink452.xml"/><Relationship Id="rId123" Type="http://schemas.openxmlformats.org/officeDocument/2006/relationships/image" Target="../media/image109.png"/><Relationship Id="rId330" Type="http://schemas.openxmlformats.org/officeDocument/2006/relationships/customXml" Target="../ink/ink588.xml"/><Relationship Id="rId165" Type="http://schemas.openxmlformats.org/officeDocument/2006/relationships/image" Target="../media/image130.png"/><Relationship Id="rId372" Type="http://schemas.openxmlformats.org/officeDocument/2006/relationships/customXml" Target="../ink/ink609.xml"/><Relationship Id="rId428" Type="http://schemas.openxmlformats.org/officeDocument/2006/relationships/customXml" Target="../ink/ink637.xml"/><Relationship Id="rId232" Type="http://schemas.openxmlformats.org/officeDocument/2006/relationships/customXml" Target="../ink/ink539.xml"/><Relationship Id="rId274" Type="http://schemas.openxmlformats.org/officeDocument/2006/relationships/customXml" Target="../ink/ink560.xml"/><Relationship Id="rId481" Type="http://schemas.openxmlformats.org/officeDocument/2006/relationships/image" Target="../media/image355.png"/><Relationship Id="rId27" Type="http://schemas.openxmlformats.org/officeDocument/2006/relationships/image" Target="../media/image55.png"/><Relationship Id="rId69" Type="http://schemas.openxmlformats.org/officeDocument/2006/relationships/image" Target="../media/image82.png"/><Relationship Id="rId134" Type="http://schemas.openxmlformats.org/officeDocument/2006/relationships/customXml" Target="../ink/ink490.xml"/><Relationship Id="rId537" Type="http://schemas.openxmlformats.org/officeDocument/2006/relationships/image" Target="../media/image446.png"/><Relationship Id="rId80" Type="http://schemas.openxmlformats.org/officeDocument/2006/relationships/customXml" Target="../ink/ink463.xml"/><Relationship Id="rId176" Type="http://schemas.openxmlformats.org/officeDocument/2006/relationships/customXml" Target="../ink/ink511.xml"/><Relationship Id="rId341" Type="http://schemas.openxmlformats.org/officeDocument/2006/relationships/image" Target="../media/image226.png"/><Relationship Id="rId383" Type="http://schemas.openxmlformats.org/officeDocument/2006/relationships/image" Target="../media/image303.png"/><Relationship Id="rId439" Type="http://schemas.openxmlformats.org/officeDocument/2006/relationships/image" Target="../media/image334.png"/><Relationship Id="rId201" Type="http://schemas.openxmlformats.org/officeDocument/2006/relationships/image" Target="../media/image148.png"/><Relationship Id="rId243" Type="http://schemas.openxmlformats.org/officeDocument/2006/relationships/image" Target="../media/image169.png"/><Relationship Id="rId285" Type="http://schemas.openxmlformats.org/officeDocument/2006/relationships/image" Target="../media/image190.png"/><Relationship Id="rId450" Type="http://schemas.openxmlformats.org/officeDocument/2006/relationships/customXml" Target="../ink/ink648.xml"/><Relationship Id="rId506" Type="http://schemas.openxmlformats.org/officeDocument/2006/relationships/customXml" Target="../ink/ink676.xml"/><Relationship Id="rId38" Type="http://schemas.openxmlformats.org/officeDocument/2006/relationships/customXml" Target="../ink/ink442.xml"/><Relationship Id="rId103" Type="http://schemas.openxmlformats.org/officeDocument/2006/relationships/image" Target="../media/image99.png"/><Relationship Id="rId310" Type="http://schemas.openxmlformats.org/officeDocument/2006/relationships/customXml" Target="../ink/ink578.xml"/><Relationship Id="rId492" Type="http://schemas.openxmlformats.org/officeDocument/2006/relationships/customXml" Target="../ink/ink669.xml"/><Relationship Id="rId91" Type="http://schemas.openxmlformats.org/officeDocument/2006/relationships/image" Target="../media/image93.png"/><Relationship Id="rId145" Type="http://schemas.openxmlformats.org/officeDocument/2006/relationships/image" Target="../media/image120.png"/><Relationship Id="rId187" Type="http://schemas.openxmlformats.org/officeDocument/2006/relationships/image" Target="../media/image141.png"/><Relationship Id="rId352" Type="http://schemas.openxmlformats.org/officeDocument/2006/relationships/customXml" Target="../ink/ink599.xml"/><Relationship Id="rId394" Type="http://schemas.openxmlformats.org/officeDocument/2006/relationships/customXml" Target="../ink/ink620.xml"/><Relationship Id="rId408" Type="http://schemas.openxmlformats.org/officeDocument/2006/relationships/customXml" Target="../ink/ink627.xml"/><Relationship Id="rId212" Type="http://schemas.openxmlformats.org/officeDocument/2006/relationships/customXml" Target="../ink/ink529.xml"/><Relationship Id="rId254" Type="http://schemas.openxmlformats.org/officeDocument/2006/relationships/customXml" Target="../ink/ink550.xml"/><Relationship Id="rId49" Type="http://schemas.openxmlformats.org/officeDocument/2006/relationships/image" Target="../media/image72.png"/><Relationship Id="rId114" Type="http://schemas.openxmlformats.org/officeDocument/2006/relationships/customXml" Target="../ink/ink480.xml"/><Relationship Id="rId296" Type="http://schemas.openxmlformats.org/officeDocument/2006/relationships/customXml" Target="../ink/ink571.xml"/><Relationship Id="rId461" Type="http://schemas.openxmlformats.org/officeDocument/2006/relationships/image" Target="../media/image345.png"/><Relationship Id="rId517" Type="http://schemas.openxmlformats.org/officeDocument/2006/relationships/image" Target="../media/image436.png"/><Relationship Id="rId60" Type="http://schemas.openxmlformats.org/officeDocument/2006/relationships/customXml" Target="../ink/ink453.xml"/><Relationship Id="rId156" Type="http://schemas.openxmlformats.org/officeDocument/2006/relationships/customXml" Target="../ink/ink501.xml"/><Relationship Id="rId198" Type="http://schemas.openxmlformats.org/officeDocument/2006/relationships/customXml" Target="../ink/ink522.xml"/><Relationship Id="rId321" Type="http://schemas.openxmlformats.org/officeDocument/2006/relationships/image" Target="../media/image208.png"/><Relationship Id="rId363" Type="http://schemas.openxmlformats.org/officeDocument/2006/relationships/image" Target="../media/image237.png"/><Relationship Id="rId419" Type="http://schemas.openxmlformats.org/officeDocument/2006/relationships/image" Target="../media/image321.png"/><Relationship Id="rId223" Type="http://schemas.openxmlformats.org/officeDocument/2006/relationships/image" Target="../media/image159.png"/><Relationship Id="rId430" Type="http://schemas.openxmlformats.org/officeDocument/2006/relationships/customXml" Target="../ink/ink638.xml"/><Relationship Id="rId18" Type="http://schemas.openxmlformats.org/officeDocument/2006/relationships/customXml" Target="../ink/ink432.xml"/><Relationship Id="rId265" Type="http://schemas.openxmlformats.org/officeDocument/2006/relationships/image" Target="../media/image180.png"/><Relationship Id="rId472" Type="http://schemas.openxmlformats.org/officeDocument/2006/relationships/customXml" Target="../ink/ink659.xml"/><Relationship Id="rId528" Type="http://schemas.openxmlformats.org/officeDocument/2006/relationships/customXml" Target="../ink/ink687.xml"/><Relationship Id="rId125" Type="http://schemas.openxmlformats.org/officeDocument/2006/relationships/image" Target="../media/image110.png"/><Relationship Id="rId167" Type="http://schemas.openxmlformats.org/officeDocument/2006/relationships/image" Target="../media/image131.png"/><Relationship Id="rId332" Type="http://schemas.openxmlformats.org/officeDocument/2006/relationships/customXml" Target="../ink/ink589.xml"/><Relationship Id="rId374" Type="http://schemas.openxmlformats.org/officeDocument/2006/relationships/customXml" Target="../ink/ink610.xml"/><Relationship Id="rId71" Type="http://schemas.openxmlformats.org/officeDocument/2006/relationships/image" Target="../media/image83.png"/><Relationship Id="rId234" Type="http://schemas.openxmlformats.org/officeDocument/2006/relationships/customXml" Target="../ink/ink540.xml"/><Relationship Id="rId2" Type="http://schemas.openxmlformats.org/officeDocument/2006/relationships/customXml" Target="../ink/ink424.xml"/><Relationship Id="rId29" Type="http://schemas.openxmlformats.org/officeDocument/2006/relationships/image" Target="../media/image56.png"/><Relationship Id="rId276" Type="http://schemas.openxmlformats.org/officeDocument/2006/relationships/customXml" Target="../ink/ink561.xml"/><Relationship Id="rId441" Type="http://schemas.openxmlformats.org/officeDocument/2006/relationships/image" Target="../media/image335.png"/><Relationship Id="rId483" Type="http://schemas.openxmlformats.org/officeDocument/2006/relationships/image" Target="../media/image356.png"/><Relationship Id="rId40" Type="http://schemas.openxmlformats.org/officeDocument/2006/relationships/customXml" Target="../ink/ink443.xml"/><Relationship Id="rId136" Type="http://schemas.openxmlformats.org/officeDocument/2006/relationships/customXml" Target="../ink/ink491.xml"/><Relationship Id="rId178" Type="http://schemas.openxmlformats.org/officeDocument/2006/relationships/customXml" Target="../ink/ink512.xml"/><Relationship Id="rId301" Type="http://schemas.openxmlformats.org/officeDocument/2006/relationships/image" Target="../media/image198.png"/><Relationship Id="rId343" Type="http://schemas.openxmlformats.org/officeDocument/2006/relationships/image" Target="../media/image227.png"/><Relationship Id="rId82" Type="http://schemas.openxmlformats.org/officeDocument/2006/relationships/customXml" Target="../ink/ink464.xml"/><Relationship Id="rId203" Type="http://schemas.openxmlformats.org/officeDocument/2006/relationships/image" Target="../media/image149.png"/><Relationship Id="rId385" Type="http://schemas.openxmlformats.org/officeDocument/2006/relationships/image" Target="../media/image304.png"/><Relationship Id="rId245" Type="http://schemas.openxmlformats.org/officeDocument/2006/relationships/image" Target="../media/image170.png"/><Relationship Id="rId287" Type="http://schemas.openxmlformats.org/officeDocument/2006/relationships/image" Target="../media/image191.png"/><Relationship Id="rId410" Type="http://schemas.openxmlformats.org/officeDocument/2006/relationships/customXml" Target="../ink/ink628.xml"/><Relationship Id="rId452" Type="http://schemas.openxmlformats.org/officeDocument/2006/relationships/customXml" Target="../ink/ink649.xml"/><Relationship Id="rId494" Type="http://schemas.openxmlformats.org/officeDocument/2006/relationships/customXml" Target="../ink/ink670.xml"/><Relationship Id="rId508" Type="http://schemas.openxmlformats.org/officeDocument/2006/relationships/customXml" Target="../ink/ink677.xml"/><Relationship Id="rId105" Type="http://schemas.openxmlformats.org/officeDocument/2006/relationships/image" Target="../media/image100.png"/><Relationship Id="rId147" Type="http://schemas.openxmlformats.org/officeDocument/2006/relationships/image" Target="../media/image121.png"/><Relationship Id="rId312" Type="http://schemas.openxmlformats.org/officeDocument/2006/relationships/customXml" Target="../ink/ink579.xml"/><Relationship Id="rId354" Type="http://schemas.openxmlformats.org/officeDocument/2006/relationships/customXml" Target="../ink/ink600.xml"/><Relationship Id="rId51" Type="http://schemas.openxmlformats.org/officeDocument/2006/relationships/image" Target="../media/image73.png"/><Relationship Id="rId93" Type="http://schemas.openxmlformats.org/officeDocument/2006/relationships/image" Target="../media/image94.png"/><Relationship Id="rId189" Type="http://schemas.openxmlformats.org/officeDocument/2006/relationships/image" Target="../media/image142.png"/><Relationship Id="rId396" Type="http://schemas.openxmlformats.org/officeDocument/2006/relationships/customXml" Target="../ink/ink621.xml"/><Relationship Id="rId214" Type="http://schemas.openxmlformats.org/officeDocument/2006/relationships/customXml" Target="../ink/ink530.xml"/><Relationship Id="rId256" Type="http://schemas.openxmlformats.org/officeDocument/2006/relationships/customXml" Target="../ink/ink551.xml"/><Relationship Id="rId298" Type="http://schemas.openxmlformats.org/officeDocument/2006/relationships/customXml" Target="../ink/ink572.xml"/><Relationship Id="rId421" Type="http://schemas.openxmlformats.org/officeDocument/2006/relationships/image" Target="../media/image322.png"/><Relationship Id="rId463" Type="http://schemas.openxmlformats.org/officeDocument/2006/relationships/image" Target="../media/image346.png"/><Relationship Id="rId519" Type="http://schemas.openxmlformats.org/officeDocument/2006/relationships/image" Target="../media/image437.png"/><Relationship Id="rId116" Type="http://schemas.openxmlformats.org/officeDocument/2006/relationships/customXml" Target="../ink/ink481.xml"/><Relationship Id="rId158" Type="http://schemas.openxmlformats.org/officeDocument/2006/relationships/customXml" Target="../ink/ink502.xml"/><Relationship Id="rId323" Type="http://schemas.openxmlformats.org/officeDocument/2006/relationships/image" Target="../media/image209.png"/><Relationship Id="rId530" Type="http://schemas.openxmlformats.org/officeDocument/2006/relationships/customXml" Target="../ink/ink688.xml"/><Relationship Id="rId20" Type="http://schemas.openxmlformats.org/officeDocument/2006/relationships/customXml" Target="../ink/ink433.xml"/><Relationship Id="rId62" Type="http://schemas.openxmlformats.org/officeDocument/2006/relationships/customXml" Target="../ink/ink454.xml"/><Relationship Id="rId365" Type="http://schemas.openxmlformats.org/officeDocument/2006/relationships/image" Target="../media/image238.png"/><Relationship Id="rId225" Type="http://schemas.openxmlformats.org/officeDocument/2006/relationships/image" Target="../media/image160.png"/><Relationship Id="rId267" Type="http://schemas.openxmlformats.org/officeDocument/2006/relationships/image" Target="../media/image181.png"/><Relationship Id="rId432" Type="http://schemas.openxmlformats.org/officeDocument/2006/relationships/customXml" Target="../ink/ink639.xml"/><Relationship Id="rId474" Type="http://schemas.openxmlformats.org/officeDocument/2006/relationships/customXml" Target="../ink/ink660.xml"/><Relationship Id="rId127" Type="http://schemas.openxmlformats.org/officeDocument/2006/relationships/image" Target="../media/image111.png"/><Relationship Id="rId31" Type="http://schemas.openxmlformats.org/officeDocument/2006/relationships/image" Target="../media/image63.png"/><Relationship Id="rId73" Type="http://schemas.openxmlformats.org/officeDocument/2006/relationships/image" Target="../media/image84.png"/><Relationship Id="rId169" Type="http://schemas.openxmlformats.org/officeDocument/2006/relationships/image" Target="../media/image132.png"/><Relationship Id="rId334" Type="http://schemas.openxmlformats.org/officeDocument/2006/relationships/customXml" Target="../ink/ink590.xml"/><Relationship Id="rId376" Type="http://schemas.openxmlformats.org/officeDocument/2006/relationships/customXml" Target="../ink/ink611.xml"/><Relationship Id="rId4" Type="http://schemas.openxmlformats.org/officeDocument/2006/relationships/customXml" Target="../ink/ink425.xml"/><Relationship Id="rId180" Type="http://schemas.openxmlformats.org/officeDocument/2006/relationships/customXml" Target="../ink/ink513.xml"/><Relationship Id="rId236" Type="http://schemas.openxmlformats.org/officeDocument/2006/relationships/customXml" Target="../ink/ink541.xml"/><Relationship Id="rId278" Type="http://schemas.openxmlformats.org/officeDocument/2006/relationships/customXml" Target="../ink/ink562.xml"/><Relationship Id="rId401" Type="http://schemas.openxmlformats.org/officeDocument/2006/relationships/image" Target="../media/image312.png"/><Relationship Id="rId443" Type="http://schemas.openxmlformats.org/officeDocument/2006/relationships/image" Target="../media/image336.png"/><Relationship Id="rId303" Type="http://schemas.openxmlformats.org/officeDocument/2006/relationships/image" Target="../media/image199.png"/><Relationship Id="rId485" Type="http://schemas.openxmlformats.org/officeDocument/2006/relationships/image" Target="../media/image357.png"/><Relationship Id="rId42" Type="http://schemas.openxmlformats.org/officeDocument/2006/relationships/customXml" Target="../ink/ink444.xml"/><Relationship Id="rId84" Type="http://schemas.openxmlformats.org/officeDocument/2006/relationships/customXml" Target="../ink/ink465.xml"/><Relationship Id="rId138" Type="http://schemas.openxmlformats.org/officeDocument/2006/relationships/customXml" Target="../ink/ink492.xml"/><Relationship Id="rId345" Type="http://schemas.openxmlformats.org/officeDocument/2006/relationships/image" Target="../media/image228.png"/><Relationship Id="rId387" Type="http://schemas.openxmlformats.org/officeDocument/2006/relationships/image" Target="../media/image305.png"/><Relationship Id="rId510" Type="http://schemas.openxmlformats.org/officeDocument/2006/relationships/customXml" Target="../ink/ink678.xml"/><Relationship Id="rId191" Type="http://schemas.openxmlformats.org/officeDocument/2006/relationships/image" Target="../media/image143.png"/><Relationship Id="rId205" Type="http://schemas.openxmlformats.org/officeDocument/2006/relationships/image" Target="../media/image150.png"/><Relationship Id="rId247" Type="http://schemas.openxmlformats.org/officeDocument/2006/relationships/image" Target="../media/image171.png"/><Relationship Id="rId412" Type="http://schemas.openxmlformats.org/officeDocument/2006/relationships/customXml" Target="../ink/ink629.xml"/><Relationship Id="rId107" Type="http://schemas.openxmlformats.org/officeDocument/2006/relationships/image" Target="../media/image101.png"/><Relationship Id="rId289" Type="http://schemas.openxmlformats.org/officeDocument/2006/relationships/image" Target="../media/image192.png"/><Relationship Id="rId454" Type="http://schemas.openxmlformats.org/officeDocument/2006/relationships/customXml" Target="../ink/ink650.xml"/><Relationship Id="rId496" Type="http://schemas.openxmlformats.org/officeDocument/2006/relationships/customXml" Target="../ink/ink671.xml"/><Relationship Id="rId11" Type="http://schemas.openxmlformats.org/officeDocument/2006/relationships/image" Target="../media/image46.png"/><Relationship Id="rId53" Type="http://schemas.openxmlformats.org/officeDocument/2006/relationships/image" Target="../media/image74.png"/><Relationship Id="rId149" Type="http://schemas.openxmlformats.org/officeDocument/2006/relationships/image" Target="../media/image122.png"/><Relationship Id="rId314" Type="http://schemas.openxmlformats.org/officeDocument/2006/relationships/customXml" Target="../ink/ink580.xml"/><Relationship Id="rId356" Type="http://schemas.openxmlformats.org/officeDocument/2006/relationships/customXml" Target="../ink/ink601.xml"/><Relationship Id="rId398" Type="http://schemas.openxmlformats.org/officeDocument/2006/relationships/customXml" Target="../ink/ink622.xml"/><Relationship Id="rId521" Type="http://schemas.openxmlformats.org/officeDocument/2006/relationships/image" Target="../media/image438.png"/><Relationship Id="rId95" Type="http://schemas.openxmlformats.org/officeDocument/2006/relationships/image" Target="../media/image95.png"/><Relationship Id="rId160" Type="http://schemas.openxmlformats.org/officeDocument/2006/relationships/customXml" Target="../ink/ink503.xml"/><Relationship Id="rId216" Type="http://schemas.openxmlformats.org/officeDocument/2006/relationships/customXml" Target="../ink/ink531.xml"/><Relationship Id="rId423" Type="http://schemas.openxmlformats.org/officeDocument/2006/relationships/image" Target="../media/image323.png"/><Relationship Id="rId258" Type="http://schemas.openxmlformats.org/officeDocument/2006/relationships/customXml" Target="../ink/ink552.xml"/><Relationship Id="rId465" Type="http://schemas.openxmlformats.org/officeDocument/2006/relationships/image" Target="../media/image347.png"/><Relationship Id="rId22" Type="http://schemas.openxmlformats.org/officeDocument/2006/relationships/customXml" Target="../ink/ink434.xml"/><Relationship Id="rId64" Type="http://schemas.openxmlformats.org/officeDocument/2006/relationships/customXml" Target="../ink/ink455.xml"/><Relationship Id="rId118" Type="http://schemas.openxmlformats.org/officeDocument/2006/relationships/customXml" Target="../ink/ink482.xml"/><Relationship Id="rId325" Type="http://schemas.openxmlformats.org/officeDocument/2006/relationships/image" Target="../media/image210.png"/><Relationship Id="rId367" Type="http://schemas.openxmlformats.org/officeDocument/2006/relationships/image" Target="../media/image239.png"/><Relationship Id="rId532" Type="http://schemas.openxmlformats.org/officeDocument/2006/relationships/customXml" Target="../ink/ink689.xml"/><Relationship Id="rId171" Type="http://schemas.openxmlformats.org/officeDocument/2006/relationships/image" Target="../media/image133.png"/><Relationship Id="rId227" Type="http://schemas.openxmlformats.org/officeDocument/2006/relationships/image" Target="../media/image161.png"/><Relationship Id="rId269" Type="http://schemas.openxmlformats.org/officeDocument/2006/relationships/image" Target="../media/image182.png"/><Relationship Id="rId434" Type="http://schemas.openxmlformats.org/officeDocument/2006/relationships/customXml" Target="../ink/ink640.xml"/><Relationship Id="rId476" Type="http://schemas.openxmlformats.org/officeDocument/2006/relationships/customXml" Target="../ink/ink661.xml"/><Relationship Id="rId33" Type="http://schemas.openxmlformats.org/officeDocument/2006/relationships/image" Target="../media/image64.png"/><Relationship Id="rId129" Type="http://schemas.openxmlformats.org/officeDocument/2006/relationships/image" Target="../media/image112.png"/><Relationship Id="rId280" Type="http://schemas.openxmlformats.org/officeDocument/2006/relationships/customXml" Target="../ink/ink563.xml"/><Relationship Id="rId336" Type="http://schemas.openxmlformats.org/officeDocument/2006/relationships/customXml" Target="../ink/ink591.xml"/><Relationship Id="rId501" Type="http://schemas.openxmlformats.org/officeDocument/2006/relationships/image" Target="../media/image428.png"/><Relationship Id="rId75" Type="http://schemas.openxmlformats.org/officeDocument/2006/relationships/image" Target="../media/image85.png"/><Relationship Id="rId140" Type="http://schemas.openxmlformats.org/officeDocument/2006/relationships/customXml" Target="../ink/ink493.xml"/><Relationship Id="rId182" Type="http://schemas.openxmlformats.org/officeDocument/2006/relationships/customXml" Target="../ink/ink514.xml"/><Relationship Id="rId378" Type="http://schemas.openxmlformats.org/officeDocument/2006/relationships/customXml" Target="../ink/ink612.xml"/><Relationship Id="rId403" Type="http://schemas.openxmlformats.org/officeDocument/2006/relationships/image" Target="../media/image313.png"/><Relationship Id="rId6" Type="http://schemas.openxmlformats.org/officeDocument/2006/relationships/customXml" Target="../ink/ink426.xml"/><Relationship Id="rId238" Type="http://schemas.openxmlformats.org/officeDocument/2006/relationships/customXml" Target="../ink/ink542.xml"/><Relationship Id="rId445" Type="http://schemas.openxmlformats.org/officeDocument/2006/relationships/image" Target="../media/image337.png"/><Relationship Id="rId487" Type="http://schemas.openxmlformats.org/officeDocument/2006/relationships/image" Target="../media/image358.png"/><Relationship Id="rId291" Type="http://schemas.openxmlformats.org/officeDocument/2006/relationships/image" Target="../media/image193.png"/><Relationship Id="rId305" Type="http://schemas.openxmlformats.org/officeDocument/2006/relationships/image" Target="../media/image200.png"/><Relationship Id="rId347" Type="http://schemas.openxmlformats.org/officeDocument/2006/relationships/image" Target="../media/image229.png"/><Relationship Id="rId512" Type="http://schemas.openxmlformats.org/officeDocument/2006/relationships/customXml" Target="../ink/ink679.xml"/><Relationship Id="rId44" Type="http://schemas.openxmlformats.org/officeDocument/2006/relationships/customXml" Target="../ink/ink445.xml"/><Relationship Id="rId86" Type="http://schemas.openxmlformats.org/officeDocument/2006/relationships/customXml" Target="../ink/ink466.xml"/><Relationship Id="rId151" Type="http://schemas.openxmlformats.org/officeDocument/2006/relationships/image" Target="../media/image123.png"/><Relationship Id="rId389" Type="http://schemas.openxmlformats.org/officeDocument/2006/relationships/image" Target="../media/image306.png"/><Relationship Id="rId193" Type="http://schemas.openxmlformats.org/officeDocument/2006/relationships/image" Target="../media/image144.png"/><Relationship Id="rId207" Type="http://schemas.openxmlformats.org/officeDocument/2006/relationships/image" Target="../media/image151.png"/><Relationship Id="rId249" Type="http://schemas.openxmlformats.org/officeDocument/2006/relationships/image" Target="../media/image172.png"/><Relationship Id="rId414" Type="http://schemas.openxmlformats.org/officeDocument/2006/relationships/customXml" Target="../ink/ink630.xml"/><Relationship Id="rId456" Type="http://schemas.openxmlformats.org/officeDocument/2006/relationships/customXml" Target="../ink/ink651.xml"/><Relationship Id="rId498" Type="http://schemas.openxmlformats.org/officeDocument/2006/relationships/customXml" Target="../ink/ink672.xml"/><Relationship Id="rId13" Type="http://schemas.openxmlformats.org/officeDocument/2006/relationships/image" Target="../media/image47.png"/><Relationship Id="rId109" Type="http://schemas.openxmlformats.org/officeDocument/2006/relationships/image" Target="../media/image102.png"/><Relationship Id="rId260" Type="http://schemas.openxmlformats.org/officeDocument/2006/relationships/customXml" Target="../ink/ink553.xml"/><Relationship Id="rId316" Type="http://schemas.openxmlformats.org/officeDocument/2006/relationships/customXml" Target="../ink/ink581.xml"/><Relationship Id="rId523" Type="http://schemas.openxmlformats.org/officeDocument/2006/relationships/image" Target="../media/image439.png"/><Relationship Id="rId55" Type="http://schemas.openxmlformats.org/officeDocument/2006/relationships/image" Target="../media/image75.png"/><Relationship Id="rId97" Type="http://schemas.openxmlformats.org/officeDocument/2006/relationships/image" Target="../media/image96.png"/><Relationship Id="rId120" Type="http://schemas.openxmlformats.org/officeDocument/2006/relationships/customXml" Target="../ink/ink483.xml"/><Relationship Id="rId358" Type="http://schemas.openxmlformats.org/officeDocument/2006/relationships/customXml" Target="../ink/ink602.xml"/><Relationship Id="rId162" Type="http://schemas.openxmlformats.org/officeDocument/2006/relationships/customXml" Target="../ink/ink504.xml"/><Relationship Id="rId218" Type="http://schemas.openxmlformats.org/officeDocument/2006/relationships/customXml" Target="../ink/ink532.xml"/><Relationship Id="rId425" Type="http://schemas.openxmlformats.org/officeDocument/2006/relationships/image" Target="../media/image324.png"/><Relationship Id="rId467" Type="http://schemas.openxmlformats.org/officeDocument/2006/relationships/image" Target="../media/image348.png"/><Relationship Id="rId271" Type="http://schemas.openxmlformats.org/officeDocument/2006/relationships/image" Target="../media/image183.png"/><Relationship Id="rId24" Type="http://schemas.openxmlformats.org/officeDocument/2006/relationships/customXml" Target="../ink/ink435.xml"/><Relationship Id="rId66" Type="http://schemas.openxmlformats.org/officeDocument/2006/relationships/customXml" Target="../ink/ink456.xml"/><Relationship Id="rId131" Type="http://schemas.openxmlformats.org/officeDocument/2006/relationships/image" Target="../media/image113.png"/><Relationship Id="rId327" Type="http://schemas.openxmlformats.org/officeDocument/2006/relationships/image" Target="../media/image219.png"/><Relationship Id="rId369" Type="http://schemas.openxmlformats.org/officeDocument/2006/relationships/image" Target="../media/image240.png"/><Relationship Id="rId534" Type="http://schemas.openxmlformats.org/officeDocument/2006/relationships/customXml" Target="../ink/ink690.xml"/><Relationship Id="rId173" Type="http://schemas.openxmlformats.org/officeDocument/2006/relationships/image" Target="../media/image134.png"/><Relationship Id="rId229" Type="http://schemas.openxmlformats.org/officeDocument/2006/relationships/image" Target="../media/image162.png"/><Relationship Id="rId380" Type="http://schemas.openxmlformats.org/officeDocument/2006/relationships/customXml" Target="../ink/ink613.xml"/><Relationship Id="rId436" Type="http://schemas.openxmlformats.org/officeDocument/2006/relationships/customXml" Target="../ink/ink641.xml"/><Relationship Id="rId240" Type="http://schemas.openxmlformats.org/officeDocument/2006/relationships/customXml" Target="../ink/ink543.xml"/><Relationship Id="rId478" Type="http://schemas.openxmlformats.org/officeDocument/2006/relationships/customXml" Target="../ink/ink662.xml"/><Relationship Id="rId35" Type="http://schemas.openxmlformats.org/officeDocument/2006/relationships/image" Target="../media/image65.png"/><Relationship Id="rId77" Type="http://schemas.openxmlformats.org/officeDocument/2006/relationships/image" Target="../media/image86.png"/><Relationship Id="rId100" Type="http://schemas.openxmlformats.org/officeDocument/2006/relationships/customXml" Target="../ink/ink473.xml"/><Relationship Id="rId282" Type="http://schemas.openxmlformats.org/officeDocument/2006/relationships/customXml" Target="../ink/ink564.xml"/><Relationship Id="rId338" Type="http://schemas.openxmlformats.org/officeDocument/2006/relationships/customXml" Target="../ink/ink592.xml"/><Relationship Id="rId503" Type="http://schemas.openxmlformats.org/officeDocument/2006/relationships/image" Target="../media/image429.png"/><Relationship Id="rId8" Type="http://schemas.openxmlformats.org/officeDocument/2006/relationships/customXml" Target="../ink/ink427.xml"/><Relationship Id="rId142" Type="http://schemas.openxmlformats.org/officeDocument/2006/relationships/customXml" Target="../ink/ink494.xml"/><Relationship Id="rId184" Type="http://schemas.openxmlformats.org/officeDocument/2006/relationships/customXml" Target="../ink/ink515.xml"/><Relationship Id="rId391" Type="http://schemas.openxmlformats.org/officeDocument/2006/relationships/image" Target="../media/image307.png"/><Relationship Id="rId405" Type="http://schemas.openxmlformats.org/officeDocument/2006/relationships/image" Target="../media/image314.png"/><Relationship Id="rId447" Type="http://schemas.openxmlformats.org/officeDocument/2006/relationships/image" Target="../media/image338.png"/><Relationship Id="rId251" Type="http://schemas.openxmlformats.org/officeDocument/2006/relationships/image" Target="../media/image173.png"/><Relationship Id="rId489" Type="http://schemas.openxmlformats.org/officeDocument/2006/relationships/image" Target="../media/image359.png"/><Relationship Id="rId46" Type="http://schemas.openxmlformats.org/officeDocument/2006/relationships/customXml" Target="../ink/ink446.xml"/><Relationship Id="rId293" Type="http://schemas.openxmlformats.org/officeDocument/2006/relationships/image" Target="../media/image194.png"/><Relationship Id="rId307" Type="http://schemas.openxmlformats.org/officeDocument/2006/relationships/image" Target="../media/image201.png"/><Relationship Id="rId349" Type="http://schemas.openxmlformats.org/officeDocument/2006/relationships/image" Target="../media/image230.png"/><Relationship Id="rId514" Type="http://schemas.openxmlformats.org/officeDocument/2006/relationships/customXml" Target="../ink/ink680.xml"/><Relationship Id="rId88" Type="http://schemas.openxmlformats.org/officeDocument/2006/relationships/customXml" Target="../ink/ink467.xml"/><Relationship Id="rId111" Type="http://schemas.openxmlformats.org/officeDocument/2006/relationships/image" Target="../media/image103.png"/><Relationship Id="rId153" Type="http://schemas.openxmlformats.org/officeDocument/2006/relationships/image" Target="../media/image124.png"/><Relationship Id="rId195" Type="http://schemas.openxmlformats.org/officeDocument/2006/relationships/image" Target="../media/image145.png"/><Relationship Id="rId209" Type="http://schemas.openxmlformats.org/officeDocument/2006/relationships/image" Target="../media/image152.png"/><Relationship Id="rId360" Type="http://schemas.openxmlformats.org/officeDocument/2006/relationships/customXml" Target="../ink/ink603.xml"/><Relationship Id="rId416" Type="http://schemas.openxmlformats.org/officeDocument/2006/relationships/customXml" Target="../ink/ink631.xml"/><Relationship Id="rId220" Type="http://schemas.openxmlformats.org/officeDocument/2006/relationships/customXml" Target="../ink/ink533.xml"/><Relationship Id="rId458" Type="http://schemas.openxmlformats.org/officeDocument/2006/relationships/customXml" Target="../ink/ink652.xml"/><Relationship Id="rId15" Type="http://schemas.openxmlformats.org/officeDocument/2006/relationships/image" Target="../media/image48.png"/><Relationship Id="rId57" Type="http://schemas.openxmlformats.org/officeDocument/2006/relationships/image" Target="../media/image76.png"/><Relationship Id="rId262" Type="http://schemas.openxmlformats.org/officeDocument/2006/relationships/customXml" Target="../ink/ink554.xml"/><Relationship Id="rId318" Type="http://schemas.openxmlformats.org/officeDocument/2006/relationships/customXml" Target="../ink/ink582.xml"/><Relationship Id="rId525" Type="http://schemas.openxmlformats.org/officeDocument/2006/relationships/image" Target="../media/image440.png"/><Relationship Id="rId99" Type="http://schemas.openxmlformats.org/officeDocument/2006/relationships/image" Target="../media/image97.png"/><Relationship Id="rId122" Type="http://schemas.openxmlformats.org/officeDocument/2006/relationships/customXml" Target="../ink/ink484.xml"/><Relationship Id="rId164" Type="http://schemas.openxmlformats.org/officeDocument/2006/relationships/customXml" Target="../ink/ink505.xml"/><Relationship Id="rId371" Type="http://schemas.openxmlformats.org/officeDocument/2006/relationships/image" Target="../media/image241.png"/><Relationship Id="rId427" Type="http://schemas.openxmlformats.org/officeDocument/2006/relationships/image" Target="../media/image325.png"/><Relationship Id="rId469" Type="http://schemas.openxmlformats.org/officeDocument/2006/relationships/image" Target="../media/image349.png"/><Relationship Id="rId26" Type="http://schemas.openxmlformats.org/officeDocument/2006/relationships/customXml" Target="../ink/ink436.xml"/><Relationship Id="rId231" Type="http://schemas.openxmlformats.org/officeDocument/2006/relationships/image" Target="../media/image163.png"/><Relationship Id="rId273" Type="http://schemas.openxmlformats.org/officeDocument/2006/relationships/image" Target="../media/image184.png"/><Relationship Id="rId329" Type="http://schemas.openxmlformats.org/officeDocument/2006/relationships/image" Target="../media/image220.png"/><Relationship Id="rId480" Type="http://schemas.openxmlformats.org/officeDocument/2006/relationships/customXml" Target="../ink/ink663.xml"/><Relationship Id="rId536" Type="http://schemas.openxmlformats.org/officeDocument/2006/relationships/customXml" Target="../ink/ink691.xml"/><Relationship Id="rId68" Type="http://schemas.openxmlformats.org/officeDocument/2006/relationships/customXml" Target="../ink/ink457.xml"/><Relationship Id="rId133" Type="http://schemas.openxmlformats.org/officeDocument/2006/relationships/image" Target="../media/image114.png"/><Relationship Id="rId175" Type="http://schemas.openxmlformats.org/officeDocument/2006/relationships/image" Target="../media/image135.png"/><Relationship Id="rId340" Type="http://schemas.openxmlformats.org/officeDocument/2006/relationships/customXml" Target="../ink/ink593.xml"/><Relationship Id="rId200" Type="http://schemas.openxmlformats.org/officeDocument/2006/relationships/customXml" Target="../ink/ink523.xml"/><Relationship Id="rId382" Type="http://schemas.openxmlformats.org/officeDocument/2006/relationships/customXml" Target="../ink/ink614.xml"/><Relationship Id="rId438" Type="http://schemas.openxmlformats.org/officeDocument/2006/relationships/customXml" Target="../ink/ink642.xml"/><Relationship Id="rId242" Type="http://schemas.openxmlformats.org/officeDocument/2006/relationships/customXml" Target="../ink/ink544.xml"/><Relationship Id="rId284" Type="http://schemas.openxmlformats.org/officeDocument/2006/relationships/customXml" Target="../ink/ink565.xml"/><Relationship Id="rId491" Type="http://schemas.openxmlformats.org/officeDocument/2006/relationships/image" Target="../media/image360.png"/><Relationship Id="rId505" Type="http://schemas.openxmlformats.org/officeDocument/2006/relationships/image" Target="../media/image430.png"/><Relationship Id="rId37" Type="http://schemas.openxmlformats.org/officeDocument/2006/relationships/image" Target="../media/image66.png"/><Relationship Id="rId79" Type="http://schemas.openxmlformats.org/officeDocument/2006/relationships/image" Target="../media/image87.png"/><Relationship Id="rId102" Type="http://schemas.openxmlformats.org/officeDocument/2006/relationships/customXml" Target="../ink/ink474.xml"/><Relationship Id="rId144" Type="http://schemas.openxmlformats.org/officeDocument/2006/relationships/customXml" Target="../ink/ink495.xml"/><Relationship Id="rId90" Type="http://schemas.openxmlformats.org/officeDocument/2006/relationships/customXml" Target="../ink/ink468.xml"/><Relationship Id="rId186" Type="http://schemas.openxmlformats.org/officeDocument/2006/relationships/customXml" Target="../ink/ink516.xml"/><Relationship Id="rId351" Type="http://schemas.openxmlformats.org/officeDocument/2006/relationships/image" Target="../media/image231.png"/><Relationship Id="rId393" Type="http://schemas.openxmlformats.org/officeDocument/2006/relationships/image" Target="../media/image308.png"/><Relationship Id="rId407" Type="http://schemas.openxmlformats.org/officeDocument/2006/relationships/image" Target="../media/image315.png"/><Relationship Id="rId449" Type="http://schemas.openxmlformats.org/officeDocument/2006/relationships/image" Target="../media/image339.png"/><Relationship Id="rId211" Type="http://schemas.openxmlformats.org/officeDocument/2006/relationships/image" Target="../media/image153.png"/><Relationship Id="rId253" Type="http://schemas.openxmlformats.org/officeDocument/2006/relationships/image" Target="../media/image174.png"/><Relationship Id="rId295" Type="http://schemas.openxmlformats.org/officeDocument/2006/relationships/image" Target="../media/image195.png"/><Relationship Id="rId309" Type="http://schemas.openxmlformats.org/officeDocument/2006/relationships/image" Target="../media/image202.png"/><Relationship Id="rId460" Type="http://schemas.openxmlformats.org/officeDocument/2006/relationships/customXml" Target="../ink/ink653.xml"/><Relationship Id="rId516" Type="http://schemas.openxmlformats.org/officeDocument/2006/relationships/customXml" Target="../ink/ink681.xml"/><Relationship Id="rId48" Type="http://schemas.openxmlformats.org/officeDocument/2006/relationships/customXml" Target="../ink/ink447.xml"/><Relationship Id="rId113" Type="http://schemas.openxmlformats.org/officeDocument/2006/relationships/image" Target="../media/image104.png"/><Relationship Id="rId320" Type="http://schemas.openxmlformats.org/officeDocument/2006/relationships/customXml" Target="../ink/ink583.xml"/><Relationship Id="rId155" Type="http://schemas.openxmlformats.org/officeDocument/2006/relationships/image" Target="../media/image125.png"/><Relationship Id="rId197" Type="http://schemas.openxmlformats.org/officeDocument/2006/relationships/image" Target="../media/image146.png"/><Relationship Id="rId362" Type="http://schemas.openxmlformats.org/officeDocument/2006/relationships/customXml" Target="../ink/ink604.xml"/><Relationship Id="rId418" Type="http://schemas.openxmlformats.org/officeDocument/2006/relationships/customXml" Target="../ink/ink632.xml"/><Relationship Id="rId222" Type="http://schemas.openxmlformats.org/officeDocument/2006/relationships/customXml" Target="../ink/ink534.xml"/><Relationship Id="rId264" Type="http://schemas.openxmlformats.org/officeDocument/2006/relationships/customXml" Target="../ink/ink555.xml"/><Relationship Id="rId471" Type="http://schemas.openxmlformats.org/officeDocument/2006/relationships/image" Target="../media/image350.png"/><Relationship Id="rId17" Type="http://schemas.openxmlformats.org/officeDocument/2006/relationships/image" Target="../media/image49.png"/><Relationship Id="rId59" Type="http://schemas.openxmlformats.org/officeDocument/2006/relationships/image" Target="../media/image77.png"/><Relationship Id="rId124" Type="http://schemas.openxmlformats.org/officeDocument/2006/relationships/customXml" Target="../ink/ink485.xml"/><Relationship Id="rId527" Type="http://schemas.openxmlformats.org/officeDocument/2006/relationships/image" Target="../media/image441.png"/><Relationship Id="rId70" Type="http://schemas.openxmlformats.org/officeDocument/2006/relationships/customXml" Target="../ink/ink458.xml"/><Relationship Id="rId166" Type="http://schemas.openxmlformats.org/officeDocument/2006/relationships/customXml" Target="../ink/ink506.xml"/><Relationship Id="rId331" Type="http://schemas.openxmlformats.org/officeDocument/2006/relationships/image" Target="../media/image221.png"/><Relationship Id="rId373" Type="http://schemas.openxmlformats.org/officeDocument/2006/relationships/image" Target="../media/image242.png"/><Relationship Id="rId429" Type="http://schemas.openxmlformats.org/officeDocument/2006/relationships/image" Target="../media/image326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64.png"/><Relationship Id="rId440" Type="http://schemas.openxmlformats.org/officeDocument/2006/relationships/customXml" Target="../ink/ink643.xml"/><Relationship Id="rId28" Type="http://schemas.openxmlformats.org/officeDocument/2006/relationships/customXml" Target="../ink/ink437.xml"/><Relationship Id="rId275" Type="http://schemas.openxmlformats.org/officeDocument/2006/relationships/image" Target="../media/image185.png"/><Relationship Id="rId300" Type="http://schemas.openxmlformats.org/officeDocument/2006/relationships/customXml" Target="../ink/ink573.xml"/><Relationship Id="rId482" Type="http://schemas.openxmlformats.org/officeDocument/2006/relationships/customXml" Target="../ink/ink664.xml"/><Relationship Id="rId81" Type="http://schemas.openxmlformats.org/officeDocument/2006/relationships/image" Target="../media/image88.png"/><Relationship Id="rId135" Type="http://schemas.openxmlformats.org/officeDocument/2006/relationships/image" Target="../media/image115.png"/><Relationship Id="rId177" Type="http://schemas.openxmlformats.org/officeDocument/2006/relationships/image" Target="../media/image136.png"/><Relationship Id="rId342" Type="http://schemas.openxmlformats.org/officeDocument/2006/relationships/customXml" Target="../ink/ink594.xml"/><Relationship Id="rId384" Type="http://schemas.openxmlformats.org/officeDocument/2006/relationships/customXml" Target="../ink/ink615.xml"/><Relationship Id="rId202" Type="http://schemas.openxmlformats.org/officeDocument/2006/relationships/customXml" Target="../ink/ink524.xml"/><Relationship Id="rId244" Type="http://schemas.openxmlformats.org/officeDocument/2006/relationships/customXml" Target="../ink/ink545.xml"/><Relationship Id="rId39" Type="http://schemas.openxmlformats.org/officeDocument/2006/relationships/image" Target="../media/image67.png"/><Relationship Id="rId286" Type="http://schemas.openxmlformats.org/officeDocument/2006/relationships/customXml" Target="../ink/ink566.xml"/><Relationship Id="rId451" Type="http://schemas.openxmlformats.org/officeDocument/2006/relationships/image" Target="../media/image340.png"/><Relationship Id="rId493" Type="http://schemas.openxmlformats.org/officeDocument/2006/relationships/image" Target="../media/image361.png"/><Relationship Id="rId507" Type="http://schemas.openxmlformats.org/officeDocument/2006/relationships/image" Target="../media/image431.png"/><Relationship Id="rId50" Type="http://schemas.openxmlformats.org/officeDocument/2006/relationships/customXml" Target="../ink/ink448.xml"/><Relationship Id="rId104" Type="http://schemas.openxmlformats.org/officeDocument/2006/relationships/customXml" Target="../ink/ink475.xml"/><Relationship Id="rId146" Type="http://schemas.openxmlformats.org/officeDocument/2006/relationships/customXml" Target="../ink/ink496.xml"/><Relationship Id="rId188" Type="http://schemas.openxmlformats.org/officeDocument/2006/relationships/customXml" Target="../ink/ink517.xml"/><Relationship Id="rId311" Type="http://schemas.openxmlformats.org/officeDocument/2006/relationships/image" Target="../media/image203.png"/><Relationship Id="rId353" Type="http://schemas.openxmlformats.org/officeDocument/2006/relationships/image" Target="../media/image232.png"/><Relationship Id="rId395" Type="http://schemas.openxmlformats.org/officeDocument/2006/relationships/image" Target="../media/image309.png"/><Relationship Id="rId409" Type="http://schemas.openxmlformats.org/officeDocument/2006/relationships/image" Target="../media/image316.png"/><Relationship Id="rId92" Type="http://schemas.openxmlformats.org/officeDocument/2006/relationships/customXml" Target="../ink/ink469.xml"/><Relationship Id="rId213" Type="http://schemas.openxmlformats.org/officeDocument/2006/relationships/image" Target="../media/image154.png"/><Relationship Id="rId420" Type="http://schemas.openxmlformats.org/officeDocument/2006/relationships/customXml" Target="../ink/ink633.xml"/><Relationship Id="rId255" Type="http://schemas.openxmlformats.org/officeDocument/2006/relationships/image" Target="../media/image175.png"/><Relationship Id="rId297" Type="http://schemas.openxmlformats.org/officeDocument/2006/relationships/image" Target="../media/image196.png"/><Relationship Id="rId462" Type="http://schemas.openxmlformats.org/officeDocument/2006/relationships/customXml" Target="../ink/ink654.xml"/><Relationship Id="rId518" Type="http://schemas.openxmlformats.org/officeDocument/2006/relationships/customXml" Target="../ink/ink682.xml"/><Relationship Id="rId115" Type="http://schemas.openxmlformats.org/officeDocument/2006/relationships/image" Target="../media/image105.png"/><Relationship Id="rId157" Type="http://schemas.openxmlformats.org/officeDocument/2006/relationships/image" Target="../media/image126.png"/><Relationship Id="rId322" Type="http://schemas.openxmlformats.org/officeDocument/2006/relationships/customXml" Target="../ink/ink584.xml"/><Relationship Id="rId364" Type="http://schemas.openxmlformats.org/officeDocument/2006/relationships/customXml" Target="../ink/ink605.xml"/><Relationship Id="rId61" Type="http://schemas.openxmlformats.org/officeDocument/2006/relationships/image" Target="../media/image78.png"/><Relationship Id="rId199" Type="http://schemas.openxmlformats.org/officeDocument/2006/relationships/image" Target="../media/image147.png"/><Relationship Id="rId19" Type="http://schemas.openxmlformats.org/officeDocument/2006/relationships/image" Target="../media/image51.png"/><Relationship Id="rId224" Type="http://schemas.openxmlformats.org/officeDocument/2006/relationships/customXml" Target="../ink/ink535.xml"/><Relationship Id="rId266" Type="http://schemas.openxmlformats.org/officeDocument/2006/relationships/customXml" Target="../ink/ink556.xml"/><Relationship Id="rId431" Type="http://schemas.openxmlformats.org/officeDocument/2006/relationships/image" Target="../media/image327.png"/><Relationship Id="rId473" Type="http://schemas.openxmlformats.org/officeDocument/2006/relationships/image" Target="../media/image351.png"/><Relationship Id="rId529" Type="http://schemas.openxmlformats.org/officeDocument/2006/relationships/image" Target="../media/image442.png"/><Relationship Id="rId30" Type="http://schemas.openxmlformats.org/officeDocument/2006/relationships/customXml" Target="../ink/ink438.xml"/><Relationship Id="rId126" Type="http://schemas.openxmlformats.org/officeDocument/2006/relationships/customXml" Target="../ink/ink486.xml"/><Relationship Id="rId168" Type="http://schemas.openxmlformats.org/officeDocument/2006/relationships/customXml" Target="../ink/ink507.xml"/><Relationship Id="rId333" Type="http://schemas.openxmlformats.org/officeDocument/2006/relationships/image" Target="../media/image222.png"/><Relationship Id="rId72" Type="http://schemas.openxmlformats.org/officeDocument/2006/relationships/customXml" Target="../ink/ink459.xml"/><Relationship Id="rId375" Type="http://schemas.openxmlformats.org/officeDocument/2006/relationships/image" Target="../media/image243.png"/><Relationship Id="rId3" Type="http://schemas.openxmlformats.org/officeDocument/2006/relationships/image" Target="../media/image42.png"/><Relationship Id="rId235" Type="http://schemas.openxmlformats.org/officeDocument/2006/relationships/image" Target="../media/image165.png"/><Relationship Id="rId277" Type="http://schemas.openxmlformats.org/officeDocument/2006/relationships/image" Target="../media/image186.png"/><Relationship Id="rId400" Type="http://schemas.openxmlformats.org/officeDocument/2006/relationships/customXml" Target="../ink/ink623.xml"/><Relationship Id="rId442" Type="http://schemas.openxmlformats.org/officeDocument/2006/relationships/customXml" Target="../ink/ink644.xml"/><Relationship Id="rId484" Type="http://schemas.openxmlformats.org/officeDocument/2006/relationships/customXml" Target="../ink/ink665.xml"/><Relationship Id="rId137" Type="http://schemas.openxmlformats.org/officeDocument/2006/relationships/image" Target="../media/image116.png"/><Relationship Id="rId302" Type="http://schemas.openxmlformats.org/officeDocument/2006/relationships/customXml" Target="../ink/ink574.xml"/><Relationship Id="rId344" Type="http://schemas.openxmlformats.org/officeDocument/2006/relationships/customXml" Target="../ink/ink595.xml"/><Relationship Id="rId41" Type="http://schemas.openxmlformats.org/officeDocument/2006/relationships/image" Target="../media/image68.png"/><Relationship Id="rId83" Type="http://schemas.openxmlformats.org/officeDocument/2006/relationships/image" Target="../media/image89.png"/><Relationship Id="rId179" Type="http://schemas.openxmlformats.org/officeDocument/2006/relationships/image" Target="../media/image137.png"/><Relationship Id="rId386" Type="http://schemas.openxmlformats.org/officeDocument/2006/relationships/customXml" Target="../ink/ink616.xml"/><Relationship Id="rId190" Type="http://schemas.openxmlformats.org/officeDocument/2006/relationships/customXml" Target="../ink/ink518.xml"/><Relationship Id="rId204" Type="http://schemas.openxmlformats.org/officeDocument/2006/relationships/customXml" Target="../ink/ink525.xml"/><Relationship Id="rId246" Type="http://schemas.openxmlformats.org/officeDocument/2006/relationships/customXml" Target="../ink/ink546.xml"/><Relationship Id="rId288" Type="http://schemas.openxmlformats.org/officeDocument/2006/relationships/customXml" Target="../ink/ink567.xml"/><Relationship Id="rId411" Type="http://schemas.openxmlformats.org/officeDocument/2006/relationships/image" Target="../media/image317.png"/><Relationship Id="rId453" Type="http://schemas.openxmlformats.org/officeDocument/2006/relationships/image" Target="../media/image341.png"/><Relationship Id="rId509" Type="http://schemas.openxmlformats.org/officeDocument/2006/relationships/image" Target="../media/image432.png"/><Relationship Id="rId106" Type="http://schemas.openxmlformats.org/officeDocument/2006/relationships/customXml" Target="../ink/ink476.xml"/><Relationship Id="rId313" Type="http://schemas.openxmlformats.org/officeDocument/2006/relationships/image" Target="../media/image204.png"/><Relationship Id="rId495" Type="http://schemas.openxmlformats.org/officeDocument/2006/relationships/image" Target="../media/image362.png"/><Relationship Id="rId10" Type="http://schemas.openxmlformats.org/officeDocument/2006/relationships/customXml" Target="../ink/ink428.xml"/><Relationship Id="rId52" Type="http://schemas.openxmlformats.org/officeDocument/2006/relationships/customXml" Target="../ink/ink449.xml"/><Relationship Id="rId94" Type="http://schemas.openxmlformats.org/officeDocument/2006/relationships/customXml" Target="../ink/ink470.xml"/><Relationship Id="rId148" Type="http://schemas.openxmlformats.org/officeDocument/2006/relationships/customXml" Target="../ink/ink497.xml"/><Relationship Id="rId355" Type="http://schemas.openxmlformats.org/officeDocument/2006/relationships/image" Target="../media/image233.png"/><Relationship Id="rId397" Type="http://schemas.openxmlformats.org/officeDocument/2006/relationships/image" Target="../media/image310.png"/><Relationship Id="rId520" Type="http://schemas.openxmlformats.org/officeDocument/2006/relationships/customXml" Target="../ink/ink683.xml"/><Relationship Id="rId215" Type="http://schemas.openxmlformats.org/officeDocument/2006/relationships/image" Target="../media/image155.png"/><Relationship Id="rId257" Type="http://schemas.openxmlformats.org/officeDocument/2006/relationships/image" Target="../media/image176.png"/><Relationship Id="rId422" Type="http://schemas.openxmlformats.org/officeDocument/2006/relationships/customXml" Target="../ink/ink634.xml"/><Relationship Id="rId464" Type="http://schemas.openxmlformats.org/officeDocument/2006/relationships/customXml" Target="../ink/ink655.xml"/><Relationship Id="rId299" Type="http://schemas.openxmlformats.org/officeDocument/2006/relationships/image" Target="../media/image197.png"/><Relationship Id="rId63" Type="http://schemas.openxmlformats.org/officeDocument/2006/relationships/image" Target="../media/image79.png"/><Relationship Id="rId159" Type="http://schemas.openxmlformats.org/officeDocument/2006/relationships/image" Target="../media/image127.png"/><Relationship Id="rId366" Type="http://schemas.openxmlformats.org/officeDocument/2006/relationships/customXml" Target="../ink/ink606.xml"/><Relationship Id="rId226" Type="http://schemas.openxmlformats.org/officeDocument/2006/relationships/customXml" Target="../ink/ink536.xml"/><Relationship Id="rId433" Type="http://schemas.openxmlformats.org/officeDocument/2006/relationships/image" Target="../media/image328.png"/><Relationship Id="rId74" Type="http://schemas.openxmlformats.org/officeDocument/2006/relationships/customXml" Target="../ink/ink460.xml"/><Relationship Id="rId377" Type="http://schemas.openxmlformats.org/officeDocument/2006/relationships/image" Target="../media/image300.png"/><Relationship Id="rId500" Type="http://schemas.openxmlformats.org/officeDocument/2006/relationships/customXml" Target="../ink/ink673.xml"/><Relationship Id="rId5" Type="http://schemas.openxmlformats.org/officeDocument/2006/relationships/image" Target="../media/image43.png"/><Relationship Id="rId237" Type="http://schemas.openxmlformats.org/officeDocument/2006/relationships/image" Target="../media/image166.png"/><Relationship Id="rId444" Type="http://schemas.openxmlformats.org/officeDocument/2006/relationships/customXml" Target="../ink/ink6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UI Possible Screens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C6F43139-4FD8-954F-BF95-C4F5D50A3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219668"/>
              </p:ext>
            </p:extLst>
          </p:nvPr>
        </p:nvGraphicFramePr>
        <p:xfrm>
          <a:off x="2789660" y="617500"/>
          <a:ext cx="6612680" cy="562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0634">
                  <a:extLst>
                    <a:ext uri="{9D8B030D-6E8A-4147-A177-3AD203B41FA5}">
                      <a16:colId xmlns:a16="http://schemas.microsoft.com/office/drawing/2014/main" val="4155877573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058022734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893734908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74940534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34372172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888114480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70575670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131802991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00456433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127890619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287740340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565929843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322073931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075645905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052348304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380050245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60296421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92069480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39633780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305249301"/>
                    </a:ext>
                  </a:extLst>
                </a:gridCol>
              </a:tblGrid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8719558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97134791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56451666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67388321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0232311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1291946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43494705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5472854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9203522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9725341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56757460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23958229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58391640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36144337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98863316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50282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504061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4535722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5428522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5633266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D6BEAD4-A378-F443-832A-3E5E2E90BB0C}"/>
              </a:ext>
            </a:extLst>
          </p:cNvPr>
          <p:cNvSpPr txBox="1"/>
          <p:nvPr/>
        </p:nvSpPr>
        <p:spPr>
          <a:xfrm>
            <a:off x="5181363" y="25148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E67CFFF-B581-A14D-9245-76C5B2B19676}"/>
              </a:ext>
            </a:extLst>
          </p:cNvPr>
          <p:cNvGrpSpPr/>
          <p:nvPr/>
        </p:nvGrpSpPr>
        <p:grpSpPr>
          <a:xfrm>
            <a:off x="6686241" y="6357424"/>
            <a:ext cx="2152800" cy="514800"/>
            <a:chOff x="6686241" y="6357424"/>
            <a:chExt cx="2152800" cy="51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E3CF65-93D8-C746-BF28-5EABB70CC1C0}"/>
                    </a:ext>
                  </a:extLst>
                </p14:cNvPr>
                <p14:cNvContentPartPr/>
                <p14:nvPr/>
              </p14:nvContentPartPr>
              <p14:xfrm>
                <a:off x="6905841" y="6562264"/>
                <a:ext cx="188280" cy="197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E3CF65-93D8-C746-BF28-5EABB70CC1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90331" y="6546784"/>
                  <a:ext cx="218939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DCA92E-AEE2-7C43-AB50-9CDC4F72937A}"/>
                    </a:ext>
                  </a:extLst>
                </p14:cNvPr>
                <p14:cNvContentPartPr/>
                <p14:nvPr/>
              </p14:nvContentPartPr>
              <p14:xfrm>
                <a:off x="7104921" y="6627784"/>
                <a:ext cx="219960" cy="148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DCA92E-AEE2-7C43-AB50-9CDC4F7293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9441" y="6612266"/>
                  <a:ext cx="250560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797D7AB-6EC3-A849-8589-EBDC2E9BE74A}"/>
                    </a:ext>
                  </a:extLst>
                </p14:cNvPr>
                <p14:cNvContentPartPr/>
                <p14:nvPr/>
              </p14:nvContentPartPr>
              <p14:xfrm>
                <a:off x="7364121" y="6614824"/>
                <a:ext cx="154440" cy="162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797D7AB-6EC3-A849-8589-EBDC2E9BE7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48605" y="6599344"/>
                  <a:ext cx="185111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37372A7-AA12-BE48-BC83-25BE379D3C6E}"/>
                    </a:ext>
                  </a:extLst>
                </p14:cNvPr>
                <p14:cNvContentPartPr/>
                <p14:nvPr/>
              </p14:nvContentPartPr>
              <p14:xfrm>
                <a:off x="7739601" y="6622384"/>
                <a:ext cx="145080" cy="138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37372A7-AA12-BE48-BC83-25BE379D3C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24121" y="6606944"/>
                  <a:ext cx="175680" cy="169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F1DCE5-7699-7248-A501-6F2CD5075E29}"/>
                    </a:ext>
                  </a:extLst>
                </p14:cNvPr>
                <p14:cNvContentPartPr/>
                <p14:nvPr/>
              </p14:nvContentPartPr>
              <p14:xfrm>
                <a:off x="7886121" y="6613024"/>
                <a:ext cx="272520" cy="124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F1DCE5-7699-7248-A501-6F2CD5075E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70641" y="6597544"/>
                  <a:ext cx="303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8B1EC5A-E207-214A-AF1F-C103B3D7AF85}"/>
                    </a:ext>
                  </a:extLst>
                </p14:cNvPr>
                <p14:cNvContentPartPr/>
                <p14:nvPr/>
              </p14:nvContentPartPr>
              <p14:xfrm>
                <a:off x="8169801" y="6580984"/>
                <a:ext cx="154440" cy="154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8B1EC5A-E207-214A-AF1F-C103B3D7AF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54321" y="6565504"/>
                  <a:ext cx="185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2F76AF2-3C1E-BD4E-97F7-3E4570447F34}"/>
                    </a:ext>
                  </a:extLst>
                </p14:cNvPr>
                <p14:cNvContentPartPr/>
                <p14:nvPr/>
              </p14:nvContentPartPr>
              <p14:xfrm>
                <a:off x="8295801" y="6633544"/>
                <a:ext cx="107280" cy="97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2F76AF2-3C1E-BD4E-97F7-3E4570447F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80321" y="6618121"/>
                  <a:ext cx="137880" cy="128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DC6E96B-0F43-A046-B536-3B6EA096F329}"/>
                    </a:ext>
                  </a:extLst>
                </p14:cNvPr>
                <p14:cNvContentPartPr/>
                <p14:nvPr/>
              </p14:nvContentPartPr>
              <p14:xfrm>
                <a:off x="6686241" y="6357424"/>
                <a:ext cx="2152800" cy="514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DC6E96B-0F43-A046-B536-3B6EA096F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70761" y="6341944"/>
                  <a:ext cx="2183400" cy="54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4B470B4-B2E7-8145-8927-CE2A29FC0E15}"/>
                  </a:ext>
                </a:extLst>
              </p14:cNvPr>
              <p14:cNvContentPartPr/>
              <p14:nvPr/>
            </p14:nvContentPartPr>
            <p14:xfrm>
              <a:off x="7642041" y="6421144"/>
              <a:ext cx="55800" cy="58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4B470B4-B2E7-8145-8927-CE2A29FC0E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26561" y="6405664"/>
                <a:ext cx="864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3E5F465-439B-AA4E-B3D2-4AC1D14AF4C7}"/>
                  </a:ext>
                </a:extLst>
              </p14:cNvPr>
              <p14:cNvContentPartPr/>
              <p14:nvPr/>
            </p14:nvContentPartPr>
            <p14:xfrm>
              <a:off x="11465817" y="5834193"/>
              <a:ext cx="89280" cy="522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3E5F465-439B-AA4E-B3D2-4AC1D14AF4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450337" y="5818713"/>
                <a:ext cx="11988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F71909A-4D52-1B41-A7EA-D50CE98A52BF}"/>
                  </a:ext>
                </a:extLst>
              </p14:cNvPr>
              <p14:cNvContentPartPr/>
              <p14:nvPr/>
            </p14:nvContentPartPr>
            <p14:xfrm>
              <a:off x="11530257" y="6321633"/>
              <a:ext cx="384120" cy="662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F71909A-4D52-1B41-A7EA-D50CE98A52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09737" y="6301113"/>
                <a:ext cx="4248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01A2686-895A-494B-A0DC-E7781899C20E}"/>
                  </a:ext>
                </a:extLst>
              </p14:cNvPr>
              <p14:cNvContentPartPr/>
              <p14:nvPr/>
            </p14:nvContentPartPr>
            <p14:xfrm>
              <a:off x="11169320" y="5702105"/>
              <a:ext cx="93960" cy="11448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01A2686-895A-494B-A0DC-E7781899C20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48800" y="5681585"/>
                <a:ext cx="134640" cy="11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6E82C36-2F3E-3247-9CE5-79CAFCC7A4B4}"/>
              </a:ext>
            </a:extLst>
          </p:cNvPr>
          <p:cNvGrpSpPr/>
          <p:nvPr/>
        </p:nvGrpSpPr>
        <p:grpSpPr>
          <a:xfrm>
            <a:off x="10296320" y="5694185"/>
            <a:ext cx="1878480" cy="1298880"/>
            <a:chOff x="10296320" y="5694185"/>
            <a:chExt cx="1878480" cy="12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EB62CE5-3BA1-E542-916D-CAEB5B2F0784}"/>
                    </a:ext>
                  </a:extLst>
                </p14:cNvPr>
                <p14:cNvContentPartPr/>
                <p14:nvPr/>
              </p14:nvContentPartPr>
              <p14:xfrm>
                <a:off x="11520177" y="5845713"/>
                <a:ext cx="402120" cy="510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EB62CE5-3BA1-E542-916D-CAEB5B2F07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504697" y="5830233"/>
                  <a:ext cx="4327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EFEE403-4C88-D942-BBC8-7E0B1D4D8DCA}"/>
                    </a:ext>
                  </a:extLst>
                </p14:cNvPr>
                <p14:cNvContentPartPr/>
                <p14:nvPr/>
              </p14:nvContentPartPr>
              <p14:xfrm>
                <a:off x="11750937" y="6214713"/>
                <a:ext cx="13680" cy="247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EFEE403-4C88-D942-BBC8-7E0B1D4D8D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35457" y="6199233"/>
                  <a:ext cx="44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9383E65-C1F2-DA45-98BA-6EADD9D65B8F}"/>
                    </a:ext>
                  </a:extLst>
                </p14:cNvPr>
                <p14:cNvContentPartPr/>
                <p14:nvPr/>
              </p14:nvContentPartPr>
              <p14:xfrm>
                <a:off x="11739417" y="6189873"/>
                <a:ext cx="66240" cy="275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9383E65-C1F2-DA45-98BA-6EADD9D65B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723937" y="6174393"/>
                  <a:ext cx="96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003041A-B6F9-244B-A8BC-A6B503A1D7DD}"/>
                    </a:ext>
                  </a:extLst>
                </p14:cNvPr>
                <p14:cNvContentPartPr/>
                <p14:nvPr/>
              </p14:nvContentPartPr>
              <p14:xfrm>
                <a:off x="11742657" y="6199593"/>
                <a:ext cx="7560" cy="56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003041A-B6F9-244B-A8BC-A6B503A1D7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723070" y="6178941"/>
                  <a:ext cx="46391" cy="97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D2EC6E8-1F9E-7E4B-AB5C-344DCD7D3DA3}"/>
                    </a:ext>
                  </a:extLst>
                </p14:cNvPr>
                <p14:cNvContentPartPr/>
                <p14:nvPr/>
              </p14:nvContentPartPr>
              <p14:xfrm>
                <a:off x="11754177" y="6244233"/>
                <a:ext cx="5400" cy="118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D2EC6E8-1F9E-7E4B-AB5C-344DCD7D3D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733657" y="6223775"/>
                  <a:ext cx="46080" cy="1593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908CFAD-9B44-AA47-ADB5-C244BB62142D}"/>
                    </a:ext>
                  </a:extLst>
                </p14:cNvPr>
                <p14:cNvContentPartPr/>
                <p14:nvPr/>
              </p14:nvContentPartPr>
              <p14:xfrm>
                <a:off x="11747697" y="6249273"/>
                <a:ext cx="6840" cy="79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908CFAD-9B44-AA47-ADB5-C244BB6214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727177" y="6228753"/>
                  <a:ext cx="47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63FB43E-68A3-2543-AF8E-A03883606E24}"/>
                    </a:ext>
                  </a:extLst>
                </p14:cNvPr>
                <p14:cNvContentPartPr/>
                <p14:nvPr/>
              </p14:nvContentPartPr>
              <p14:xfrm>
                <a:off x="11432840" y="6554945"/>
                <a:ext cx="92520" cy="96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63FB43E-68A3-2543-AF8E-A03883606E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417360" y="6539465"/>
                  <a:ext cx="123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D9F8C25-4678-6642-B775-EF9CD98D9977}"/>
                    </a:ext>
                  </a:extLst>
                </p14:cNvPr>
                <p14:cNvContentPartPr/>
                <p14:nvPr/>
              </p14:nvContentPartPr>
              <p14:xfrm>
                <a:off x="11531480" y="6591305"/>
                <a:ext cx="60840" cy="60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D9F8C25-4678-6642-B775-EF9CD98D99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516000" y="6575917"/>
                  <a:ext cx="91440" cy="90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A43535D-7A79-A74E-9942-B0784D25A4C6}"/>
                    </a:ext>
                  </a:extLst>
                </p14:cNvPr>
                <p14:cNvContentPartPr/>
                <p14:nvPr/>
              </p14:nvContentPartPr>
              <p14:xfrm>
                <a:off x="11612480" y="6576185"/>
                <a:ext cx="108360" cy="86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A43535D-7A79-A74E-9942-B0784D25A4C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597000" y="6560705"/>
                  <a:ext cx="138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5F9D25B-A6C3-D842-8D14-0831F2710134}"/>
                    </a:ext>
                  </a:extLst>
                </p14:cNvPr>
                <p14:cNvContentPartPr/>
                <p14:nvPr/>
              </p14:nvContentPartPr>
              <p14:xfrm>
                <a:off x="11734520" y="6529385"/>
                <a:ext cx="62280" cy="125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5F9D25B-A6C3-D842-8D14-0831F27101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719040" y="6513905"/>
                  <a:ext cx="92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CEC8A19-5938-FE4F-B02D-050B53D98A9C}"/>
                    </a:ext>
                  </a:extLst>
                </p14:cNvPr>
                <p14:cNvContentPartPr/>
                <p14:nvPr/>
              </p14:nvContentPartPr>
              <p14:xfrm>
                <a:off x="11828120" y="6558185"/>
                <a:ext cx="140040" cy="104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CEC8A19-5938-FE4F-B02D-050B53D98A9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812640" y="6542705"/>
                  <a:ext cx="170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9999C15-F64F-1E48-82E1-5F877CEAF83E}"/>
                    </a:ext>
                  </a:extLst>
                </p14:cNvPr>
                <p14:cNvContentPartPr/>
                <p14:nvPr/>
              </p14:nvContentPartPr>
              <p14:xfrm>
                <a:off x="11914160" y="6589505"/>
                <a:ext cx="57600" cy="9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9999C15-F64F-1E48-82E1-5F877CEAF83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898680" y="6574025"/>
                  <a:ext cx="88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CE06FCD-3E25-524F-BA0B-D69A5F2EC1E4}"/>
                    </a:ext>
                  </a:extLst>
                </p14:cNvPr>
                <p14:cNvContentPartPr/>
                <p14:nvPr/>
              </p14:nvContentPartPr>
              <p14:xfrm>
                <a:off x="11511320" y="6705425"/>
                <a:ext cx="89280" cy="93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CE06FCD-3E25-524F-BA0B-D69A5F2EC1E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495840" y="6690004"/>
                  <a:ext cx="119880" cy="1244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252C79D-5C91-2046-9713-9E537CDE8B1A}"/>
                    </a:ext>
                  </a:extLst>
                </p14:cNvPr>
                <p14:cNvContentPartPr/>
                <p14:nvPr/>
              </p14:nvContentPartPr>
              <p14:xfrm>
                <a:off x="11626520" y="6740345"/>
                <a:ext cx="79560" cy="73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252C79D-5C91-2046-9713-9E537CDE8B1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611040" y="6724865"/>
                  <a:ext cx="110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EDB0A9F-FDFA-AE43-8E84-85D4CB997161}"/>
                    </a:ext>
                  </a:extLst>
                </p14:cNvPr>
                <p14:cNvContentPartPr/>
                <p14:nvPr/>
              </p14:nvContentPartPr>
              <p14:xfrm>
                <a:off x="11720480" y="6745385"/>
                <a:ext cx="54360" cy="68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EDB0A9F-FDFA-AE43-8E84-85D4CB9971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705000" y="6729905"/>
                  <a:ext cx="84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DA211CC-A695-A54D-A23A-A1B68AB78B59}"/>
                    </a:ext>
                  </a:extLst>
                </p14:cNvPr>
                <p14:cNvContentPartPr/>
                <p14:nvPr/>
              </p14:nvContentPartPr>
              <p14:xfrm>
                <a:off x="11801120" y="6743585"/>
                <a:ext cx="59040" cy="80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DA211CC-A695-A54D-A23A-A1B68AB78B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85640" y="6728174"/>
                  <a:ext cx="89640" cy="111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CA1D982-819E-E442-BFE7-26F456C3C818}"/>
                    </a:ext>
                  </a:extLst>
                </p14:cNvPr>
                <p14:cNvContentPartPr/>
                <p14:nvPr/>
              </p14:nvContentPartPr>
              <p14:xfrm>
                <a:off x="11863040" y="6738905"/>
                <a:ext cx="95760" cy="88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CA1D982-819E-E442-BFE7-26F456C3C8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847560" y="6723488"/>
                  <a:ext cx="126360" cy="1190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20C0D19-493A-FE4F-98A5-B5A6C33250C9}"/>
                    </a:ext>
                  </a:extLst>
                </p14:cNvPr>
                <p14:cNvContentPartPr/>
                <p14:nvPr/>
              </p14:nvContentPartPr>
              <p14:xfrm>
                <a:off x="10456620" y="6607605"/>
                <a:ext cx="182880" cy="219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20C0D19-493A-FE4F-98A5-B5A6C33250C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41140" y="6592125"/>
                  <a:ext cx="213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232F3D3-6A8D-1843-A9AC-88642FA84C4E}"/>
                    </a:ext>
                  </a:extLst>
                </p14:cNvPr>
                <p14:cNvContentPartPr/>
                <p14:nvPr/>
              </p14:nvContentPartPr>
              <p14:xfrm>
                <a:off x="10679100" y="6648285"/>
                <a:ext cx="55800" cy="169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232F3D3-6A8D-1843-A9AC-88642FA84C4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63620" y="6632805"/>
                  <a:ext cx="86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10782E7-2042-C744-AED1-0CEE7AEC8950}"/>
                    </a:ext>
                  </a:extLst>
                </p14:cNvPr>
                <p14:cNvContentPartPr/>
                <p14:nvPr/>
              </p14:nvContentPartPr>
              <p14:xfrm>
                <a:off x="10785300" y="6640365"/>
                <a:ext cx="73440" cy="159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10782E7-2042-C744-AED1-0CEE7AEC895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69820" y="6624885"/>
                  <a:ext cx="104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8DD5963-65FF-F742-B3CC-918D25469109}"/>
                    </a:ext>
                  </a:extLst>
                </p14:cNvPr>
                <p14:cNvContentPartPr/>
                <p14:nvPr/>
              </p14:nvContentPartPr>
              <p14:xfrm>
                <a:off x="10872780" y="6662685"/>
                <a:ext cx="79560" cy="136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8DD5963-65FF-F742-B3CC-918D2546910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57370" y="6647164"/>
                  <a:ext cx="110022" cy="167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798980C-7728-9640-BF5C-351F90FA149E}"/>
                    </a:ext>
                  </a:extLst>
                </p14:cNvPr>
                <p14:cNvContentPartPr/>
                <p14:nvPr/>
              </p14:nvContentPartPr>
              <p14:xfrm>
                <a:off x="10971060" y="6645405"/>
                <a:ext cx="82800" cy="133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798980C-7728-9640-BF5C-351F90FA14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955647" y="6629925"/>
                  <a:ext cx="113268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8B83A7C-E396-6B4C-AA89-0C26FCBAE406}"/>
                    </a:ext>
                  </a:extLst>
                </p14:cNvPr>
                <p14:cNvContentPartPr/>
                <p14:nvPr/>
              </p14:nvContentPartPr>
              <p14:xfrm>
                <a:off x="10716900" y="5863125"/>
                <a:ext cx="165600" cy="525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8B83A7C-E396-6B4C-AA89-0C26FCBAE40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01386" y="5847634"/>
                  <a:ext cx="196267" cy="555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D45E469-BB3A-2F47-A3B6-83BF57388048}"/>
                    </a:ext>
                  </a:extLst>
                </p14:cNvPr>
                <p14:cNvContentPartPr/>
                <p14:nvPr/>
              </p14:nvContentPartPr>
              <p14:xfrm>
                <a:off x="10691700" y="5841885"/>
                <a:ext cx="238320" cy="595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D45E469-BB3A-2F47-A3B6-83BF5738804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676243" y="5826405"/>
                  <a:ext cx="268874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B18AC71-0055-E941-BD3D-1F3027DFE3E9}"/>
                    </a:ext>
                  </a:extLst>
                </p14:cNvPr>
                <p14:cNvContentPartPr/>
                <p14:nvPr/>
              </p14:nvContentPartPr>
              <p14:xfrm>
                <a:off x="10732740" y="5864205"/>
                <a:ext cx="36720" cy="320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B18AC71-0055-E941-BD3D-1F3027DFE3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17260" y="5848725"/>
                  <a:ext cx="673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1DC879A-2163-3040-BF27-4F7F08D901C8}"/>
                    </a:ext>
                  </a:extLst>
                </p14:cNvPr>
                <p14:cNvContentPartPr/>
                <p14:nvPr/>
              </p14:nvContentPartPr>
              <p14:xfrm>
                <a:off x="10734540" y="5843325"/>
                <a:ext cx="43200" cy="30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1DC879A-2163-3040-BF27-4F7F08D901C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19060" y="5827845"/>
                  <a:ext cx="73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24EA345-C687-6040-BC0B-81D4F8512F1D}"/>
                    </a:ext>
                  </a:extLst>
                </p14:cNvPr>
                <p14:cNvContentPartPr/>
                <p14:nvPr/>
              </p14:nvContentPartPr>
              <p14:xfrm>
                <a:off x="10669380" y="5865645"/>
                <a:ext cx="200520" cy="590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24EA345-C687-6040-BC0B-81D4F8512F1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53872" y="5850174"/>
                  <a:ext cx="231175" cy="621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FE286EA-D383-5045-A02B-0A201E26B362}"/>
                    </a:ext>
                  </a:extLst>
                </p14:cNvPr>
                <p14:cNvContentPartPr/>
                <p14:nvPr/>
              </p14:nvContentPartPr>
              <p14:xfrm>
                <a:off x="10818780" y="6338685"/>
                <a:ext cx="106560" cy="109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FE286EA-D383-5045-A02B-0A201E26B36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803352" y="6323154"/>
                  <a:ext cx="137057" cy="140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8E4AFC8-2250-944F-93F0-A8F327BDF067}"/>
                    </a:ext>
                  </a:extLst>
                </p14:cNvPr>
                <p14:cNvContentPartPr/>
                <p14:nvPr/>
              </p14:nvContentPartPr>
              <p14:xfrm>
                <a:off x="10296320" y="5694185"/>
                <a:ext cx="1878480" cy="1298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8E4AFC8-2250-944F-93F0-A8F327BDF06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75796" y="5673671"/>
                  <a:ext cx="1919168" cy="133954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FA4F877-EF77-3F46-A0F3-3FD3C61DB7AB}"/>
              </a:ext>
            </a:extLst>
          </p:cNvPr>
          <p:cNvSpPr txBox="1"/>
          <p:nvPr/>
        </p:nvSpPr>
        <p:spPr>
          <a:xfrm>
            <a:off x="110611" y="2930413"/>
            <a:ext cx="2192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So as the grid is quite small I think the UI should be very concealed and can be shown when the user wants to see it. For example to see the crew cards there will be a pull tab at the bottom of the screen like shown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194D97F-26F5-4A48-BB7D-7C0625939B47}"/>
                  </a:ext>
                </a:extLst>
              </p14:cNvPr>
              <p14:cNvContentPartPr/>
              <p14:nvPr/>
            </p14:nvContentPartPr>
            <p14:xfrm>
              <a:off x="2169548" y="266920"/>
              <a:ext cx="7694640" cy="346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194D97F-26F5-4A48-BB7D-7C0625939B4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49028" y="246400"/>
                <a:ext cx="77353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0616F28-1A86-4D40-9113-ED44758795C3}"/>
                  </a:ext>
                </a:extLst>
              </p14:cNvPr>
              <p14:cNvContentPartPr/>
              <p14:nvPr/>
            </p14:nvContentPartPr>
            <p14:xfrm>
              <a:off x="11317508" y="3386320"/>
              <a:ext cx="558000" cy="2304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0616F28-1A86-4D40-9113-ED44758795C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296988" y="3365800"/>
                <a:ext cx="598680" cy="234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3DA29-7955-E746-8906-6C4C92BE4428}"/>
              </a:ext>
            </a:extLst>
          </p:cNvPr>
          <p:cNvGrpSpPr/>
          <p:nvPr/>
        </p:nvGrpSpPr>
        <p:grpSpPr>
          <a:xfrm>
            <a:off x="72373" y="45367"/>
            <a:ext cx="1963080" cy="1847160"/>
            <a:chOff x="72373" y="45367"/>
            <a:chExt cx="1963080" cy="184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B1BB16B-5601-1C45-93D5-AD364A114273}"/>
                    </a:ext>
                  </a:extLst>
                </p14:cNvPr>
                <p14:cNvContentPartPr/>
                <p14:nvPr/>
              </p14:nvContentPartPr>
              <p14:xfrm>
                <a:off x="1966333" y="45367"/>
                <a:ext cx="57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B1BB16B-5601-1C45-93D5-AD364A11427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45813" y="24847"/>
                  <a:ext cx="46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385C8E8-13DE-E945-8794-7FB4129AB9EB}"/>
                    </a:ext>
                  </a:extLst>
                </p14:cNvPr>
                <p14:cNvContentPartPr/>
                <p14:nvPr/>
              </p14:nvContentPartPr>
              <p14:xfrm>
                <a:off x="72373" y="50767"/>
                <a:ext cx="1963080" cy="1841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385C8E8-13DE-E945-8794-7FB4129AB9E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849" y="30247"/>
                  <a:ext cx="2003767" cy="18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35B3698-2338-3841-AF9B-A5A4A74C606F}"/>
                  </a:ext>
                </a:extLst>
              </p14:cNvPr>
              <p14:cNvContentPartPr/>
              <p14:nvPr/>
            </p14:nvContentPartPr>
            <p14:xfrm>
              <a:off x="171279" y="137859"/>
              <a:ext cx="1186200" cy="1045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35B3698-2338-3841-AF9B-A5A4A74C606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50765" y="117339"/>
                <a:ext cx="1226868" cy="10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9560D84E-3E65-BC4C-8A70-B5710EBC8C03}"/>
              </a:ext>
            </a:extLst>
          </p:cNvPr>
          <p:cNvGrpSpPr/>
          <p:nvPr/>
        </p:nvGrpSpPr>
        <p:grpSpPr>
          <a:xfrm>
            <a:off x="500319" y="364659"/>
            <a:ext cx="453600" cy="605880"/>
            <a:chOff x="500319" y="364659"/>
            <a:chExt cx="453600" cy="6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BE46711-F78C-5D4A-A910-8AD0D1477EEE}"/>
                    </a:ext>
                  </a:extLst>
                </p14:cNvPr>
                <p14:cNvContentPartPr/>
                <p14:nvPr/>
              </p14:nvContentPartPr>
              <p14:xfrm>
                <a:off x="793359" y="502899"/>
                <a:ext cx="28080" cy="113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BE46711-F78C-5D4A-A910-8AD0D1477EE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7879" y="487370"/>
                  <a:ext cx="58680" cy="1444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3BE210-56B7-A343-A8EF-A5731CCABC61}"/>
                    </a:ext>
                  </a:extLst>
                </p14:cNvPr>
                <p14:cNvContentPartPr/>
                <p14:nvPr/>
              </p14:nvContentPartPr>
              <p14:xfrm>
                <a:off x="571959" y="552579"/>
                <a:ext cx="61200" cy="138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3BE210-56B7-A343-A8EF-A5731CCABC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6479" y="537099"/>
                  <a:ext cx="91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91FE39A-87FF-3F48-B16B-16EE984E691C}"/>
                    </a:ext>
                  </a:extLst>
                </p14:cNvPr>
                <p14:cNvContentPartPr/>
                <p14:nvPr/>
              </p14:nvContentPartPr>
              <p14:xfrm>
                <a:off x="818199" y="624579"/>
                <a:ext cx="11520" cy="141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91FE39A-87FF-3F48-B16B-16EE984E691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2719" y="609099"/>
                  <a:ext cx="42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C681D1F-E7A3-EF41-973D-54D90CE78193}"/>
                    </a:ext>
                  </a:extLst>
                </p14:cNvPr>
                <p14:cNvContentPartPr/>
                <p14:nvPr/>
              </p14:nvContentPartPr>
              <p14:xfrm>
                <a:off x="652239" y="701979"/>
                <a:ext cx="135720" cy="77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C681D1F-E7A3-EF41-973D-54D90CE7819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6800" y="686499"/>
                  <a:ext cx="166239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E3787DE-4F65-5945-8737-0C7D5D13DBFA}"/>
                    </a:ext>
                  </a:extLst>
                </p14:cNvPr>
                <p14:cNvContentPartPr/>
                <p14:nvPr/>
              </p14:nvContentPartPr>
              <p14:xfrm>
                <a:off x="843039" y="784779"/>
                <a:ext cx="30600" cy="77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E3787DE-4F65-5945-8737-0C7D5D13DBF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7739" y="769299"/>
                  <a:ext cx="60844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FA98836-7CE7-BD42-A67E-35D974816C1C}"/>
                    </a:ext>
                  </a:extLst>
                </p14:cNvPr>
                <p14:cNvContentPartPr/>
                <p14:nvPr/>
              </p14:nvContentPartPr>
              <p14:xfrm>
                <a:off x="881559" y="870459"/>
                <a:ext cx="72360" cy="69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FA98836-7CE7-BD42-A67E-35D974816C1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6002" y="854979"/>
                  <a:ext cx="103113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85F7A2-147F-7F44-9AE3-29FE08EB9361}"/>
                    </a:ext>
                  </a:extLst>
                </p14:cNvPr>
                <p14:cNvContentPartPr/>
                <p14:nvPr/>
              </p14:nvContentPartPr>
              <p14:xfrm>
                <a:off x="881559" y="881619"/>
                <a:ext cx="3240" cy="88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85F7A2-147F-7F44-9AE3-29FE08EB936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4144" y="866076"/>
                  <a:ext cx="37665" cy="119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6D89D26-91BB-224C-9385-4AF679A1E69D}"/>
                    </a:ext>
                  </a:extLst>
                </p14:cNvPr>
                <p14:cNvContentPartPr/>
                <p14:nvPr/>
              </p14:nvContentPartPr>
              <p14:xfrm>
                <a:off x="859599" y="790539"/>
                <a:ext cx="69480" cy="55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6D89D26-91BB-224C-9385-4AF679A1E69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4119" y="775059"/>
                  <a:ext cx="100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FE4020D-7CD9-7E4E-A0A0-999F670C526E}"/>
                    </a:ext>
                  </a:extLst>
                </p14:cNvPr>
                <p14:cNvContentPartPr/>
                <p14:nvPr/>
              </p14:nvContentPartPr>
              <p14:xfrm>
                <a:off x="715959" y="815379"/>
                <a:ext cx="152280" cy="50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FE4020D-7CD9-7E4E-A0A0-999F670C526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0479" y="800010"/>
                  <a:ext cx="182880" cy="80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3705084-943F-4547-878F-28C283586364}"/>
                    </a:ext>
                  </a:extLst>
                </p14:cNvPr>
                <p14:cNvContentPartPr/>
                <p14:nvPr/>
              </p14:nvContentPartPr>
              <p14:xfrm>
                <a:off x="500319" y="364659"/>
                <a:ext cx="307080" cy="199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3705084-943F-4547-878F-28C2835863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4839" y="349179"/>
                  <a:ext cx="337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DA3DCEE-CF37-F947-83D7-C7023832372C}"/>
                    </a:ext>
                  </a:extLst>
                </p14:cNvPr>
                <p14:cNvContentPartPr/>
                <p14:nvPr/>
              </p14:nvContentPartPr>
              <p14:xfrm>
                <a:off x="793359" y="519459"/>
                <a:ext cx="63720" cy="44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DA3DCEE-CF37-F947-83D7-C7023832372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7879" y="503979"/>
                  <a:ext cx="94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4685B0-2211-7646-A948-2351E99A089F}"/>
                    </a:ext>
                  </a:extLst>
                </p14:cNvPr>
                <p14:cNvContentPartPr/>
                <p14:nvPr/>
              </p14:nvContentPartPr>
              <p14:xfrm>
                <a:off x="555399" y="596859"/>
                <a:ext cx="74880" cy="52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4685B0-2211-7646-A948-2351E99A089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9919" y="581379"/>
                  <a:ext cx="105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9909525-B882-774A-B244-A22063987556}"/>
                    </a:ext>
                  </a:extLst>
                </p14:cNvPr>
                <p14:cNvContentPartPr/>
                <p14:nvPr/>
              </p14:nvContentPartPr>
              <p14:xfrm>
                <a:off x="704799" y="632859"/>
                <a:ext cx="61200" cy="28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9909525-B882-774A-B244-A2206398755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9319" y="617178"/>
                  <a:ext cx="91800" cy="59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BE1DCDD-F421-DD47-A50C-649DBDF27EAC}"/>
                    </a:ext>
                  </a:extLst>
                </p14:cNvPr>
                <p14:cNvContentPartPr/>
                <p14:nvPr/>
              </p14:nvContentPartPr>
              <p14:xfrm>
                <a:off x="721359" y="522339"/>
                <a:ext cx="19800" cy="36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BE1DCDD-F421-DD47-A50C-649DBDF27E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5879" y="506859"/>
                  <a:ext cx="50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A4C240-AD90-DA44-8369-E169C74A4C05}"/>
                    </a:ext>
                  </a:extLst>
                </p14:cNvPr>
                <p14:cNvContentPartPr/>
                <p14:nvPr/>
              </p14:nvContentPartPr>
              <p14:xfrm>
                <a:off x="638559" y="558339"/>
                <a:ext cx="68040" cy="14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A4C240-AD90-DA44-8369-E169C74A4C0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3079" y="543246"/>
                  <a:ext cx="98640" cy="438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EDC2AA2-077A-7A47-9BDD-E5A9AD3A4E8B}"/>
              </a:ext>
            </a:extLst>
          </p:cNvPr>
          <p:cNvGrpSpPr/>
          <p:nvPr/>
        </p:nvGrpSpPr>
        <p:grpSpPr>
          <a:xfrm>
            <a:off x="400599" y="1431699"/>
            <a:ext cx="885240" cy="373320"/>
            <a:chOff x="400599" y="1431699"/>
            <a:chExt cx="88524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B11406-321C-E945-9B56-C12D82F67F63}"/>
                    </a:ext>
                  </a:extLst>
                </p14:cNvPr>
                <p14:cNvContentPartPr/>
                <p14:nvPr/>
              </p14:nvContentPartPr>
              <p14:xfrm>
                <a:off x="400599" y="1523139"/>
                <a:ext cx="94320" cy="251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B11406-321C-E945-9B56-C12D82F67F6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5119" y="1507659"/>
                  <a:ext cx="124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51CA56-58E7-7F4C-B444-BC15883F0819}"/>
                    </a:ext>
                  </a:extLst>
                </p14:cNvPr>
                <p14:cNvContentPartPr/>
                <p14:nvPr/>
              </p14:nvContentPartPr>
              <p14:xfrm>
                <a:off x="516879" y="1545459"/>
                <a:ext cx="113760" cy="215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51CA56-58E7-7F4C-B444-BC15883F081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1399" y="1530005"/>
                  <a:ext cx="144360" cy="246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3C069C-E27E-594F-A2E1-95AC133D2DA5}"/>
                    </a:ext>
                  </a:extLst>
                </p14:cNvPr>
                <p14:cNvContentPartPr/>
                <p14:nvPr/>
              </p14:nvContentPartPr>
              <p14:xfrm>
                <a:off x="624519" y="1634019"/>
                <a:ext cx="232560" cy="171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3C069C-E27E-594F-A2E1-95AC133D2DA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039" y="1618572"/>
                  <a:ext cx="263160" cy="2015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DAF8F34-D55D-2641-B74A-60E41B3E9E2A}"/>
                    </a:ext>
                  </a:extLst>
                </p14:cNvPr>
                <p14:cNvContentPartPr/>
                <p14:nvPr/>
              </p14:nvContentPartPr>
              <p14:xfrm>
                <a:off x="876159" y="1625379"/>
                <a:ext cx="105480" cy="102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DAF8F34-D55D-2641-B74A-60E41B3E9E2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0679" y="1609899"/>
                  <a:ext cx="136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E1C8D98-2705-D74A-A602-0853054A1F8D}"/>
                    </a:ext>
                  </a:extLst>
                </p14:cNvPr>
                <p14:cNvContentPartPr/>
                <p14:nvPr/>
              </p14:nvContentPartPr>
              <p14:xfrm>
                <a:off x="997839" y="1611339"/>
                <a:ext cx="80640" cy="99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E1C8D98-2705-D74A-A602-0853054A1F8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2359" y="1595803"/>
                  <a:ext cx="111240" cy="130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2D46F00-A184-C84F-B5C1-FC85308B406C}"/>
                    </a:ext>
                  </a:extLst>
                </p14:cNvPr>
                <p14:cNvContentPartPr/>
                <p14:nvPr/>
              </p14:nvContentPartPr>
              <p14:xfrm>
                <a:off x="1166319" y="1431699"/>
                <a:ext cx="80640" cy="240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2D46F00-A184-C84F-B5C1-FC85308B406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50770" y="1416219"/>
                  <a:ext cx="111377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40C3BD-34CF-FE49-BA99-7F762D620E6B}"/>
                    </a:ext>
                  </a:extLst>
                </p14:cNvPr>
                <p14:cNvContentPartPr/>
                <p14:nvPr/>
              </p14:nvContentPartPr>
              <p14:xfrm>
                <a:off x="1188639" y="1661379"/>
                <a:ext cx="97200" cy="19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40C3BD-34CF-FE49-BA99-7F762D620E6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73159" y="1645899"/>
                  <a:ext cx="12780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C36AB5E-5161-7A4A-A3C1-492DBB61288D}"/>
              </a:ext>
            </a:extLst>
          </p:cNvPr>
          <p:cNvGrpSpPr/>
          <p:nvPr/>
        </p:nvGrpSpPr>
        <p:grpSpPr>
          <a:xfrm>
            <a:off x="4862755" y="6370365"/>
            <a:ext cx="1536480" cy="545040"/>
            <a:chOff x="4862755" y="6370365"/>
            <a:chExt cx="1536480" cy="54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AE6B726-55B8-B248-8C76-37A6A4DC8444}"/>
                    </a:ext>
                  </a:extLst>
                </p14:cNvPr>
                <p14:cNvContentPartPr/>
                <p14:nvPr/>
              </p14:nvContentPartPr>
              <p14:xfrm>
                <a:off x="5232115" y="6560805"/>
                <a:ext cx="24120" cy="130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AE6B726-55B8-B248-8C76-37A6A4DC84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16635" y="6545325"/>
                  <a:ext cx="54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01B20E6-BFD6-5041-84E3-377BCEFA5F12}"/>
                    </a:ext>
                  </a:extLst>
                </p14:cNvPr>
                <p14:cNvContentPartPr/>
                <p14:nvPr/>
              </p14:nvContentPartPr>
              <p14:xfrm>
                <a:off x="5164075" y="6551445"/>
                <a:ext cx="163800" cy="1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01B20E6-BFD6-5041-84E3-377BCEFA5F1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48595" y="6538545"/>
                  <a:ext cx="194400" cy="27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FFE2CEF-365A-8B4D-AA37-9D9E63FEAD20}"/>
                    </a:ext>
                  </a:extLst>
                </p14:cNvPr>
                <p14:cNvContentPartPr/>
                <p14:nvPr/>
              </p14:nvContentPartPr>
              <p14:xfrm>
                <a:off x="5314915" y="6621285"/>
                <a:ext cx="122760" cy="98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FFE2CEF-365A-8B4D-AA37-9D9E63FEAD2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99435" y="6605805"/>
                  <a:ext cx="153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16C150C-D5A9-C74E-B506-DBBEF55FD24F}"/>
                    </a:ext>
                  </a:extLst>
                </p14:cNvPr>
                <p14:cNvContentPartPr/>
                <p14:nvPr/>
              </p14:nvContentPartPr>
              <p14:xfrm>
                <a:off x="5470435" y="6632445"/>
                <a:ext cx="93960" cy="93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16C150C-D5A9-C74E-B506-DBBEF55FD24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54955" y="6617024"/>
                  <a:ext cx="124560" cy="124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4933BC9-432C-844C-9F26-C8CA8BB636F8}"/>
                    </a:ext>
                  </a:extLst>
                </p14:cNvPr>
                <p14:cNvContentPartPr/>
                <p14:nvPr/>
              </p14:nvContentPartPr>
              <p14:xfrm>
                <a:off x="5583115" y="6621285"/>
                <a:ext cx="76320" cy="98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4933BC9-432C-844C-9F26-C8CA8BB636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67708" y="6605861"/>
                  <a:ext cx="106776" cy="129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BD94DE-9A0A-0546-A500-E86215938B04}"/>
                    </a:ext>
                  </a:extLst>
                </p14:cNvPr>
                <p14:cNvContentPartPr/>
                <p14:nvPr/>
              </p14:nvContentPartPr>
              <p14:xfrm>
                <a:off x="5705155" y="6629565"/>
                <a:ext cx="106560" cy="104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BD94DE-9A0A-0546-A500-E86215938B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89675" y="6614085"/>
                  <a:ext cx="137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07E418-5628-3F41-ACC5-6735B67D2039}"/>
                    </a:ext>
                  </a:extLst>
                </p14:cNvPr>
                <p14:cNvContentPartPr/>
                <p14:nvPr/>
              </p14:nvContentPartPr>
              <p14:xfrm>
                <a:off x="5848075" y="6625965"/>
                <a:ext cx="140040" cy="106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07E418-5628-3F41-ACC5-6735B67D203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32595" y="6610485"/>
                  <a:ext cx="170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9E2DD33-9BCC-8F45-93DC-50FE02DA3B2C}"/>
                    </a:ext>
                  </a:extLst>
                </p14:cNvPr>
                <p14:cNvContentPartPr/>
                <p14:nvPr/>
              </p14:nvContentPartPr>
              <p14:xfrm>
                <a:off x="4862755" y="6370365"/>
                <a:ext cx="1536480" cy="545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9E2DD33-9BCC-8F45-93DC-50FE02DA3B2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47275" y="6354875"/>
                  <a:ext cx="1567080" cy="57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3CB0992-446E-5E4A-BB58-AF0330C1500F}"/>
                    </a:ext>
                  </a:extLst>
                </p14:cNvPr>
                <p14:cNvContentPartPr/>
                <p14:nvPr/>
              </p14:nvContentPartPr>
              <p14:xfrm>
                <a:off x="5637115" y="6424365"/>
                <a:ext cx="22680" cy="32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3CB0992-446E-5E4A-BB58-AF0330C1500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21635" y="6408885"/>
                  <a:ext cx="53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2DB2CB2-3BF7-3D48-A856-189B05F41277}"/>
                    </a:ext>
                  </a:extLst>
                </p14:cNvPr>
                <p14:cNvContentPartPr/>
                <p14:nvPr/>
              </p14:nvContentPartPr>
              <p14:xfrm>
                <a:off x="5619475" y="6454605"/>
                <a:ext cx="41760" cy="6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2DB2CB2-3BF7-3D48-A856-189B05F4127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03860" y="6439125"/>
                  <a:ext cx="72626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68278EA-66AF-DB43-B1DC-A51BEFD4CE82}"/>
                    </a:ext>
                  </a:extLst>
                </p14:cNvPr>
                <p14:cNvContentPartPr/>
                <p14:nvPr/>
              </p14:nvContentPartPr>
              <p14:xfrm>
                <a:off x="5614795" y="6432285"/>
                <a:ext cx="27360" cy="27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68278EA-66AF-DB43-B1DC-A51BEFD4CE8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99315" y="6416805"/>
                  <a:ext cx="57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8197CA1-8FD3-B24F-BB8D-4C64D82E0833}"/>
                    </a:ext>
                  </a:extLst>
                </p14:cNvPr>
                <p14:cNvContentPartPr/>
                <p14:nvPr/>
              </p14:nvContentPartPr>
              <p14:xfrm>
                <a:off x="5633875" y="6445245"/>
                <a:ext cx="14760" cy="8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8197CA1-8FD3-B24F-BB8D-4C64D82E083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18395" y="6429765"/>
                  <a:ext cx="4536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7FDE5D2-DC3F-794A-B8DB-E53C2BDD6C5A}"/>
              </a:ext>
            </a:extLst>
          </p:cNvPr>
          <p:cNvGrpSpPr/>
          <p:nvPr/>
        </p:nvGrpSpPr>
        <p:grpSpPr>
          <a:xfrm>
            <a:off x="2839920" y="6329325"/>
            <a:ext cx="1114920" cy="545040"/>
            <a:chOff x="2839920" y="6329325"/>
            <a:chExt cx="1114920" cy="54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022A0FA-B71D-1449-99B0-784A56780896}"/>
                    </a:ext>
                  </a:extLst>
                </p14:cNvPr>
                <p14:cNvContentPartPr/>
                <p14:nvPr/>
              </p14:nvContentPartPr>
              <p14:xfrm>
                <a:off x="2992560" y="6461085"/>
                <a:ext cx="111240" cy="73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022A0FA-B71D-1449-99B0-784A5678089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77080" y="6445605"/>
                  <a:ext cx="141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7C70007-9594-C242-8162-FD8C5852EFEA}"/>
                    </a:ext>
                  </a:extLst>
                </p14:cNvPr>
                <p14:cNvContentPartPr/>
                <p14:nvPr/>
              </p14:nvContentPartPr>
              <p14:xfrm>
                <a:off x="3143040" y="6451365"/>
                <a:ext cx="97200" cy="109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7C70007-9594-C242-8162-FD8C5852EFE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27560" y="6435885"/>
                  <a:ext cx="127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20AC20-7E4A-1D4E-9C53-1B39AABB78AC}"/>
                    </a:ext>
                  </a:extLst>
                </p14:cNvPr>
                <p14:cNvContentPartPr/>
                <p14:nvPr/>
              </p14:nvContentPartPr>
              <p14:xfrm>
                <a:off x="3242040" y="6494565"/>
                <a:ext cx="115560" cy="63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20AC20-7E4A-1D4E-9C53-1B39AABB78A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26560" y="6479085"/>
                  <a:ext cx="146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780A03C-9E72-3942-BCD9-E751F811ED65}"/>
                    </a:ext>
                  </a:extLst>
                </p14:cNvPr>
                <p14:cNvContentPartPr/>
                <p14:nvPr/>
              </p14:nvContentPartPr>
              <p14:xfrm>
                <a:off x="3364440" y="6502485"/>
                <a:ext cx="96480" cy="81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780A03C-9E72-3942-BCD9-E751F811ED6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349018" y="6487073"/>
                  <a:ext cx="126966" cy="111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1FAD1FA-8E1D-104A-A133-411515D9D8E3}"/>
                    </a:ext>
                  </a:extLst>
                </p14:cNvPr>
                <p14:cNvContentPartPr/>
                <p14:nvPr/>
              </p14:nvContentPartPr>
              <p14:xfrm>
                <a:off x="3495840" y="6503925"/>
                <a:ext cx="82800" cy="79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1FAD1FA-8E1D-104A-A133-411515D9D8E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80360" y="6488515"/>
                  <a:ext cx="11340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5BD391D-5C50-BA4F-BD1E-2A743CFAAA96}"/>
                    </a:ext>
                  </a:extLst>
                </p14:cNvPr>
                <p14:cNvContentPartPr/>
                <p14:nvPr/>
              </p14:nvContentPartPr>
              <p14:xfrm>
                <a:off x="3599160" y="6511845"/>
                <a:ext cx="93600" cy="78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5BD391D-5C50-BA4F-BD1E-2A743CFAAA9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83680" y="6496365"/>
                  <a:ext cx="124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B64AFDC-13CF-A242-A91E-1862C5EB9EA2}"/>
                    </a:ext>
                  </a:extLst>
                </p14:cNvPr>
                <p14:cNvContentPartPr/>
                <p14:nvPr/>
              </p14:nvContentPartPr>
              <p14:xfrm>
                <a:off x="3153120" y="6624525"/>
                <a:ext cx="95400" cy="70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B64AFDC-13CF-A242-A91E-1862C5EB9EA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137640" y="6609045"/>
                  <a:ext cx="126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5040963-20D6-5540-8D67-578FF813A56C}"/>
                    </a:ext>
                  </a:extLst>
                </p14:cNvPr>
                <p14:cNvContentPartPr/>
                <p14:nvPr/>
              </p14:nvContentPartPr>
              <p14:xfrm>
                <a:off x="3262200" y="6638925"/>
                <a:ext cx="127080" cy="74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5040963-20D6-5540-8D67-578FF813A56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246720" y="6623445"/>
                  <a:ext cx="157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E86AA1D-83E4-2840-AAE0-9E83629E951E}"/>
                    </a:ext>
                  </a:extLst>
                </p14:cNvPr>
                <p14:cNvContentPartPr/>
                <p14:nvPr/>
              </p14:nvContentPartPr>
              <p14:xfrm>
                <a:off x="3406560" y="6648285"/>
                <a:ext cx="90720" cy="65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E86AA1D-83E4-2840-AAE0-9E83629E951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91080" y="6632890"/>
                  <a:ext cx="121320" cy="95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A2A821C-0096-3A4F-BD1E-3C850E8CD3FF}"/>
                    </a:ext>
                  </a:extLst>
                </p14:cNvPr>
                <p14:cNvContentPartPr/>
                <p14:nvPr/>
              </p14:nvContentPartPr>
              <p14:xfrm>
                <a:off x="3522480" y="6655845"/>
                <a:ext cx="109800" cy="83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A2A821C-0096-3A4F-BD1E-3C850E8CD3F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07000" y="6640365"/>
                  <a:ext cx="140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E99C327-3DD2-544D-BEB0-3C6D14995CDF}"/>
                    </a:ext>
                  </a:extLst>
                </p14:cNvPr>
                <p14:cNvContentPartPr/>
                <p14:nvPr/>
              </p14:nvContentPartPr>
              <p14:xfrm>
                <a:off x="3643080" y="6661245"/>
                <a:ext cx="66960" cy="93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E99C327-3DD2-544D-BEB0-3C6D14995CD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27600" y="6645765"/>
                  <a:ext cx="97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AC46B25-138E-9940-94EC-4017DBED8BBF}"/>
                    </a:ext>
                  </a:extLst>
                </p14:cNvPr>
                <p14:cNvContentPartPr/>
                <p14:nvPr/>
              </p14:nvContentPartPr>
              <p14:xfrm>
                <a:off x="2839920" y="6329325"/>
                <a:ext cx="1114920" cy="545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AC46B25-138E-9940-94EC-4017DBED8BB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824440" y="6313845"/>
                  <a:ext cx="114552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B8EA789-9D66-554D-982B-B745BBDA3CAB}"/>
                    </a:ext>
                  </a:extLst>
                </p14:cNvPr>
                <p14:cNvContentPartPr/>
                <p14:nvPr/>
              </p14:nvContentPartPr>
              <p14:xfrm>
                <a:off x="3386040" y="6376845"/>
                <a:ext cx="59040" cy="51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B8EA789-9D66-554D-982B-B745BBDA3C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70560" y="6361473"/>
                  <a:ext cx="89640" cy="81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5FCDC72-564F-E847-A7A8-3C6772621C69}"/>
                    </a:ext>
                  </a:extLst>
                </p14:cNvPr>
                <p14:cNvContentPartPr/>
                <p14:nvPr/>
              </p14:nvContentPartPr>
              <p14:xfrm>
                <a:off x="3414480" y="6394125"/>
                <a:ext cx="20880" cy="26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5FCDC72-564F-E847-A7A8-3C6772621C6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398728" y="6378433"/>
                  <a:ext cx="52017" cy="576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B45E80-78D4-D34D-BA33-207799D2C25B}"/>
                  </a:ext>
                </a:extLst>
              </p14:cNvPr>
              <p14:cNvContentPartPr/>
              <p14:nvPr/>
            </p14:nvContentPartPr>
            <p14:xfrm>
              <a:off x="10707725" y="2556475"/>
              <a:ext cx="1132140" cy="814829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B45E80-78D4-D34D-BA33-207799D2C25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692246" y="2540999"/>
                <a:ext cx="1162738" cy="845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B7E209E-9B88-2649-95EB-F7E93FB53EB3}"/>
                  </a:ext>
                </a:extLst>
              </p14:cNvPr>
              <p14:cNvContentPartPr/>
              <p14:nvPr/>
            </p14:nvContentPartPr>
            <p14:xfrm>
              <a:off x="11289498" y="2523986"/>
              <a:ext cx="13645" cy="37471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B7E209E-9B88-2649-95EB-F7E93FB53EB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274058" y="2508493"/>
                <a:ext cx="44167" cy="68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97464F8-D754-8D4C-8993-5E42D13E1CE7}"/>
                  </a:ext>
                </a:extLst>
              </p14:cNvPr>
              <p14:cNvContentPartPr/>
              <p14:nvPr/>
            </p14:nvContentPartPr>
            <p14:xfrm>
              <a:off x="580599" y="1885299"/>
              <a:ext cx="74880" cy="1025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97464F8-D754-8D4C-8993-5E42D13E1CE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65119" y="1869819"/>
                <a:ext cx="10548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3C88B4-4EBC-F044-9668-FF43B28A01AC}"/>
                  </a:ext>
                </a:extLst>
              </p14:cNvPr>
              <p14:cNvContentPartPr/>
              <p14:nvPr/>
            </p14:nvContentPartPr>
            <p14:xfrm>
              <a:off x="611468" y="4984720"/>
              <a:ext cx="572040" cy="2108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3C88B4-4EBC-F044-9668-FF43B28A01A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90948" y="4964200"/>
                <a:ext cx="612720" cy="214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D52068D5-7A1A-2549-9B65-1665EF85E2B1}"/>
              </a:ext>
            </a:extLst>
          </p:cNvPr>
          <p:cNvGrpSpPr/>
          <p:nvPr/>
        </p:nvGrpSpPr>
        <p:grpSpPr>
          <a:xfrm>
            <a:off x="11252854" y="1513565"/>
            <a:ext cx="96120" cy="1017000"/>
            <a:chOff x="11252854" y="1513565"/>
            <a:chExt cx="96120" cy="10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160C3A1-80B9-B744-88AA-03A65D409A51}"/>
                    </a:ext>
                  </a:extLst>
                </p14:cNvPr>
                <p14:cNvContentPartPr/>
                <p14:nvPr/>
              </p14:nvContentPartPr>
              <p14:xfrm>
                <a:off x="11264374" y="2325365"/>
                <a:ext cx="39240" cy="205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160C3A1-80B9-B744-88AA-03A65D409A5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48894" y="2309885"/>
                  <a:ext cx="69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1309D7D-EE54-A940-889D-C98684A1F138}"/>
                    </a:ext>
                  </a:extLst>
                </p14:cNvPr>
                <p14:cNvContentPartPr/>
                <p14:nvPr/>
              </p14:nvContentPartPr>
              <p14:xfrm>
                <a:off x="11252854" y="1513565"/>
                <a:ext cx="96120" cy="789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1309D7D-EE54-A940-889D-C98684A1F13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237374" y="1498085"/>
                  <a:ext cx="12672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8A93848-3B38-C944-A934-013E3D6D997B}"/>
                    </a:ext>
                  </a:extLst>
                </p14:cNvPr>
                <p14:cNvContentPartPr/>
                <p14:nvPr/>
              </p14:nvContentPartPr>
              <p14:xfrm>
                <a:off x="11269054" y="2280005"/>
                <a:ext cx="2520" cy="68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8A93848-3B38-C944-A934-013E3D6D997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253574" y="2264525"/>
                  <a:ext cx="3312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484A938-F596-604D-B471-292E94381E07}"/>
                  </a:ext>
                </a:extLst>
              </p14:cNvPr>
              <p14:cNvContentPartPr/>
              <p14:nvPr/>
            </p14:nvContentPartPr>
            <p14:xfrm>
              <a:off x="11040982" y="287681"/>
              <a:ext cx="617760" cy="5068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484A938-F596-604D-B471-292E94381E0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033422" y="280121"/>
                <a:ext cx="632880" cy="52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9C31983-7E4F-B84C-B3FA-BCE2BDBCB850}"/>
              </a:ext>
            </a:extLst>
          </p:cNvPr>
          <p:cNvGrpSpPr/>
          <p:nvPr/>
        </p:nvGrpSpPr>
        <p:grpSpPr>
          <a:xfrm>
            <a:off x="10496662" y="16241"/>
            <a:ext cx="1685520" cy="1581840"/>
            <a:chOff x="10496662" y="16241"/>
            <a:chExt cx="1685520" cy="158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5E86D7D-9FF7-D249-B40E-939D7ABA8613}"/>
                    </a:ext>
                  </a:extLst>
                </p14:cNvPr>
                <p14:cNvContentPartPr/>
                <p14:nvPr/>
              </p14:nvContentPartPr>
              <p14:xfrm>
                <a:off x="11222422" y="94001"/>
                <a:ext cx="19080" cy="160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5E86D7D-9FF7-D249-B40E-939D7ABA861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214862" y="86441"/>
                  <a:ext cx="34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207CAF8-AA2B-8A4E-90DF-AD589BD38946}"/>
                    </a:ext>
                  </a:extLst>
                </p14:cNvPr>
                <p14:cNvContentPartPr/>
                <p14:nvPr/>
              </p14:nvContentPartPr>
              <p14:xfrm>
                <a:off x="11236822" y="115241"/>
                <a:ext cx="94680" cy="134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207CAF8-AA2B-8A4E-90DF-AD589BD3894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229262" y="107681"/>
                  <a:ext cx="109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BC49EC6-2146-F644-9429-61CC61EBD2E7}"/>
                    </a:ext>
                  </a:extLst>
                </p14:cNvPr>
                <p14:cNvContentPartPr/>
                <p14:nvPr/>
              </p14:nvContentPartPr>
              <p14:xfrm>
                <a:off x="11616262" y="263561"/>
                <a:ext cx="14400" cy="49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BC49EC6-2146-F644-9429-61CC61EBD2E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608886" y="256001"/>
                  <a:ext cx="29151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EF260F8-75B8-B545-A378-D846D0176B50}"/>
                    </a:ext>
                  </a:extLst>
                </p14:cNvPr>
                <p14:cNvContentPartPr/>
                <p14:nvPr/>
              </p14:nvContentPartPr>
              <p14:xfrm>
                <a:off x="11627782" y="266081"/>
                <a:ext cx="38160" cy="49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EF260F8-75B8-B545-A378-D846D0176B5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620222" y="258466"/>
                  <a:ext cx="53280" cy="64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31DA918-08B1-0049-A9BC-6F75675DC7E6}"/>
                    </a:ext>
                  </a:extLst>
                </p14:cNvPr>
                <p14:cNvContentPartPr/>
                <p14:nvPr/>
              </p14:nvContentPartPr>
              <p14:xfrm>
                <a:off x="11698702" y="268601"/>
                <a:ext cx="47160" cy="61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31DA918-08B1-0049-A9BC-6F75675DC7E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691199" y="261041"/>
                  <a:ext cx="62165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2D908A0-7BB0-D444-9C65-A4363F422C1B}"/>
                    </a:ext>
                  </a:extLst>
                </p14:cNvPr>
                <p14:cNvContentPartPr/>
                <p14:nvPr/>
              </p14:nvContentPartPr>
              <p14:xfrm>
                <a:off x="11684662" y="292001"/>
                <a:ext cx="51840" cy="5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2D908A0-7BB0-D444-9C65-A4363F422C1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677102" y="284441"/>
                  <a:ext cx="66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0F27E0B-9A79-CC49-BA0A-115D9CF74EA7}"/>
                    </a:ext>
                  </a:extLst>
                </p14:cNvPr>
                <p14:cNvContentPartPr/>
                <p14:nvPr/>
              </p14:nvContentPartPr>
              <p14:xfrm>
                <a:off x="11807062" y="563081"/>
                <a:ext cx="128880" cy="174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0F27E0B-9A79-CC49-BA0A-115D9CF74EA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799502" y="555537"/>
                  <a:ext cx="144000" cy="189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C969758-F054-4C43-8149-D95F5C3DC334}"/>
                    </a:ext>
                  </a:extLst>
                </p14:cNvPr>
                <p14:cNvContentPartPr/>
                <p14:nvPr/>
              </p14:nvContentPartPr>
              <p14:xfrm>
                <a:off x="11752702" y="643001"/>
                <a:ext cx="127800" cy="9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C969758-F054-4C43-8149-D95F5C3DC33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745121" y="635441"/>
                  <a:ext cx="142963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2E4EE03-FC4C-CC42-8FA3-6A2A5695B8B3}"/>
                    </a:ext>
                  </a:extLst>
                </p14:cNvPr>
                <p14:cNvContentPartPr/>
                <p14:nvPr/>
              </p14:nvContentPartPr>
              <p14:xfrm>
                <a:off x="11601862" y="911921"/>
                <a:ext cx="33480" cy="49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2E4EE03-FC4C-CC42-8FA3-6A2A5695B8B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594302" y="904415"/>
                  <a:ext cx="48600" cy="64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8879022-EB2D-D24C-AB65-2E1CF7E152EF}"/>
                    </a:ext>
                  </a:extLst>
                </p14:cNvPr>
                <p14:cNvContentPartPr/>
                <p14:nvPr/>
              </p14:nvContentPartPr>
              <p14:xfrm>
                <a:off x="11644342" y="918761"/>
                <a:ext cx="33480" cy="49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8879022-EB2D-D24C-AB65-2E1CF7E152E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636700" y="911201"/>
                  <a:ext cx="48764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55607C2-04F2-CD4E-AF92-EAE59F755E29}"/>
                    </a:ext>
                  </a:extLst>
                </p14:cNvPr>
                <p14:cNvContentPartPr/>
                <p14:nvPr/>
              </p14:nvContentPartPr>
              <p14:xfrm>
                <a:off x="11634982" y="949721"/>
                <a:ext cx="40320" cy="2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55607C2-04F2-CD4E-AF92-EAE59F755E2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627422" y="942161"/>
                  <a:ext cx="55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83D36E7-F681-A144-A411-04C725D4DCC0}"/>
                    </a:ext>
                  </a:extLst>
                </p14:cNvPr>
                <p14:cNvContentPartPr/>
                <p14:nvPr/>
              </p14:nvContentPartPr>
              <p14:xfrm>
                <a:off x="11163742" y="866921"/>
                <a:ext cx="160560" cy="205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83D36E7-F681-A144-A411-04C725D4DCC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156182" y="859348"/>
                  <a:ext cx="175680" cy="2207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07857D3-0F4F-FE44-AF81-4A5CC8893528}"/>
                    </a:ext>
                  </a:extLst>
                </p14:cNvPr>
                <p14:cNvContentPartPr/>
                <p14:nvPr/>
              </p14:nvContentPartPr>
              <p14:xfrm>
                <a:off x="10916062" y="791681"/>
                <a:ext cx="30960" cy="40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07857D3-0F4F-FE44-AF81-4A5CC889352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908502" y="784188"/>
                  <a:ext cx="46080" cy="55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F1A4EC3-1871-0E48-AC4A-218EB969BD27}"/>
                    </a:ext>
                  </a:extLst>
                </p14:cNvPr>
                <p14:cNvContentPartPr/>
                <p14:nvPr/>
              </p14:nvContentPartPr>
              <p14:xfrm>
                <a:off x="10961062" y="784481"/>
                <a:ext cx="52200" cy="53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F1A4EC3-1871-0E48-AC4A-218EB969BD2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53502" y="776921"/>
                  <a:ext cx="67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5CC062E-4E72-554C-BF19-24EB37193CDD}"/>
                    </a:ext>
                  </a:extLst>
                </p14:cNvPr>
                <p14:cNvContentPartPr/>
                <p14:nvPr/>
              </p14:nvContentPartPr>
              <p14:xfrm>
                <a:off x="10727782" y="492521"/>
                <a:ext cx="181800" cy="181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5CC062E-4E72-554C-BF19-24EB37193CD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720222" y="484961"/>
                  <a:ext cx="1969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914A44D-D572-F747-B0E0-66A0E1608B99}"/>
                    </a:ext>
                  </a:extLst>
                </p14:cNvPr>
                <p14:cNvContentPartPr/>
                <p14:nvPr/>
              </p14:nvContentPartPr>
              <p14:xfrm>
                <a:off x="10873942" y="287321"/>
                <a:ext cx="14400" cy="50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914A44D-D572-F747-B0E0-66A0E1608B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866382" y="279815"/>
                  <a:ext cx="29520" cy="650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E074684-0F4E-5A4A-BCCB-521344B369E8}"/>
                    </a:ext>
                  </a:extLst>
                </p14:cNvPr>
                <p14:cNvContentPartPr/>
                <p14:nvPr/>
              </p14:nvContentPartPr>
              <p14:xfrm>
                <a:off x="10887982" y="280121"/>
                <a:ext cx="45000" cy="56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E074684-0F4E-5A4A-BCCB-521344B369E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880482" y="272561"/>
                  <a:ext cx="60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C36CDD6-D64D-BC45-9006-FBE564673220}"/>
                    </a:ext>
                  </a:extLst>
                </p14:cNvPr>
                <p14:cNvContentPartPr/>
                <p14:nvPr/>
              </p14:nvContentPartPr>
              <p14:xfrm>
                <a:off x="10949182" y="289481"/>
                <a:ext cx="78120" cy="54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C36CDD6-D64D-BC45-9006-FBE56467322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941622" y="281921"/>
                  <a:ext cx="93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51DB485-50E1-644A-A4E8-D0B065001B99}"/>
                    </a:ext>
                  </a:extLst>
                </p14:cNvPr>
                <p14:cNvContentPartPr/>
                <p14:nvPr/>
              </p14:nvContentPartPr>
              <p14:xfrm>
                <a:off x="11337982" y="560561"/>
                <a:ext cx="189000" cy="38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51DB485-50E1-644A-A4E8-D0B065001B9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330408" y="553001"/>
                  <a:ext cx="204149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A698288-EB37-EB41-9311-5CF99CAAC809}"/>
                    </a:ext>
                  </a:extLst>
                </p14:cNvPr>
                <p14:cNvContentPartPr/>
                <p14:nvPr/>
              </p14:nvContentPartPr>
              <p14:xfrm>
                <a:off x="11505382" y="560561"/>
                <a:ext cx="104040" cy="82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A698288-EB37-EB41-9311-5CF99CAAC80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497822" y="553001"/>
                  <a:ext cx="119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1938AEC-54AD-4748-8559-0D55DEB2C081}"/>
                    </a:ext>
                  </a:extLst>
                </p14:cNvPr>
                <p14:cNvContentPartPr/>
                <p14:nvPr/>
              </p14:nvContentPartPr>
              <p14:xfrm>
                <a:off x="11507902" y="558401"/>
                <a:ext cx="30960" cy="84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1938AEC-54AD-4748-8559-0D55DEB2C08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500342" y="550841"/>
                  <a:ext cx="46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AF92523-C0EE-F84F-8604-584501F7CEF0}"/>
                    </a:ext>
                  </a:extLst>
                </p14:cNvPr>
                <p14:cNvContentPartPr/>
                <p14:nvPr/>
              </p14:nvContentPartPr>
              <p14:xfrm>
                <a:off x="10496662" y="16241"/>
                <a:ext cx="1685520" cy="1289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AF92523-C0EE-F84F-8604-584501F7CEF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481179" y="761"/>
                  <a:ext cx="1716127" cy="13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DD0CB68-FAA2-5746-BDB5-D43B18588AB9}"/>
                    </a:ext>
                  </a:extLst>
                </p14:cNvPr>
                <p14:cNvContentPartPr/>
                <p14:nvPr/>
              </p14:nvContentPartPr>
              <p14:xfrm>
                <a:off x="11323942" y="1314761"/>
                <a:ext cx="99360" cy="283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DD0CB68-FAA2-5746-BDB5-D43B18588AB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308462" y="1299261"/>
                  <a:ext cx="129960" cy="3139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0CAA120-0042-324D-A9CD-4BF16C7B027C}"/>
                  </a:ext>
                </a:extLst>
              </p14:cNvPr>
              <p14:cNvContentPartPr/>
              <p14:nvPr/>
            </p14:nvContentPartPr>
            <p14:xfrm>
              <a:off x="9860542" y="580001"/>
              <a:ext cx="641520" cy="727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0CAA120-0042-324D-A9CD-4BF16C7B027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845062" y="564521"/>
                <a:ext cx="6721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CC19380-3ABC-7A46-BEEC-4399D8FE6A81}"/>
                  </a:ext>
                </a:extLst>
              </p14:cNvPr>
              <p14:cNvContentPartPr/>
              <p14:nvPr/>
            </p14:nvContentPartPr>
            <p14:xfrm>
              <a:off x="9848662" y="584321"/>
              <a:ext cx="657720" cy="547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CC19380-3ABC-7A46-BEEC-4399D8FE6A81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833190" y="568841"/>
                <a:ext cx="688303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85B1963-D81C-B342-932B-7BD3254C42B7}"/>
              </a:ext>
            </a:extLst>
          </p:cNvPr>
          <p:cNvGrpSpPr/>
          <p:nvPr/>
        </p:nvGrpSpPr>
        <p:grpSpPr>
          <a:xfrm>
            <a:off x="10927605" y="2706068"/>
            <a:ext cx="381960" cy="173880"/>
            <a:chOff x="10927605" y="2706068"/>
            <a:chExt cx="38196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82C176D-827B-C54E-A684-78CA8BD547E2}"/>
                    </a:ext>
                  </a:extLst>
                </p14:cNvPr>
                <p14:cNvContentPartPr/>
                <p14:nvPr/>
              </p14:nvContentPartPr>
              <p14:xfrm>
                <a:off x="10927605" y="2706068"/>
                <a:ext cx="95400" cy="156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82C176D-827B-C54E-A684-78CA8BD547E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920073" y="2698508"/>
                  <a:ext cx="110463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553F168-1A33-7E45-A393-8C5EDC5A6838}"/>
                    </a:ext>
                  </a:extLst>
                </p14:cNvPr>
                <p14:cNvContentPartPr/>
                <p14:nvPr/>
              </p14:nvContentPartPr>
              <p14:xfrm>
                <a:off x="10929405" y="2797508"/>
                <a:ext cx="74880" cy="10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553F168-1A33-7E45-A393-8C5EDC5A683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921808" y="2789668"/>
                  <a:ext cx="90073" cy="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AAEBE05-F170-3D42-B4A4-BAD9F39E2EB8}"/>
                    </a:ext>
                  </a:extLst>
                </p14:cNvPr>
                <p14:cNvContentPartPr/>
                <p14:nvPr/>
              </p14:nvContentPartPr>
              <p14:xfrm>
                <a:off x="11101125" y="2797508"/>
                <a:ext cx="86400" cy="76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AAEBE05-F170-3D42-B4A4-BAD9F39E2EB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093533" y="2789948"/>
                  <a:ext cx="101583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EB76089-ACE9-E044-9119-3960B50C7272}"/>
                    </a:ext>
                  </a:extLst>
                </p14:cNvPr>
                <p14:cNvContentPartPr/>
                <p14:nvPr/>
              </p14:nvContentPartPr>
              <p14:xfrm>
                <a:off x="11217765" y="2763668"/>
                <a:ext cx="91800" cy="116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EB76089-ACE9-E044-9119-3960B50C727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210235" y="2756131"/>
                  <a:ext cx="106861" cy="13135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FAE25C8-A5C4-3644-BA9B-3362C76D495A}"/>
              </a:ext>
            </a:extLst>
          </p:cNvPr>
          <p:cNvGrpSpPr/>
          <p:nvPr/>
        </p:nvGrpSpPr>
        <p:grpSpPr>
          <a:xfrm>
            <a:off x="10954245" y="3007388"/>
            <a:ext cx="443160" cy="134280"/>
            <a:chOff x="10954245" y="3007388"/>
            <a:chExt cx="443160" cy="1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0EB9E43-087A-E740-9A02-8B8E34149BC6}"/>
                    </a:ext>
                  </a:extLst>
                </p14:cNvPr>
                <p14:cNvContentPartPr/>
                <p14:nvPr/>
              </p14:nvContentPartPr>
              <p14:xfrm>
                <a:off x="11028765" y="3034028"/>
                <a:ext cx="7920" cy="101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0EB9E43-087A-E740-9A02-8B8E34149BC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021205" y="3026468"/>
                  <a:ext cx="230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9A65066-BB0F-7141-AE17-C7D551676EA7}"/>
                    </a:ext>
                  </a:extLst>
                </p14:cNvPr>
                <p14:cNvContentPartPr/>
                <p14:nvPr/>
              </p14:nvContentPartPr>
              <p14:xfrm>
                <a:off x="10954245" y="3007388"/>
                <a:ext cx="164520" cy="21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9A65066-BB0F-7141-AE17-C7D551676EA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946685" y="2999828"/>
                  <a:ext cx="179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F3313B1-E28F-364A-B6BE-857812DB48F8}"/>
                    </a:ext>
                  </a:extLst>
                </p14:cNvPr>
                <p14:cNvContentPartPr/>
                <p14:nvPr/>
              </p14:nvContentPartPr>
              <p14:xfrm>
                <a:off x="11125965" y="3061028"/>
                <a:ext cx="93960" cy="80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F3313B1-E28F-364A-B6BE-857812DB48F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18376" y="3053468"/>
                  <a:ext cx="109138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57E631E-2BB9-B749-AE14-26EC11DA1CB0}"/>
                    </a:ext>
                  </a:extLst>
                </p14:cNvPr>
                <p14:cNvContentPartPr/>
                <p14:nvPr/>
              </p14:nvContentPartPr>
              <p14:xfrm>
                <a:off x="11231085" y="3057068"/>
                <a:ext cx="50040" cy="76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57E631E-2BB9-B749-AE14-26EC11DA1CB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223525" y="3049508"/>
                  <a:ext cx="65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ED11260-445E-8147-9860-AAD8CB52041E}"/>
                    </a:ext>
                  </a:extLst>
                </p14:cNvPr>
                <p14:cNvContentPartPr/>
                <p14:nvPr/>
              </p14:nvContentPartPr>
              <p14:xfrm>
                <a:off x="11303445" y="3051308"/>
                <a:ext cx="93960" cy="82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ED11260-445E-8147-9860-AAD8CB52041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295856" y="3043748"/>
                  <a:ext cx="109138" cy="9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5234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44304-4966-419D-84DB-525013B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07547E-7FB7-4D52-9E25-2742B61214A0}"/>
              </a:ext>
            </a:extLst>
          </p:cNvPr>
          <p:cNvSpPr/>
          <p:nvPr/>
        </p:nvSpPr>
        <p:spPr>
          <a:xfrm>
            <a:off x="703356" y="277992"/>
            <a:ext cx="10520515" cy="58133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6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2155C4-2669-48AD-8537-0731CFAAE05B}"/>
              </a:ext>
            </a:extLst>
          </p:cNvPr>
          <p:cNvSpPr txBox="1"/>
          <p:nvPr/>
        </p:nvSpPr>
        <p:spPr>
          <a:xfrm>
            <a:off x="706041" y="6224586"/>
            <a:ext cx="1064894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This is the first buccaneer requirement, '</a:t>
            </a:r>
            <a:r>
              <a:rPr lang="en-US" sz="1100">
                <a:ea typeface="+mn-lt"/>
                <a:cs typeface="+mn-lt"/>
              </a:rPr>
              <a:t>it will prompt the users for the name of each of the four players'. </a:t>
            </a:r>
            <a:endParaRPr lang="en-US" sz="1100">
              <a:cs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5E81C-7142-4BFA-B289-5B61EF43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123" y="229210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Buccaneer title and logo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25860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2B30-45F2-405F-A8AE-20777CA6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40246-9C08-4FB2-B68D-DA017538D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41582-B7A3-481C-B7BC-ED129CA06F5A}"/>
              </a:ext>
            </a:extLst>
          </p:cNvPr>
          <p:cNvSpPr/>
          <p:nvPr/>
        </p:nvSpPr>
        <p:spPr>
          <a:xfrm>
            <a:off x="833283" y="366251"/>
            <a:ext cx="10520515" cy="58133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6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29A29-9BC7-40F2-90FD-6066DA3B3A64}"/>
              </a:ext>
            </a:extLst>
          </p:cNvPr>
          <p:cNvSpPr/>
          <p:nvPr/>
        </p:nvSpPr>
        <p:spPr>
          <a:xfrm>
            <a:off x="1590675" y="4368287"/>
            <a:ext cx="1892708" cy="31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Enter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3CCC1-7A1C-4F3B-B50C-3C745E21B07A}"/>
              </a:ext>
            </a:extLst>
          </p:cNvPr>
          <p:cNvSpPr/>
          <p:nvPr/>
        </p:nvSpPr>
        <p:spPr>
          <a:xfrm>
            <a:off x="4110190" y="4368286"/>
            <a:ext cx="1892708" cy="31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Enter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FD938-69F3-4A14-9644-CF5E41357B52}"/>
              </a:ext>
            </a:extLst>
          </p:cNvPr>
          <p:cNvSpPr/>
          <p:nvPr/>
        </p:nvSpPr>
        <p:spPr>
          <a:xfrm>
            <a:off x="6728028" y="4368285"/>
            <a:ext cx="1892708" cy="31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Enter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D3B77F-7C15-4E63-A2BC-38C5FCCE07AD}"/>
              </a:ext>
            </a:extLst>
          </p:cNvPr>
          <p:cNvSpPr/>
          <p:nvPr/>
        </p:nvSpPr>
        <p:spPr>
          <a:xfrm>
            <a:off x="9161511" y="4368284"/>
            <a:ext cx="1892708" cy="31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Enter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D67D3A-C84C-454F-AE5E-C0B60E54CA1F}"/>
              </a:ext>
            </a:extLst>
          </p:cNvPr>
          <p:cNvSpPr/>
          <p:nvPr/>
        </p:nvSpPr>
        <p:spPr>
          <a:xfrm>
            <a:off x="1868743" y="2114549"/>
            <a:ext cx="1450257" cy="1437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Image of pirates</a:t>
            </a: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D3C773-0C0F-476E-A267-A2F7A03E8A98}"/>
              </a:ext>
            </a:extLst>
          </p:cNvPr>
          <p:cNvSpPr/>
          <p:nvPr/>
        </p:nvSpPr>
        <p:spPr>
          <a:xfrm>
            <a:off x="4326807" y="2176000"/>
            <a:ext cx="1450257" cy="1437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Image of pirates</a:t>
            </a: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8AA3AC-9EDB-45EE-98DF-4C72E1573933}"/>
              </a:ext>
            </a:extLst>
          </p:cNvPr>
          <p:cNvSpPr/>
          <p:nvPr/>
        </p:nvSpPr>
        <p:spPr>
          <a:xfrm>
            <a:off x="6944646" y="2114549"/>
            <a:ext cx="1450257" cy="1437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Image of pirates</a:t>
            </a: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C31E67-1008-4F95-842F-20599E68B616}"/>
              </a:ext>
            </a:extLst>
          </p:cNvPr>
          <p:cNvSpPr/>
          <p:nvPr/>
        </p:nvSpPr>
        <p:spPr>
          <a:xfrm>
            <a:off x="9328969" y="2176000"/>
            <a:ext cx="1450257" cy="1437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Image of pirates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82562-9610-4672-B325-C9ADC776744A}"/>
              </a:ext>
            </a:extLst>
          </p:cNvPr>
          <p:cNvSpPr/>
          <p:nvPr/>
        </p:nvSpPr>
        <p:spPr>
          <a:xfrm>
            <a:off x="3240650" y="622811"/>
            <a:ext cx="5837902" cy="934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Buccaneer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B2CA92-FFBF-4006-AB99-720792522CF9}"/>
              </a:ext>
            </a:extLst>
          </p:cNvPr>
          <p:cNvSpPr txBox="1"/>
          <p:nvPr/>
        </p:nvSpPr>
        <p:spPr>
          <a:xfrm>
            <a:off x="2099610" y="3723341"/>
            <a:ext cx="985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Player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3B98D-6203-4084-A51B-243E0E173C11}"/>
              </a:ext>
            </a:extLst>
          </p:cNvPr>
          <p:cNvSpPr txBox="1"/>
          <p:nvPr/>
        </p:nvSpPr>
        <p:spPr>
          <a:xfrm>
            <a:off x="4564725" y="3722333"/>
            <a:ext cx="985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Player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4AD51-8810-42A5-8BD7-EE605274BBE5}"/>
              </a:ext>
            </a:extLst>
          </p:cNvPr>
          <p:cNvSpPr txBox="1"/>
          <p:nvPr/>
        </p:nvSpPr>
        <p:spPr>
          <a:xfrm>
            <a:off x="7176318" y="3747317"/>
            <a:ext cx="985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Player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B2B7B3-7D89-440F-8423-28EFAD700872}"/>
              </a:ext>
            </a:extLst>
          </p:cNvPr>
          <p:cNvSpPr txBox="1"/>
          <p:nvPr/>
        </p:nvSpPr>
        <p:spPr>
          <a:xfrm>
            <a:off x="9622093" y="3747317"/>
            <a:ext cx="985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Player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CDB5E3-6F3B-47F7-BAA3-5D00338BBF54}"/>
              </a:ext>
            </a:extLst>
          </p:cNvPr>
          <p:cNvSpPr txBox="1"/>
          <p:nvPr/>
        </p:nvSpPr>
        <p:spPr>
          <a:xfrm>
            <a:off x="706041" y="6224586"/>
            <a:ext cx="1064894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This is the first buccaneer requirement, '</a:t>
            </a:r>
            <a:r>
              <a:rPr lang="en-US" sz="1100">
                <a:ea typeface="+mn-lt"/>
                <a:cs typeface="+mn-lt"/>
              </a:rPr>
              <a:t>it will prompt the users for the name of each of the four players'. </a:t>
            </a:r>
            <a:endParaRPr lang="en-US" sz="1100">
              <a:cs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EA97D1-14BE-4893-880F-9ABB682FFDCB}"/>
              </a:ext>
            </a:extLst>
          </p:cNvPr>
          <p:cNvSpPr/>
          <p:nvPr/>
        </p:nvSpPr>
        <p:spPr>
          <a:xfrm>
            <a:off x="9999764" y="5508917"/>
            <a:ext cx="1225185" cy="35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79832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07547E-7FB7-4D52-9E25-2742B61214A0}"/>
              </a:ext>
            </a:extLst>
          </p:cNvPr>
          <p:cNvSpPr/>
          <p:nvPr/>
        </p:nvSpPr>
        <p:spPr>
          <a:xfrm>
            <a:off x="703356" y="277992"/>
            <a:ext cx="10520515" cy="58133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6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2155C4-2669-48AD-8537-0731CFAAE05B}"/>
              </a:ext>
            </a:extLst>
          </p:cNvPr>
          <p:cNvSpPr txBox="1"/>
          <p:nvPr/>
        </p:nvSpPr>
        <p:spPr>
          <a:xfrm>
            <a:off x="706041" y="6224586"/>
            <a:ext cx="1064894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cs typeface="Calibri" panose="020F0502020204030204"/>
              </a:rPr>
              <a:t>The requirements state that the players each must be randomly assigned a port.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5D4653-13B4-8B40-9D3B-7CBE214B2FB0}"/>
                  </a:ext>
                </a:extLst>
              </p14:cNvPr>
              <p14:cNvContentPartPr/>
              <p14:nvPr/>
            </p14:nvContentPartPr>
            <p14:xfrm>
              <a:off x="4524133" y="2913127"/>
              <a:ext cx="42840" cy="7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5D4653-13B4-8B40-9D3B-7CBE214B2F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8522" y="2897569"/>
                <a:ext cx="73699" cy="10239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E886D1F-D2ED-5D42-8EC1-FE05DC667A98}"/>
              </a:ext>
            </a:extLst>
          </p:cNvPr>
          <p:cNvSpPr/>
          <p:nvPr/>
        </p:nvSpPr>
        <p:spPr>
          <a:xfrm>
            <a:off x="4524133" y="4403011"/>
            <a:ext cx="1892708" cy="31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101F4D-8838-FC48-A4E8-FD3F1DFA89CD}"/>
              </a:ext>
            </a:extLst>
          </p:cNvPr>
          <p:cNvSpPr/>
          <p:nvPr/>
        </p:nvSpPr>
        <p:spPr>
          <a:xfrm>
            <a:off x="4802201" y="2149273"/>
            <a:ext cx="1450257" cy="1437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Image of pirates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20460-9C52-954A-B40E-02EE370CB36E}"/>
              </a:ext>
            </a:extLst>
          </p:cNvPr>
          <p:cNvSpPr txBox="1"/>
          <p:nvPr/>
        </p:nvSpPr>
        <p:spPr>
          <a:xfrm>
            <a:off x="5033067" y="3758065"/>
            <a:ext cx="13837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Player Name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5BB2AA2-C43B-204F-9680-5DDDC3F73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A21D55-98E0-D644-A9B2-A9A4D77DAFDA}"/>
                  </a:ext>
                </a:extLst>
              </p14:cNvPr>
              <p14:cNvContentPartPr/>
              <p14:nvPr/>
            </p14:nvContentPartPr>
            <p14:xfrm>
              <a:off x="2964278" y="4468396"/>
              <a:ext cx="131040" cy="13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A21D55-98E0-D644-A9B2-A9A4D77DAF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278" y="4459396"/>
                <a:ext cx="14868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C9DBB7B-A0CB-164C-A0A3-09720F7FB579}"/>
              </a:ext>
            </a:extLst>
          </p:cNvPr>
          <p:cNvGrpSpPr/>
          <p:nvPr/>
        </p:nvGrpSpPr>
        <p:grpSpPr>
          <a:xfrm>
            <a:off x="6457162" y="4439968"/>
            <a:ext cx="1211760" cy="243720"/>
            <a:chOff x="6457162" y="4439968"/>
            <a:chExt cx="121176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6231DB-64DA-DF41-BF3D-6E3C44874E7F}"/>
                    </a:ext>
                  </a:extLst>
                </p14:cNvPr>
                <p14:cNvContentPartPr/>
                <p14:nvPr/>
              </p14:nvContentPartPr>
              <p14:xfrm>
                <a:off x="6491002" y="4448968"/>
                <a:ext cx="1177920" cy="66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6231DB-64DA-DF41-BF3D-6E3C44874E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75522" y="4433488"/>
                  <a:ext cx="1208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36CDF4-C3A8-9443-AC12-7FAE7FC8C120}"/>
                    </a:ext>
                  </a:extLst>
                </p14:cNvPr>
                <p14:cNvContentPartPr/>
                <p14:nvPr/>
              </p14:nvContentPartPr>
              <p14:xfrm>
                <a:off x="6457162" y="4439968"/>
                <a:ext cx="203760" cy="243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36CDF4-C3A8-9443-AC12-7FAE7FC8C1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1682" y="4424488"/>
                  <a:ext cx="23436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88264C-5914-8242-BDB7-9DA3B9B74EAA}"/>
              </a:ext>
            </a:extLst>
          </p:cNvPr>
          <p:cNvGrpSpPr/>
          <p:nvPr/>
        </p:nvGrpSpPr>
        <p:grpSpPr>
          <a:xfrm>
            <a:off x="7833802" y="4214248"/>
            <a:ext cx="893160" cy="643680"/>
            <a:chOff x="7833802" y="4214248"/>
            <a:chExt cx="893160" cy="64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B1F17C-A3D3-C848-A848-1F533CC2148B}"/>
                    </a:ext>
                  </a:extLst>
                </p14:cNvPr>
                <p14:cNvContentPartPr/>
                <p14:nvPr/>
              </p14:nvContentPartPr>
              <p14:xfrm>
                <a:off x="7833802" y="4214248"/>
                <a:ext cx="120600" cy="428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B1F17C-A3D3-C848-A848-1F533CC214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18322" y="4198768"/>
                  <a:ext cx="1512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B45B11-0F92-6648-BA79-54884CD72529}"/>
                    </a:ext>
                  </a:extLst>
                </p14:cNvPr>
                <p14:cNvContentPartPr/>
                <p14:nvPr/>
              </p14:nvContentPartPr>
              <p14:xfrm>
                <a:off x="8010922" y="4460848"/>
                <a:ext cx="99720" cy="300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B45B11-0F92-6648-BA79-54884CD725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95386" y="4445368"/>
                  <a:ext cx="130431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40930D-59BB-8F48-8804-47FCE2B40040}"/>
                    </a:ext>
                  </a:extLst>
                </p14:cNvPr>
                <p14:cNvContentPartPr/>
                <p14:nvPr/>
              </p14:nvContentPartPr>
              <p14:xfrm>
                <a:off x="8182282" y="4451848"/>
                <a:ext cx="6480" cy="120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40930D-59BB-8F48-8804-47FCE2B400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65891" y="4436368"/>
                  <a:ext cx="38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391458-13AD-504C-B4AF-4EEDB354B4DD}"/>
                    </a:ext>
                  </a:extLst>
                </p14:cNvPr>
                <p14:cNvContentPartPr/>
                <p14:nvPr/>
              </p14:nvContentPartPr>
              <p14:xfrm>
                <a:off x="8254642" y="4442848"/>
                <a:ext cx="105480" cy="150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C391458-13AD-504C-B4AF-4EEDB354B4D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39162" y="4427368"/>
                  <a:ext cx="136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681ADD-9889-5C40-94C4-1E6460D20EB5}"/>
                    </a:ext>
                  </a:extLst>
                </p14:cNvPr>
                <p14:cNvContentPartPr/>
                <p14:nvPr/>
              </p14:nvContentPartPr>
              <p14:xfrm>
                <a:off x="8417002" y="4427728"/>
                <a:ext cx="309960" cy="430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681ADD-9889-5C40-94C4-1E6460D20E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01522" y="4412248"/>
                  <a:ext cx="3405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9894291-8C16-5F40-B68A-AF94762930A6}"/>
                    </a:ext>
                  </a:extLst>
                </p14:cNvPr>
                <p14:cNvContentPartPr/>
                <p14:nvPr/>
              </p14:nvContentPartPr>
              <p14:xfrm>
                <a:off x="8561002" y="4683328"/>
                <a:ext cx="24480" cy="15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9894291-8C16-5F40-B68A-AF94762930A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45522" y="4667848"/>
                  <a:ext cx="55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BFF967D-02D2-3D40-96C8-BAB3477D8B86}"/>
                    </a:ext>
                  </a:extLst>
                </p14:cNvPr>
                <p14:cNvContentPartPr/>
                <p14:nvPr/>
              </p14:nvContentPartPr>
              <p14:xfrm>
                <a:off x="8329522" y="4322608"/>
                <a:ext cx="54360" cy="6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BFF967D-02D2-3D40-96C8-BAB3477D8B8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14042" y="4307128"/>
                  <a:ext cx="849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8D2AF77-6B7A-564D-88C7-9AAA5828A916}"/>
              </a:ext>
            </a:extLst>
          </p:cNvPr>
          <p:cNvGrpSpPr/>
          <p:nvPr/>
        </p:nvGrpSpPr>
        <p:grpSpPr>
          <a:xfrm>
            <a:off x="9084711" y="4268608"/>
            <a:ext cx="1322640" cy="442080"/>
            <a:chOff x="9084711" y="4268608"/>
            <a:chExt cx="1322640" cy="44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D7CA67C-3E03-1F49-BED7-39BF44323674}"/>
                    </a:ext>
                  </a:extLst>
                </p14:cNvPr>
                <p14:cNvContentPartPr/>
                <p14:nvPr/>
              </p14:nvContentPartPr>
              <p14:xfrm>
                <a:off x="9084711" y="4394608"/>
                <a:ext cx="123120" cy="180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D7CA67C-3E03-1F49-BED7-39BF443236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69231" y="4379128"/>
                  <a:ext cx="153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B2826A-44A0-7142-84C9-3B16106847A5}"/>
                    </a:ext>
                  </a:extLst>
                </p14:cNvPr>
                <p14:cNvContentPartPr/>
                <p14:nvPr/>
              </p14:nvContentPartPr>
              <p14:xfrm>
                <a:off x="9234471" y="4430968"/>
                <a:ext cx="114480" cy="170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B2826A-44A0-7142-84C9-3B16106847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18991" y="4415488"/>
                  <a:ext cx="1450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80A9F5-1D8D-E144-A541-BDD67F88548B}"/>
                    </a:ext>
                  </a:extLst>
                </p14:cNvPr>
                <p14:cNvContentPartPr/>
                <p14:nvPr/>
              </p14:nvContentPartPr>
              <p14:xfrm>
                <a:off x="9427071" y="4391728"/>
                <a:ext cx="201600" cy="225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80A9F5-1D8D-E144-A541-BDD67F8854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11591" y="4376273"/>
                  <a:ext cx="232200" cy="256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4C5904-4A46-C144-9753-4F00CF7BB64D}"/>
                    </a:ext>
                  </a:extLst>
                </p14:cNvPr>
                <p14:cNvContentPartPr/>
                <p14:nvPr/>
              </p14:nvContentPartPr>
              <p14:xfrm>
                <a:off x="9646311" y="4457968"/>
                <a:ext cx="120600" cy="186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4C5904-4A46-C144-9753-4F00CF7BB6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30831" y="4442488"/>
                  <a:ext cx="151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C1EBCF6-EE59-084C-9AFF-627876A1C2FB}"/>
                    </a:ext>
                  </a:extLst>
                </p14:cNvPr>
                <p14:cNvContentPartPr/>
                <p14:nvPr/>
              </p14:nvContentPartPr>
              <p14:xfrm>
                <a:off x="9790671" y="4451848"/>
                <a:ext cx="75600" cy="189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C1EBCF6-EE59-084C-9AFF-627876A1C2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75191" y="4436397"/>
                  <a:ext cx="106200" cy="219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EBEADE-B13B-D545-9DC5-22885B8FF26E}"/>
                    </a:ext>
                  </a:extLst>
                </p14:cNvPr>
                <p14:cNvContentPartPr/>
                <p14:nvPr/>
              </p14:nvContentPartPr>
              <p14:xfrm>
                <a:off x="9796791" y="4493968"/>
                <a:ext cx="81360" cy="36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EBEADE-B13B-D545-9DC5-22885B8FF2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81379" y="4478641"/>
                  <a:ext cx="111825" cy="6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203B8D5-C62E-C247-BF1F-D21D79C2C453}"/>
                    </a:ext>
                  </a:extLst>
                </p14:cNvPr>
                <p14:cNvContentPartPr/>
                <p14:nvPr/>
              </p14:nvContentPartPr>
              <p14:xfrm>
                <a:off x="9973911" y="4466968"/>
                <a:ext cx="81360" cy="210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203B8D5-C62E-C247-BF1F-D21D79C2C4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58431" y="4451488"/>
                  <a:ext cx="111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E375EFF-3C41-AB41-B891-6649614FCA2A}"/>
                    </a:ext>
                  </a:extLst>
                </p14:cNvPr>
                <p14:cNvContentPartPr/>
                <p14:nvPr/>
              </p14:nvContentPartPr>
              <p14:xfrm>
                <a:off x="10079391" y="4511968"/>
                <a:ext cx="78480" cy="141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E375EFF-3C41-AB41-B891-6649614FCA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63911" y="4496488"/>
                  <a:ext cx="109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CB4132F-9FD7-1842-BE70-C9B6D6DA7C8C}"/>
                    </a:ext>
                  </a:extLst>
                </p14:cNvPr>
                <p14:cNvContentPartPr/>
                <p14:nvPr/>
              </p14:nvContentPartPr>
              <p14:xfrm>
                <a:off x="10217631" y="4505848"/>
                <a:ext cx="189720" cy="204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CB4132F-9FD7-1842-BE70-C9B6D6DA7C8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02151" y="4490368"/>
                  <a:ext cx="220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10AC0B-4C57-1A49-ADCE-541E9C4C8549}"/>
                    </a:ext>
                  </a:extLst>
                </p14:cNvPr>
                <p14:cNvContentPartPr/>
                <p14:nvPr/>
              </p14:nvContentPartPr>
              <p14:xfrm>
                <a:off x="10238511" y="4268608"/>
                <a:ext cx="3240" cy="15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10AC0B-4C57-1A49-ADCE-541E9C4C854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23031" y="4253128"/>
                  <a:ext cx="338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22DCB01-9290-2446-BB4B-5342B5224750}"/>
              </a:ext>
            </a:extLst>
          </p:cNvPr>
          <p:cNvGrpSpPr/>
          <p:nvPr/>
        </p:nvGrpSpPr>
        <p:grpSpPr>
          <a:xfrm>
            <a:off x="8158431" y="5120728"/>
            <a:ext cx="956160" cy="271800"/>
            <a:chOff x="8158431" y="5120728"/>
            <a:chExt cx="95616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4CBC0B0-982D-A74D-8F77-584D0AC24C35}"/>
                    </a:ext>
                  </a:extLst>
                </p14:cNvPr>
                <p14:cNvContentPartPr/>
                <p14:nvPr/>
              </p14:nvContentPartPr>
              <p14:xfrm>
                <a:off x="8158431" y="5122168"/>
                <a:ext cx="108720" cy="138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4CBC0B0-982D-A74D-8F77-584D0AC24C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42951" y="5106688"/>
                  <a:ext cx="139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6FBD105-4A73-4A43-8190-4C0B49AFD656}"/>
                    </a:ext>
                  </a:extLst>
                </p14:cNvPr>
                <p14:cNvContentPartPr/>
                <p14:nvPr/>
              </p14:nvContentPartPr>
              <p14:xfrm>
                <a:off x="8305671" y="5141968"/>
                <a:ext cx="45360" cy="124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6FBD105-4A73-4A43-8190-4C0B49AFD6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90313" y="5126488"/>
                  <a:ext cx="75719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1C187E-20AF-5249-AD57-17E58B916A9A}"/>
                    </a:ext>
                  </a:extLst>
                </p14:cNvPr>
                <p14:cNvContentPartPr/>
                <p14:nvPr/>
              </p14:nvContentPartPr>
              <p14:xfrm>
                <a:off x="8275431" y="5177968"/>
                <a:ext cx="93600" cy="70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1C187E-20AF-5249-AD57-17E58B916A9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59951" y="5162409"/>
                  <a:ext cx="124200" cy="1016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7D695D-ABE3-F44E-B7CC-30EE8FB36E35}"/>
                    </a:ext>
                  </a:extLst>
                </p14:cNvPr>
                <p14:cNvContentPartPr/>
                <p14:nvPr/>
              </p14:nvContentPartPr>
              <p14:xfrm>
                <a:off x="8464791" y="5158168"/>
                <a:ext cx="141480" cy="102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7D695D-ABE3-F44E-B7CC-30EE8FB36E3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49311" y="5142688"/>
                  <a:ext cx="172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7F2084C-5142-0449-996E-8555A755CDD4}"/>
                    </a:ext>
                  </a:extLst>
                </p14:cNvPr>
                <p14:cNvContentPartPr/>
                <p14:nvPr/>
              </p14:nvContentPartPr>
              <p14:xfrm>
                <a:off x="8624271" y="5149168"/>
                <a:ext cx="303840" cy="243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7F2084C-5142-0449-996E-8555A755CD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08791" y="5133688"/>
                  <a:ext cx="3344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D8D6DA-9409-0443-816B-CE66956142E5}"/>
                    </a:ext>
                  </a:extLst>
                </p14:cNvPr>
                <p14:cNvContentPartPr/>
                <p14:nvPr/>
              </p14:nvContentPartPr>
              <p14:xfrm>
                <a:off x="8975991" y="5120728"/>
                <a:ext cx="138600" cy="209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D8D6DA-9409-0443-816B-CE66956142E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60551" y="5105248"/>
                  <a:ext cx="169121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6A42BC6-F1BA-BD46-9635-9D6D225039CE}"/>
              </a:ext>
            </a:extLst>
          </p:cNvPr>
          <p:cNvGrpSpPr/>
          <p:nvPr/>
        </p:nvGrpSpPr>
        <p:grpSpPr>
          <a:xfrm>
            <a:off x="9409071" y="5173648"/>
            <a:ext cx="258840" cy="168480"/>
            <a:chOff x="9409071" y="5173648"/>
            <a:chExt cx="258840" cy="16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B4958D-6ACD-5D4B-AD1D-860995293251}"/>
                    </a:ext>
                  </a:extLst>
                </p14:cNvPr>
                <p14:cNvContentPartPr/>
                <p14:nvPr/>
              </p14:nvContentPartPr>
              <p14:xfrm>
                <a:off x="9409071" y="5173648"/>
                <a:ext cx="99360" cy="123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B4958D-6ACD-5D4B-AD1D-8609952932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93535" y="5158213"/>
                  <a:ext cx="130071" cy="1536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78FF3B2-7B82-6848-930C-FB5A3AD81AD9}"/>
                    </a:ext>
                  </a:extLst>
                </p14:cNvPr>
                <p14:cNvContentPartPr/>
                <p14:nvPr/>
              </p14:nvContentPartPr>
              <p14:xfrm>
                <a:off x="9517071" y="5179408"/>
                <a:ext cx="150840" cy="162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78FF3B2-7B82-6848-930C-FB5A3AD81A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01554" y="5163928"/>
                  <a:ext cx="181513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DA355D-82B7-4C47-A941-B71010C031A3}"/>
              </a:ext>
            </a:extLst>
          </p:cNvPr>
          <p:cNvGrpSpPr/>
          <p:nvPr/>
        </p:nvGrpSpPr>
        <p:grpSpPr>
          <a:xfrm>
            <a:off x="10031151" y="5139088"/>
            <a:ext cx="469080" cy="223920"/>
            <a:chOff x="10031151" y="5139088"/>
            <a:chExt cx="46908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531CA63-631D-094E-AE08-67C4EA850C3D}"/>
                    </a:ext>
                  </a:extLst>
                </p14:cNvPr>
                <p14:cNvContentPartPr/>
                <p14:nvPr/>
              </p14:nvContentPartPr>
              <p14:xfrm>
                <a:off x="10031151" y="5149888"/>
                <a:ext cx="331200" cy="173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531CA63-631D-094E-AE08-67C4EA850C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15671" y="5134408"/>
                  <a:ext cx="361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88C367E-6D12-B042-8F49-CC671D50070A}"/>
                    </a:ext>
                  </a:extLst>
                </p14:cNvPr>
                <p14:cNvContentPartPr/>
                <p14:nvPr/>
              </p14:nvContentPartPr>
              <p14:xfrm>
                <a:off x="10280631" y="5197408"/>
                <a:ext cx="96480" cy="135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88C367E-6D12-B042-8F49-CC671D5007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5151" y="5181928"/>
                  <a:ext cx="127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AD3EE8-F094-2D47-9CF8-D31B2B931491}"/>
                    </a:ext>
                  </a:extLst>
                </p14:cNvPr>
                <p14:cNvContentPartPr/>
                <p14:nvPr/>
              </p14:nvContentPartPr>
              <p14:xfrm>
                <a:off x="10427871" y="5139088"/>
                <a:ext cx="18360" cy="223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DAD3EE8-F094-2D47-9CF8-D31B2B9314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12391" y="5123608"/>
                  <a:ext cx="489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261A4CB-040D-EE41-9C4F-59D01636557B}"/>
                    </a:ext>
                  </a:extLst>
                </p14:cNvPr>
                <p14:cNvContentPartPr/>
                <p14:nvPr/>
              </p14:nvContentPartPr>
              <p14:xfrm>
                <a:off x="10433991" y="5212528"/>
                <a:ext cx="66240" cy="14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261A4CB-040D-EE41-9C4F-59D01636557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18511" y="5197048"/>
                  <a:ext cx="9684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56D874-51A6-5C4F-BFD6-377295CF7EC7}"/>
              </a:ext>
            </a:extLst>
          </p:cNvPr>
          <p:cNvGrpSpPr/>
          <p:nvPr/>
        </p:nvGrpSpPr>
        <p:grpSpPr>
          <a:xfrm>
            <a:off x="9329511" y="5516008"/>
            <a:ext cx="657000" cy="261720"/>
            <a:chOff x="9329511" y="5516008"/>
            <a:chExt cx="65700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260721B-0255-2643-8698-E29CFA9C019B}"/>
                    </a:ext>
                  </a:extLst>
                </p14:cNvPr>
                <p14:cNvContentPartPr/>
                <p14:nvPr/>
              </p14:nvContentPartPr>
              <p14:xfrm>
                <a:off x="9329511" y="5582248"/>
                <a:ext cx="154080" cy="13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260721B-0255-2643-8698-E29CFA9C01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14031" y="5566768"/>
                  <a:ext cx="184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13B717-9C67-7848-ABF4-9C7B6E80E1FC}"/>
                    </a:ext>
                  </a:extLst>
                </p14:cNvPr>
                <p14:cNvContentPartPr/>
                <p14:nvPr/>
              </p14:nvContentPartPr>
              <p14:xfrm>
                <a:off x="9547311" y="5576128"/>
                <a:ext cx="27360" cy="171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13B717-9C67-7848-ABF4-9C7B6E80E1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31831" y="5560648"/>
                  <a:ext cx="57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A3E1AEF-11D0-5E43-AECB-6C7C4FABE5C9}"/>
                    </a:ext>
                  </a:extLst>
                </p14:cNvPr>
                <p14:cNvContentPartPr/>
                <p14:nvPr/>
              </p14:nvContentPartPr>
              <p14:xfrm>
                <a:off x="9640191" y="5666128"/>
                <a:ext cx="12240" cy="105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A3E1AEF-11D0-5E43-AECB-6C7C4FABE5C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24711" y="5650648"/>
                  <a:ext cx="42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42991B0-7D15-D84A-9749-12F51904E214}"/>
                    </a:ext>
                  </a:extLst>
                </p14:cNvPr>
                <p14:cNvContentPartPr/>
                <p14:nvPr/>
              </p14:nvContentPartPr>
              <p14:xfrm>
                <a:off x="9718671" y="5616808"/>
                <a:ext cx="150840" cy="160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42991B0-7D15-D84A-9749-12F51904E21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03191" y="5601328"/>
                  <a:ext cx="1814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25C08B0-BFBA-F543-AF52-934FF928F13B}"/>
                    </a:ext>
                  </a:extLst>
                </p14:cNvPr>
                <p14:cNvContentPartPr/>
                <p14:nvPr/>
              </p14:nvContentPartPr>
              <p14:xfrm>
                <a:off x="9883911" y="5654608"/>
                <a:ext cx="102600" cy="117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25C08B0-BFBA-F543-AF52-934FF928F1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68431" y="5639128"/>
                  <a:ext cx="133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93F24A8-E81A-ED46-B984-A643F63E7651}"/>
                    </a:ext>
                  </a:extLst>
                </p14:cNvPr>
                <p14:cNvContentPartPr/>
                <p14:nvPr/>
              </p14:nvContentPartPr>
              <p14:xfrm>
                <a:off x="9793551" y="5516008"/>
                <a:ext cx="13680" cy="15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93F24A8-E81A-ED46-B984-A643F63E765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78071" y="5500528"/>
                  <a:ext cx="44280" cy="4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456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1B12-36FF-694B-A753-3204517B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D639-3BE9-F04C-A976-62FD7F9F0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9ADFE4D-53DB-4D47-8472-D6880B5C7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681037"/>
            <a:ext cx="10016063" cy="563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6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E131-008E-C34B-A32E-B14CFB2F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96D4C0-32E5-6F40-9F1A-3BD443D80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53"/>
            <a:ext cx="10021244" cy="6794894"/>
          </a:xfrm>
        </p:spPr>
      </p:pic>
    </p:spTree>
    <p:extLst>
      <p:ext uri="{BB962C8B-B14F-4D97-AF65-F5344CB8AC3E}">
        <p14:creationId xmlns:p14="http://schemas.microsoft.com/office/powerpoint/2010/main" val="26986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C8EA6F9-AE21-4745-9BAD-C7BFF1914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15717"/>
              </p:ext>
            </p:extLst>
          </p:nvPr>
        </p:nvGraphicFramePr>
        <p:xfrm>
          <a:off x="1802957" y="441330"/>
          <a:ext cx="6726120" cy="59753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6306">
                  <a:extLst>
                    <a:ext uri="{9D8B030D-6E8A-4147-A177-3AD203B41FA5}">
                      <a16:colId xmlns:a16="http://schemas.microsoft.com/office/drawing/2014/main" val="4155877573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4058022734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3893734908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749405342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3343721722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888114480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705756707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131802991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4004564337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127890619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4287740340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3565929843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1322073931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1075645905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052348304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380050245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602964217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920694802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396337802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1305249301"/>
                    </a:ext>
                  </a:extLst>
                </a:gridCol>
              </a:tblGrid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87195584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97134791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56451666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67388321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02323114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12919467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43494705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54728543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9203522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97253417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56757460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23958229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58391640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361443377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988633164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502827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5040613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4535722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54285223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563326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C03836-0028-784E-A58B-D0BE3F0058EE}"/>
                  </a:ext>
                </a:extLst>
              </p14:cNvPr>
              <p14:cNvContentPartPr/>
              <p14:nvPr/>
            </p14:nvContentPartPr>
            <p14:xfrm>
              <a:off x="1653128" y="4480708"/>
              <a:ext cx="104400" cy="1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C03836-0028-784E-A58B-D0BE3F005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7648" y="4464876"/>
                <a:ext cx="135000" cy="47495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6C915C0-B1F6-6941-B997-233F9F68BDBA}"/>
              </a:ext>
            </a:extLst>
          </p:cNvPr>
          <p:cNvGrpSpPr/>
          <p:nvPr/>
        </p:nvGrpSpPr>
        <p:grpSpPr>
          <a:xfrm>
            <a:off x="646928" y="4236988"/>
            <a:ext cx="1106640" cy="574200"/>
            <a:chOff x="646928" y="4236988"/>
            <a:chExt cx="1106640" cy="57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48DB99-7873-5749-9EFF-FDBFFBC0485A}"/>
                    </a:ext>
                  </a:extLst>
                </p14:cNvPr>
                <p14:cNvContentPartPr/>
                <p14:nvPr/>
              </p14:nvContentPartPr>
              <p14:xfrm>
                <a:off x="778688" y="4406188"/>
                <a:ext cx="94680" cy="187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48DB99-7873-5749-9EFF-FDBFFBC048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3208" y="4390708"/>
                  <a:ext cx="1252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F0DF00-9B43-1A48-83A9-7541046C6EDC}"/>
                    </a:ext>
                  </a:extLst>
                </p14:cNvPr>
                <p14:cNvContentPartPr/>
                <p14:nvPr/>
              </p14:nvContentPartPr>
              <p14:xfrm>
                <a:off x="888488" y="4463428"/>
                <a:ext cx="61200" cy="151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F0DF00-9B43-1A48-83A9-7541046C6E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3008" y="4447948"/>
                  <a:ext cx="91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5BF515-A827-4D42-9DC1-3042A896E549}"/>
                    </a:ext>
                  </a:extLst>
                </p14:cNvPr>
                <p14:cNvContentPartPr/>
                <p14:nvPr/>
              </p14:nvContentPartPr>
              <p14:xfrm>
                <a:off x="982808" y="4467028"/>
                <a:ext cx="98640" cy="157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5BF515-A827-4D42-9DC1-3042A896E5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7328" y="4451548"/>
                  <a:ext cx="129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2E62AC0-894C-CD41-9D7C-CD085B05F461}"/>
                    </a:ext>
                  </a:extLst>
                </p14:cNvPr>
                <p14:cNvContentPartPr/>
                <p14:nvPr/>
              </p14:nvContentPartPr>
              <p14:xfrm>
                <a:off x="1100888" y="4463068"/>
                <a:ext cx="55440" cy="157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2E62AC0-894C-CD41-9D7C-CD085B05F4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5408" y="4447588"/>
                  <a:ext cx="86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B697FB9-DDCF-C04F-ABB3-D6BA353131DA}"/>
                    </a:ext>
                  </a:extLst>
                </p14:cNvPr>
                <p14:cNvContentPartPr/>
                <p14:nvPr/>
              </p14:nvContentPartPr>
              <p14:xfrm>
                <a:off x="1179368" y="4472788"/>
                <a:ext cx="69120" cy="133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B697FB9-DDCF-C04F-ABB3-D6BA353131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3888" y="4457308"/>
                  <a:ext cx="99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B30BC34-CEA7-5940-B9D1-88A390765DB8}"/>
                    </a:ext>
                  </a:extLst>
                </p14:cNvPr>
                <p14:cNvContentPartPr/>
                <p14:nvPr/>
              </p14:nvContentPartPr>
              <p14:xfrm>
                <a:off x="1256048" y="4467028"/>
                <a:ext cx="77040" cy="131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B30BC34-CEA7-5940-B9D1-88A390765D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0568" y="4451590"/>
                  <a:ext cx="107640" cy="1622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B0CC53-8C42-E041-9D0F-C12AE8DF1C77}"/>
                    </a:ext>
                  </a:extLst>
                </p14:cNvPr>
                <p14:cNvContentPartPr/>
                <p14:nvPr/>
              </p14:nvContentPartPr>
              <p14:xfrm>
                <a:off x="1203128" y="4351108"/>
                <a:ext cx="20160" cy="6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B0CC53-8C42-E041-9D0F-C12AE8DF1C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87648" y="4336488"/>
                  <a:ext cx="50760" cy="35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2F9C699-65DF-1242-9451-7DDE20AF0E68}"/>
                    </a:ext>
                  </a:extLst>
                </p14:cNvPr>
                <p14:cNvContentPartPr/>
                <p14:nvPr/>
              </p14:nvContentPartPr>
              <p14:xfrm>
                <a:off x="656648" y="4236988"/>
                <a:ext cx="757080" cy="33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2F9C699-65DF-1242-9451-7DDE20AF0E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6128" y="4216247"/>
                  <a:ext cx="797760" cy="74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3FF647E-EBA8-CA46-908D-E0101101BC8E}"/>
                    </a:ext>
                  </a:extLst>
                </p14:cNvPr>
                <p14:cNvContentPartPr/>
                <p14:nvPr/>
              </p14:nvContentPartPr>
              <p14:xfrm>
                <a:off x="1444688" y="4272268"/>
                <a:ext cx="67320" cy="517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3FF647E-EBA8-CA46-908D-E0101101BC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24168" y="4251748"/>
                  <a:ext cx="10800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08C463-6EAE-F04C-B6B1-3C420F43704D}"/>
                    </a:ext>
                  </a:extLst>
                </p14:cNvPr>
                <p14:cNvContentPartPr/>
                <p14:nvPr/>
              </p14:nvContentPartPr>
              <p14:xfrm>
                <a:off x="839528" y="4783468"/>
                <a:ext cx="646920" cy="6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08C463-6EAE-F04C-B6B1-3C420F4370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9019" y="4762948"/>
                  <a:ext cx="687577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63907C-306E-5845-851F-0526FE2B0847}"/>
                    </a:ext>
                  </a:extLst>
                </p14:cNvPr>
                <p14:cNvContentPartPr/>
                <p14:nvPr/>
              </p14:nvContentPartPr>
              <p14:xfrm>
                <a:off x="705968" y="4779508"/>
                <a:ext cx="136080" cy="10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63907C-306E-5845-851F-0526FE2B08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5448" y="4758988"/>
                  <a:ext cx="176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68E3C8-AF3B-8C47-9494-2184DD283999}"/>
                    </a:ext>
                  </a:extLst>
                </p14:cNvPr>
                <p14:cNvContentPartPr/>
                <p14:nvPr/>
              </p14:nvContentPartPr>
              <p14:xfrm>
                <a:off x="646928" y="4262548"/>
                <a:ext cx="35640" cy="548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68E3C8-AF3B-8C47-9494-2184DD2839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6613" y="4242028"/>
                  <a:ext cx="75913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437D781-CEC1-6D4A-9BB0-299473FB2D2E}"/>
                    </a:ext>
                  </a:extLst>
                </p14:cNvPr>
                <p14:cNvContentPartPr/>
                <p14:nvPr/>
              </p14:nvContentPartPr>
              <p14:xfrm>
                <a:off x="1482128" y="4498348"/>
                <a:ext cx="271440" cy="16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437D781-CEC1-6D4A-9BB0-299473FB2D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61608" y="4477828"/>
                  <a:ext cx="312120" cy="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DBE3F07-1DAF-CD4B-BD87-2F5AF5C8F268}"/>
                  </a:ext>
                </a:extLst>
              </p14:cNvPr>
              <p14:cNvContentPartPr/>
              <p14:nvPr/>
            </p14:nvContentPartPr>
            <p14:xfrm>
              <a:off x="1545668" y="2379092"/>
              <a:ext cx="219960" cy="13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DBE3F07-1DAF-CD4B-BD87-2F5AF5C8F26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30188" y="2363612"/>
                <a:ext cx="25056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64C0910A-D5D8-8842-B0CB-E212232E35AE}"/>
              </a:ext>
            </a:extLst>
          </p:cNvPr>
          <p:cNvGrpSpPr/>
          <p:nvPr/>
        </p:nvGrpSpPr>
        <p:grpSpPr>
          <a:xfrm>
            <a:off x="568628" y="2193332"/>
            <a:ext cx="1011600" cy="538920"/>
            <a:chOff x="568628" y="2193332"/>
            <a:chExt cx="1011600" cy="53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AD7671-3044-0A4A-84E1-EF6CABDB3762}"/>
                    </a:ext>
                  </a:extLst>
                </p14:cNvPr>
                <p14:cNvContentPartPr/>
                <p14:nvPr/>
              </p14:nvContentPartPr>
              <p14:xfrm>
                <a:off x="719828" y="2276852"/>
                <a:ext cx="128520" cy="308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AD7671-3044-0A4A-84E1-EF6CABDB37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4348" y="2261372"/>
                  <a:ext cx="1591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6926474-D379-5944-8B6B-805D098D2900}"/>
                    </a:ext>
                  </a:extLst>
                </p14:cNvPr>
                <p14:cNvContentPartPr/>
                <p14:nvPr/>
              </p14:nvContentPartPr>
              <p14:xfrm>
                <a:off x="851228" y="2460092"/>
                <a:ext cx="83520" cy="125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926474-D379-5944-8B6B-805D098D29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5748" y="2444612"/>
                  <a:ext cx="1141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EA70CA-A348-7544-B5CE-FF6D20D2DE90}"/>
                    </a:ext>
                  </a:extLst>
                </p14:cNvPr>
                <p14:cNvContentPartPr/>
                <p14:nvPr/>
              </p14:nvContentPartPr>
              <p14:xfrm>
                <a:off x="947348" y="2465132"/>
                <a:ext cx="91800" cy="10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EA70CA-A348-7544-B5CE-FF6D20D2DE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1868" y="2449652"/>
                  <a:ext cx="122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772AA20-98B8-6648-8D92-C061959F223B}"/>
                    </a:ext>
                  </a:extLst>
                </p14:cNvPr>
                <p14:cNvContentPartPr/>
                <p14:nvPr/>
              </p14:nvContentPartPr>
              <p14:xfrm>
                <a:off x="1054268" y="2440652"/>
                <a:ext cx="107640" cy="131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772AA20-98B8-6648-8D92-C061959F223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8788" y="2425172"/>
                  <a:ext cx="138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C0C9A7B-C49C-0445-9ED5-8FC87707764C}"/>
                    </a:ext>
                  </a:extLst>
                </p14:cNvPr>
                <p14:cNvContentPartPr/>
                <p14:nvPr/>
              </p14:nvContentPartPr>
              <p14:xfrm>
                <a:off x="1180268" y="2501852"/>
                <a:ext cx="86040" cy="83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C0C9A7B-C49C-0445-9ED5-8FC8770776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64788" y="2486438"/>
                  <a:ext cx="116640" cy="1143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BC9E8A-FA09-BC4E-8859-0365E1355DE4}"/>
                    </a:ext>
                  </a:extLst>
                </p14:cNvPr>
                <p14:cNvContentPartPr/>
                <p14:nvPr/>
              </p14:nvContentPartPr>
              <p14:xfrm>
                <a:off x="1284308" y="2501492"/>
                <a:ext cx="94320" cy="86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BC9E8A-FA09-BC4E-8859-0365E1355D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68828" y="2486012"/>
                  <a:ext cx="124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876677-37CB-F043-AA2D-9DE71D3288A0}"/>
                    </a:ext>
                  </a:extLst>
                </p14:cNvPr>
                <p14:cNvContentPartPr/>
                <p14:nvPr/>
              </p14:nvContentPartPr>
              <p14:xfrm>
                <a:off x="1422908" y="2285132"/>
                <a:ext cx="34200" cy="355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876677-37CB-F043-AA2D-9DE71D3288A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07428" y="2269636"/>
                  <a:ext cx="64800" cy="3863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076B5BE-0246-EA4A-BF04-D9ECE7912085}"/>
                    </a:ext>
                  </a:extLst>
                </p14:cNvPr>
                <p14:cNvContentPartPr/>
                <p14:nvPr/>
              </p14:nvContentPartPr>
              <p14:xfrm>
                <a:off x="568628" y="2193332"/>
                <a:ext cx="844200" cy="538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076B5BE-0246-EA4A-BF04-D9ECE79120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3155" y="2177842"/>
                  <a:ext cx="874787" cy="569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D74D57D-2661-764B-B262-1A0265D1B12E}"/>
                    </a:ext>
                  </a:extLst>
                </p14:cNvPr>
                <p14:cNvContentPartPr/>
                <p14:nvPr/>
              </p14:nvContentPartPr>
              <p14:xfrm>
                <a:off x="1182428" y="2637572"/>
                <a:ext cx="295560" cy="91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D74D57D-2661-764B-B262-1A0265D1B1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6929" y="2622092"/>
                  <a:ext cx="326197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60121A-599C-C049-BFD2-1ACFF2828E5B}"/>
                    </a:ext>
                  </a:extLst>
                </p14:cNvPr>
                <p14:cNvContentPartPr/>
                <p14:nvPr/>
              </p14:nvContentPartPr>
              <p14:xfrm>
                <a:off x="1454228" y="2381612"/>
                <a:ext cx="126000" cy="8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60121A-599C-C049-BFD2-1ACFF2828E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38704" y="2366132"/>
                  <a:ext cx="156688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E7A3804-F379-254F-A527-F829F80B8450}"/>
              </a:ext>
            </a:extLst>
          </p:cNvPr>
          <p:cNvGrpSpPr/>
          <p:nvPr/>
        </p:nvGrpSpPr>
        <p:grpSpPr>
          <a:xfrm>
            <a:off x="5928826" y="0"/>
            <a:ext cx="731880" cy="429840"/>
            <a:chOff x="5928826" y="0"/>
            <a:chExt cx="731880" cy="4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C1F158A-D924-044F-AA89-2011920E3890}"/>
                    </a:ext>
                  </a:extLst>
                </p14:cNvPr>
                <p14:cNvContentPartPr/>
                <p14:nvPr/>
              </p14:nvContentPartPr>
              <p14:xfrm>
                <a:off x="5968066" y="63720"/>
                <a:ext cx="126000" cy="180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C1F158A-D924-044F-AA89-2011920E389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52586" y="48240"/>
                  <a:ext cx="156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6D1E83-FA56-8542-91F0-4B684CCE0C8F}"/>
                    </a:ext>
                  </a:extLst>
                </p14:cNvPr>
                <p14:cNvContentPartPr/>
                <p14:nvPr/>
              </p14:nvContentPartPr>
              <p14:xfrm>
                <a:off x="6119986" y="148680"/>
                <a:ext cx="120240" cy="106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6D1E83-FA56-8542-91F0-4B684CCE0C8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04506" y="133200"/>
                  <a:ext cx="150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8AB3E3-4744-7D4D-8C56-EF754D28FB9F}"/>
                    </a:ext>
                  </a:extLst>
                </p14:cNvPr>
                <p14:cNvContentPartPr/>
                <p14:nvPr/>
              </p14:nvContentPartPr>
              <p14:xfrm>
                <a:off x="6251386" y="115920"/>
                <a:ext cx="131760" cy="154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8AB3E3-4744-7D4D-8C56-EF754D28FB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35906" y="100440"/>
                  <a:ext cx="162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27CED2F-BE36-5746-93D8-4ABF86B28B35}"/>
                    </a:ext>
                  </a:extLst>
                </p14:cNvPr>
                <p14:cNvContentPartPr/>
                <p14:nvPr/>
              </p14:nvContentPartPr>
              <p14:xfrm>
                <a:off x="6405106" y="167400"/>
                <a:ext cx="54720" cy="99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27CED2F-BE36-5746-93D8-4ABF86B28B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89626" y="151920"/>
                  <a:ext cx="85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D4CCB3-41AA-2D49-A3BC-191BC18CE49C}"/>
                    </a:ext>
                  </a:extLst>
                </p14:cNvPr>
                <p14:cNvContentPartPr/>
                <p14:nvPr/>
              </p14:nvContentPartPr>
              <p14:xfrm>
                <a:off x="6416266" y="108720"/>
                <a:ext cx="3960" cy="2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D4CCB3-41AA-2D49-A3BC-191BC18CE49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00786" y="93240"/>
                  <a:ext cx="34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8B0E586-5A01-0747-AAA4-8223F48EE801}"/>
                    </a:ext>
                  </a:extLst>
                </p14:cNvPr>
                <p14:cNvContentPartPr/>
                <p14:nvPr/>
              </p14:nvContentPartPr>
              <p14:xfrm>
                <a:off x="6479986" y="167040"/>
                <a:ext cx="93960" cy="113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8B0E586-5A01-0747-AAA4-8223F48EE8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64506" y="151560"/>
                  <a:ext cx="124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9B5026-CC2A-7541-AE41-88C6BE17F1B6}"/>
                    </a:ext>
                  </a:extLst>
                </p14:cNvPr>
                <p14:cNvContentPartPr/>
                <p14:nvPr/>
              </p14:nvContentPartPr>
              <p14:xfrm>
                <a:off x="5928826" y="0"/>
                <a:ext cx="731880" cy="367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9B5026-CC2A-7541-AE41-88C6BE17F1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13346" y="-15465"/>
                  <a:ext cx="762480" cy="3984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38CEEF-7428-5B45-9A02-90339C222981}"/>
                    </a:ext>
                  </a:extLst>
                </p14:cNvPr>
                <p14:cNvContentPartPr/>
                <p14:nvPr/>
              </p14:nvContentPartPr>
              <p14:xfrm>
                <a:off x="6281266" y="352080"/>
                <a:ext cx="7920" cy="77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38CEEF-7428-5B45-9A02-90339C22298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65786" y="336600"/>
                  <a:ext cx="3852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DDC9E17-4FED-764F-B3F2-1691122652C5}"/>
                  </a:ext>
                </a:extLst>
              </p14:cNvPr>
              <p14:cNvContentPartPr/>
              <p14:nvPr/>
            </p14:nvContentPartPr>
            <p14:xfrm>
              <a:off x="8610589" y="2173172"/>
              <a:ext cx="1520280" cy="606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DDC9E17-4FED-764F-B3F2-1691122652C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95109" y="2157701"/>
                <a:ext cx="1550880" cy="637542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52A8B7FE-1DAA-214A-BEFE-129B93703164}"/>
              </a:ext>
            </a:extLst>
          </p:cNvPr>
          <p:cNvGrpSpPr/>
          <p:nvPr/>
        </p:nvGrpSpPr>
        <p:grpSpPr>
          <a:xfrm>
            <a:off x="8542909" y="2244452"/>
            <a:ext cx="1505160" cy="387360"/>
            <a:chOff x="8542909" y="2244452"/>
            <a:chExt cx="150516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0683D62-6749-9F44-AA3F-FD96888B51F0}"/>
                    </a:ext>
                  </a:extLst>
                </p14:cNvPr>
                <p14:cNvContentPartPr/>
                <p14:nvPr/>
              </p14:nvContentPartPr>
              <p14:xfrm>
                <a:off x="8660629" y="2244452"/>
                <a:ext cx="206640" cy="320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0683D62-6749-9F44-AA3F-FD96888B51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5149" y="2228972"/>
                  <a:ext cx="2372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6A9B89-3BFA-184F-8EA1-982A8A62A1AB}"/>
                    </a:ext>
                  </a:extLst>
                </p14:cNvPr>
                <p14:cNvContentPartPr/>
                <p14:nvPr/>
              </p14:nvContentPartPr>
              <p14:xfrm>
                <a:off x="8743429" y="2442812"/>
                <a:ext cx="84960" cy="2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6A9B89-3BFA-184F-8EA1-982A8A62A1A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28014" y="2429543"/>
                  <a:ext cx="115431" cy="28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D81B6B-5DE2-FE4A-935A-BCDE2690B07F}"/>
                    </a:ext>
                  </a:extLst>
                </p14:cNvPr>
                <p14:cNvContentPartPr/>
                <p14:nvPr/>
              </p14:nvContentPartPr>
              <p14:xfrm>
                <a:off x="8905069" y="2402492"/>
                <a:ext cx="243000" cy="176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D81B6B-5DE2-FE4A-935A-BCDE2690B07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89589" y="2387012"/>
                  <a:ext cx="273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B19E817-2FF1-0541-9EDC-7B85A621762F}"/>
                    </a:ext>
                  </a:extLst>
                </p14:cNvPr>
                <p14:cNvContentPartPr/>
                <p14:nvPr/>
              </p14:nvContentPartPr>
              <p14:xfrm>
                <a:off x="9165349" y="2402492"/>
                <a:ext cx="119880" cy="175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B19E817-2FF1-0541-9EDC-7B85A621762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49869" y="2387012"/>
                  <a:ext cx="150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407CEAA-1E26-F949-B572-20CE139AE4BC}"/>
                    </a:ext>
                  </a:extLst>
                </p14:cNvPr>
                <p14:cNvContentPartPr/>
                <p14:nvPr/>
              </p14:nvContentPartPr>
              <p14:xfrm>
                <a:off x="9148069" y="2441012"/>
                <a:ext cx="104400" cy="19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407CEAA-1E26-F949-B572-20CE139AE4B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32589" y="2425532"/>
                  <a:ext cx="135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084487-DF23-A24F-B332-D9A80F2BF5CB}"/>
                    </a:ext>
                  </a:extLst>
                </p14:cNvPr>
                <p14:cNvContentPartPr/>
                <p14:nvPr/>
              </p14:nvContentPartPr>
              <p14:xfrm>
                <a:off x="9288469" y="2421932"/>
                <a:ext cx="110160" cy="150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084487-DF23-A24F-B332-D9A80F2BF5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72989" y="2406452"/>
                  <a:ext cx="140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F7707D-8060-024A-A383-584C2C642BF4}"/>
                    </a:ext>
                  </a:extLst>
                </p14:cNvPr>
                <p14:cNvContentPartPr/>
                <p14:nvPr/>
              </p14:nvContentPartPr>
              <p14:xfrm>
                <a:off x="9392509" y="2444612"/>
                <a:ext cx="71640" cy="120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8F7707D-8060-024A-A383-584C2C642BF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77029" y="2429132"/>
                  <a:ext cx="102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37E115-707C-5247-BF38-7D25A98BC2CC}"/>
                    </a:ext>
                  </a:extLst>
                </p14:cNvPr>
                <p14:cNvContentPartPr/>
                <p14:nvPr/>
              </p14:nvContentPartPr>
              <p14:xfrm>
                <a:off x="9473509" y="2410052"/>
                <a:ext cx="148680" cy="184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37E115-707C-5247-BF38-7D25A98BC2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58029" y="2394572"/>
                  <a:ext cx="179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B6032EC-9264-3045-B22C-5245F9E772F0}"/>
                    </a:ext>
                  </a:extLst>
                </p14:cNvPr>
                <p14:cNvContentPartPr/>
                <p14:nvPr/>
              </p14:nvContentPartPr>
              <p14:xfrm>
                <a:off x="9643069" y="2460092"/>
                <a:ext cx="405000" cy="171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B6032EC-9264-3045-B22C-5245F9E772F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27589" y="2444612"/>
                  <a:ext cx="435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19BA408-524C-2B4E-8DF9-BAC1E950F74A}"/>
                    </a:ext>
                  </a:extLst>
                </p14:cNvPr>
                <p14:cNvContentPartPr/>
                <p14:nvPr/>
              </p14:nvContentPartPr>
              <p14:xfrm>
                <a:off x="8542909" y="2406092"/>
                <a:ext cx="94680" cy="29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19BA408-524C-2B4E-8DF9-BAC1E950F74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27429" y="2390612"/>
                  <a:ext cx="12528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13E5138-443F-ED42-8914-CB40209CED98}"/>
              </a:ext>
            </a:extLst>
          </p:cNvPr>
          <p:cNvGrpSpPr/>
          <p:nvPr/>
        </p:nvGrpSpPr>
        <p:grpSpPr>
          <a:xfrm>
            <a:off x="8595137" y="4285948"/>
            <a:ext cx="1283040" cy="574200"/>
            <a:chOff x="8595137" y="4285948"/>
            <a:chExt cx="1283040" cy="57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054CBB-9973-F345-A6D7-AF7002066125}"/>
                    </a:ext>
                  </a:extLst>
                </p14:cNvPr>
                <p14:cNvContentPartPr/>
                <p14:nvPr/>
              </p14:nvContentPartPr>
              <p14:xfrm>
                <a:off x="8673977" y="4363348"/>
                <a:ext cx="221760" cy="284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054CBB-9973-F345-A6D7-AF70020661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58522" y="4347888"/>
                  <a:ext cx="252310" cy="314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2F28A55-F86D-C443-83A7-BD71DECD4CEE}"/>
                    </a:ext>
                  </a:extLst>
                </p14:cNvPr>
                <p14:cNvContentPartPr/>
                <p14:nvPr/>
              </p14:nvContentPartPr>
              <p14:xfrm>
                <a:off x="8910857" y="4534348"/>
                <a:ext cx="115920" cy="108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2F28A55-F86D-C443-83A7-BD71DECD4CE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95377" y="4518868"/>
                  <a:ext cx="146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273B24-DAE4-B248-8DAB-F429F537D0FA}"/>
                    </a:ext>
                  </a:extLst>
                </p14:cNvPr>
                <p14:cNvContentPartPr/>
                <p14:nvPr/>
              </p14:nvContentPartPr>
              <p14:xfrm>
                <a:off x="9045857" y="4524988"/>
                <a:ext cx="79200" cy="121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273B24-DAE4-B248-8DAB-F429F537D0F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30377" y="4509508"/>
                  <a:ext cx="109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9C5072-1346-E640-AAEB-8DECA247FA06}"/>
                    </a:ext>
                  </a:extLst>
                </p14:cNvPr>
                <p14:cNvContentPartPr/>
                <p14:nvPr/>
              </p14:nvContentPartPr>
              <p14:xfrm>
                <a:off x="9124697" y="4540108"/>
                <a:ext cx="88920" cy="117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9C5072-1346-E640-AAEB-8DECA247FA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09217" y="4524675"/>
                  <a:ext cx="119520" cy="148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CF487C9-85E6-AE47-806B-6F760AFE0DE1}"/>
                    </a:ext>
                  </a:extLst>
                </p14:cNvPr>
                <p14:cNvContentPartPr/>
                <p14:nvPr/>
              </p14:nvContentPartPr>
              <p14:xfrm>
                <a:off x="9247817" y="4536148"/>
                <a:ext cx="100440" cy="141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CF487C9-85E6-AE47-806B-6F760AFE0D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32337" y="4520668"/>
                  <a:ext cx="131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1F51160-F961-CD44-80D6-ADCCA85B8B2D}"/>
                    </a:ext>
                  </a:extLst>
                </p14:cNvPr>
                <p14:cNvContentPartPr/>
                <p14:nvPr/>
              </p14:nvContentPartPr>
              <p14:xfrm>
                <a:off x="9355817" y="4577908"/>
                <a:ext cx="60120" cy="118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1F51160-F961-CD44-80D6-ADCCA85B8B2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40244" y="4562428"/>
                  <a:ext cx="90904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0B909DB-568F-744C-AD78-7792398FB08E}"/>
                    </a:ext>
                  </a:extLst>
                </p14:cNvPr>
                <p14:cNvContentPartPr/>
                <p14:nvPr/>
              </p14:nvContentPartPr>
              <p14:xfrm>
                <a:off x="9371297" y="4476388"/>
                <a:ext cx="11880" cy="15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0B909DB-568F-744C-AD78-7792398FB08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55817" y="4460908"/>
                  <a:ext cx="42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CBDDFE5-97F1-3A41-B970-E3B18DBFC3AB}"/>
                    </a:ext>
                  </a:extLst>
                </p14:cNvPr>
                <p14:cNvContentPartPr/>
                <p14:nvPr/>
              </p14:nvContentPartPr>
              <p14:xfrm>
                <a:off x="9427097" y="4474588"/>
                <a:ext cx="141120" cy="245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CBDDFE5-97F1-3A41-B970-E3B18DBFC3A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11617" y="4459108"/>
                  <a:ext cx="171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008405-84A3-BB4C-8A8C-9A534CA2DED4}"/>
                    </a:ext>
                  </a:extLst>
                </p14:cNvPr>
                <p14:cNvContentPartPr/>
                <p14:nvPr/>
              </p14:nvContentPartPr>
              <p14:xfrm>
                <a:off x="9579377" y="4587268"/>
                <a:ext cx="79200" cy="117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008405-84A3-BB4C-8A8C-9A534CA2DED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63967" y="4571788"/>
                  <a:ext cx="109662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96601E5-422C-2845-A7D9-5A0CB504F865}"/>
                    </a:ext>
                  </a:extLst>
                </p14:cNvPr>
                <p14:cNvContentPartPr/>
                <p14:nvPr/>
              </p14:nvContentPartPr>
              <p14:xfrm>
                <a:off x="9687017" y="4617148"/>
                <a:ext cx="75600" cy="106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96601E5-422C-2845-A7D9-5A0CB504F8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71463" y="4601668"/>
                  <a:ext cx="106346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E63EA13-8AA3-5948-8341-1F1878A46A0C}"/>
                    </a:ext>
                  </a:extLst>
                </p14:cNvPr>
                <p14:cNvContentPartPr/>
                <p14:nvPr/>
              </p14:nvContentPartPr>
              <p14:xfrm>
                <a:off x="8595137" y="4285948"/>
                <a:ext cx="1283040" cy="574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E63EA13-8AA3-5948-8341-1F1878A46A0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79657" y="4270468"/>
                  <a:ext cx="1313640" cy="60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5E83773-62C2-674D-8ED5-F5F6945526EB}"/>
                  </a:ext>
                </a:extLst>
              </p14:cNvPr>
              <p14:cNvContentPartPr/>
              <p14:nvPr/>
            </p14:nvContentPartPr>
            <p14:xfrm>
              <a:off x="8541137" y="4495828"/>
              <a:ext cx="60120" cy="19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5E83773-62C2-674D-8ED5-F5F6945526E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525657" y="4480348"/>
                <a:ext cx="9072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E53DD610-2344-0146-AF29-BCEB425A69CD}"/>
              </a:ext>
            </a:extLst>
          </p:cNvPr>
          <p:cNvGrpSpPr/>
          <p:nvPr/>
        </p:nvGrpSpPr>
        <p:grpSpPr>
          <a:xfrm>
            <a:off x="3554037" y="6459153"/>
            <a:ext cx="730440" cy="425880"/>
            <a:chOff x="3554037" y="6459153"/>
            <a:chExt cx="730440" cy="42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1C5D4B4-1B03-DF40-8C56-8612CEFDA71C}"/>
                    </a:ext>
                  </a:extLst>
                </p14:cNvPr>
                <p14:cNvContentPartPr/>
                <p14:nvPr/>
              </p14:nvContentPartPr>
              <p14:xfrm>
                <a:off x="3646557" y="6513153"/>
                <a:ext cx="121680" cy="243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1C5D4B4-1B03-DF40-8C56-8612CEFDA7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31077" y="6497696"/>
                  <a:ext cx="152280" cy="2735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F99DB2-FE33-5048-8F9A-99E2F69D216F}"/>
                    </a:ext>
                  </a:extLst>
                </p14:cNvPr>
                <p14:cNvContentPartPr/>
                <p14:nvPr/>
              </p14:nvContentPartPr>
              <p14:xfrm>
                <a:off x="3765717" y="6657873"/>
                <a:ext cx="40680" cy="152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F99DB2-FE33-5048-8F9A-99E2F69D216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50237" y="6642393"/>
                  <a:ext cx="71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B12897-EEEB-9446-905D-31A09B837A25}"/>
                    </a:ext>
                  </a:extLst>
                </p14:cNvPr>
                <p14:cNvContentPartPr/>
                <p14:nvPr/>
              </p14:nvContentPartPr>
              <p14:xfrm>
                <a:off x="3721437" y="6638433"/>
                <a:ext cx="84960" cy="17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DB12897-EEEB-9446-905D-31A09B837A2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5957" y="6622953"/>
                  <a:ext cx="115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709D80-B9F3-594B-ADCA-47166621A543}"/>
                    </a:ext>
                  </a:extLst>
                </p14:cNvPr>
                <p14:cNvContentPartPr/>
                <p14:nvPr/>
              </p14:nvContentPartPr>
              <p14:xfrm>
                <a:off x="3812157" y="6676953"/>
                <a:ext cx="79200" cy="90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709D80-B9F3-594B-ADCA-47166621A54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96747" y="6661473"/>
                  <a:ext cx="109662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45E5DAE-DF59-144A-8B64-143CF654EBF3}"/>
                    </a:ext>
                  </a:extLst>
                </p14:cNvPr>
                <p14:cNvContentPartPr/>
                <p14:nvPr/>
              </p14:nvContentPartPr>
              <p14:xfrm>
                <a:off x="3914037" y="6688473"/>
                <a:ext cx="69840" cy="92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45E5DAE-DF59-144A-8B64-143CF654EBF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98557" y="6672993"/>
                  <a:ext cx="100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ACC648C-22EF-2349-A61F-2346CE33F5B9}"/>
                    </a:ext>
                  </a:extLst>
                </p14:cNvPr>
                <p14:cNvContentPartPr/>
                <p14:nvPr/>
              </p14:nvContentPartPr>
              <p14:xfrm>
                <a:off x="4025997" y="6698553"/>
                <a:ext cx="56160" cy="97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ACC648C-22EF-2349-A61F-2346CE33F5B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10517" y="6683073"/>
                  <a:ext cx="86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A0ABC28-1DC6-F745-89C9-26FC7DE6786A}"/>
                    </a:ext>
                  </a:extLst>
                </p14:cNvPr>
                <p14:cNvContentPartPr/>
                <p14:nvPr/>
              </p14:nvContentPartPr>
              <p14:xfrm>
                <a:off x="4122117" y="6708633"/>
                <a:ext cx="110160" cy="120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A0ABC28-1DC6-F745-89C9-26FC7DE6786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06637" y="6693153"/>
                  <a:ext cx="140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B89B775-C03A-614E-AF59-BCD281C62524}"/>
                    </a:ext>
                  </a:extLst>
                </p14:cNvPr>
                <p14:cNvContentPartPr/>
                <p14:nvPr/>
              </p14:nvContentPartPr>
              <p14:xfrm>
                <a:off x="3554037" y="6459153"/>
                <a:ext cx="730440" cy="425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B89B775-C03A-614E-AF59-BCD281C6252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38557" y="6443686"/>
                  <a:ext cx="761040" cy="45645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CBC005B-86AE-8E49-A9B2-CF424BD0402C}"/>
                  </a:ext>
                </a:extLst>
              </p14:cNvPr>
              <p14:cNvContentPartPr/>
              <p14:nvPr/>
            </p14:nvContentPartPr>
            <p14:xfrm>
              <a:off x="3944997" y="6398673"/>
              <a:ext cx="6120" cy="89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CBC005B-86AE-8E49-A9B2-CF424BD0402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29517" y="6383255"/>
                <a:ext cx="36720" cy="120118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08283CEB-DC83-9D47-8847-3DD272CC46DE}"/>
              </a:ext>
            </a:extLst>
          </p:cNvPr>
          <p:cNvGrpSpPr/>
          <p:nvPr/>
        </p:nvGrpSpPr>
        <p:grpSpPr>
          <a:xfrm>
            <a:off x="1846210" y="6135745"/>
            <a:ext cx="203760" cy="225360"/>
            <a:chOff x="1846210" y="6135745"/>
            <a:chExt cx="20376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D15472E-E994-EF4A-A4A8-71C37B59FE4B}"/>
                    </a:ext>
                  </a:extLst>
                </p14:cNvPr>
                <p14:cNvContentPartPr/>
                <p14:nvPr/>
              </p14:nvContentPartPr>
              <p14:xfrm>
                <a:off x="1850890" y="6140425"/>
                <a:ext cx="89280" cy="66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D15472E-E994-EF4A-A4A8-71C37B59FE4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43330" y="6132865"/>
                  <a:ext cx="104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CAFF5EF-4CB4-1641-85B9-70A4406C1B79}"/>
                    </a:ext>
                  </a:extLst>
                </p14:cNvPr>
                <p14:cNvContentPartPr/>
                <p14:nvPr/>
              </p14:nvContentPartPr>
              <p14:xfrm>
                <a:off x="1950970" y="6158785"/>
                <a:ext cx="41760" cy="43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CAFF5EF-4CB4-1641-85B9-70A4406C1B7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43410" y="6151225"/>
                  <a:ext cx="56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094C64E-0EDB-8746-9322-FE2E9AA94467}"/>
                    </a:ext>
                  </a:extLst>
                </p14:cNvPr>
                <p14:cNvContentPartPr/>
                <p14:nvPr/>
              </p14:nvContentPartPr>
              <p14:xfrm>
                <a:off x="1997050" y="6135745"/>
                <a:ext cx="52920" cy="63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094C64E-0EDB-8746-9322-FE2E9AA9446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89490" y="6128185"/>
                  <a:ext cx="680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52F7CA-7BDC-8846-998F-F73CCBC74416}"/>
                    </a:ext>
                  </a:extLst>
                </p14:cNvPr>
                <p14:cNvContentPartPr/>
                <p14:nvPr/>
              </p14:nvContentPartPr>
              <p14:xfrm>
                <a:off x="1846210" y="6237985"/>
                <a:ext cx="39960" cy="75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52F7CA-7BDC-8846-998F-F73CCBC7441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38650" y="6230425"/>
                  <a:ext cx="550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07BBDD2-5577-724B-9715-CF292EB0808E}"/>
                    </a:ext>
                  </a:extLst>
                </p14:cNvPr>
                <p14:cNvContentPartPr/>
                <p14:nvPr/>
              </p14:nvContentPartPr>
              <p14:xfrm>
                <a:off x="1898410" y="6253825"/>
                <a:ext cx="108360" cy="107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07BBDD2-5577-724B-9715-CF292EB0808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90850" y="6246265"/>
                  <a:ext cx="12348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DCAA60B-FA71-A046-ACC9-A9EB53422327}"/>
              </a:ext>
            </a:extLst>
          </p:cNvPr>
          <p:cNvGrpSpPr/>
          <p:nvPr/>
        </p:nvGrpSpPr>
        <p:grpSpPr>
          <a:xfrm>
            <a:off x="8199605" y="452280"/>
            <a:ext cx="501840" cy="266040"/>
            <a:chOff x="8199605" y="452280"/>
            <a:chExt cx="50184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34BB1CE-3B08-044A-82F0-BB0E6487CDB8}"/>
                    </a:ext>
                  </a:extLst>
                </p14:cNvPr>
                <p14:cNvContentPartPr/>
                <p14:nvPr/>
              </p14:nvContentPartPr>
              <p14:xfrm>
                <a:off x="8199605" y="452280"/>
                <a:ext cx="325440" cy="266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34BB1CE-3B08-044A-82F0-BB0E6487CDB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89165" y="441840"/>
                  <a:ext cx="3456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9A4C256-F4FE-CE4D-85E2-CF783D6C356A}"/>
                    </a:ext>
                  </a:extLst>
                </p14:cNvPr>
                <p14:cNvContentPartPr/>
                <p14:nvPr/>
              </p14:nvContentPartPr>
              <p14:xfrm>
                <a:off x="8696045" y="578280"/>
                <a:ext cx="5400" cy="12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9A4C256-F4FE-CE4D-85E2-CF783D6C356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88485" y="570720"/>
                  <a:ext cx="205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EC9F918-2C44-C64F-BF0A-1782ECF61150}"/>
              </a:ext>
            </a:extLst>
          </p:cNvPr>
          <p:cNvGrpSpPr/>
          <p:nvPr/>
        </p:nvGrpSpPr>
        <p:grpSpPr>
          <a:xfrm>
            <a:off x="8745725" y="711120"/>
            <a:ext cx="436320" cy="422280"/>
            <a:chOff x="8745725" y="711120"/>
            <a:chExt cx="43632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139E6AE-E82A-374E-99AB-AC3EF1D25803}"/>
                    </a:ext>
                  </a:extLst>
                </p14:cNvPr>
                <p14:cNvContentPartPr/>
                <p14:nvPr/>
              </p14:nvContentPartPr>
              <p14:xfrm>
                <a:off x="8745725" y="761880"/>
                <a:ext cx="133200" cy="79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139E6AE-E82A-374E-99AB-AC3EF1D2580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38185" y="754354"/>
                  <a:ext cx="148279" cy="946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DBD2DCA-908C-334E-905F-2B57CDE5D0FC}"/>
                    </a:ext>
                  </a:extLst>
                </p14:cNvPr>
                <p14:cNvContentPartPr/>
                <p14:nvPr/>
              </p14:nvContentPartPr>
              <p14:xfrm>
                <a:off x="8910605" y="750720"/>
                <a:ext cx="14760" cy="106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DBD2DCA-908C-334E-905F-2B57CDE5D0F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03045" y="743185"/>
                  <a:ext cx="29880" cy="1216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652BD97-D6C8-C040-873F-E40C791E7F5C}"/>
                    </a:ext>
                  </a:extLst>
                </p14:cNvPr>
                <p14:cNvContentPartPr/>
                <p14:nvPr/>
              </p14:nvContentPartPr>
              <p14:xfrm>
                <a:off x="8983325" y="796800"/>
                <a:ext cx="8280" cy="60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652BD97-D6C8-C040-873F-E40C791E7F5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75765" y="789240"/>
                  <a:ext cx="23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1B72D04-736B-8A4D-9549-D7AD824ABD0B}"/>
                    </a:ext>
                  </a:extLst>
                </p14:cNvPr>
                <p14:cNvContentPartPr/>
                <p14:nvPr/>
              </p14:nvContentPartPr>
              <p14:xfrm>
                <a:off x="8985125" y="726960"/>
                <a:ext cx="101880" cy="223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1B72D04-736B-8A4D-9549-D7AD824ABD0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74722" y="716537"/>
                  <a:ext cx="121969" cy="244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8FCDB84-A09B-CA47-AAA3-E44C9792C944}"/>
                    </a:ext>
                  </a:extLst>
                </p14:cNvPr>
                <p14:cNvContentPartPr/>
                <p14:nvPr/>
              </p14:nvContentPartPr>
              <p14:xfrm>
                <a:off x="9084125" y="744600"/>
                <a:ext cx="70920" cy="226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8FCDB84-A09B-CA47-AAA3-E44C9792C94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76565" y="737028"/>
                  <a:ext cx="86040" cy="241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3643EF5-3545-784D-B593-674B2C605B9A}"/>
                    </a:ext>
                  </a:extLst>
                </p14:cNvPr>
                <p14:cNvContentPartPr/>
                <p14:nvPr/>
              </p14:nvContentPartPr>
              <p14:xfrm>
                <a:off x="8970725" y="711120"/>
                <a:ext cx="16200" cy="9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3643EF5-3545-784D-B593-674B2C605B9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60285" y="700680"/>
                  <a:ext cx="36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C6E230-B265-0248-BD99-28998E62792E}"/>
                    </a:ext>
                  </a:extLst>
                </p14:cNvPr>
                <p14:cNvContentPartPr/>
                <p14:nvPr/>
              </p14:nvContentPartPr>
              <p14:xfrm>
                <a:off x="8750405" y="1011000"/>
                <a:ext cx="96840" cy="105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C6E230-B265-0248-BD99-28998E62792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42845" y="1003414"/>
                  <a:ext cx="111960" cy="1202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BA504E7-C962-BA48-B484-16A37509A243}"/>
                    </a:ext>
                  </a:extLst>
                </p14:cNvPr>
                <p14:cNvContentPartPr/>
                <p14:nvPr/>
              </p14:nvContentPartPr>
              <p14:xfrm>
                <a:off x="8856605" y="1020720"/>
                <a:ext cx="63720" cy="107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BA504E7-C962-BA48-B484-16A37509A24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849087" y="1013185"/>
                  <a:ext cx="78755" cy="1223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219B13B-36B9-1046-BB67-B7B51B10C27D}"/>
                    </a:ext>
                  </a:extLst>
                </p14:cNvPr>
                <p14:cNvContentPartPr/>
                <p14:nvPr/>
              </p14:nvContentPartPr>
              <p14:xfrm>
                <a:off x="8926445" y="1022160"/>
                <a:ext cx="66960" cy="111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219B13B-36B9-1046-BB67-B7B51B10C27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18885" y="1014600"/>
                  <a:ext cx="82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CA6E1F8-087A-F641-B9B4-DBBE2635E6CF}"/>
                    </a:ext>
                  </a:extLst>
                </p14:cNvPr>
                <p14:cNvContentPartPr/>
                <p14:nvPr/>
              </p14:nvContentPartPr>
              <p14:xfrm>
                <a:off x="8997725" y="1030080"/>
                <a:ext cx="71640" cy="90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CA6E1F8-087A-F641-B9B4-DBBE2635E6C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90165" y="1022520"/>
                  <a:ext cx="86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83A24BB-4F8C-8741-B629-3952D7A945FE}"/>
                    </a:ext>
                  </a:extLst>
                </p14:cNvPr>
                <p14:cNvContentPartPr/>
                <p14:nvPr/>
              </p14:nvContentPartPr>
              <p14:xfrm>
                <a:off x="9083405" y="1013520"/>
                <a:ext cx="98640" cy="115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83A24BB-4F8C-8741-B629-3952D7A945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75845" y="1005936"/>
                  <a:ext cx="113760" cy="13036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D879E93-50FE-1E4F-9273-A2EA9F82DC61}"/>
              </a:ext>
            </a:extLst>
          </p:cNvPr>
          <p:cNvGrpSpPr/>
          <p:nvPr/>
        </p:nvGrpSpPr>
        <p:grpSpPr>
          <a:xfrm>
            <a:off x="8471405" y="95160"/>
            <a:ext cx="779040" cy="347760"/>
            <a:chOff x="8471405" y="95160"/>
            <a:chExt cx="77904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564A9B0-B9A5-DA43-8745-5BDDA9467728}"/>
                    </a:ext>
                  </a:extLst>
                </p14:cNvPr>
                <p14:cNvContentPartPr/>
                <p14:nvPr/>
              </p14:nvContentPartPr>
              <p14:xfrm>
                <a:off x="8640605" y="426720"/>
                <a:ext cx="609840" cy="16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564A9B0-B9A5-DA43-8745-5BDDA946772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33049" y="419160"/>
                  <a:ext cx="624951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4A4BFA3-ADF4-244D-913A-F0F44007E2F5}"/>
                    </a:ext>
                  </a:extLst>
                </p14:cNvPr>
                <p14:cNvContentPartPr/>
                <p14:nvPr/>
              </p14:nvContentPartPr>
              <p14:xfrm>
                <a:off x="9199325" y="109200"/>
                <a:ext cx="51120" cy="326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4A4BFA3-ADF4-244D-913A-F0F44007E2F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91765" y="101640"/>
                  <a:ext cx="66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360679A-0BCB-4E47-8573-D4D271C89B12}"/>
                    </a:ext>
                  </a:extLst>
                </p14:cNvPr>
                <p14:cNvContentPartPr/>
                <p14:nvPr/>
              </p14:nvContentPartPr>
              <p14:xfrm>
                <a:off x="8471405" y="95160"/>
                <a:ext cx="731520" cy="335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360679A-0BCB-4E47-8573-D4D271C89B1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63841" y="87608"/>
                  <a:ext cx="746647" cy="3502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6E78B30-96FC-4F4F-AB4E-CE2BCD4A82C0}"/>
                    </a:ext>
                  </a:extLst>
                </p14:cNvPr>
                <p14:cNvContentPartPr/>
                <p14:nvPr/>
              </p14:nvContentPartPr>
              <p14:xfrm>
                <a:off x="8566085" y="409440"/>
                <a:ext cx="225720" cy="22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6E78B30-96FC-4F4F-AB4E-CE2BCD4A82C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558513" y="401880"/>
                  <a:ext cx="240864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50D0B85-AC42-794E-A3BC-630F9C748351}"/>
                    </a:ext>
                  </a:extLst>
                </p14:cNvPr>
                <p14:cNvContentPartPr/>
                <p14:nvPr/>
              </p14:nvContentPartPr>
              <p14:xfrm>
                <a:off x="8591285" y="192720"/>
                <a:ext cx="20880" cy="70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50D0B85-AC42-794E-A3BC-630F9C74835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83725" y="185121"/>
                  <a:ext cx="36000" cy="853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810D8D9-5C8A-DE47-82B0-92C682E821AA}"/>
                    </a:ext>
                  </a:extLst>
                </p14:cNvPr>
                <p14:cNvContentPartPr/>
                <p14:nvPr/>
              </p14:nvContentPartPr>
              <p14:xfrm>
                <a:off x="8610365" y="179040"/>
                <a:ext cx="86040" cy="65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810D8D9-5C8A-DE47-82B0-92C682E821A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602805" y="171480"/>
                  <a:ext cx="1011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1D75697-94E8-8444-A468-059AAF8F7C3B}"/>
                    </a:ext>
                  </a:extLst>
                </p14:cNvPr>
                <p14:cNvContentPartPr/>
                <p14:nvPr/>
              </p14:nvContentPartPr>
              <p14:xfrm>
                <a:off x="8689925" y="177600"/>
                <a:ext cx="54000" cy="104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1D75697-94E8-8444-A468-059AAF8F7C3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82365" y="170040"/>
                  <a:ext cx="69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1044D4F-5030-9347-9837-FF10342D59D5}"/>
                    </a:ext>
                  </a:extLst>
                </p14:cNvPr>
                <p14:cNvContentPartPr/>
                <p14:nvPr/>
              </p14:nvContentPartPr>
              <p14:xfrm>
                <a:off x="8850125" y="137640"/>
                <a:ext cx="68760" cy="211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1044D4F-5030-9347-9837-FF10342D59D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42525" y="130093"/>
                  <a:ext cx="83960" cy="2267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6845820-CD7E-B74D-9DB0-FDCF6E537264}"/>
                    </a:ext>
                  </a:extLst>
                </p14:cNvPr>
                <p14:cNvContentPartPr/>
                <p14:nvPr/>
              </p14:nvContentPartPr>
              <p14:xfrm>
                <a:off x="8973965" y="165000"/>
                <a:ext cx="30600" cy="65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6845820-CD7E-B74D-9DB0-FDCF6E53726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66405" y="157440"/>
                  <a:ext cx="45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F31563-6540-B645-A053-F7C9C1CCCFE9}"/>
                    </a:ext>
                  </a:extLst>
                </p14:cNvPr>
                <p14:cNvContentPartPr/>
                <p14:nvPr/>
              </p14:nvContentPartPr>
              <p14:xfrm>
                <a:off x="9010325" y="145920"/>
                <a:ext cx="19440" cy="91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F31563-6540-B645-A053-F7C9C1CCCFE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02765" y="138360"/>
                  <a:ext cx="34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FF0E398-30F6-7540-BE90-E4E8BCA267A8}"/>
                    </a:ext>
                  </a:extLst>
                </p14:cNvPr>
                <p14:cNvContentPartPr/>
                <p14:nvPr/>
              </p14:nvContentPartPr>
              <p14:xfrm>
                <a:off x="9037325" y="184080"/>
                <a:ext cx="16200" cy="51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FF0E398-30F6-7540-BE90-E4E8BCA267A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29765" y="176520"/>
                  <a:ext cx="313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CDC283E-F1F5-7F42-9CD9-6C1D1C6BC624}"/>
                    </a:ext>
                  </a:extLst>
                </p14:cNvPr>
                <p14:cNvContentPartPr/>
                <p14:nvPr/>
              </p14:nvContentPartPr>
              <p14:xfrm>
                <a:off x="9054965" y="141240"/>
                <a:ext cx="24120" cy="146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CDC283E-F1F5-7F42-9CD9-6C1D1C6BC62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47516" y="133661"/>
                  <a:ext cx="39018" cy="1613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09A4652-7F8B-5A4F-A9CC-0343612C3444}"/>
                    </a:ext>
                  </a:extLst>
                </p14:cNvPr>
                <p14:cNvContentPartPr/>
                <p14:nvPr/>
              </p14:nvContentPartPr>
              <p14:xfrm>
                <a:off x="9080165" y="151320"/>
                <a:ext cx="24120" cy="148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09A4652-7F8B-5A4F-A9CC-0343612C344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72605" y="143742"/>
                  <a:ext cx="39240" cy="163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602E89E-1E73-1445-BE5C-582346149DD5}"/>
                    </a:ext>
                  </a:extLst>
                </p14:cNvPr>
                <p14:cNvContentPartPr/>
                <p14:nvPr/>
              </p14:nvContentPartPr>
              <p14:xfrm>
                <a:off x="9054965" y="165000"/>
                <a:ext cx="2160" cy="3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602E89E-1E73-1445-BE5C-582346149DD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47405" y="157440"/>
                  <a:ext cx="17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8472BB-BCBD-0940-A8CD-B85A9A3682F5}"/>
                    </a:ext>
                  </a:extLst>
                </p14:cNvPr>
                <p14:cNvContentPartPr/>
                <p14:nvPr/>
              </p14:nvContentPartPr>
              <p14:xfrm>
                <a:off x="8648525" y="331680"/>
                <a:ext cx="35280" cy="49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8472BB-BCBD-0940-A8CD-B85A9A3682F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41041" y="324120"/>
                  <a:ext cx="50247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7BB1632-666B-6949-8F58-B42239C29E8D}"/>
                    </a:ext>
                  </a:extLst>
                </p14:cNvPr>
                <p14:cNvContentPartPr/>
                <p14:nvPr/>
              </p14:nvContentPartPr>
              <p14:xfrm>
                <a:off x="8683445" y="325560"/>
                <a:ext cx="78120" cy="47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7BB1632-666B-6949-8F58-B42239C29E8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75850" y="318000"/>
                  <a:ext cx="9331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465B87E-33BB-854F-A73E-861200FCB75C}"/>
                    </a:ext>
                  </a:extLst>
                </p14:cNvPr>
                <p14:cNvContentPartPr/>
                <p14:nvPr/>
              </p14:nvContentPartPr>
              <p14:xfrm>
                <a:off x="8754725" y="325200"/>
                <a:ext cx="38520" cy="39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465B87E-33BB-854F-A73E-861200FCB75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47165" y="317640"/>
                  <a:ext cx="53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26F3492-5CF8-1D4A-A8BB-803445BD3A4A}"/>
                    </a:ext>
                  </a:extLst>
                </p14:cNvPr>
                <p14:cNvContentPartPr/>
                <p14:nvPr/>
              </p14:nvContentPartPr>
              <p14:xfrm>
                <a:off x="8805845" y="298200"/>
                <a:ext cx="16200" cy="66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26F3492-5CF8-1D4A-A8BB-803445BD3A4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98285" y="290640"/>
                  <a:ext cx="31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4DCCB8C-FBE1-024D-8B31-8C8CE28C4017}"/>
                    </a:ext>
                  </a:extLst>
                </p14:cNvPr>
                <p14:cNvContentPartPr/>
                <p14:nvPr/>
              </p14:nvContentPartPr>
              <p14:xfrm>
                <a:off x="8831045" y="320520"/>
                <a:ext cx="32040" cy="43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4DCCB8C-FBE1-024D-8B31-8C8CE28C401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23485" y="312960"/>
                  <a:ext cx="471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53B8424-4460-EF4F-AE6C-152A03857A12}"/>
                  </a:ext>
                </a:extLst>
              </p14:cNvPr>
              <p14:cNvContentPartPr/>
              <p14:nvPr/>
            </p14:nvContentPartPr>
            <p14:xfrm>
              <a:off x="2135292" y="755508"/>
              <a:ext cx="23760" cy="11703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53B8424-4460-EF4F-AE6C-152A03857A1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125008" y="745068"/>
                <a:ext cx="43619" cy="11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22F8EA2-3673-0E4A-8E8D-D39F9B15F6FD}"/>
                  </a:ext>
                </a:extLst>
              </p14:cNvPr>
              <p14:cNvContentPartPr/>
              <p14:nvPr/>
            </p14:nvContentPartPr>
            <p14:xfrm>
              <a:off x="3133572" y="769548"/>
              <a:ext cx="23760" cy="11469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22F8EA2-3673-0E4A-8E8D-D39F9B15F6F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123288" y="759108"/>
                <a:ext cx="43619" cy="11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78C99C0-9615-3A47-A7C7-47D6CDF69103}"/>
              </a:ext>
            </a:extLst>
          </p:cNvPr>
          <p:cNvGrpSpPr/>
          <p:nvPr/>
        </p:nvGrpSpPr>
        <p:grpSpPr>
          <a:xfrm>
            <a:off x="2154012" y="734268"/>
            <a:ext cx="989280" cy="235800"/>
            <a:chOff x="2154012" y="734268"/>
            <a:chExt cx="98928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BEEC62F-6085-C24C-BD08-A7530C1C51C8}"/>
                    </a:ext>
                  </a:extLst>
                </p14:cNvPr>
                <p14:cNvContentPartPr/>
                <p14:nvPr/>
              </p14:nvContentPartPr>
              <p14:xfrm>
                <a:off x="2168052" y="734268"/>
                <a:ext cx="975240" cy="16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BEEC62F-6085-C24C-BD08-A7530C1C51C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157608" y="723828"/>
                  <a:ext cx="995407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E5423C0-37ED-114D-A47C-F28334A965A3}"/>
                    </a:ext>
                  </a:extLst>
                </p14:cNvPr>
                <p14:cNvContentPartPr/>
                <p14:nvPr/>
              </p14:nvContentPartPr>
              <p14:xfrm>
                <a:off x="2154012" y="755508"/>
                <a:ext cx="360" cy="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E5423C0-37ED-114D-A47C-F28334A965A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143572" y="745068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3548471-20D0-BC48-830E-52F2E219FAA9}"/>
                    </a:ext>
                  </a:extLst>
                </p14:cNvPr>
                <p14:cNvContentPartPr/>
                <p14:nvPr/>
              </p14:nvContentPartPr>
              <p14:xfrm>
                <a:off x="2199372" y="781428"/>
                <a:ext cx="58680" cy="61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3548471-20D0-BC48-830E-52F2E219FA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191812" y="773868"/>
                  <a:ext cx="73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4AD0404-CD42-3E4B-A45C-24CBD4CBFA22}"/>
                    </a:ext>
                  </a:extLst>
                </p14:cNvPr>
                <p14:cNvContentPartPr/>
                <p14:nvPr/>
              </p14:nvContentPartPr>
              <p14:xfrm>
                <a:off x="2219892" y="802668"/>
                <a:ext cx="56880" cy="7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4AD0404-CD42-3E4B-A45C-24CBD4CBFA2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12332" y="795108"/>
                  <a:ext cx="72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A13504A-F441-C84F-A897-72A1CD5F1512}"/>
                    </a:ext>
                  </a:extLst>
                </p14:cNvPr>
                <p14:cNvContentPartPr/>
                <p14:nvPr/>
              </p14:nvContentPartPr>
              <p14:xfrm>
                <a:off x="2281092" y="776748"/>
                <a:ext cx="19080" cy="70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A13504A-F441-C84F-A897-72A1CD5F151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273532" y="769188"/>
                  <a:ext cx="34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6987D01-A824-8D42-8740-0AAEA59E16EA}"/>
                    </a:ext>
                  </a:extLst>
                </p14:cNvPr>
                <p14:cNvContentPartPr/>
                <p14:nvPr/>
              </p14:nvContentPartPr>
              <p14:xfrm>
                <a:off x="2318892" y="786468"/>
                <a:ext cx="75600" cy="65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6987D01-A824-8D42-8740-0AAEA59E16E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11368" y="778949"/>
                  <a:ext cx="90648" cy="809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CEA0538-EC5D-294A-ADDF-B928378CD5BD}"/>
                    </a:ext>
                  </a:extLst>
                </p14:cNvPr>
                <p14:cNvContentPartPr/>
                <p14:nvPr/>
              </p14:nvContentPartPr>
              <p14:xfrm>
                <a:off x="2352012" y="800148"/>
                <a:ext cx="40320" cy="4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CEA0538-EC5D-294A-ADDF-B928378CD5B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44452" y="792588"/>
                  <a:ext cx="55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B13D250-5C97-1F43-B75F-A1929138B5AA}"/>
                    </a:ext>
                  </a:extLst>
                </p14:cNvPr>
                <p14:cNvContentPartPr/>
                <p14:nvPr/>
              </p14:nvContentPartPr>
              <p14:xfrm>
                <a:off x="2208372" y="903828"/>
                <a:ext cx="21600" cy="66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B13D250-5C97-1F43-B75F-A1929138B5A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200812" y="896268"/>
                  <a:ext cx="36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783C06D-E187-2B45-9887-63D9388D4404}"/>
                    </a:ext>
                  </a:extLst>
                </p14:cNvPr>
                <p14:cNvContentPartPr/>
                <p14:nvPr/>
              </p14:nvContentPartPr>
              <p14:xfrm>
                <a:off x="2250492" y="906348"/>
                <a:ext cx="38160" cy="56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783C06D-E187-2B45-9887-63D9388D440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42860" y="898788"/>
                  <a:ext cx="53424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F23BD72-9A9C-FD41-B9E3-E2C3D27F21B3}"/>
                    </a:ext>
                  </a:extLst>
                </p14:cNvPr>
                <p14:cNvContentPartPr/>
                <p14:nvPr/>
              </p14:nvContentPartPr>
              <p14:xfrm>
                <a:off x="2288292" y="891948"/>
                <a:ext cx="19080" cy="66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F23BD72-9A9C-FD41-B9E3-E2C3D27F21B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280872" y="884388"/>
                  <a:ext cx="339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8F4CC11-940F-0244-B022-249EB76D716D}"/>
                    </a:ext>
                  </a:extLst>
                </p14:cNvPr>
                <p14:cNvContentPartPr/>
                <p14:nvPr/>
              </p14:nvContentPartPr>
              <p14:xfrm>
                <a:off x="2330772" y="908508"/>
                <a:ext cx="45000" cy="54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8F4CC11-940F-0244-B022-249EB76D716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23212" y="900898"/>
                  <a:ext cx="60120" cy="69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4806188-CF7D-DA4F-A21D-8F91B16EC92D}"/>
                    </a:ext>
                  </a:extLst>
                </p14:cNvPr>
                <p14:cNvContentPartPr/>
                <p14:nvPr/>
              </p14:nvContentPartPr>
              <p14:xfrm>
                <a:off x="2377572" y="901668"/>
                <a:ext cx="49680" cy="61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4806188-CF7D-DA4F-A21D-8F91B16EC92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370012" y="894108"/>
                  <a:ext cx="64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06EE056-654C-3446-88B0-FF04ADC6FCBA}"/>
                    </a:ext>
                  </a:extLst>
                </p14:cNvPr>
                <p14:cNvContentPartPr/>
                <p14:nvPr/>
              </p14:nvContentPartPr>
              <p14:xfrm>
                <a:off x="2438772" y="875748"/>
                <a:ext cx="52200" cy="92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06EE056-654C-3446-88B0-FF04ADC6FCB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431212" y="868188"/>
                  <a:ext cx="6732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E02A80C-E06C-CA4D-A43C-A9B05B34D467}"/>
                  </a:ext>
                </a:extLst>
              </p14:cNvPr>
              <p14:cNvContentPartPr/>
              <p14:nvPr/>
            </p14:nvContentPartPr>
            <p14:xfrm>
              <a:off x="7307832" y="5961508"/>
              <a:ext cx="94320" cy="806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E02A80C-E06C-CA4D-A43C-A9B05B34D46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300272" y="5953948"/>
                <a:ext cx="109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D240418-E1A6-EE4D-A537-1BFFBC692B2D}"/>
                  </a:ext>
                </a:extLst>
              </p14:cNvPr>
              <p14:cNvContentPartPr/>
              <p14:nvPr/>
            </p14:nvContentPartPr>
            <p14:xfrm>
              <a:off x="7977072" y="5036668"/>
              <a:ext cx="88920" cy="676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D240418-E1A6-EE4D-A537-1BFFBC692B2D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969512" y="5029068"/>
                <a:ext cx="104040" cy="82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B514E82-F5DB-6649-AFF9-E82059B33E5D}"/>
                  </a:ext>
                </a:extLst>
              </p14:cNvPr>
              <p14:cNvContentPartPr/>
              <p14:nvPr/>
            </p14:nvContentPartPr>
            <p14:xfrm>
              <a:off x="8191174" y="5413168"/>
              <a:ext cx="9000" cy="4050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B514E82-F5DB-6649-AFF9-E82059B33E5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183614" y="5405608"/>
                <a:ext cx="2412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778E3DF-56C4-9140-9595-6811D9F2CDE5}"/>
                  </a:ext>
                </a:extLst>
              </p14:cNvPr>
              <p14:cNvContentPartPr/>
              <p14:nvPr/>
            </p14:nvContentPartPr>
            <p14:xfrm>
              <a:off x="8189734" y="5807368"/>
              <a:ext cx="10800" cy="3124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778E3DF-56C4-9140-9595-6811D9F2CDE5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182174" y="5799808"/>
                <a:ext cx="25920" cy="32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6E306A5-0A46-3142-83F9-D20B9F12F044}"/>
              </a:ext>
            </a:extLst>
          </p:cNvPr>
          <p:cNvGrpSpPr/>
          <p:nvPr/>
        </p:nvGrpSpPr>
        <p:grpSpPr>
          <a:xfrm>
            <a:off x="7207654" y="4914208"/>
            <a:ext cx="1003320" cy="499320"/>
            <a:chOff x="7207654" y="4914208"/>
            <a:chExt cx="100332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AFC6263-3CA0-8540-B340-043AEC1BF868}"/>
                    </a:ext>
                  </a:extLst>
                </p14:cNvPr>
                <p14:cNvContentPartPr/>
                <p14:nvPr/>
              </p14:nvContentPartPr>
              <p14:xfrm>
                <a:off x="8189734" y="4935448"/>
                <a:ext cx="5760" cy="70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AFC6263-3CA0-8540-B340-043AEC1BF86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82174" y="4927888"/>
                  <a:ext cx="20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1337A20-96EF-B14B-B878-389902D6593B}"/>
                    </a:ext>
                  </a:extLst>
                </p14:cNvPr>
                <p14:cNvContentPartPr/>
                <p14:nvPr/>
              </p14:nvContentPartPr>
              <p14:xfrm>
                <a:off x="8191174" y="5008528"/>
                <a:ext cx="7200" cy="405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1337A20-96EF-B14B-B878-389902D6593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83614" y="5000961"/>
                  <a:ext cx="22320" cy="4201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03FE463-CE29-0D40-89A4-39D003CB5E3B}"/>
                    </a:ext>
                  </a:extLst>
                </p14:cNvPr>
                <p14:cNvContentPartPr/>
                <p14:nvPr/>
              </p14:nvContentPartPr>
              <p14:xfrm>
                <a:off x="7207654" y="4914208"/>
                <a:ext cx="767880" cy="19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03FE463-CE29-0D40-89A4-39D003CB5E3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200090" y="4906648"/>
                  <a:ext cx="783007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84FAF84-F73F-BF40-A074-C8C3E8527A55}"/>
                    </a:ext>
                  </a:extLst>
                </p14:cNvPr>
                <p14:cNvContentPartPr/>
                <p14:nvPr/>
              </p14:nvContentPartPr>
              <p14:xfrm>
                <a:off x="7921174" y="4933648"/>
                <a:ext cx="289800" cy="14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84FAF84-F73F-BF40-A074-C8C3E8527A5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913614" y="4926088"/>
                  <a:ext cx="30492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19285A3-9786-A443-89F1-3498115EE2CC}"/>
                  </a:ext>
                </a:extLst>
              </p14:cNvPr>
              <p14:cNvContentPartPr/>
              <p14:nvPr/>
            </p14:nvContentPartPr>
            <p14:xfrm>
              <a:off x="7190374" y="4930048"/>
              <a:ext cx="9000" cy="5986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19285A3-9786-A443-89F1-3498115EE2C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182814" y="4922483"/>
                <a:ext cx="24120" cy="613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A0EFB7FF-DF5F-8540-8997-AB28D0F48F3B}"/>
                  </a:ext>
                </a:extLst>
              </p14:cNvPr>
              <p14:cNvContentPartPr/>
              <p14:nvPr/>
            </p14:nvContentPartPr>
            <p14:xfrm>
              <a:off x="7183174" y="5519368"/>
              <a:ext cx="17640" cy="5846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A0EFB7FF-DF5F-8540-8997-AB28D0F48F3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7172734" y="5508928"/>
                <a:ext cx="37800" cy="60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7659BFE-8060-6B47-9E66-4EB5FB1DE279}"/>
              </a:ext>
            </a:extLst>
          </p:cNvPr>
          <p:cNvGrpSpPr/>
          <p:nvPr/>
        </p:nvGrpSpPr>
        <p:grpSpPr>
          <a:xfrm>
            <a:off x="7193614" y="6109048"/>
            <a:ext cx="1253511" cy="287337"/>
            <a:chOff x="7193614" y="6109048"/>
            <a:chExt cx="1253511" cy="28733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FFAA049-413E-3049-BE8F-B3A702F3A911}"/>
                    </a:ext>
                  </a:extLst>
                </p14:cNvPr>
                <p14:cNvContentPartPr/>
                <p14:nvPr/>
              </p14:nvContentPartPr>
              <p14:xfrm>
                <a:off x="8219965" y="6141865"/>
                <a:ext cx="33840" cy="61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FFAA049-413E-3049-BE8F-B3A702F3A91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212405" y="6134305"/>
                  <a:ext cx="48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452EDC1-0058-F943-86BB-E9A4F10ABE76}"/>
                    </a:ext>
                  </a:extLst>
                </p14:cNvPr>
                <p14:cNvContentPartPr/>
                <p14:nvPr/>
              </p14:nvContentPartPr>
              <p14:xfrm>
                <a:off x="8224645" y="6170305"/>
                <a:ext cx="27360" cy="3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452EDC1-0058-F943-86BB-E9A4F10ABE7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217085" y="6162745"/>
                  <a:ext cx="42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B1201FC-1D30-1A42-8E1E-CCD801D4FB03}"/>
                    </a:ext>
                  </a:extLst>
                </p14:cNvPr>
                <p14:cNvContentPartPr/>
                <p14:nvPr/>
              </p14:nvContentPartPr>
              <p14:xfrm>
                <a:off x="8264245" y="6157705"/>
                <a:ext cx="32040" cy="44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B1201FC-1D30-1A42-8E1E-CCD801D4FB0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256685" y="6150145"/>
                  <a:ext cx="47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1785868-40E3-E14D-9E24-884F88CA9A22}"/>
                    </a:ext>
                  </a:extLst>
                </p14:cNvPr>
                <p14:cNvContentPartPr/>
                <p14:nvPr/>
              </p14:nvContentPartPr>
              <p14:xfrm>
                <a:off x="8305645" y="6153025"/>
                <a:ext cx="24120" cy="51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1785868-40E3-E14D-9E24-884F88CA9A2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98196" y="6145465"/>
                  <a:ext cx="39018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0CB9AE7-48AC-BC4B-82B1-F2D4F2C5F49D}"/>
                    </a:ext>
                  </a:extLst>
                </p14:cNvPr>
                <p14:cNvContentPartPr/>
                <p14:nvPr/>
              </p14:nvContentPartPr>
              <p14:xfrm>
                <a:off x="8337325" y="6148345"/>
                <a:ext cx="36720" cy="60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0CB9AE7-48AC-BC4B-82B1-F2D4F2C5F49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329765" y="6140785"/>
                  <a:ext cx="51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9A0E9B7-FA41-4646-8741-2019A7FB1662}"/>
                    </a:ext>
                  </a:extLst>
                </p14:cNvPr>
                <p14:cNvContentPartPr/>
                <p14:nvPr/>
              </p14:nvContentPartPr>
              <p14:xfrm>
                <a:off x="8378725" y="6159145"/>
                <a:ext cx="27360" cy="49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9A0E9B7-FA41-4646-8741-2019A7FB166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71165" y="6151585"/>
                  <a:ext cx="42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B4FFBB7-7AD4-B84F-BF3A-95AC9EC6007C}"/>
                    </a:ext>
                  </a:extLst>
                </p14:cNvPr>
                <p14:cNvContentPartPr/>
                <p14:nvPr/>
              </p14:nvContentPartPr>
              <p14:xfrm>
                <a:off x="8423005" y="6162745"/>
                <a:ext cx="24120" cy="49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B4FFBB7-7AD4-B84F-BF3A-95AC9EC6007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15445" y="6155240"/>
                  <a:ext cx="39240" cy="64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16038CB-4013-084D-B336-AA112A1FE422}"/>
                    </a:ext>
                  </a:extLst>
                </p14:cNvPr>
                <p14:cNvContentPartPr/>
                <p14:nvPr/>
              </p14:nvContentPartPr>
              <p14:xfrm>
                <a:off x="8231125" y="6270745"/>
                <a:ext cx="41760" cy="83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16038CB-4013-084D-B336-AA112A1FE42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23565" y="6263185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BECAED5-342B-2949-8C46-32431D481BCC}"/>
                    </a:ext>
                  </a:extLst>
                </p14:cNvPr>
                <p14:cNvContentPartPr/>
                <p14:nvPr/>
              </p14:nvContentPartPr>
              <p14:xfrm>
                <a:off x="8278645" y="6299185"/>
                <a:ext cx="108360" cy="97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BECAED5-342B-2949-8C46-32431D481BC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271085" y="6291625"/>
                  <a:ext cx="123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F32D820-DCEF-2542-9994-BCD07EABF4B8}"/>
                    </a:ext>
                  </a:extLst>
                </p14:cNvPr>
                <p14:cNvContentPartPr/>
                <p14:nvPr/>
              </p14:nvContentPartPr>
              <p14:xfrm>
                <a:off x="7193614" y="6109048"/>
                <a:ext cx="1011600" cy="248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F32D820-DCEF-2542-9994-BCD07EABF4B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183174" y="6098608"/>
                  <a:ext cx="10317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AB78E19-65CD-F644-99BE-D8C140093B61}"/>
              </a:ext>
            </a:extLst>
          </p:cNvPr>
          <p:cNvGrpSpPr/>
          <p:nvPr/>
        </p:nvGrpSpPr>
        <p:grpSpPr>
          <a:xfrm>
            <a:off x="7230334" y="4956328"/>
            <a:ext cx="221760" cy="212760"/>
            <a:chOff x="7230334" y="4956328"/>
            <a:chExt cx="22176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B8913E4-6ECF-3240-8359-0A495E57AB3B}"/>
                    </a:ext>
                  </a:extLst>
                </p14:cNvPr>
                <p14:cNvContentPartPr/>
                <p14:nvPr/>
              </p14:nvContentPartPr>
              <p14:xfrm>
                <a:off x="7240774" y="4956328"/>
                <a:ext cx="29880" cy="716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B8913E4-6ECF-3240-8359-0A495E57AB3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233214" y="4948768"/>
                  <a:ext cx="45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E72900E-425D-AF47-A43C-B219AE6EE61B}"/>
                    </a:ext>
                  </a:extLst>
                </p14:cNvPr>
                <p14:cNvContentPartPr/>
                <p14:nvPr/>
              </p14:nvContentPartPr>
              <p14:xfrm>
                <a:off x="7281094" y="4986208"/>
                <a:ext cx="10800" cy="478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E72900E-425D-AF47-A43C-B219AE6EE61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273534" y="4978704"/>
                  <a:ext cx="25920" cy="628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95BE2EC-8271-CB42-A714-4558E7E1A87E}"/>
                    </a:ext>
                  </a:extLst>
                </p14:cNvPr>
                <p14:cNvContentPartPr/>
                <p14:nvPr/>
              </p14:nvContentPartPr>
              <p14:xfrm>
                <a:off x="7282534" y="4958128"/>
                <a:ext cx="5760" cy="90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95BE2EC-8271-CB42-A714-4558E7E1A87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274470" y="4950568"/>
                  <a:ext cx="21888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A393068-4DCC-1C42-A944-17AFF3A39EDE}"/>
                    </a:ext>
                  </a:extLst>
                </p14:cNvPr>
                <p14:cNvContentPartPr/>
                <p14:nvPr/>
              </p14:nvContentPartPr>
              <p14:xfrm>
                <a:off x="7308814" y="4984048"/>
                <a:ext cx="24840" cy="471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A393068-4DCC-1C42-A944-17AFF3A39ED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301143" y="4976488"/>
                  <a:ext cx="40182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C7161E0-721F-444B-9DE3-878190E4C28A}"/>
                    </a:ext>
                  </a:extLst>
                </p14:cNvPr>
                <p14:cNvContentPartPr/>
                <p14:nvPr/>
              </p14:nvContentPartPr>
              <p14:xfrm>
                <a:off x="7347334" y="4976488"/>
                <a:ext cx="64800" cy="55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C7161E0-721F-444B-9DE3-878190E4C28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339774" y="4968977"/>
                  <a:ext cx="79920" cy="70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1E21D12-252A-D245-A5F0-2767EA9E4DC2}"/>
                    </a:ext>
                  </a:extLst>
                </p14:cNvPr>
                <p14:cNvContentPartPr/>
                <p14:nvPr/>
              </p14:nvContentPartPr>
              <p14:xfrm>
                <a:off x="7385494" y="4989448"/>
                <a:ext cx="31680" cy="21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1E21D12-252A-D245-A5F0-2767EA9E4DC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377934" y="4981888"/>
                  <a:ext cx="468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0C643ED-6059-AA48-8D64-169845231179}"/>
                    </a:ext>
                  </a:extLst>
                </p14:cNvPr>
                <p14:cNvContentPartPr/>
                <p14:nvPr/>
              </p14:nvContentPartPr>
              <p14:xfrm>
                <a:off x="7420414" y="4985848"/>
                <a:ext cx="24840" cy="435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0C643ED-6059-AA48-8D64-16984523117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412743" y="4978288"/>
                  <a:ext cx="40182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0B05D4E-85E1-4247-843F-CEE443DDB626}"/>
                    </a:ext>
                  </a:extLst>
                </p14:cNvPr>
                <p14:cNvContentPartPr/>
                <p14:nvPr/>
              </p14:nvContentPartPr>
              <p14:xfrm>
                <a:off x="7230334" y="5082688"/>
                <a:ext cx="12600" cy="77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0B05D4E-85E1-4247-843F-CEE443DDB62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222774" y="5075128"/>
                  <a:ext cx="277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3ECA3A2-2DB0-3F4F-A590-AC65BDF9CFE6}"/>
                    </a:ext>
                  </a:extLst>
                </p14:cNvPr>
                <p14:cNvContentPartPr/>
                <p14:nvPr/>
              </p14:nvContentPartPr>
              <p14:xfrm>
                <a:off x="7253014" y="5113288"/>
                <a:ext cx="26640" cy="40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3ECA3A2-2DB0-3F4F-A590-AC65BDF9CFE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245350" y="5105795"/>
                  <a:ext cx="41967" cy="55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6496916-7F83-BB4F-B240-E2954CC22B7F}"/>
                    </a:ext>
                  </a:extLst>
                </p14:cNvPr>
                <p14:cNvContentPartPr/>
                <p14:nvPr/>
              </p14:nvContentPartPr>
              <p14:xfrm>
                <a:off x="7293334" y="5093848"/>
                <a:ext cx="10800" cy="716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6496916-7F83-BB4F-B240-E2954CC22B7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285774" y="5086288"/>
                  <a:ext cx="25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4EC351E-9E36-2C4D-87E6-9D9265832436}"/>
                    </a:ext>
                  </a:extLst>
                </p14:cNvPr>
                <p14:cNvContentPartPr/>
                <p14:nvPr/>
              </p14:nvContentPartPr>
              <p14:xfrm>
                <a:off x="7322854" y="5113288"/>
                <a:ext cx="37080" cy="45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4EC351E-9E36-2C4D-87E6-9D926583243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315294" y="5105728"/>
                  <a:ext cx="522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818E349-5393-9D42-9199-325CA9D6D5FB}"/>
                    </a:ext>
                  </a:extLst>
                </p14:cNvPr>
                <p14:cNvContentPartPr/>
                <p14:nvPr/>
              </p14:nvContentPartPr>
              <p14:xfrm>
                <a:off x="7361014" y="5115088"/>
                <a:ext cx="40320" cy="540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818E349-5393-9D42-9199-325CA9D6D5F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353454" y="5107477"/>
                  <a:ext cx="55440" cy="69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5732E97-5006-F74B-A88E-57383DB20B4E}"/>
                    </a:ext>
                  </a:extLst>
                </p14:cNvPr>
                <p14:cNvContentPartPr/>
                <p14:nvPr/>
              </p14:nvContentPartPr>
              <p14:xfrm>
                <a:off x="7416814" y="5077288"/>
                <a:ext cx="35280" cy="777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5732E97-5006-F74B-A88E-57383DB20B4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409254" y="5069728"/>
                  <a:ext cx="5040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4858473-F330-6F41-AFBE-72055799E97B}"/>
                  </a:ext>
                </a:extLst>
              </p14:cNvPr>
              <p14:cNvContentPartPr/>
              <p14:nvPr/>
            </p14:nvContentPartPr>
            <p14:xfrm>
              <a:off x="4490735" y="2839780"/>
              <a:ext cx="12960" cy="5274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4858473-F330-6F41-AFBE-72055799E97B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483175" y="2832215"/>
                <a:ext cx="28080" cy="542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50EC7B55-7B8A-4148-8D29-2F9C4DCD9E82}"/>
                  </a:ext>
                </a:extLst>
              </p14:cNvPr>
              <p14:cNvContentPartPr/>
              <p14:nvPr/>
            </p14:nvContentPartPr>
            <p14:xfrm>
              <a:off x="4490735" y="3355660"/>
              <a:ext cx="14760" cy="6584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50EC7B55-7B8A-4148-8D29-2F9C4DCD9E82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4483175" y="3348096"/>
                <a:ext cx="29880" cy="673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B55DB2C-36BE-9A47-A92E-CDCA929626BC}"/>
                  </a:ext>
                </a:extLst>
              </p14:cNvPr>
              <p14:cNvContentPartPr/>
              <p14:nvPr/>
            </p14:nvContentPartPr>
            <p14:xfrm>
              <a:off x="4506935" y="2823940"/>
              <a:ext cx="1333800" cy="226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B55DB2C-36BE-9A47-A92E-CDCA929626BC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4499375" y="2816258"/>
                <a:ext cx="1348920" cy="38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A21C9C9-3C84-E94F-9F31-B80BBFAB985E}"/>
                  </a:ext>
                </a:extLst>
              </p14:cNvPr>
              <p14:cNvContentPartPr/>
              <p14:nvPr/>
            </p14:nvContentPartPr>
            <p14:xfrm>
              <a:off x="5827415" y="2841580"/>
              <a:ext cx="12960" cy="11797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A21C9C9-3C84-E94F-9F31-B80BBFAB985E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5819855" y="2834022"/>
                <a:ext cx="28080" cy="1194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08A267F-A0E9-9541-81EC-CA0F3F3477A7}"/>
                  </a:ext>
                </a:extLst>
              </p14:cNvPr>
              <p14:cNvContentPartPr/>
              <p14:nvPr/>
            </p14:nvContentPartPr>
            <p14:xfrm>
              <a:off x="4484615" y="4011580"/>
              <a:ext cx="1344960" cy="320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08A267F-A0E9-9541-81EC-CA0F3F3477A7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477055" y="4004020"/>
                <a:ext cx="136008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B69AA00-A3F5-2745-9CB1-F479F6476B9B}"/>
              </a:ext>
            </a:extLst>
          </p:cNvPr>
          <p:cNvGrpSpPr/>
          <p:nvPr/>
        </p:nvGrpSpPr>
        <p:grpSpPr>
          <a:xfrm>
            <a:off x="4536795" y="2877795"/>
            <a:ext cx="311760" cy="171720"/>
            <a:chOff x="4536795" y="2877795"/>
            <a:chExt cx="311760" cy="1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5BB3D1C-4A0C-A94D-8017-A20EBE325727}"/>
                    </a:ext>
                  </a:extLst>
                </p14:cNvPr>
                <p14:cNvContentPartPr/>
                <p14:nvPr/>
              </p14:nvContentPartPr>
              <p14:xfrm>
                <a:off x="4547955" y="2888955"/>
                <a:ext cx="2880" cy="18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5BB3D1C-4A0C-A94D-8017-A20EBE32572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540395" y="2881395"/>
                  <a:ext cx="180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BF5A4AE-9B75-7B48-8B46-5D17041DF706}"/>
                    </a:ext>
                  </a:extLst>
                </p14:cNvPr>
                <p14:cNvContentPartPr/>
                <p14:nvPr/>
              </p14:nvContentPartPr>
              <p14:xfrm>
                <a:off x="4547955" y="2890755"/>
                <a:ext cx="6840" cy="367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BF5A4AE-9B75-7B48-8B46-5D17041DF70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539975" y="2883268"/>
                  <a:ext cx="22800" cy="516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D00E207-06E2-4E41-B7B6-E50B363821D8}"/>
                    </a:ext>
                  </a:extLst>
                </p14:cNvPr>
                <p14:cNvContentPartPr/>
                <p14:nvPr/>
              </p14:nvContentPartPr>
              <p14:xfrm>
                <a:off x="4536795" y="2882835"/>
                <a:ext cx="35280" cy="36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D00E207-06E2-4E41-B7B6-E50B363821D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529235" y="2875275"/>
                  <a:ext cx="50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3B03141-CB7C-6944-949E-B23E5B1B2763}"/>
                    </a:ext>
                  </a:extLst>
                </p14:cNvPr>
                <p14:cNvContentPartPr/>
                <p14:nvPr/>
              </p14:nvContentPartPr>
              <p14:xfrm>
                <a:off x="4581435" y="2884275"/>
                <a:ext cx="62280" cy="511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3B03141-CB7C-6944-949E-B23E5B1B276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573875" y="2876715"/>
                  <a:ext cx="774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B2F2E63-CCC6-F04F-A28E-401BB7EB94D9}"/>
                    </a:ext>
                  </a:extLst>
                </p14:cNvPr>
                <p14:cNvContentPartPr/>
                <p14:nvPr/>
              </p14:nvContentPartPr>
              <p14:xfrm>
                <a:off x="4654515" y="2887515"/>
                <a:ext cx="30600" cy="417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B2F2E63-CCC6-F04F-A28E-401BB7EB94D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646955" y="2879955"/>
                  <a:ext cx="45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62F8E98-FAB0-2444-9B38-6B089DAA2E5C}"/>
                    </a:ext>
                  </a:extLst>
                </p14:cNvPr>
                <p14:cNvContentPartPr/>
                <p14:nvPr/>
              </p14:nvContentPartPr>
              <p14:xfrm>
                <a:off x="4686195" y="2879595"/>
                <a:ext cx="27360" cy="414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62F8E98-FAB0-2444-9B38-6B089DAA2E5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678635" y="2872035"/>
                  <a:ext cx="42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434860C-F21E-0048-BB0C-CD4C6B1164F3}"/>
                    </a:ext>
                  </a:extLst>
                </p14:cNvPr>
                <p14:cNvContentPartPr/>
                <p14:nvPr/>
              </p14:nvContentPartPr>
              <p14:xfrm>
                <a:off x="4730475" y="2881755"/>
                <a:ext cx="51120" cy="486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434860C-F21E-0048-BB0C-CD4C6B1164F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722915" y="2874195"/>
                  <a:ext cx="662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50F4DE2-5165-1E44-ACB3-4765F05AF247}"/>
                    </a:ext>
                  </a:extLst>
                </p14:cNvPr>
                <p14:cNvContentPartPr/>
                <p14:nvPr/>
              </p14:nvContentPartPr>
              <p14:xfrm>
                <a:off x="4787715" y="2877795"/>
                <a:ext cx="60840" cy="496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50F4DE2-5165-1E44-ACB3-4765F05AF24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780110" y="2870235"/>
                  <a:ext cx="7605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A2D9CBF-843F-434A-9A76-D026CFA40CB6}"/>
                    </a:ext>
                  </a:extLst>
                </p14:cNvPr>
                <p14:cNvContentPartPr/>
                <p14:nvPr/>
              </p14:nvContentPartPr>
              <p14:xfrm>
                <a:off x="4547955" y="2982195"/>
                <a:ext cx="8280" cy="644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A2D9CBF-843F-434A-9A76-D026CFA40CB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540395" y="2974635"/>
                  <a:ext cx="23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3BB4222-2622-F449-A0FB-CBE6E1E678B8}"/>
                    </a:ext>
                  </a:extLst>
                </p14:cNvPr>
                <p14:cNvContentPartPr/>
                <p14:nvPr/>
              </p14:nvContentPartPr>
              <p14:xfrm>
                <a:off x="4576755" y="3001635"/>
                <a:ext cx="28800" cy="46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3BB4222-2622-F449-A0FB-CBE6E1E678B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569195" y="2994075"/>
                  <a:ext cx="43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F082702-AEE4-9B40-9672-0D71055C86A0}"/>
                    </a:ext>
                  </a:extLst>
                </p14:cNvPr>
                <p14:cNvContentPartPr/>
                <p14:nvPr/>
              </p14:nvContentPartPr>
              <p14:xfrm>
                <a:off x="4621035" y="2987595"/>
                <a:ext cx="9720" cy="619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F082702-AEE4-9B40-9672-0D71055C86A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613745" y="2980035"/>
                  <a:ext cx="243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22DF270-405C-EC4B-A8E8-DBB60A07F10B}"/>
                    </a:ext>
                  </a:extLst>
                </p14:cNvPr>
                <p14:cNvContentPartPr/>
                <p14:nvPr/>
              </p14:nvContentPartPr>
              <p14:xfrm>
                <a:off x="4646595" y="3008475"/>
                <a:ext cx="41760" cy="399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22DF270-405C-EC4B-A8E8-DBB60A07F10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639035" y="3000915"/>
                  <a:ext cx="568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5ED2BF0-2164-B642-89AF-74B8F9B0EA80}"/>
                    </a:ext>
                  </a:extLst>
                </p14:cNvPr>
                <p14:cNvContentPartPr/>
                <p14:nvPr/>
              </p14:nvContentPartPr>
              <p14:xfrm>
                <a:off x="4687635" y="3008115"/>
                <a:ext cx="43200" cy="378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5ED2BF0-2164-B642-89AF-74B8F9B0EA8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680075" y="3000482"/>
                  <a:ext cx="58320" cy="53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B0AEB72-A54B-0949-A49D-B8EF67FBBC7F}"/>
                    </a:ext>
                  </a:extLst>
                </p14:cNvPr>
                <p14:cNvContentPartPr/>
                <p14:nvPr/>
              </p14:nvContentPartPr>
              <p14:xfrm>
                <a:off x="4743435" y="2982195"/>
                <a:ext cx="38520" cy="594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B0AEB72-A54B-0949-A49D-B8EF67FBBC7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735875" y="2974635"/>
                  <a:ext cx="5364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C68C70-2312-2842-A430-38134C9D5F92}"/>
                  </a:ext>
                </a:extLst>
              </p14:cNvPr>
              <p14:cNvContentPartPr/>
              <p14:nvPr/>
            </p14:nvContentPartPr>
            <p14:xfrm>
              <a:off x="641520" y="2306807"/>
              <a:ext cx="745920" cy="323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C68C70-2312-2842-A430-38134C9D5F92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587494" y="2198807"/>
                <a:ext cx="853612" cy="53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0340ED78-C6B2-8948-8A8D-07E35558721F}"/>
              </a:ext>
            </a:extLst>
          </p:cNvPr>
          <p:cNvGrpSpPr/>
          <p:nvPr/>
        </p:nvGrpSpPr>
        <p:grpSpPr>
          <a:xfrm>
            <a:off x="729720" y="2286647"/>
            <a:ext cx="659520" cy="306720"/>
            <a:chOff x="729720" y="2286647"/>
            <a:chExt cx="65952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814D60-E9E4-144D-8A71-5B52D20225EC}"/>
                    </a:ext>
                  </a:extLst>
                </p14:cNvPr>
                <p14:cNvContentPartPr/>
                <p14:nvPr/>
              </p14:nvContentPartPr>
              <p14:xfrm>
                <a:off x="729720" y="2286647"/>
                <a:ext cx="117360" cy="286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814D60-E9E4-144D-8A71-5B52D20225E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14240" y="2271186"/>
                  <a:ext cx="147960" cy="3174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992C636-532E-4447-A877-3F0D28DFACBB}"/>
                    </a:ext>
                  </a:extLst>
                </p14:cNvPr>
                <p14:cNvContentPartPr/>
                <p14:nvPr/>
              </p14:nvContentPartPr>
              <p14:xfrm>
                <a:off x="861480" y="2472767"/>
                <a:ext cx="64440" cy="9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992C636-532E-4447-A877-3F0D28DFACB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46086" y="2457345"/>
                  <a:ext cx="94870" cy="1262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870D235-4119-6B4A-AC09-5FCE07718185}"/>
                    </a:ext>
                  </a:extLst>
                </p14:cNvPr>
                <p14:cNvContentPartPr/>
                <p14:nvPr/>
              </p14:nvContentPartPr>
              <p14:xfrm>
                <a:off x="961920" y="2477807"/>
                <a:ext cx="64440" cy="92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870D235-4119-6B4A-AC09-5FCE0771818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46440" y="2462327"/>
                  <a:ext cx="95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71822B-BAA1-6C49-B738-D3CD23DC1041}"/>
                    </a:ext>
                  </a:extLst>
                </p14:cNvPr>
                <p14:cNvContentPartPr/>
                <p14:nvPr/>
              </p14:nvContentPartPr>
              <p14:xfrm>
                <a:off x="1059120" y="2444687"/>
                <a:ext cx="107280" cy="133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71822B-BAA1-6C49-B738-D3CD23DC104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43640" y="2429165"/>
                  <a:ext cx="137880" cy="164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975AE62-8C06-C940-9924-CE5C6AC73819}"/>
                    </a:ext>
                  </a:extLst>
                </p14:cNvPr>
                <p14:cNvContentPartPr/>
                <p14:nvPr/>
              </p14:nvContentPartPr>
              <p14:xfrm>
                <a:off x="1186200" y="2502287"/>
                <a:ext cx="71280" cy="91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975AE62-8C06-C940-9924-CE5C6AC7381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70720" y="2486746"/>
                  <a:ext cx="101880" cy="1218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633F2A-F6C7-6B43-800E-6CDC93ED2C1B}"/>
                    </a:ext>
                  </a:extLst>
                </p14:cNvPr>
                <p14:cNvContentPartPr/>
                <p14:nvPr/>
              </p14:nvContentPartPr>
              <p14:xfrm>
                <a:off x="1289880" y="2505527"/>
                <a:ext cx="13680" cy="82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633F2A-F6C7-6B43-800E-6CDC93ED2C1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274400" y="2490047"/>
                  <a:ext cx="44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741721B-877D-2148-BE3D-32156425FD80}"/>
                    </a:ext>
                  </a:extLst>
                </p14:cNvPr>
                <p14:cNvContentPartPr/>
                <p14:nvPr/>
              </p14:nvContentPartPr>
              <p14:xfrm>
                <a:off x="1317960" y="2499047"/>
                <a:ext cx="71280" cy="80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741721B-877D-2148-BE3D-32156425FD8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302480" y="2483567"/>
                  <a:ext cx="101880" cy="111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284BA38-7D26-214E-9F4F-9FE5762A0E3B}"/>
              </a:ext>
            </a:extLst>
          </p:cNvPr>
          <p:cNvSpPr txBox="1"/>
          <p:nvPr/>
        </p:nvSpPr>
        <p:spPr>
          <a:xfrm>
            <a:off x="263047" y="288099"/>
            <a:ext cx="1390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The London in yellow indicates that, that’s where the current players port is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8291EBF9-031D-7D4A-B75F-ADF6836ADEDF}"/>
                  </a:ext>
                </a:extLst>
              </p14:cNvPr>
              <p14:cNvContentPartPr/>
              <p14:nvPr/>
            </p14:nvContentPartPr>
            <p14:xfrm>
              <a:off x="2175252" y="1923348"/>
              <a:ext cx="998640" cy="190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8291EBF9-031D-7D4A-B75F-ADF6836ADEDF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2164808" y="1913101"/>
                <a:ext cx="1018807" cy="38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88DBFBA-3F04-E747-A20D-EED55D87B30A}"/>
                  </a:ext>
                </a:extLst>
              </p14:cNvPr>
              <p14:cNvContentPartPr/>
              <p14:nvPr/>
            </p14:nvContentPartPr>
            <p14:xfrm>
              <a:off x="2760310" y="1103300"/>
              <a:ext cx="294120" cy="46872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88DBFBA-3F04-E747-A20D-EED55D87B30A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2752750" y="1095740"/>
                <a:ext cx="30924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476A6B2-B1F9-C948-9F16-308B3B6DBAF2}"/>
                  </a:ext>
                </a:extLst>
              </p14:cNvPr>
              <p14:cNvContentPartPr/>
              <p14:nvPr/>
            </p14:nvContentPartPr>
            <p14:xfrm>
              <a:off x="2311100" y="1193650"/>
              <a:ext cx="192600" cy="97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476A6B2-B1F9-C948-9F16-308B3B6DBAF2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2300640" y="1183583"/>
                <a:ext cx="212798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DB2B3FD-A6DB-AB4A-871C-7EA4E3B76B4E}"/>
                  </a:ext>
                </a:extLst>
              </p14:cNvPr>
              <p14:cNvContentPartPr/>
              <p14:nvPr/>
            </p14:nvContentPartPr>
            <p14:xfrm>
              <a:off x="2430260" y="1141090"/>
              <a:ext cx="8280" cy="194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DB2B3FD-A6DB-AB4A-871C-7EA4E3B76B4E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2422700" y="1133530"/>
                <a:ext cx="2340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F6697AA-E160-054D-95B3-E6E213921682}"/>
              </a:ext>
            </a:extLst>
          </p:cNvPr>
          <p:cNvGrpSpPr/>
          <p:nvPr/>
        </p:nvGrpSpPr>
        <p:grpSpPr>
          <a:xfrm>
            <a:off x="2293820" y="1131730"/>
            <a:ext cx="209520" cy="221040"/>
            <a:chOff x="2293820" y="1131730"/>
            <a:chExt cx="209520" cy="22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9B6FCC8-D446-EC4A-8420-5A355AFC3127}"/>
                    </a:ext>
                  </a:extLst>
                </p14:cNvPr>
                <p14:cNvContentPartPr/>
                <p14:nvPr/>
              </p14:nvContentPartPr>
              <p14:xfrm>
                <a:off x="2457260" y="1131730"/>
                <a:ext cx="41760" cy="63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9B6FCC8-D446-EC4A-8420-5A355AFC312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449634" y="1124212"/>
                  <a:ext cx="57011" cy="7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601D787-1142-2A4D-A319-9DA4B4D8E4C3}"/>
                    </a:ext>
                  </a:extLst>
                </p14:cNvPr>
                <p14:cNvContentPartPr/>
                <p14:nvPr/>
              </p14:nvContentPartPr>
              <p14:xfrm>
                <a:off x="2341340" y="1136410"/>
                <a:ext cx="116280" cy="8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601D787-1142-2A4D-A319-9DA4B4D8E4C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333780" y="1128850"/>
                  <a:ext cx="131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F5608CF-1296-604D-900C-6DC5DB94740D}"/>
                    </a:ext>
                  </a:extLst>
                </p14:cNvPr>
                <p14:cNvContentPartPr/>
                <p14:nvPr/>
              </p14:nvContentPartPr>
              <p14:xfrm>
                <a:off x="2293820" y="1154050"/>
                <a:ext cx="43200" cy="39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F5608CF-1296-604D-900C-6DC5DB94740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286260" y="1146490"/>
                  <a:ext cx="58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088BC69-F21C-9C43-A1FF-008654E2743A}"/>
                    </a:ext>
                  </a:extLst>
                </p14:cNvPr>
                <p14:cNvContentPartPr/>
                <p14:nvPr/>
              </p14:nvContentPartPr>
              <p14:xfrm>
                <a:off x="2303180" y="1200130"/>
                <a:ext cx="105120" cy="147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088BC69-F21C-9C43-A1FF-008654E2743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295620" y="1192570"/>
                  <a:ext cx="120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F68BD84-223B-9849-8162-8AB6E3D9A450}"/>
                    </a:ext>
                  </a:extLst>
                </p14:cNvPr>
                <p14:cNvContentPartPr/>
                <p14:nvPr/>
              </p14:nvContentPartPr>
              <p14:xfrm>
                <a:off x="2400020" y="1203010"/>
                <a:ext cx="103320" cy="149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F68BD84-223B-9849-8162-8AB6E3D9A45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392460" y="1195432"/>
                  <a:ext cx="118440" cy="1649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2156F1B-F1A8-6A4E-827F-72C3E0ADF4C9}"/>
                    </a:ext>
                  </a:extLst>
                </p14:cNvPr>
                <p14:cNvContentPartPr/>
                <p14:nvPr/>
              </p14:nvContentPartPr>
              <p14:xfrm>
                <a:off x="2438180" y="1149010"/>
                <a:ext cx="19440" cy="41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2156F1B-F1A8-6A4E-827F-72C3E0ADF4C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430620" y="1141450"/>
                  <a:ext cx="34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DEE49FE-7B4D-134D-B5E1-135692107FCD}"/>
                    </a:ext>
                  </a:extLst>
                </p14:cNvPr>
                <p14:cNvContentPartPr/>
                <p14:nvPr/>
              </p14:nvContentPartPr>
              <p14:xfrm>
                <a:off x="2353940" y="1142890"/>
                <a:ext cx="47880" cy="511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DEE49FE-7B4D-134D-B5E1-135692107FC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346380" y="1135330"/>
                  <a:ext cx="630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290DFA4-AAAC-C54E-953D-E933A4B84091}"/>
                    </a:ext>
                  </a:extLst>
                </p14:cNvPr>
                <p14:cNvContentPartPr/>
                <p14:nvPr/>
              </p14:nvContentPartPr>
              <p14:xfrm>
                <a:off x="2390660" y="1200130"/>
                <a:ext cx="71640" cy="1465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290DFA4-AAAC-C54E-953D-E933A4B8409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383138" y="1192570"/>
                  <a:ext cx="86684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174223F-4D12-C34E-866C-96215BD5F9F0}"/>
                    </a:ext>
                  </a:extLst>
                </p14:cNvPr>
                <p14:cNvContentPartPr/>
                <p14:nvPr/>
              </p14:nvContentPartPr>
              <p14:xfrm>
                <a:off x="2366900" y="1198330"/>
                <a:ext cx="46440" cy="1458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174223F-4D12-C34E-866C-96215BD5F9F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359340" y="1190751"/>
                  <a:ext cx="61560" cy="16095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5CEAA2F-4610-E64E-9418-AE0D8B181D83}"/>
              </a:ext>
            </a:extLst>
          </p:cNvPr>
          <p:cNvGrpSpPr/>
          <p:nvPr/>
        </p:nvGrpSpPr>
        <p:grpSpPr>
          <a:xfrm>
            <a:off x="2369780" y="1466530"/>
            <a:ext cx="313200" cy="124560"/>
            <a:chOff x="2369780" y="1466530"/>
            <a:chExt cx="313200" cy="12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8876E23-2E1A-6347-AC42-1A15DF1A5101}"/>
                    </a:ext>
                  </a:extLst>
                </p14:cNvPr>
                <p14:cNvContentPartPr/>
                <p14:nvPr/>
              </p14:nvContentPartPr>
              <p14:xfrm>
                <a:off x="2433500" y="1485610"/>
                <a:ext cx="219600" cy="385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8876E23-2E1A-6347-AC42-1A15DF1A510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425940" y="1478050"/>
                  <a:ext cx="234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3979951-E209-3441-B15A-65E7953B7953}"/>
                    </a:ext>
                  </a:extLst>
                </p14:cNvPr>
                <p14:cNvContentPartPr/>
                <p14:nvPr/>
              </p14:nvContentPartPr>
              <p14:xfrm>
                <a:off x="2425580" y="1523770"/>
                <a:ext cx="22680" cy="622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3979951-E209-3441-B15A-65E7953B795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418020" y="1516210"/>
                  <a:ext cx="37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00AE6E1-744E-1041-815D-55967B6AB1CA}"/>
                    </a:ext>
                  </a:extLst>
                </p14:cNvPr>
                <p14:cNvContentPartPr/>
                <p14:nvPr/>
              </p14:nvContentPartPr>
              <p14:xfrm>
                <a:off x="2658860" y="1484170"/>
                <a:ext cx="22680" cy="478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00AE6E1-744E-1041-815D-55967B6AB1C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651178" y="1476666"/>
                  <a:ext cx="38044" cy="628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8FCA477-3AF1-5341-91E4-8FE965793822}"/>
                    </a:ext>
                  </a:extLst>
                </p14:cNvPr>
                <p14:cNvContentPartPr/>
                <p14:nvPr/>
              </p14:nvContentPartPr>
              <p14:xfrm>
                <a:off x="2430260" y="1532050"/>
                <a:ext cx="252720" cy="590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8FCA477-3AF1-5341-91E4-8FE96579382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422700" y="1524490"/>
                  <a:ext cx="267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F572886-8509-9443-B290-3547B7DE2618}"/>
                    </a:ext>
                  </a:extLst>
                </p14:cNvPr>
                <p14:cNvContentPartPr/>
                <p14:nvPr/>
              </p14:nvContentPartPr>
              <p14:xfrm>
                <a:off x="2608100" y="1468330"/>
                <a:ext cx="49680" cy="82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F572886-8509-9443-B290-3547B7DE261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600540" y="1460770"/>
                  <a:ext cx="648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B00D2FE-845C-634B-9A51-81B216DCEC8E}"/>
                    </a:ext>
                  </a:extLst>
                </p14:cNvPr>
                <p14:cNvContentPartPr/>
                <p14:nvPr/>
              </p14:nvContentPartPr>
              <p14:xfrm>
                <a:off x="2473100" y="1466530"/>
                <a:ext cx="132120" cy="226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B00D2FE-845C-634B-9A51-81B216DCEC8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465540" y="1458970"/>
                  <a:ext cx="147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91F365A-7B14-0B4B-849A-52A372D8B143}"/>
                    </a:ext>
                  </a:extLst>
                </p14:cNvPr>
                <p14:cNvContentPartPr/>
                <p14:nvPr/>
              </p14:nvContentPartPr>
              <p14:xfrm>
                <a:off x="2415860" y="1501450"/>
                <a:ext cx="41760" cy="180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91F365A-7B14-0B4B-849A-52A372D8B14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408300" y="1493736"/>
                  <a:ext cx="56880" cy="33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54CC875-EDA2-DA46-83DB-2C6E54888FC6}"/>
                    </a:ext>
                  </a:extLst>
                </p14:cNvPr>
                <p14:cNvContentPartPr/>
                <p14:nvPr/>
              </p14:nvContentPartPr>
              <p14:xfrm>
                <a:off x="2411180" y="1488850"/>
                <a:ext cx="65520" cy="82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D54CC875-EDA2-DA46-83DB-2C6E54888FC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403578" y="1481290"/>
                  <a:ext cx="80724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A5CB5D2-F56A-1A4B-AB12-2C014F62951F}"/>
                    </a:ext>
                  </a:extLst>
                </p14:cNvPr>
                <p14:cNvContentPartPr/>
                <p14:nvPr/>
              </p14:nvContentPartPr>
              <p14:xfrm>
                <a:off x="2401820" y="1500010"/>
                <a:ext cx="20880" cy="496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A5CB5D2-F56A-1A4B-AB12-2C014F62951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394388" y="1492450"/>
                  <a:ext cx="35744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DC6E013-A276-3947-BB34-EAA13FDA0649}"/>
                    </a:ext>
                  </a:extLst>
                </p14:cNvPr>
                <p14:cNvContentPartPr/>
                <p14:nvPr/>
              </p14:nvContentPartPr>
              <p14:xfrm>
                <a:off x="2369780" y="1511170"/>
                <a:ext cx="60840" cy="496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DC6E013-A276-3947-BB34-EAA13FDA064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362220" y="1503610"/>
                  <a:ext cx="75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8511B22-780D-FE40-8523-C74853D28FBC}"/>
                    </a:ext>
                  </a:extLst>
                </p14:cNvPr>
                <p14:cNvContentPartPr/>
                <p14:nvPr/>
              </p14:nvContentPartPr>
              <p14:xfrm>
                <a:off x="2369780" y="1560490"/>
                <a:ext cx="62280" cy="259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8511B22-780D-FE40-8523-C74853D28FB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362220" y="1552930"/>
                  <a:ext cx="7740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E92A372F-0359-9B4D-8405-F1B1659D55BA}"/>
                  </a:ext>
                </a:extLst>
              </p14:cNvPr>
              <p14:cNvContentPartPr/>
              <p14:nvPr/>
            </p14:nvContentPartPr>
            <p14:xfrm>
              <a:off x="2260340" y="1684330"/>
              <a:ext cx="151200" cy="1814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E92A372F-0359-9B4D-8405-F1B1659D55BA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2249900" y="1673890"/>
                <a:ext cx="1713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BE6CDAAF-C6D2-534C-A676-B75AD6FD272A}"/>
                  </a:ext>
                </a:extLst>
              </p14:cNvPr>
              <p14:cNvContentPartPr/>
              <p14:nvPr/>
            </p14:nvContentPartPr>
            <p14:xfrm>
              <a:off x="541260" y="2803764"/>
              <a:ext cx="100440" cy="16056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BE6CDAAF-C6D2-534C-A676-B75AD6FD272A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533700" y="2796221"/>
                <a:ext cx="115560" cy="175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1671F8E7-E068-9E40-A3EA-F3F1D741447F}"/>
                  </a:ext>
                </a:extLst>
              </p14:cNvPr>
              <p14:cNvContentPartPr/>
              <p14:nvPr/>
            </p14:nvContentPartPr>
            <p14:xfrm>
              <a:off x="185040" y="2609724"/>
              <a:ext cx="1292040" cy="143136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1671F8E7-E068-9E40-A3EA-F3F1D741447F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177480" y="2602164"/>
                <a:ext cx="1307160" cy="14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62D9DA49-8E5E-924E-866C-BD4A9C4C78EC}"/>
                  </a:ext>
                </a:extLst>
              </p14:cNvPr>
              <p14:cNvContentPartPr/>
              <p14:nvPr/>
            </p14:nvContentPartPr>
            <p14:xfrm>
              <a:off x="162000" y="2193498"/>
              <a:ext cx="1313280" cy="108792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62D9DA49-8E5E-924E-866C-BD4A9C4C78EC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154440" y="2185938"/>
                <a:ext cx="1328400" cy="11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4D26395B-16AD-8A42-A3AD-4DCDD1FC32A8}"/>
                  </a:ext>
                </a:extLst>
              </p14:cNvPr>
              <p14:cNvContentPartPr/>
              <p14:nvPr/>
            </p14:nvContentPartPr>
            <p14:xfrm>
              <a:off x="268200" y="3265285"/>
              <a:ext cx="167040" cy="23220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4D26395B-16AD-8A42-A3AD-4DCDD1FC32A8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260640" y="3257713"/>
                <a:ext cx="182160" cy="24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6505C102-F281-564A-B7B8-3771312A90EA}"/>
                  </a:ext>
                </a:extLst>
              </p14:cNvPr>
              <p14:cNvContentPartPr/>
              <p14:nvPr/>
            </p14:nvContentPartPr>
            <p14:xfrm>
              <a:off x="452160" y="3292285"/>
              <a:ext cx="162360" cy="21636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6505C102-F281-564A-B7B8-3771312A90EA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444600" y="3284712"/>
                <a:ext cx="177480" cy="231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C593D788-5772-4B41-BE07-B8A244EC8922}"/>
                  </a:ext>
                </a:extLst>
              </p14:cNvPr>
              <p14:cNvContentPartPr/>
              <p14:nvPr/>
            </p14:nvContentPartPr>
            <p14:xfrm>
              <a:off x="352080" y="3382835"/>
              <a:ext cx="35280" cy="2736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C593D788-5772-4B41-BE07-B8A244EC8922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44520" y="3375275"/>
                <a:ext cx="504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6D5A5BE9-E00C-6B4E-9FDD-73D0E34D2D7F}"/>
                  </a:ext>
                </a:extLst>
              </p14:cNvPr>
              <p14:cNvContentPartPr/>
              <p14:nvPr/>
            </p14:nvContentPartPr>
            <p14:xfrm>
              <a:off x="388800" y="3308315"/>
              <a:ext cx="3600" cy="2412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6D5A5BE9-E00C-6B4E-9FDD-73D0E34D2D7F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381240" y="3300755"/>
                <a:ext cx="187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E481CF4A-57F6-3D49-B443-B3D26CDC116E}"/>
                  </a:ext>
                </a:extLst>
              </p14:cNvPr>
              <p14:cNvContentPartPr/>
              <p14:nvPr/>
            </p14:nvContentPartPr>
            <p14:xfrm>
              <a:off x="468180" y="2562564"/>
              <a:ext cx="63720" cy="10188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E481CF4A-57F6-3D49-B443-B3D26CDC116E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460662" y="2555004"/>
                <a:ext cx="78755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EB3A3852-08E7-094A-A80E-5F975F5B538E}"/>
                  </a:ext>
                </a:extLst>
              </p14:cNvPr>
              <p14:cNvContentPartPr/>
              <p14:nvPr/>
            </p14:nvContentPartPr>
            <p14:xfrm>
              <a:off x="275940" y="2546364"/>
              <a:ext cx="200520" cy="1800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EB3A3852-08E7-094A-A80E-5F975F5B538E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268366" y="2538650"/>
                <a:ext cx="215667" cy="33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351B33C8-D351-B149-AFB2-9700CEB07DEA}"/>
                  </a:ext>
                </a:extLst>
              </p14:cNvPr>
              <p14:cNvContentPartPr/>
              <p14:nvPr/>
            </p14:nvContentPartPr>
            <p14:xfrm>
              <a:off x="225180" y="2552844"/>
              <a:ext cx="65520" cy="687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351B33C8-D351-B149-AFB2-9700CEB07DEA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217578" y="2545244"/>
                <a:ext cx="80724" cy="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4077D791-E772-9647-B8A8-A7D44706D0F7}"/>
                  </a:ext>
                </a:extLst>
              </p14:cNvPr>
              <p14:cNvContentPartPr/>
              <p14:nvPr/>
            </p14:nvContentPartPr>
            <p14:xfrm>
              <a:off x="236340" y="2632404"/>
              <a:ext cx="119520" cy="2145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4077D791-E772-9647-B8A8-A7D44706D0F7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228780" y="2624844"/>
                <a:ext cx="1346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9BDA8BB3-6E2E-E349-92CC-DF2821DF03B7}"/>
                  </a:ext>
                </a:extLst>
              </p14:cNvPr>
              <p14:cNvContentPartPr/>
              <p14:nvPr/>
            </p14:nvContentPartPr>
            <p14:xfrm>
              <a:off x="323820" y="2670204"/>
              <a:ext cx="204840" cy="16056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9BDA8BB3-6E2E-E349-92CC-DF2821DF03B7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316260" y="2662644"/>
                <a:ext cx="2199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8D30FBCE-D3FA-0240-9E9A-2ABB032217AD}"/>
                  </a:ext>
                </a:extLst>
              </p14:cNvPr>
              <p14:cNvContentPartPr/>
              <p14:nvPr/>
            </p14:nvContentPartPr>
            <p14:xfrm>
              <a:off x="263340" y="2621244"/>
              <a:ext cx="279720" cy="5112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8D30FBCE-D3FA-0240-9E9A-2ABB032217AD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255790" y="2613630"/>
                <a:ext cx="294821" cy="66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CB465FCC-49F3-E048-A8BF-953E3CE04B6D}"/>
                  </a:ext>
                </a:extLst>
              </p14:cNvPr>
              <p14:cNvContentPartPr/>
              <p14:nvPr/>
            </p14:nvContentPartPr>
            <p14:xfrm>
              <a:off x="414180" y="2567244"/>
              <a:ext cx="22680" cy="8280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CB465FCC-49F3-E048-A8BF-953E3CE04B6D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406620" y="2559717"/>
                <a:ext cx="37800" cy="97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BF034059-74D0-AC4F-93D2-63B9F620E22B}"/>
                  </a:ext>
                </a:extLst>
              </p14:cNvPr>
              <p14:cNvContentPartPr/>
              <p14:nvPr/>
            </p14:nvContentPartPr>
            <p14:xfrm>
              <a:off x="322020" y="2567244"/>
              <a:ext cx="59040" cy="687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BF034059-74D0-AC4F-93D2-63B9F620E22B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314460" y="2559684"/>
                <a:ext cx="741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254D9DCC-BF3F-574B-9035-5AECD721D48A}"/>
                  </a:ext>
                </a:extLst>
              </p14:cNvPr>
              <p14:cNvContentPartPr/>
              <p14:nvPr/>
            </p14:nvContentPartPr>
            <p14:xfrm>
              <a:off x="314820" y="2646444"/>
              <a:ext cx="123480" cy="1828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254D9DCC-BF3F-574B-9035-5AECD721D48A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307282" y="2638884"/>
                <a:ext cx="138556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BA225A5C-8C3F-B943-840A-E5544597D085}"/>
                  </a:ext>
                </a:extLst>
              </p14:cNvPr>
              <p14:cNvContentPartPr/>
              <p14:nvPr/>
            </p14:nvContentPartPr>
            <p14:xfrm>
              <a:off x="337860" y="2625924"/>
              <a:ext cx="16200" cy="18144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BA225A5C-8C3F-B943-840A-E5544597D085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330300" y="2618364"/>
                <a:ext cx="313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C58C1C72-644B-4145-9DB8-635EDDEFF715}"/>
                  </a:ext>
                </a:extLst>
              </p14:cNvPr>
              <p14:cNvContentPartPr/>
              <p14:nvPr/>
            </p14:nvContentPartPr>
            <p14:xfrm>
              <a:off x="242820" y="2619444"/>
              <a:ext cx="62280" cy="504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C58C1C72-644B-4145-9DB8-635EDDEFF715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235260" y="2611884"/>
                <a:ext cx="774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60F3109F-8B7A-D34B-8FB4-5D7BA2215154}"/>
                  </a:ext>
                </a:extLst>
              </p14:cNvPr>
              <p14:cNvContentPartPr/>
              <p14:nvPr/>
            </p14:nvContentPartPr>
            <p14:xfrm>
              <a:off x="403020" y="2818164"/>
              <a:ext cx="11520" cy="320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60F3109F-8B7A-D34B-8FB4-5D7BA2215154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395216" y="2810604"/>
                <a:ext cx="27128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C6F6E0A6-606D-6349-9CDC-3E74F782DEEA}"/>
                  </a:ext>
                </a:extLst>
              </p14:cNvPr>
              <p14:cNvContentPartPr/>
              <p14:nvPr/>
            </p14:nvContentPartPr>
            <p14:xfrm>
              <a:off x="395100" y="2830764"/>
              <a:ext cx="24120" cy="1296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C6F6E0A6-606D-6349-9CDC-3E74F782DEEA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387651" y="2823408"/>
                <a:ext cx="39018" cy="27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4DDDE241-AE46-734F-BB32-7E4D891F559E}"/>
                  </a:ext>
                </a:extLst>
              </p14:cNvPr>
              <p14:cNvContentPartPr/>
              <p14:nvPr/>
            </p14:nvContentPartPr>
            <p14:xfrm>
              <a:off x="444420" y="2830764"/>
              <a:ext cx="30600" cy="3528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4DDDE241-AE46-734F-BB32-7E4D891F559E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436860" y="2823204"/>
                <a:ext cx="45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7B62B9F6-545B-6742-95D7-D81AA0F1AA56}"/>
                  </a:ext>
                </a:extLst>
              </p14:cNvPr>
              <p14:cNvContentPartPr/>
              <p14:nvPr/>
            </p14:nvContentPartPr>
            <p14:xfrm>
              <a:off x="460080" y="3136765"/>
              <a:ext cx="52560" cy="3672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7B62B9F6-545B-6742-95D7-D81AA0F1AA56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452468" y="3129278"/>
                <a:ext cx="67784" cy="51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3225FC67-4AEE-EA41-8114-5B90C070E2B2}"/>
                  </a:ext>
                </a:extLst>
              </p14:cNvPr>
              <p14:cNvContentPartPr/>
              <p14:nvPr/>
            </p14:nvContentPartPr>
            <p14:xfrm>
              <a:off x="244440" y="3089245"/>
              <a:ext cx="62280" cy="8604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3225FC67-4AEE-EA41-8114-5B90C070E2B2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236880" y="3081685"/>
                <a:ext cx="774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AE213DAF-143F-6A41-A1C6-F52A3DFC60C0}"/>
                  </a:ext>
                </a:extLst>
              </p14:cNvPr>
              <p14:cNvContentPartPr/>
              <p14:nvPr/>
            </p14:nvContentPartPr>
            <p14:xfrm>
              <a:off x="325080" y="3119125"/>
              <a:ext cx="78120" cy="7344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AE213DAF-143F-6A41-A1C6-F52A3DFC60C0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317520" y="3111565"/>
                <a:ext cx="932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E2B3F88D-51A2-444E-BE00-36BA166CD5A1}"/>
                  </a:ext>
                </a:extLst>
              </p14:cNvPr>
              <p14:cNvContentPartPr/>
              <p14:nvPr/>
            </p14:nvContentPartPr>
            <p14:xfrm>
              <a:off x="412560" y="3124165"/>
              <a:ext cx="49680" cy="7344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E2B3F88D-51A2-444E-BE00-36BA166CD5A1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404945" y="3116605"/>
                <a:ext cx="6491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1369AC85-CE87-B445-AAA5-C2770F176141}"/>
                  </a:ext>
                </a:extLst>
              </p14:cNvPr>
              <p14:cNvContentPartPr/>
              <p14:nvPr/>
            </p14:nvContentPartPr>
            <p14:xfrm>
              <a:off x="475920" y="3100765"/>
              <a:ext cx="65520" cy="10584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1369AC85-CE87-B445-AAA5-C2770F176141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468360" y="3093205"/>
                <a:ext cx="806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3BAE1A4F-221F-3545-A1A0-44FFD408EBBA}"/>
                  </a:ext>
                </a:extLst>
              </p14:cNvPr>
              <p14:cNvContentPartPr/>
              <p14:nvPr/>
            </p14:nvContentPartPr>
            <p14:xfrm>
              <a:off x="529920" y="3133525"/>
              <a:ext cx="71640" cy="7812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3BAE1A4F-221F-3545-A1A0-44FFD408EBBA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522360" y="3125965"/>
                <a:ext cx="867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DEDEC183-D5DD-9949-8FD3-5B029473C918}"/>
                  </a:ext>
                </a:extLst>
              </p14:cNvPr>
              <p14:cNvContentPartPr/>
              <p14:nvPr/>
            </p14:nvContentPartPr>
            <p14:xfrm>
              <a:off x="252360" y="3211285"/>
              <a:ext cx="377640" cy="3672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DEDEC183-D5DD-9949-8FD3-5B029473C918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244800" y="3203725"/>
                <a:ext cx="3927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7E3867CE-2E8B-7C46-B51E-C20E7E3D0718}"/>
                  </a:ext>
                </a:extLst>
              </p14:cNvPr>
              <p14:cNvContentPartPr/>
              <p14:nvPr/>
            </p14:nvContentPartPr>
            <p14:xfrm>
              <a:off x="633240" y="3292285"/>
              <a:ext cx="163800" cy="2289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7E3867CE-2E8B-7C46-B51E-C20E7E3D0718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625697" y="3284725"/>
                <a:ext cx="178887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0FA7A1C8-C441-A446-AAD6-39508F5C46C1}"/>
                  </a:ext>
                </a:extLst>
              </p14:cNvPr>
              <p14:cNvContentPartPr/>
              <p14:nvPr/>
            </p14:nvContentPartPr>
            <p14:xfrm>
              <a:off x="795240" y="3517645"/>
              <a:ext cx="33840" cy="2268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0FA7A1C8-C441-A446-AAD6-39508F5C46C1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787680" y="3509963"/>
                <a:ext cx="48960" cy="38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6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69985E77-8C1D-BF48-AB53-0F554EFA8C10}"/>
                  </a:ext>
                </a:extLst>
              </p14:cNvPr>
              <p14:cNvContentPartPr/>
              <p14:nvPr/>
            </p14:nvContentPartPr>
            <p14:xfrm>
              <a:off x="799920" y="3514405"/>
              <a:ext cx="14760" cy="2592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69985E77-8C1D-BF48-AB53-0F554EFA8C10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792171" y="3506739"/>
                <a:ext cx="30258" cy="41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5EE88023-C2DC-F641-B96E-AA142905E839}"/>
                  </a:ext>
                </a:extLst>
              </p14:cNvPr>
              <p14:cNvContentPartPr/>
              <p14:nvPr/>
            </p14:nvContentPartPr>
            <p14:xfrm>
              <a:off x="842760" y="3538525"/>
              <a:ext cx="20880" cy="3060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5EE88023-C2DC-F641-B96E-AA142905E839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835200" y="3530965"/>
                <a:ext cx="360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0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4262DCA7-7EDD-D04E-BB74-597F835DF165}"/>
                  </a:ext>
                </a:extLst>
              </p14:cNvPr>
              <p14:cNvContentPartPr/>
              <p14:nvPr/>
            </p14:nvContentPartPr>
            <p14:xfrm>
              <a:off x="564840" y="3325595"/>
              <a:ext cx="19440" cy="3204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4262DCA7-7EDD-D04E-BB74-597F835DF165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557280" y="3318035"/>
                <a:ext cx="3456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6" name="Group 335">
            <a:extLst>
              <a:ext uri="{FF2B5EF4-FFF2-40B4-BE49-F238E27FC236}">
                <a16:creationId xmlns:a16="http://schemas.microsoft.com/office/drawing/2014/main" id="{1E52A58B-449D-4247-8130-A29196941063}"/>
              </a:ext>
            </a:extLst>
          </p:cNvPr>
          <p:cNvGrpSpPr/>
          <p:nvPr/>
        </p:nvGrpSpPr>
        <p:grpSpPr>
          <a:xfrm>
            <a:off x="658800" y="3327395"/>
            <a:ext cx="109800" cy="174600"/>
            <a:chOff x="658800" y="3327395"/>
            <a:chExt cx="10980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E249A84-A33F-CB4B-A050-D3466F4C1478}"/>
                    </a:ext>
                  </a:extLst>
                </p14:cNvPr>
                <p14:cNvContentPartPr/>
                <p14:nvPr/>
              </p14:nvContentPartPr>
              <p14:xfrm>
                <a:off x="763560" y="3327395"/>
                <a:ext cx="5040" cy="352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E249A84-A33F-CB4B-A050-D3466F4C1478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56000" y="3319835"/>
                  <a:ext cx="20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5F0E4B87-9EE7-474A-8647-776D9A60C9E4}"/>
                    </a:ext>
                  </a:extLst>
                </p14:cNvPr>
                <p14:cNvContentPartPr/>
                <p14:nvPr/>
              </p14:nvContentPartPr>
              <p14:xfrm>
                <a:off x="679320" y="3363755"/>
                <a:ext cx="39960" cy="543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5F0E4B87-9EE7-474A-8647-776D9A60C9E4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71760" y="3356195"/>
                  <a:ext cx="550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3A2BB35-FB1C-F548-A556-7F8E5A24C841}"/>
                    </a:ext>
                  </a:extLst>
                </p14:cNvPr>
                <p14:cNvContentPartPr/>
                <p14:nvPr/>
              </p14:nvContentPartPr>
              <p14:xfrm>
                <a:off x="698400" y="3417755"/>
                <a:ext cx="30600" cy="734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3A2BB35-FB1C-F548-A556-7F8E5A24C841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90840" y="3410195"/>
                  <a:ext cx="45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C2322B2-FDAC-BC49-9AC0-97629A1EDE3E}"/>
                    </a:ext>
                  </a:extLst>
                </p14:cNvPr>
                <p14:cNvContentPartPr/>
                <p14:nvPr/>
              </p14:nvContentPartPr>
              <p14:xfrm>
                <a:off x="688680" y="3469955"/>
                <a:ext cx="24120" cy="194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C2322B2-FDAC-BC49-9AC0-97629A1EDE3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81120" y="3462395"/>
                  <a:ext cx="39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DB674E8-0A3C-CF4B-98A0-1FEB4B838B7C}"/>
                    </a:ext>
                  </a:extLst>
                </p14:cNvPr>
                <p14:cNvContentPartPr/>
                <p14:nvPr/>
              </p14:nvContentPartPr>
              <p14:xfrm>
                <a:off x="698400" y="3414515"/>
                <a:ext cx="43920" cy="385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DB674E8-0A3C-CF4B-98A0-1FEB4B838B7C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90840" y="3406884"/>
                  <a:ext cx="59040" cy="53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C21D561C-FEA0-184D-934F-7723C601812D}"/>
                    </a:ext>
                  </a:extLst>
                </p14:cNvPr>
                <p14:cNvContentPartPr/>
                <p14:nvPr/>
              </p14:nvContentPartPr>
              <p14:xfrm>
                <a:off x="676080" y="3444755"/>
                <a:ext cx="28800" cy="50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C21D561C-FEA0-184D-934F-7723C601812D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68520" y="3437699"/>
                  <a:ext cx="43920" cy="19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1E7AD5BA-5A20-F14B-B487-B77085F6FDD7}"/>
                    </a:ext>
                  </a:extLst>
                </p14:cNvPr>
                <p14:cNvContentPartPr/>
                <p14:nvPr/>
              </p14:nvContentPartPr>
              <p14:xfrm>
                <a:off x="658800" y="3479675"/>
                <a:ext cx="1800" cy="223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1E7AD5BA-5A20-F14B-B487-B77085F6FDD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651240" y="3472115"/>
                  <a:ext cx="1692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C3D6A070-0076-A142-B5F1-20D7026AD7A2}"/>
              </a:ext>
            </a:extLst>
          </p:cNvPr>
          <p:cNvGrpSpPr/>
          <p:nvPr/>
        </p:nvGrpSpPr>
        <p:grpSpPr>
          <a:xfrm>
            <a:off x="303120" y="3343235"/>
            <a:ext cx="280440" cy="143280"/>
            <a:chOff x="303120" y="3343235"/>
            <a:chExt cx="280440" cy="1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0FA0EB6D-CB9B-CC44-884C-3F7A02CB7479}"/>
                    </a:ext>
                  </a:extLst>
                </p14:cNvPr>
                <p14:cNvContentPartPr/>
                <p14:nvPr/>
              </p14:nvContentPartPr>
              <p14:xfrm>
                <a:off x="338040" y="3344675"/>
                <a:ext cx="30600" cy="1162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0FA0EB6D-CB9B-CC44-884C-3F7A02CB7479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30480" y="3337092"/>
                  <a:ext cx="45720" cy="1314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AC472E5-84BB-7D41-89F0-0DA506B5F19C}"/>
                    </a:ext>
                  </a:extLst>
                </p14:cNvPr>
                <p14:cNvContentPartPr/>
                <p14:nvPr/>
              </p14:nvContentPartPr>
              <p14:xfrm>
                <a:off x="342720" y="3440075"/>
                <a:ext cx="14760" cy="208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AC472E5-84BB-7D41-89F0-0DA506B5F19C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34971" y="3432515"/>
                  <a:ext cx="30258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2EDB0A95-0A3F-D940-A221-3770E647E600}"/>
                    </a:ext>
                  </a:extLst>
                </p14:cNvPr>
                <p14:cNvContentPartPr/>
                <p14:nvPr/>
              </p14:nvContentPartPr>
              <p14:xfrm>
                <a:off x="303120" y="3343235"/>
                <a:ext cx="49680" cy="669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2EDB0A95-0A3F-D940-A221-3770E647E600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95560" y="3335675"/>
                  <a:ext cx="64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994782D-DF3F-1D4D-B362-A4927A14373D}"/>
                    </a:ext>
                  </a:extLst>
                </p14:cNvPr>
                <p14:cNvContentPartPr/>
                <p14:nvPr/>
              </p14:nvContentPartPr>
              <p14:xfrm>
                <a:off x="488880" y="3352595"/>
                <a:ext cx="22680" cy="223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994782D-DF3F-1D4D-B362-A4927A14373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81320" y="3345035"/>
                  <a:ext cx="37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CAC29E9-4FB1-AB4A-9160-22A9C8FC0666}"/>
                    </a:ext>
                  </a:extLst>
                </p14:cNvPr>
                <p14:cNvContentPartPr/>
                <p14:nvPr/>
              </p14:nvContentPartPr>
              <p14:xfrm>
                <a:off x="500040" y="3374915"/>
                <a:ext cx="16200" cy="590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CAC29E9-4FB1-AB4A-9160-22A9C8FC0666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492480" y="3367355"/>
                  <a:ext cx="313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FF6077AA-8172-0A4E-819B-534FF1195990}"/>
                    </a:ext>
                  </a:extLst>
                </p14:cNvPr>
                <p14:cNvContentPartPr/>
                <p14:nvPr/>
              </p14:nvContentPartPr>
              <p14:xfrm>
                <a:off x="493560" y="3415955"/>
                <a:ext cx="12960" cy="162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FF6077AA-8172-0A4E-819B-534FF119599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486204" y="3408395"/>
                  <a:ext cx="27671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C7FDFCC-D60F-614A-9672-0CE5EA74160D}"/>
                    </a:ext>
                  </a:extLst>
                </p14:cNvPr>
                <p14:cNvContentPartPr/>
                <p14:nvPr/>
              </p14:nvContentPartPr>
              <p14:xfrm>
                <a:off x="506160" y="3379595"/>
                <a:ext cx="16200" cy="241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C7FDFCC-D60F-614A-9672-0CE5EA74160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98600" y="3372035"/>
                  <a:ext cx="31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40DA757A-1A0C-5542-A115-B79257A5315E}"/>
                    </a:ext>
                  </a:extLst>
                </p14:cNvPr>
                <p14:cNvContentPartPr/>
                <p14:nvPr/>
              </p14:nvContentPartPr>
              <p14:xfrm>
                <a:off x="475920" y="3374915"/>
                <a:ext cx="30600" cy="241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40DA757A-1A0C-5542-A115-B79257A5315E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68360" y="3367355"/>
                  <a:ext cx="45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C91591D-7D38-C344-BC77-137BEC55C535}"/>
                    </a:ext>
                  </a:extLst>
                </p14:cNvPr>
                <p14:cNvContentPartPr/>
                <p14:nvPr/>
              </p14:nvContentPartPr>
              <p14:xfrm>
                <a:off x="542880" y="3403355"/>
                <a:ext cx="24120" cy="3060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C91591D-7D38-C344-BC77-137BEC55C535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35320" y="3395705"/>
                  <a:ext cx="39240" cy="45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BD915E35-A99D-1A47-A42C-C9F1C630591D}"/>
                    </a:ext>
                  </a:extLst>
                </p14:cNvPr>
                <p14:cNvContentPartPr/>
                <p14:nvPr/>
              </p14:nvContentPartPr>
              <p14:xfrm>
                <a:off x="550800" y="3433595"/>
                <a:ext cx="14760" cy="529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BD915E35-A99D-1A47-A42C-C9F1C630591D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43240" y="3426035"/>
                  <a:ext cx="29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7CA44EB-B914-CA4D-9F1A-C0BE7F0970D6}"/>
                    </a:ext>
                  </a:extLst>
                </p14:cNvPr>
                <p14:cNvContentPartPr/>
                <p14:nvPr/>
              </p14:nvContentPartPr>
              <p14:xfrm>
                <a:off x="539640" y="3468515"/>
                <a:ext cx="16200" cy="129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7CA44EB-B914-CA4D-9F1A-C0BE7F0970D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32080" y="3461159"/>
                  <a:ext cx="31320" cy="27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EB6D8C7-3E6D-9E4C-8069-342FB09DBB03}"/>
                    </a:ext>
                  </a:extLst>
                </p14:cNvPr>
                <p14:cNvContentPartPr/>
                <p14:nvPr/>
              </p14:nvContentPartPr>
              <p14:xfrm>
                <a:off x="556920" y="3444755"/>
                <a:ext cx="26640" cy="162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EB6D8C7-3E6D-9E4C-8069-342FB09DBB03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49256" y="3437195"/>
                  <a:ext cx="41967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C75F6C7-02B7-4A41-84BE-0A1C960A6B68}"/>
                    </a:ext>
                  </a:extLst>
                </p14:cNvPr>
                <p14:cNvContentPartPr/>
                <p14:nvPr/>
              </p14:nvContentPartPr>
              <p14:xfrm>
                <a:off x="534960" y="3455915"/>
                <a:ext cx="24120" cy="50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C75F6C7-02B7-4A41-84BE-0A1C960A6B68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27400" y="3448355"/>
                  <a:ext cx="39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3CA6284-95FC-F942-A774-5299486A0A10}"/>
                    </a:ext>
                  </a:extLst>
                </p14:cNvPr>
                <p14:cNvContentPartPr/>
                <p14:nvPr/>
              </p14:nvContentPartPr>
              <p14:xfrm>
                <a:off x="488880" y="3465275"/>
                <a:ext cx="360" cy="3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3CA6284-95FC-F942-A774-5299486A0A10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481320" y="3457715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BDDBE97F-515F-FD4C-8EFA-8D8AA66E075D}"/>
                    </a:ext>
                  </a:extLst>
                </p14:cNvPr>
                <p14:cNvContentPartPr/>
                <p14:nvPr/>
              </p14:nvContentPartPr>
              <p14:xfrm>
                <a:off x="488880" y="3463835"/>
                <a:ext cx="25920" cy="226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BDDBE97F-515F-FD4C-8EFA-8D8AA66E075D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81320" y="3456275"/>
                  <a:ext cx="41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118195A-F62C-FC44-AC73-C1D11C6F54A1}"/>
                    </a:ext>
                  </a:extLst>
                </p14:cNvPr>
                <p14:cNvContentPartPr/>
                <p14:nvPr/>
              </p14:nvContentPartPr>
              <p14:xfrm>
                <a:off x="326880" y="3452675"/>
                <a:ext cx="3600" cy="241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118195A-F62C-FC44-AC73-C1D11C6F54A1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19320" y="3445226"/>
                  <a:ext cx="18720" cy="390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7C8BAA60-BC2D-CA4C-A1FB-74402FFBDFFC}"/>
              </a:ext>
            </a:extLst>
          </p:cNvPr>
          <p:cNvGrpSpPr/>
          <p:nvPr/>
        </p:nvGrpSpPr>
        <p:grpSpPr>
          <a:xfrm>
            <a:off x="772200" y="4692325"/>
            <a:ext cx="51480" cy="39600"/>
            <a:chOff x="772200" y="4692325"/>
            <a:chExt cx="51480" cy="3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6C369645-ECEC-DB4D-ADD2-F0DF60305299}"/>
                    </a:ext>
                  </a:extLst>
                </p14:cNvPr>
                <p14:cNvContentPartPr/>
                <p14:nvPr/>
              </p14:nvContentPartPr>
              <p14:xfrm>
                <a:off x="776160" y="4696285"/>
                <a:ext cx="47520" cy="432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6C369645-ECEC-DB4D-ADD2-F0DF60305299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68600" y="4688725"/>
                  <a:ext cx="62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C7643988-A2CA-D74E-B76F-0885938FC627}"/>
                    </a:ext>
                  </a:extLst>
                </p14:cNvPr>
                <p14:cNvContentPartPr/>
                <p14:nvPr/>
              </p14:nvContentPartPr>
              <p14:xfrm>
                <a:off x="772200" y="4692325"/>
                <a:ext cx="4320" cy="43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C7643988-A2CA-D74E-B76F-0885938FC627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64640" y="4684078"/>
                  <a:ext cx="19440" cy="208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1DBECDC-537D-A848-B84C-07F7DBFCC742}"/>
                    </a:ext>
                  </a:extLst>
                </p14:cNvPr>
                <p14:cNvContentPartPr/>
                <p14:nvPr/>
              </p14:nvContentPartPr>
              <p14:xfrm>
                <a:off x="783720" y="4704205"/>
                <a:ext cx="27720" cy="2772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1DBECDC-537D-A848-B84C-07F7DBFCC742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76160" y="4696645"/>
                  <a:ext cx="4284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6578B5E4-81E3-6841-932A-987EB5EE793B}"/>
              </a:ext>
            </a:extLst>
          </p:cNvPr>
          <p:cNvGrpSpPr/>
          <p:nvPr/>
        </p:nvGrpSpPr>
        <p:grpSpPr>
          <a:xfrm>
            <a:off x="9977087" y="2700029"/>
            <a:ext cx="70560" cy="45360"/>
            <a:chOff x="9977087" y="2700029"/>
            <a:chExt cx="70560" cy="4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8DB42DD-A69B-724A-AA4E-152390AAC9EA}"/>
                    </a:ext>
                  </a:extLst>
                </p14:cNvPr>
                <p14:cNvContentPartPr/>
                <p14:nvPr/>
              </p14:nvContentPartPr>
              <p14:xfrm>
                <a:off x="9977087" y="2700029"/>
                <a:ext cx="70560" cy="115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8DB42DD-A69B-724A-AA4E-152390AAC9EA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9969527" y="2692469"/>
                  <a:ext cx="85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C3F4CC1A-1F4A-D142-889A-7EDDBC4FED39}"/>
                    </a:ext>
                  </a:extLst>
                </p14:cNvPr>
                <p14:cNvContentPartPr/>
                <p14:nvPr/>
              </p14:nvContentPartPr>
              <p14:xfrm>
                <a:off x="9990047" y="2707589"/>
                <a:ext cx="48960" cy="378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C3F4CC1A-1F4A-D142-889A-7EDDBC4FED39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982542" y="2700029"/>
                  <a:ext cx="6397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3E4A3314-5E4A-F341-818B-4814CF330601}"/>
              </a:ext>
            </a:extLst>
          </p:cNvPr>
          <p:cNvGrpSpPr/>
          <p:nvPr/>
        </p:nvGrpSpPr>
        <p:grpSpPr>
          <a:xfrm>
            <a:off x="9027852" y="346011"/>
            <a:ext cx="55440" cy="53280"/>
            <a:chOff x="9027852" y="346011"/>
            <a:chExt cx="55440" cy="5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D6180706-ADA4-B744-A4FE-E6F1F07379CA}"/>
                    </a:ext>
                  </a:extLst>
                </p14:cNvPr>
                <p14:cNvContentPartPr/>
                <p14:nvPr/>
              </p14:nvContentPartPr>
              <p14:xfrm>
                <a:off x="9072132" y="346011"/>
                <a:ext cx="11160" cy="86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D6180706-ADA4-B744-A4FE-E6F1F07379CA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9064808" y="338451"/>
                  <a:ext cx="25808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52839F5-51C6-3C43-9A47-46824C498456}"/>
                    </a:ext>
                  </a:extLst>
                </p14:cNvPr>
                <p14:cNvContentPartPr/>
                <p14:nvPr/>
              </p14:nvContentPartPr>
              <p14:xfrm>
                <a:off x="9027852" y="351771"/>
                <a:ext cx="48240" cy="216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52839F5-51C6-3C43-9A47-46824C498456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9020292" y="344211"/>
                  <a:ext cx="633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B7882F90-20A0-6A43-AAA1-94A154D2AA9B}"/>
                    </a:ext>
                  </a:extLst>
                </p14:cNvPr>
                <p14:cNvContentPartPr/>
                <p14:nvPr/>
              </p14:nvContentPartPr>
              <p14:xfrm>
                <a:off x="9033612" y="355371"/>
                <a:ext cx="37080" cy="439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B7882F90-20A0-6A43-AAA1-94A154D2AA9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026052" y="347811"/>
                  <a:ext cx="52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6AC8556-11CC-724C-A220-F0AA3997273A}"/>
                    </a:ext>
                  </a:extLst>
                </p14:cNvPr>
                <p14:cNvContentPartPr/>
                <p14:nvPr/>
              </p14:nvContentPartPr>
              <p14:xfrm>
                <a:off x="9033612" y="351771"/>
                <a:ext cx="29880" cy="334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6AC8556-11CC-724C-A220-F0AA3997273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9026052" y="344211"/>
                  <a:ext cx="4500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93A3B082-5CA3-3045-B364-D7418A608306}"/>
              </a:ext>
            </a:extLst>
          </p:cNvPr>
          <p:cNvGrpSpPr/>
          <p:nvPr/>
        </p:nvGrpSpPr>
        <p:grpSpPr>
          <a:xfrm>
            <a:off x="6539386" y="313060"/>
            <a:ext cx="37080" cy="26280"/>
            <a:chOff x="6539386" y="313060"/>
            <a:chExt cx="37080" cy="2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78E1068-A6B1-A441-BB38-F854670EA570}"/>
                    </a:ext>
                  </a:extLst>
                </p14:cNvPr>
                <p14:cNvContentPartPr/>
                <p14:nvPr/>
              </p14:nvContentPartPr>
              <p14:xfrm>
                <a:off x="6539386" y="313060"/>
                <a:ext cx="37080" cy="396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78E1068-A6B1-A441-BB38-F854670EA570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531826" y="305500"/>
                  <a:ext cx="522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6C6D9D6-7AEA-FB4A-AE1C-D472065F676F}"/>
                    </a:ext>
                  </a:extLst>
                </p14:cNvPr>
                <p14:cNvContentPartPr/>
                <p14:nvPr/>
              </p14:nvContentPartPr>
              <p14:xfrm>
                <a:off x="6541186" y="314860"/>
                <a:ext cx="33480" cy="2448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6C6D9D6-7AEA-FB4A-AE1C-D472065F676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533626" y="307300"/>
                  <a:ext cx="4860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0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2F872A3E-4545-204D-8501-D71494CD1B0D}"/>
                  </a:ext>
                </a:extLst>
              </p14:cNvPr>
              <p14:cNvContentPartPr/>
              <p14:nvPr/>
            </p14:nvContentPartPr>
            <p14:xfrm>
              <a:off x="9736564" y="4778335"/>
              <a:ext cx="35640" cy="2988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2F872A3E-4545-204D-8501-D71494CD1B0D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9729004" y="4770865"/>
                <a:ext cx="50760" cy="44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F33BEDFB-8ADB-E94F-911A-D3DD0A6D6B6B}"/>
                  </a:ext>
                </a:extLst>
              </p14:cNvPr>
              <p14:cNvContentPartPr/>
              <p14:nvPr/>
            </p14:nvContentPartPr>
            <p14:xfrm>
              <a:off x="4194790" y="6602336"/>
              <a:ext cx="36720" cy="4968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F33BEDFB-8ADB-E94F-911A-D3DD0A6D6B6B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4187155" y="6594830"/>
                <a:ext cx="51990" cy="64691"/>
              </a:xfrm>
              <a:prstGeom prst="rect">
                <a:avLst/>
              </a:prstGeom>
            </p:spPr>
          </p:pic>
        </mc:Fallback>
      </mc:AlternateContent>
      <p:grpSp>
        <p:nvGrpSpPr>
          <p:cNvPr id="369" name="Group 368">
            <a:extLst>
              <a:ext uri="{FF2B5EF4-FFF2-40B4-BE49-F238E27FC236}">
                <a16:creationId xmlns:a16="http://schemas.microsoft.com/office/drawing/2014/main" id="{D51D12A4-3E57-0949-93F2-66EBEFA96796}"/>
              </a:ext>
            </a:extLst>
          </p:cNvPr>
          <p:cNvGrpSpPr/>
          <p:nvPr/>
        </p:nvGrpSpPr>
        <p:grpSpPr>
          <a:xfrm>
            <a:off x="2840028" y="1159261"/>
            <a:ext cx="157320" cy="356040"/>
            <a:chOff x="2840028" y="1159261"/>
            <a:chExt cx="15732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6D7CAF58-E071-664A-929F-18E3F07BC62F}"/>
                    </a:ext>
                  </a:extLst>
                </p14:cNvPr>
                <p14:cNvContentPartPr/>
                <p14:nvPr/>
              </p14:nvContentPartPr>
              <p14:xfrm>
                <a:off x="2871348" y="1257901"/>
                <a:ext cx="51480" cy="5148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6D7CAF58-E071-664A-929F-18E3F07BC62F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2863788" y="1250341"/>
                  <a:ext cx="66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EB18C6D-7F93-D740-8EB9-7E0E83EB01FD}"/>
                    </a:ext>
                  </a:extLst>
                </p14:cNvPr>
                <p14:cNvContentPartPr/>
                <p14:nvPr/>
              </p14:nvContentPartPr>
              <p14:xfrm>
                <a:off x="2896548" y="1306861"/>
                <a:ext cx="40320" cy="1278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EB18C6D-7F93-D740-8EB9-7E0E83EB01FD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888988" y="1299301"/>
                  <a:ext cx="55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51386CB-5B71-524C-918F-D1C843477614}"/>
                    </a:ext>
                  </a:extLst>
                </p14:cNvPr>
                <p14:cNvContentPartPr/>
                <p14:nvPr/>
              </p14:nvContentPartPr>
              <p14:xfrm>
                <a:off x="2902308" y="1409101"/>
                <a:ext cx="7560" cy="295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51386CB-5B71-524C-918F-D1C843477614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894748" y="1401541"/>
                  <a:ext cx="22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7FB6D5CF-FA27-334A-B20C-E1DC91609C86}"/>
                    </a:ext>
                  </a:extLst>
                </p14:cNvPr>
                <p14:cNvContentPartPr/>
                <p14:nvPr/>
              </p14:nvContentPartPr>
              <p14:xfrm>
                <a:off x="2911308" y="1308661"/>
                <a:ext cx="42120" cy="716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7FB6D5CF-FA27-334A-B20C-E1DC91609C86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2903812" y="1301063"/>
                  <a:ext cx="57112" cy="86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05BE4EDD-4B6D-E545-9F79-9579D3FE7F54}"/>
                    </a:ext>
                  </a:extLst>
                </p14:cNvPr>
                <p14:cNvContentPartPr/>
                <p14:nvPr/>
              </p14:nvContentPartPr>
              <p14:xfrm>
                <a:off x="2840028" y="1319821"/>
                <a:ext cx="69480" cy="4788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05BE4EDD-4B6D-E545-9F79-9579D3FE7F54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2832468" y="1312261"/>
                  <a:ext cx="84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68AD5D48-19CC-C245-B3F3-C9086EF95DAC}"/>
                    </a:ext>
                  </a:extLst>
                </p14:cNvPr>
                <p14:cNvContentPartPr/>
                <p14:nvPr/>
              </p14:nvContentPartPr>
              <p14:xfrm>
                <a:off x="2986188" y="1159261"/>
                <a:ext cx="11160" cy="5148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68AD5D48-19CC-C245-B3F3-C9086EF95DAC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2978628" y="1151648"/>
                  <a:ext cx="26280" cy="66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7D20D399-91E1-9844-A5A0-257DA5D7CD9C}"/>
                    </a:ext>
                  </a:extLst>
                </p14:cNvPr>
                <p14:cNvContentPartPr/>
                <p14:nvPr/>
              </p14:nvContentPartPr>
              <p14:xfrm>
                <a:off x="2856588" y="1474981"/>
                <a:ext cx="3960" cy="4032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7D20D399-91E1-9844-A5A0-257DA5D7CD9C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2849028" y="1467421"/>
                  <a:ext cx="1908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F2A97167-A046-DF42-8EA1-53E155D7CCC7}"/>
              </a:ext>
            </a:extLst>
          </p:cNvPr>
          <p:cNvGrpSpPr/>
          <p:nvPr/>
        </p:nvGrpSpPr>
        <p:grpSpPr>
          <a:xfrm>
            <a:off x="1857960" y="2288950"/>
            <a:ext cx="248760" cy="224280"/>
            <a:chOff x="1857960" y="2288950"/>
            <a:chExt cx="24876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A50EC39F-365A-6240-8696-89F95BB78F99}"/>
                    </a:ext>
                  </a:extLst>
                </p14:cNvPr>
                <p14:cNvContentPartPr/>
                <p14:nvPr/>
              </p14:nvContentPartPr>
              <p14:xfrm>
                <a:off x="1857960" y="2381830"/>
                <a:ext cx="248760" cy="1314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A50EC39F-365A-6240-8696-89F95BB78F99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850400" y="2374270"/>
                  <a:ext cx="263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178980B-39E7-5348-8C93-F1E6493982E6}"/>
                    </a:ext>
                  </a:extLst>
                </p14:cNvPr>
                <p14:cNvContentPartPr/>
                <p14:nvPr/>
              </p14:nvContentPartPr>
              <p14:xfrm>
                <a:off x="1975320" y="2288950"/>
                <a:ext cx="11160" cy="10116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178980B-39E7-5348-8C93-F1E6493982E6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967996" y="2281390"/>
                  <a:ext cx="25808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3E7D8FA7-2F2B-B849-8B5C-EE14BE6A8698}"/>
                    </a:ext>
                  </a:extLst>
                </p14:cNvPr>
                <p14:cNvContentPartPr/>
                <p14:nvPr/>
              </p14:nvContentPartPr>
              <p14:xfrm>
                <a:off x="1994400" y="2297230"/>
                <a:ext cx="360" cy="36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3E7D8FA7-2F2B-B849-8B5C-EE14BE6A8698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986840" y="228967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88FEB428-6B94-5B43-8FA0-6A914A24629A}"/>
                    </a:ext>
                  </a:extLst>
                </p14:cNvPr>
                <p14:cNvContentPartPr/>
                <p14:nvPr/>
              </p14:nvContentPartPr>
              <p14:xfrm>
                <a:off x="1972440" y="2291830"/>
                <a:ext cx="43920" cy="3312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88FEB428-6B94-5B43-8FA0-6A914A24629A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964880" y="2284270"/>
                  <a:ext cx="5904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9992B309-B71C-064D-B242-3001CFA2624A}"/>
              </a:ext>
            </a:extLst>
          </p:cNvPr>
          <p:cNvGrpSpPr/>
          <p:nvPr/>
        </p:nvGrpSpPr>
        <p:grpSpPr>
          <a:xfrm>
            <a:off x="1890720" y="4381630"/>
            <a:ext cx="164160" cy="188640"/>
            <a:chOff x="1890720" y="4381630"/>
            <a:chExt cx="16416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F0C1B5C9-09F1-084E-8C1B-F75F97523883}"/>
                    </a:ext>
                  </a:extLst>
                </p14:cNvPr>
                <p14:cNvContentPartPr/>
                <p14:nvPr/>
              </p14:nvContentPartPr>
              <p14:xfrm>
                <a:off x="1890720" y="4457950"/>
                <a:ext cx="164160" cy="11232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F0C1B5C9-09F1-084E-8C1B-F75F97523883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883160" y="4450390"/>
                  <a:ext cx="179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FAE32C5C-0BDC-7448-B9E3-93A794B36EFE}"/>
                    </a:ext>
                  </a:extLst>
                </p14:cNvPr>
                <p14:cNvContentPartPr/>
                <p14:nvPr/>
              </p14:nvContentPartPr>
              <p14:xfrm>
                <a:off x="1980720" y="4381630"/>
                <a:ext cx="55080" cy="741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FAE32C5C-0BDC-7448-B9E3-93A794B36EFE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973160" y="4374033"/>
                  <a:ext cx="70200" cy="893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37CF8951-D7FB-9A49-8F94-7F783C847B5C}"/>
              </a:ext>
            </a:extLst>
          </p:cNvPr>
          <p:cNvGrpSpPr/>
          <p:nvPr/>
        </p:nvGrpSpPr>
        <p:grpSpPr>
          <a:xfrm>
            <a:off x="6282730" y="529140"/>
            <a:ext cx="142920" cy="172080"/>
            <a:chOff x="6282730" y="529140"/>
            <a:chExt cx="14292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B6CCEA2-8C87-3548-B8AA-432290951B11}"/>
                    </a:ext>
                  </a:extLst>
                </p14:cNvPr>
                <p14:cNvContentPartPr/>
                <p14:nvPr/>
              </p14:nvContentPartPr>
              <p14:xfrm>
                <a:off x="6282730" y="604740"/>
                <a:ext cx="142920" cy="9648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B6CCEA2-8C87-3548-B8AA-432290951B11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6275151" y="597180"/>
                  <a:ext cx="158078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E1311FD-7565-DC43-80EE-0B5AB86D9388}"/>
                    </a:ext>
                  </a:extLst>
                </p14:cNvPr>
                <p14:cNvContentPartPr/>
                <p14:nvPr/>
              </p14:nvContentPartPr>
              <p14:xfrm>
                <a:off x="6348250" y="529140"/>
                <a:ext cx="10800" cy="8964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E1311FD-7565-DC43-80EE-0B5AB86D9388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6340690" y="521580"/>
                  <a:ext cx="25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56BBE2A2-F8DA-F549-8FCD-6E81268C916B}"/>
                    </a:ext>
                  </a:extLst>
                </p14:cNvPr>
                <p14:cNvContentPartPr/>
                <p14:nvPr/>
              </p14:nvContentPartPr>
              <p14:xfrm>
                <a:off x="6361930" y="529140"/>
                <a:ext cx="55440" cy="5184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56BBE2A2-F8DA-F549-8FCD-6E81268C916B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6354370" y="521580"/>
                  <a:ext cx="7056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2B17DACD-30DF-0A4F-AF75-17E59C519D6C}"/>
              </a:ext>
            </a:extLst>
          </p:cNvPr>
          <p:cNvGrpSpPr/>
          <p:nvPr/>
        </p:nvGrpSpPr>
        <p:grpSpPr>
          <a:xfrm>
            <a:off x="8276410" y="2268300"/>
            <a:ext cx="155160" cy="220320"/>
            <a:chOff x="8276410" y="2268300"/>
            <a:chExt cx="15516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2807A27F-8A60-064C-9DE6-3E00EBF3E294}"/>
                    </a:ext>
                  </a:extLst>
                </p14:cNvPr>
                <p14:cNvContentPartPr/>
                <p14:nvPr/>
              </p14:nvContentPartPr>
              <p14:xfrm>
                <a:off x="8276410" y="2374860"/>
                <a:ext cx="155160" cy="11376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2807A27F-8A60-064C-9DE6-3E00EBF3E294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268850" y="2367324"/>
                  <a:ext cx="170280" cy="128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7E6A0501-4EAB-F041-A5B2-6562191CA316}"/>
                    </a:ext>
                  </a:extLst>
                </p14:cNvPr>
                <p14:cNvContentPartPr/>
                <p14:nvPr/>
              </p14:nvContentPartPr>
              <p14:xfrm>
                <a:off x="8355250" y="2268300"/>
                <a:ext cx="62280" cy="10692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7E6A0501-4EAB-F041-A5B2-6562191CA316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347690" y="2260714"/>
                  <a:ext cx="77400" cy="12209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0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2E8FBC5A-6B2B-E640-AF52-D18216A5F378}"/>
                  </a:ext>
                </a:extLst>
              </p14:cNvPr>
              <p14:cNvContentPartPr/>
              <p14:nvPr/>
            </p14:nvContentPartPr>
            <p14:xfrm>
              <a:off x="1808501" y="2532060"/>
              <a:ext cx="1996560" cy="360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2E8FBC5A-6B2B-E640-AF52-D18216A5F378}"/>
                  </a:ext>
                </a:extLst>
              </p:cNvPr>
              <p:cNvPicPr/>
              <p:nvPr/>
            </p:nvPicPr>
            <p:blipFill>
              <a:blip r:embed="rId581"/>
              <a:stretch>
                <a:fillRect/>
              </a:stretch>
            </p:blipFill>
            <p:spPr>
              <a:xfrm>
                <a:off x="1799501" y="2523060"/>
                <a:ext cx="20142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2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40EE7103-25CC-7745-BC38-D8AE5DA55DD1}"/>
                  </a:ext>
                </a:extLst>
              </p14:cNvPr>
              <p14:cNvContentPartPr/>
              <p14:nvPr/>
            </p14:nvContentPartPr>
            <p14:xfrm>
              <a:off x="1807781" y="2241180"/>
              <a:ext cx="2009160" cy="36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40EE7103-25CC-7745-BC38-D8AE5DA55DD1}"/>
                  </a:ext>
                </a:extLst>
              </p:cNvPr>
              <p:cNvPicPr/>
              <p:nvPr/>
            </p:nvPicPr>
            <p:blipFill>
              <a:blip r:embed="rId583"/>
              <a:stretch>
                <a:fillRect/>
              </a:stretch>
            </p:blipFill>
            <p:spPr>
              <a:xfrm>
                <a:off x="1798781" y="2232180"/>
                <a:ext cx="2026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4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52D908C3-270F-FD44-B563-B8B074321F84}"/>
                  </a:ext>
                </a:extLst>
              </p14:cNvPr>
              <p14:cNvContentPartPr/>
              <p14:nvPr/>
            </p14:nvContentPartPr>
            <p14:xfrm>
              <a:off x="3819461" y="2244780"/>
              <a:ext cx="360" cy="28692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52D908C3-270F-FD44-B563-B8B074321F84}"/>
                  </a:ext>
                </a:extLst>
              </p:cNvPr>
              <p:cNvPicPr/>
              <p:nvPr/>
            </p:nvPicPr>
            <p:blipFill>
              <a:blip r:embed="rId585"/>
              <a:stretch>
                <a:fillRect/>
              </a:stretch>
            </p:blipFill>
            <p:spPr>
              <a:xfrm>
                <a:off x="3810461" y="2235780"/>
                <a:ext cx="18000" cy="3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9" name="Group 358">
            <a:extLst>
              <a:ext uri="{FF2B5EF4-FFF2-40B4-BE49-F238E27FC236}">
                <a16:creationId xmlns:a16="http://schemas.microsoft.com/office/drawing/2014/main" id="{0A03CA69-4C82-A045-BD2A-991E985B94AD}"/>
              </a:ext>
            </a:extLst>
          </p:cNvPr>
          <p:cNvGrpSpPr/>
          <p:nvPr/>
        </p:nvGrpSpPr>
        <p:grpSpPr>
          <a:xfrm>
            <a:off x="10296320" y="5694185"/>
            <a:ext cx="1878480" cy="1298880"/>
            <a:chOff x="10296320" y="5694185"/>
            <a:chExt cx="1878480" cy="12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37F958FF-4020-ED4F-871A-1844A97BCD40}"/>
                    </a:ext>
                  </a:extLst>
                </p14:cNvPr>
                <p14:cNvContentPartPr/>
                <p14:nvPr/>
              </p14:nvContentPartPr>
              <p14:xfrm>
                <a:off x="11520177" y="5845713"/>
                <a:ext cx="402120" cy="51084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37F958FF-4020-ED4F-871A-1844A97BCD40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1504697" y="5830233"/>
                  <a:ext cx="4327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6D3D2DA0-9502-594D-8A06-BED2B37DFE88}"/>
                    </a:ext>
                  </a:extLst>
                </p14:cNvPr>
                <p14:cNvContentPartPr/>
                <p14:nvPr/>
              </p14:nvContentPartPr>
              <p14:xfrm>
                <a:off x="11750937" y="6214713"/>
                <a:ext cx="13680" cy="24732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6D3D2DA0-9502-594D-8A06-BED2B37DFE88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1735457" y="6199233"/>
                  <a:ext cx="44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552F82C-0838-DD48-A43C-19DDA7F534B8}"/>
                    </a:ext>
                  </a:extLst>
                </p14:cNvPr>
                <p14:cNvContentPartPr/>
                <p14:nvPr/>
              </p14:nvContentPartPr>
              <p14:xfrm>
                <a:off x="11739417" y="6189873"/>
                <a:ext cx="66240" cy="27540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552F82C-0838-DD48-A43C-19DDA7F534B8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1723937" y="6174393"/>
                  <a:ext cx="96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E8C0A7EA-9912-0847-BBBF-B2FC62044A11}"/>
                    </a:ext>
                  </a:extLst>
                </p14:cNvPr>
                <p14:cNvContentPartPr/>
                <p14:nvPr/>
              </p14:nvContentPartPr>
              <p14:xfrm>
                <a:off x="11742657" y="6199593"/>
                <a:ext cx="7560" cy="5652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E8C0A7EA-9912-0847-BBBF-B2FC62044A11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1723070" y="6178941"/>
                  <a:ext cx="46391" cy="97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810ED0F-E0EF-4B4C-A062-834701E366ED}"/>
                    </a:ext>
                  </a:extLst>
                </p14:cNvPr>
                <p14:cNvContentPartPr/>
                <p14:nvPr/>
              </p14:nvContentPartPr>
              <p14:xfrm>
                <a:off x="11754177" y="6244233"/>
                <a:ext cx="5400" cy="11880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810ED0F-E0EF-4B4C-A062-834701E366ED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1733657" y="6223775"/>
                  <a:ext cx="46080" cy="1593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8A396513-2E26-1242-A645-59F77FE87A9D}"/>
                    </a:ext>
                  </a:extLst>
                </p14:cNvPr>
                <p14:cNvContentPartPr/>
                <p14:nvPr/>
              </p14:nvContentPartPr>
              <p14:xfrm>
                <a:off x="11747697" y="6249273"/>
                <a:ext cx="6840" cy="7956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8A396513-2E26-1242-A645-59F77FE87A9D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1727177" y="6228753"/>
                  <a:ext cx="47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46123F8D-366D-014D-8112-6E13866DB336}"/>
                    </a:ext>
                  </a:extLst>
                </p14:cNvPr>
                <p14:cNvContentPartPr/>
                <p14:nvPr/>
              </p14:nvContentPartPr>
              <p14:xfrm>
                <a:off x="11432840" y="6554945"/>
                <a:ext cx="92520" cy="9684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46123F8D-366D-014D-8112-6E13866DB336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1417360" y="6539465"/>
                  <a:ext cx="123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2309C089-9933-6D4C-A8C4-D327C26445C2}"/>
                    </a:ext>
                  </a:extLst>
                </p14:cNvPr>
                <p14:cNvContentPartPr/>
                <p14:nvPr/>
              </p14:nvContentPartPr>
              <p14:xfrm>
                <a:off x="11531480" y="6591305"/>
                <a:ext cx="60840" cy="6048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2309C089-9933-6D4C-A8C4-D327C26445C2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1516000" y="6575917"/>
                  <a:ext cx="91440" cy="90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EE406AA3-62F9-BB4B-9D52-6AD4FE3F128C}"/>
                    </a:ext>
                  </a:extLst>
                </p14:cNvPr>
                <p14:cNvContentPartPr/>
                <p14:nvPr/>
              </p14:nvContentPartPr>
              <p14:xfrm>
                <a:off x="11612480" y="6576185"/>
                <a:ext cx="108360" cy="8604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EE406AA3-62F9-BB4B-9D52-6AD4FE3F128C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1597000" y="6560705"/>
                  <a:ext cx="138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EFB32B9A-8D8D-AD4F-9C93-B46B20198FF4}"/>
                    </a:ext>
                  </a:extLst>
                </p14:cNvPr>
                <p14:cNvContentPartPr/>
                <p14:nvPr/>
              </p14:nvContentPartPr>
              <p14:xfrm>
                <a:off x="11734520" y="6529385"/>
                <a:ext cx="62280" cy="1256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EFB32B9A-8D8D-AD4F-9C93-B46B20198FF4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1719040" y="6513905"/>
                  <a:ext cx="92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7A617F5E-79D2-B640-91E0-8E8F0BD02DF9}"/>
                    </a:ext>
                  </a:extLst>
                </p14:cNvPr>
                <p14:cNvContentPartPr/>
                <p14:nvPr/>
              </p14:nvContentPartPr>
              <p14:xfrm>
                <a:off x="11828120" y="6558185"/>
                <a:ext cx="140040" cy="10404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7A617F5E-79D2-B640-91E0-8E8F0BD02DF9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1812640" y="6542705"/>
                  <a:ext cx="170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D8B01ECD-DCEE-5041-8A19-0E214C9C947E}"/>
                    </a:ext>
                  </a:extLst>
                </p14:cNvPr>
                <p14:cNvContentPartPr/>
                <p14:nvPr/>
              </p14:nvContentPartPr>
              <p14:xfrm>
                <a:off x="11914160" y="6589505"/>
                <a:ext cx="57600" cy="972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D8B01ECD-DCEE-5041-8A19-0E214C9C947E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1898680" y="6574025"/>
                  <a:ext cx="88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2F91D20F-BEE6-F546-B4E9-3F0CEEF3DA01}"/>
                    </a:ext>
                  </a:extLst>
                </p14:cNvPr>
                <p14:cNvContentPartPr/>
                <p14:nvPr/>
              </p14:nvContentPartPr>
              <p14:xfrm>
                <a:off x="11511320" y="6705425"/>
                <a:ext cx="89280" cy="9396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2F91D20F-BEE6-F546-B4E9-3F0CEEF3DA01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1495840" y="6690004"/>
                  <a:ext cx="119880" cy="1244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FEC5A3E7-1C43-A04D-88A7-B73F808B54B7}"/>
                    </a:ext>
                  </a:extLst>
                </p14:cNvPr>
                <p14:cNvContentPartPr/>
                <p14:nvPr/>
              </p14:nvContentPartPr>
              <p14:xfrm>
                <a:off x="11626520" y="6740345"/>
                <a:ext cx="79560" cy="7308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FEC5A3E7-1C43-A04D-88A7-B73F808B54B7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1611040" y="6724865"/>
                  <a:ext cx="110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7BC91967-50E3-BC48-95BF-10675D70C0A5}"/>
                    </a:ext>
                  </a:extLst>
                </p14:cNvPr>
                <p14:cNvContentPartPr/>
                <p14:nvPr/>
              </p14:nvContentPartPr>
              <p14:xfrm>
                <a:off x="11720480" y="6745385"/>
                <a:ext cx="54360" cy="6840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7BC91967-50E3-BC48-95BF-10675D70C0A5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1705000" y="6729905"/>
                  <a:ext cx="84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EB44165E-EE95-A440-97EF-94DF51D0823C}"/>
                    </a:ext>
                  </a:extLst>
                </p14:cNvPr>
                <p14:cNvContentPartPr/>
                <p14:nvPr/>
              </p14:nvContentPartPr>
              <p14:xfrm>
                <a:off x="11801120" y="6743585"/>
                <a:ext cx="59040" cy="8064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EB44165E-EE95-A440-97EF-94DF51D0823C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1785640" y="6728174"/>
                  <a:ext cx="89640" cy="111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CA3E2460-176B-AC46-954A-9BAFED5D2D40}"/>
                    </a:ext>
                  </a:extLst>
                </p14:cNvPr>
                <p14:cNvContentPartPr/>
                <p14:nvPr/>
              </p14:nvContentPartPr>
              <p14:xfrm>
                <a:off x="11863040" y="6738905"/>
                <a:ext cx="95760" cy="8856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CA3E2460-176B-AC46-954A-9BAFED5D2D40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1847560" y="6723488"/>
                  <a:ext cx="126360" cy="1190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E90247BB-B2CC-EE41-B478-F91C056DFF12}"/>
                    </a:ext>
                  </a:extLst>
                </p14:cNvPr>
                <p14:cNvContentPartPr/>
                <p14:nvPr/>
              </p14:nvContentPartPr>
              <p14:xfrm>
                <a:off x="10456620" y="6607605"/>
                <a:ext cx="182880" cy="21960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E90247BB-B2CC-EE41-B478-F91C056DFF12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0441140" y="6592125"/>
                  <a:ext cx="213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AC4FB9D6-E73F-A64D-BB30-C237FCB3743F}"/>
                    </a:ext>
                  </a:extLst>
                </p14:cNvPr>
                <p14:cNvContentPartPr/>
                <p14:nvPr/>
              </p14:nvContentPartPr>
              <p14:xfrm>
                <a:off x="10679100" y="6648285"/>
                <a:ext cx="55800" cy="1692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AC4FB9D6-E73F-A64D-BB30-C237FCB3743F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0663620" y="6632805"/>
                  <a:ext cx="86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5A59BB45-306B-244E-A33E-47C89E7B0BBC}"/>
                    </a:ext>
                  </a:extLst>
                </p14:cNvPr>
                <p14:cNvContentPartPr/>
                <p14:nvPr/>
              </p14:nvContentPartPr>
              <p14:xfrm>
                <a:off x="10785300" y="6640365"/>
                <a:ext cx="73440" cy="15984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5A59BB45-306B-244E-A33E-47C89E7B0BBC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10769820" y="6624885"/>
                  <a:ext cx="104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0DE4C363-C250-6C4F-B879-3DAD2C3A6B39}"/>
                    </a:ext>
                  </a:extLst>
                </p14:cNvPr>
                <p14:cNvContentPartPr/>
                <p14:nvPr/>
              </p14:nvContentPartPr>
              <p14:xfrm>
                <a:off x="10872780" y="6662685"/>
                <a:ext cx="79560" cy="13644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0DE4C363-C250-6C4F-B879-3DAD2C3A6B39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10857370" y="6647164"/>
                  <a:ext cx="110022" cy="167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C212BF73-5647-8147-BFE7-2D5D54502FB5}"/>
                    </a:ext>
                  </a:extLst>
                </p14:cNvPr>
                <p14:cNvContentPartPr/>
                <p14:nvPr/>
              </p14:nvContentPartPr>
              <p14:xfrm>
                <a:off x="10971060" y="6645405"/>
                <a:ext cx="82800" cy="13356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C212BF73-5647-8147-BFE7-2D5D54502FB5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10955647" y="6629925"/>
                  <a:ext cx="113268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4E9B6F72-FD23-F44B-8F33-A763DFBAD9EE}"/>
                    </a:ext>
                  </a:extLst>
                </p14:cNvPr>
                <p14:cNvContentPartPr/>
                <p14:nvPr/>
              </p14:nvContentPartPr>
              <p14:xfrm>
                <a:off x="10716900" y="5863125"/>
                <a:ext cx="165600" cy="52524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4E9B6F72-FD23-F44B-8F33-A763DFBAD9EE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0701386" y="5847634"/>
                  <a:ext cx="196267" cy="555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D243CF0D-424D-1F4D-AAE4-4E875194DA62}"/>
                    </a:ext>
                  </a:extLst>
                </p14:cNvPr>
                <p14:cNvContentPartPr/>
                <p14:nvPr/>
              </p14:nvContentPartPr>
              <p14:xfrm>
                <a:off x="10691700" y="5841885"/>
                <a:ext cx="238320" cy="59580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D243CF0D-424D-1F4D-AAE4-4E875194DA62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0676243" y="5826405"/>
                  <a:ext cx="268874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AB95ABC2-5666-1E4A-B8ED-40E051D7F279}"/>
                    </a:ext>
                  </a:extLst>
                </p14:cNvPr>
                <p14:cNvContentPartPr/>
                <p14:nvPr/>
              </p14:nvContentPartPr>
              <p14:xfrm>
                <a:off x="10732740" y="5864205"/>
                <a:ext cx="36720" cy="32004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AB95ABC2-5666-1E4A-B8ED-40E051D7F279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0717260" y="5848725"/>
                  <a:ext cx="673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A9DC20FA-5CC5-B14B-B020-B32F1827102B}"/>
                    </a:ext>
                  </a:extLst>
                </p14:cNvPr>
                <p14:cNvContentPartPr/>
                <p14:nvPr/>
              </p14:nvContentPartPr>
              <p14:xfrm>
                <a:off x="10734540" y="5843325"/>
                <a:ext cx="43200" cy="3060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A9DC20FA-5CC5-B14B-B020-B32F1827102B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0719060" y="5827845"/>
                  <a:ext cx="73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AF47FBA9-03CA-5B47-9D0E-54C5C61452D9}"/>
                    </a:ext>
                  </a:extLst>
                </p14:cNvPr>
                <p14:cNvContentPartPr/>
                <p14:nvPr/>
              </p14:nvContentPartPr>
              <p14:xfrm>
                <a:off x="10669380" y="5865645"/>
                <a:ext cx="200520" cy="59076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AF47FBA9-03CA-5B47-9D0E-54C5C61452D9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0653872" y="5850174"/>
                  <a:ext cx="231175" cy="621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E08E0D53-9C77-1540-B034-A3C9323B96F4}"/>
                    </a:ext>
                  </a:extLst>
                </p14:cNvPr>
                <p14:cNvContentPartPr/>
                <p14:nvPr/>
              </p14:nvContentPartPr>
              <p14:xfrm>
                <a:off x="10818780" y="6338685"/>
                <a:ext cx="106560" cy="10944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E08E0D53-9C77-1540-B034-A3C9323B96F4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0803352" y="6323154"/>
                  <a:ext cx="137057" cy="140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8784CBBD-3084-814B-9625-C1A6A673EBA7}"/>
                    </a:ext>
                  </a:extLst>
                </p14:cNvPr>
                <p14:cNvContentPartPr/>
                <p14:nvPr/>
              </p14:nvContentPartPr>
              <p14:xfrm>
                <a:off x="10296320" y="5694185"/>
                <a:ext cx="1878480" cy="129888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8784CBBD-3084-814B-9625-C1A6A673EBA7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10275796" y="5673671"/>
                  <a:ext cx="1919168" cy="133954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564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B8C9877-D64F-9946-AEED-C1A7E373EE15}"/>
              </a:ext>
            </a:extLst>
          </p:cNvPr>
          <p:cNvGrpSpPr/>
          <p:nvPr/>
        </p:nvGrpSpPr>
        <p:grpSpPr>
          <a:xfrm>
            <a:off x="2994853" y="296287"/>
            <a:ext cx="4636080" cy="3883680"/>
            <a:chOff x="2994853" y="296287"/>
            <a:chExt cx="4636080" cy="38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DC23B1-5FF6-9742-B8CA-296D102401D5}"/>
                    </a:ext>
                  </a:extLst>
                </p14:cNvPr>
                <p14:cNvContentPartPr/>
                <p14:nvPr/>
              </p14:nvContentPartPr>
              <p14:xfrm>
                <a:off x="2994853" y="1248487"/>
                <a:ext cx="5760" cy="26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DC23B1-5FF6-9742-B8CA-296D102401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61829" y="1217527"/>
                  <a:ext cx="71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21453AD-0BBA-6742-B518-7859E6A536BF}"/>
                    </a:ext>
                  </a:extLst>
                </p14:cNvPr>
                <p14:cNvContentPartPr/>
                <p14:nvPr/>
              </p14:nvContentPartPr>
              <p14:xfrm>
                <a:off x="2994853" y="296287"/>
                <a:ext cx="545400" cy="908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21453AD-0BBA-6742-B518-7859E6A536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63893" y="265327"/>
                  <a:ext cx="606600" cy="9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86B3EC4-8463-0D4D-BBA0-F09D0BE7FD70}"/>
                    </a:ext>
                  </a:extLst>
                </p14:cNvPr>
                <p14:cNvContentPartPr/>
                <p14:nvPr/>
              </p14:nvContentPartPr>
              <p14:xfrm>
                <a:off x="3778213" y="640087"/>
                <a:ext cx="386640" cy="629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86B3EC4-8463-0D4D-BBA0-F09D0BE7FD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47253" y="609109"/>
                  <a:ext cx="447840" cy="690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404350-A568-1746-B82E-EBD014BE006A}"/>
                    </a:ext>
                  </a:extLst>
                </p14:cNvPr>
                <p14:cNvContentPartPr/>
                <p14:nvPr/>
              </p14:nvContentPartPr>
              <p14:xfrm>
                <a:off x="4264933" y="657007"/>
                <a:ext cx="106200" cy="581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404350-A568-1746-B82E-EBD014BE00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33973" y="626047"/>
                  <a:ext cx="16740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2F9659-90FD-0740-B666-62E459144C2F}"/>
                    </a:ext>
                  </a:extLst>
                </p14:cNvPr>
                <p14:cNvContentPartPr/>
                <p14:nvPr/>
              </p14:nvContentPartPr>
              <p14:xfrm>
                <a:off x="4053253" y="725407"/>
                <a:ext cx="413280" cy="481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2F9659-90FD-0740-B666-62E459144C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22293" y="694447"/>
                  <a:ext cx="47448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FCD877C-365D-FB45-9495-2A258FD63900}"/>
                    </a:ext>
                  </a:extLst>
                </p14:cNvPr>
                <p14:cNvContentPartPr/>
                <p14:nvPr/>
              </p14:nvContentPartPr>
              <p14:xfrm>
                <a:off x="4688293" y="470887"/>
                <a:ext cx="100800" cy="822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CD877C-365D-FB45-9495-2A258FD639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57443" y="439927"/>
                  <a:ext cx="161782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855626-A958-874B-A0FE-EF93395A19C9}"/>
                    </a:ext>
                  </a:extLst>
                </p14:cNvPr>
                <p14:cNvContentPartPr/>
                <p14:nvPr/>
              </p14:nvContentPartPr>
              <p14:xfrm>
                <a:off x="4672453" y="830527"/>
                <a:ext cx="243720" cy="63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855626-A958-874B-A0FE-EF93395A19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41493" y="799567"/>
                  <a:ext cx="304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BA4C747-AB3D-4947-83A3-049ADE01AC60}"/>
                    </a:ext>
                  </a:extLst>
                </p14:cNvPr>
                <p14:cNvContentPartPr/>
                <p14:nvPr/>
              </p14:nvContentPartPr>
              <p14:xfrm>
                <a:off x="6106333" y="450367"/>
                <a:ext cx="63720" cy="849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BA4C747-AB3D-4947-83A3-049ADE01AC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75373" y="419407"/>
                  <a:ext cx="124920" cy="9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8939F47-0A7E-D043-AA83-7887CB777137}"/>
                    </a:ext>
                  </a:extLst>
                </p14:cNvPr>
                <p14:cNvContentPartPr/>
                <p14:nvPr/>
              </p14:nvContentPartPr>
              <p14:xfrm>
                <a:off x="6074653" y="730087"/>
                <a:ext cx="290880" cy="100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8939F47-0A7E-D043-AA83-7887CB7771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43655" y="699237"/>
                  <a:ext cx="352156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A2C9C8D-E004-E54F-84C0-582E334B23EA}"/>
                    </a:ext>
                  </a:extLst>
                </p14:cNvPr>
                <p14:cNvContentPartPr/>
                <p14:nvPr/>
              </p14:nvContentPartPr>
              <p14:xfrm>
                <a:off x="6392173" y="777607"/>
                <a:ext cx="349560" cy="540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A2C9C8D-E004-E54F-84C0-582E334B23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61245" y="746647"/>
                  <a:ext cx="410697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E3FF841-3B8A-A64F-B01D-1DC85F5236BA}"/>
                    </a:ext>
                  </a:extLst>
                </p14:cNvPr>
                <p14:cNvContentPartPr/>
                <p14:nvPr/>
              </p14:nvContentPartPr>
              <p14:xfrm>
                <a:off x="6825973" y="846367"/>
                <a:ext cx="291240" cy="487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E3FF841-3B8A-A64F-B01D-1DC85F5236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5013" y="815407"/>
                  <a:ext cx="35244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19C9CB-C75F-6946-8498-A44E2DB7D85D}"/>
                    </a:ext>
                  </a:extLst>
                </p14:cNvPr>
                <p14:cNvContentPartPr/>
                <p14:nvPr/>
              </p14:nvContentPartPr>
              <p14:xfrm>
                <a:off x="7133053" y="846367"/>
                <a:ext cx="497880" cy="544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19C9CB-C75F-6946-8498-A44E2DB7D8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02093" y="815407"/>
                  <a:ext cx="55908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06DDE42-51DD-2E45-8484-B9F628CA341A}"/>
                    </a:ext>
                  </a:extLst>
                </p14:cNvPr>
                <p14:cNvContentPartPr/>
                <p14:nvPr/>
              </p14:nvContentPartPr>
              <p14:xfrm>
                <a:off x="3979093" y="1656007"/>
                <a:ext cx="2799720" cy="2523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06DDE42-51DD-2E45-8484-B9F628CA34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48129" y="1625047"/>
                  <a:ext cx="2860928" cy="258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03009D0-D967-654D-966A-B0F060884BAD}"/>
              </a:ext>
            </a:extLst>
          </p:cNvPr>
          <p:cNvGrpSpPr/>
          <p:nvPr/>
        </p:nvGrpSpPr>
        <p:grpSpPr>
          <a:xfrm>
            <a:off x="2280613" y="4201567"/>
            <a:ext cx="6413760" cy="2503440"/>
            <a:chOff x="2280613" y="4201567"/>
            <a:chExt cx="6413760" cy="250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21DC7E-457E-CA46-AFDD-C9F80AA24537}"/>
                    </a:ext>
                  </a:extLst>
                </p14:cNvPr>
                <p14:cNvContentPartPr/>
                <p14:nvPr/>
              </p14:nvContentPartPr>
              <p14:xfrm>
                <a:off x="3428653" y="4862887"/>
                <a:ext cx="110880" cy="923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21DC7E-457E-CA46-AFDD-C9F80AA245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97693" y="4831927"/>
                  <a:ext cx="172080" cy="9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4CC7BA-0934-9042-9DA0-B4FB9E148982}"/>
                    </a:ext>
                  </a:extLst>
                </p14:cNvPr>
                <p14:cNvContentPartPr/>
                <p14:nvPr/>
              </p14:nvContentPartPr>
              <p14:xfrm>
                <a:off x="3455293" y="4629967"/>
                <a:ext cx="402120" cy="772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4CC7BA-0934-9042-9DA0-B4FB9E1489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4361" y="4599007"/>
                  <a:ext cx="463265" cy="83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E192D8-B3FB-1046-AF87-29653924E961}"/>
                    </a:ext>
                  </a:extLst>
                </p14:cNvPr>
                <p14:cNvContentPartPr/>
                <p14:nvPr/>
              </p14:nvContentPartPr>
              <p14:xfrm>
                <a:off x="4032013" y="4751647"/>
                <a:ext cx="58680" cy="1020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E192D8-B3FB-1046-AF87-29653924E9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00862" y="4720676"/>
                  <a:ext cx="120258" cy="10818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F5A523A-644B-6C41-80AE-B2D95ED38216}"/>
                    </a:ext>
                  </a:extLst>
                </p14:cNvPr>
                <p14:cNvContentPartPr/>
                <p14:nvPr/>
              </p14:nvContentPartPr>
              <p14:xfrm>
                <a:off x="4344133" y="5249167"/>
                <a:ext cx="376200" cy="577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F5A523A-644B-6C41-80AE-B2D95ED3821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13173" y="5218226"/>
                  <a:ext cx="437400" cy="6382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435A9E-BCA2-2C41-8731-920CF650152B}"/>
                    </a:ext>
                  </a:extLst>
                </p14:cNvPr>
                <p14:cNvContentPartPr/>
                <p14:nvPr/>
              </p14:nvContentPartPr>
              <p14:xfrm>
                <a:off x="4719973" y="5255647"/>
                <a:ext cx="524160" cy="1269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435A9E-BCA2-2C41-8731-920CF65015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89013" y="5224687"/>
                  <a:ext cx="585360" cy="13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D2C22AE-89B4-D544-9B91-B1E70F43007C}"/>
                    </a:ext>
                  </a:extLst>
                </p14:cNvPr>
                <p14:cNvContentPartPr/>
                <p14:nvPr/>
              </p14:nvContentPartPr>
              <p14:xfrm>
                <a:off x="5434213" y="5297407"/>
                <a:ext cx="397080" cy="653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D2C22AE-89B4-D544-9B91-B1E70F43007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03253" y="5266447"/>
                  <a:ext cx="45828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AD1239-00D7-8546-8805-E8BE781FDA2C}"/>
                    </a:ext>
                  </a:extLst>
                </p14:cNvPr>
                <p14:cNvContentPartPr/>
                <p14:nvPr/>
              </p14:nvContentPartPr>
              <p14:xfrm>
                <a:off x="5958373" y="5312527"/>
                <a:ext cx="370800" cy="582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AD1239-00D7-8546-8805-E8BE781FDA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27413" y="5281567"/>
                  <a:ext cx="43200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34D934-1B8D-7E48-A57C-EBFB6DA160EE}"/>
                    </a:ext>
                  </a:extLst>
                </p14:cNvPr>
                <p14:cNvContentPartPr/>
                <p14:nvPr/>
              </p14:nvContentPartPr>
              <p14:xfrm>
                <a:off x="6878893" y="4815367"/>
                <a:ext cx="555840" cy="1180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34D934-1B8D-7E48-A57C-EBFB6DA160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47933" y="4784407"/>
                  <a:ext cx="617040" cy="12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934BC4-37B0-3F46-A5C0-D8C3665F1DE3}"/>
                    </a:ext>
                  </a:extLst>
                </p14:cNvPr>
                <p14:cNvContentPartPr/>
                <p14:nvPr/>
              </p14:nvContentPartPr>
              <p14:xfrm>
                <a:off x="2280613" y="4201567"/>
                <a:ext cx="6413760" cy="2503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934BC4-37B0-3F46-A5C0-D8C3665F1DE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49655" y="4170607"/>
                  <a:ext cx="6474957" cy="256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1245B4-20B1-E045-965D-7C160579ADD5}"/>
              </a:ext>
            </a:extLst>
          </p:cNvPr>
          <p:cNvGrpSpPr/>
          <p:nvPr/>
        </p:nvGrpSpPr>
        <p:grpSpPr>
          <a:xfrm>
            <a:off x="9017293" y="5794207"/>
            <a:ext cx="2873160" cy="881640"/>
            <a:chOff x="9017293" y="5794207"/>
            <a:chExt cx="2873160" cy="88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7F21549-4757-F64D-A7FF-02D1372C7185}"/>
                    </a:ext>
                  </a:extLst>
                </p14:cNvPr>
                <p14:cNvContentPartPr/>
                <p14:nvPr/>
              </p14:nvContentPartPr>
              <p14:xfrm>
                <a:off x="9096133" y="5794207"/>
                <a:ext cx="2794320" cy="339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7F21549-4757-F64D-A7FF-02D1372C71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65173" y="5763247"/>
                  <a:ext cx="28555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4C83FA3-03DE-3E46-925B-52EFA3B8C8B5}"/>
                    </a:ext>
                  </a:extLst>
                </p14:cNvPr>
                <p14:cNvContentPartPr/>
                <p14:nvPr/>
              </p14:nvContentPartPr>
              <p14:xfrm>
                <a:off x="9017293" y="6132967"/>
                <a:ext cx="2841480" cy="476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4C83FA3-03DE-3E46-925B-52EFA3B8C8B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86333" y="6102007"/>
                  <a:ext cx="29026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69D87F3-E13A-BF4D-B8E9-5429E47875B1}"/>
                    </a:ext>
                  </a:extLst>
                </p14:cNvPr>
                <p14:cNvContentPartPr/>
                <p14:nvPr/>
              </p14:nvContentPartPr>
              <p14:xfrm>
                <a:off x="9048613" y="5902927"/>
                <a:ext cx="11160" cy="772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69D87F3-E13A-BF4D-B8E9-5429E47875B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17653" y="5871967"/>
                  <a:ext cx="7236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7C54BA1-3F23-6040-B62F-D81F1472A57E}"/>
                    </a:ext>
                  </a:extLst>
                </p14:cNvPr>
                <p14:cNvContentPartPr/>
                <p14:nvPr/>
              </p14:nvContentPartPr>
              <p14:xfrm>
                <a:off x="9164893" y="6005887"/>
                <a:ext cx="205560" cy="429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7C54BA1-3F23-6040-B62F-D81F1472A5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33933" y="5974927"/>
                  <a:ext cx="2667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0AD6AB1-DAC5-2141-87FA-CCE0B722F439}"/>
                    </a:ext>
                  </a:extLst>
                </p14:cNvPr>
                <p14:cNvContentPartPr/>
                <p14:nvPr/>
              </p14:nvContentPartPr>
              <p14:xfrm>
                <a:off x="9413653" y="6185887"/>
                <a:ext cx="169560" cy="243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0AD6AB1-DAC5-2141-87FA-CCE0B722F43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82693" y="6154927"/>
                  <a:ext cx="2307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DB0FB42-7A11-DF45-9E51-7D9E8FF10F25}"/>
                    </a:ext>
                  </a:extLst>
                </p14:cNvPr>
                <p14:cNvContentPartPr/>
                <p14:nvPr/>
              </p14:nvContentPartPr>
              <p14:xfrm>
                <a:off x="9614893" y="6143407"/>
                <a:ext cx="212040" cy="293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DB0FB42-7A11-DF45-9E51-7D9E8FF10F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83933" y="6112447"/>
                  <a:ext cx="2732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843C624-CBA7-274E-B83B-B1E1A6873414}"/>
                    </a:ext>
                  </a:extLst>
                </p14:cNvPr>
                <p14:cNvContentPartPr/>
                <p14:nvPr/>
              </p14:nvContentPartPr>
              <p14:xfrm>
                <a:off x="9874093" y="6069247"/>
                <a:ext cx="58680" cy="333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843C624-CBA7-274E-B83B-B1E1A687341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43133" y="6038287"/>
                  <a:ext cx="1198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E07F28E-FCD2-C242-A622-5B9873E84635}"/>
                    </a:ext>
                  </a:extLst>
                </p14:cNvPr>
                <p14:cNvContentPartPr/>
                <p14:nvPr/>
              </p14:nvContentPartPr>
              <p14:xfrm>
                <a:off x="9879493" y="6190927"/>
                <a:ext cx="79560" cy="5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E07F28E-FCD2-C242-A622-5B9873E8463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48672" y="6159967"/>
                  <a:ext cx="140484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F1B2829-9A0E-A141-91BA-B940788CE265}"/>
                    </a:ext>
                  </a:extLst>
                </p14:cNvPr>
                <p14:cNvContentPartPr/>
                <p14:nvPr/>
              </p14:nvContentPartPr>
              <p14:xfrm>
                <a:off x="9979933" y="6175087"/>
                <a:ext cx="42840" cy="233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F1B2829-9A0E-A141-91BA-B940788CE26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48973" y="6144127"/>
                  <a:ext cx="104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83BA391-5C48-8641-ABD8-98DE5279C9C2}"/>
                    </a:ext>
                  </a:extLst>
                </p14:cNvPr>
                <p14:cNvContentPartPr/>
                <p14:nvPr/>
              </p14:nvContentPartPr>
              <p14:xfrm>
                <a:off x="10075333" y="6064207"/>
                <a:ext cx="5760" cy="47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83BA391-5C48-8641-ABD8-98DE5279C9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44373" y="6033247"/>
                  <a:ext cx="669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3BCCF28-905A-AF4F-A94B-E477F608B1A0}"/>
                    </a:ext>
                  </a:extLst>
                </p14:cNvPr>
                <p14:cNvContentPartPr/>
                <p14:nvPr/>
              </p14:nvContentPartPr>
              <p14:xfrm>
                <a:off x="10154533" y="6164647"/>
                <a:ext cx="180360" cy="316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3BCCF28-905A-AF4F-A94B-E477F608B1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23573" y="6133687"/>
                  <a:ext cx="2415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3BFF72-845E-BA4E-90CF-BE60AF72F15D}"/>
                    </a:ext>
                  </a:extLst>
                </p14:cNvPr>
                <p14:cNvContentPartPr/>
                <p14:nvPr/>
              </p14:nvContentPartPr>
              <p14:xfrm>
                <a:off x="10434973" y="6164647"/>
                <a:ext cx="323280" cy="270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3BFF72-845E-BA4E-90CF-BE60AF72F15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403978" y="6133687"/>
                  <a:ext cx="384548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A86645-C6C4-9F4C-80E5-979A99F010CC}"/>
                    </a:ext>
                  </a:extLst>
                </p14:cNvPr>
                <p14:cNvContentPartPr/>
                <p14:nvPr/>
              </p14:nvContentPartPr>
              <p14:xfrm>
                <a:off x="10778773" y="6159967"/>
                <a:ext cx="153720" cy="280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A86645-C6C4-9F4C-80E5-979A99F010C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47813" y="6129047"/>
                  <a:ext cx="214920" cy="3412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FB60742-007A-9A49-B868-74C8A1EB9801}"/>
              </a:ext>
            </a:extLst>
          </p:cNvPr>
          <p:cNvGrpSpPr/>
          <p:nvPr/>
        </p:nvGrpSpPr>
        <p:grpSpPr>
          <a:xfrm>
            <a:off x="4746613" y="2053087"/>
            <a:ext cx="1164240" cy="1778040"/>
            <a:chOff x="4746613" y="2053087"/>
            <a:chExt cx="1164240" cy="177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5E9A10F-7787-2D45-9A4B-5670E9EFDFFE}"/>
                    </a:ext>
                  </a:extLst>
                </p14:cNvPr>
                <p14:cNvContentPartPr/>
                <p14:nvPr/>
              </p14:nvContentPartPr>
              <p14:xfrm>
                <a:off x="5429173" y="2293927"/>
                <a:ext cx="127440" cy="717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5E9A10F-7787-2D45-9A4B-5670E9EFDFF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98213" y="2262967"/>
                  <a:ext cx="18864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89F1DB2-EBAA-674D-A599-454DE400DB3A}"/>
                    </a:ext>
                  </a:extLst>
                </p14:cNvPr>
                <p14:cNvContentPartPr/>
                <p14:nvPr/>
              </p14:nvContentPartPr>
              <p14:xfrm>
                <a:off x="4942093" y="2468527"/>
                <a:ext cx="502920" cy="552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89F1DB2-EBAA-674D-A599-454DE400DB3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11133" y="2437567"/>
                  <a:ext cx="56412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3F174C9-9F69-9642-83CC-B44F374E425B}"/>
                    </a:ext>
                  </a:extLst>
                </p14:cNvPr>
                <p14:cNvContentPartPr/>
                <p14:nvPr/>
              </p14:nvContentPartPr>
              <p14:xfrm>
                <a:off x="4746613" y="2053087"/>
                <a:ext cx="831240" cy="423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3F174C9-9F69-9642-83CC-B44F374E42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15653" y="2022127"/>
                  <a:ext cx="89244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C80FDDC-4ADD-D94D-B8F2-761DCD41D34B}"/>
                    </a:ext>
                  </a:extLst>
                </p14:cNvPr>
                <p14:cNvContentPartPr/>
                <p14:nvPr/>
              </p14:nvContentPartPr>
              <p14:xfrm>
                <a:off x="4895293" y="2529367"/>
                <a:ext cx="100440" cy="137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C80FDDC-4ADD-D94D-B8F2-761DCD41D34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64333" y="2498407"/>
                  <a:ext cx="1616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67C5B40-A8C2-5E42-9EA7-48F2D8DB06BB}"/>
                    </a:ext>
                  </a:extLst>
                </p14:cNvPr>
                <p14:cNvContentPartPr/>
                <p14:nvPr/>
              </p14:nvContentPartPr>
              <p14:xfrm>
                <a:off x="5492533" y="2338567"/>
                <a:ext cx="137880" cy="222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67C5B40-A8C2-5E42-9EA7-48F2D8DB06B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61573" y="2307607"/>
                  <a:ext cx="1990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F7E3043-14B9-2D4D-99B5-4CB02481A7CF}"/>
                    </a:ext>
                  </a:extLst>
                </p14:cNvPr>
                <p14:cNvContentPartPr/>
                <p14:nvPr/>
              </p14:nvContentPartPr>
              <p14:xfrm>
                <a:off x="5243773" y="2386447"/>
                <a:ext cx="90360" cy="137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F7E3043-14B9-2D4D-99B5-4CB02481A7C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12813" y="2355487"/>
                  <a:ext cx="151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5971771-D0B3-7E48-91D2-7811898F5F6B}"/>
                    </a:ext>
                  </a:extLst>
                </p14:cNvPr>
                <p14:cNvContentPartPr/>
                <p14:nvPr/>
              </p14:nvContentPartPr>
              <p14:xfrm>
                <a:off x="5058733" y="2455207"/>
                <a:ext cx="111600" cy="89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5971771-D0B3-7E48-91D2-7811898F5F6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27773" y="2424371"/>
                  <a:ext cx="172800" cy="1505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82E342D-FBCA-2A4B-9CC5-1A2E9A6C3708}"/>
                    </a:ext>
                  </a:extLst>
                </p14:cNvPr>
                <p14:cNvContentPartPr/>
                <p14:nvPr/>
              </p14:nvContentPartPr>
              <p14:xfrm>
                <a:off x="5291653" y="2624407"/>
                <a:ext cx="16200" cy="32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82E342D-FBCA-2A4B-9CC5-1A2E9A6C37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60693" y="2593447"/>
                  <a:ext cx="77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DF4ACCD-3C1D-264F-9FEE-7EFE434C5E6D}"/>
                    </a:ext>
                  </a:extLst>
                </p14:cNvPr>
                <p14:cNvContentPartPr/>
                <p14:nvPr/>
              </p14:nvContentPartPr>
              <p14:xfrm>
                <a:off x="5159173" y="2783167"/>
                <a:ext cx="317880" cy="79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DF4ACCD-3C1D-264F-9FEE-7EFE434C5E6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28213" y="2752207"/>
                  <a:ext cx="379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56B91EC-A113-474A-A3B0-9F6FBBBBC3C6}"/>
                    </a:ext>
                  </a:extLst>
                </p14:cNvPr>
                <p14:cNvContentPartPr/>
                <p14:nvPr/>
              </p14:nvContentPartPr>
              <p14:xfrm>
                <a:off x="5497933" y="2947327"/>
                <a:ext cx="90360" cy="201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56B91EC-A113-474A-A3B0-9F6FBBBBC3C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66973" y="2916367"/>
                  <a:ext cx="1515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CB6CD37-287C-7E4A-8BF8-1BA689F43751}"/>
                    </a:ext>
                  </a:extLst>
                </p14:cNvPr>
                <p14:cNvContentPartPr/>
                <p14:nvPr/>
              </p14:nvContentPartPr>
              <p14:xfrm>
                <a:off x="5376253" y="2973607"/>
                <a:ext cx="53280" cy="235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CB6CD37-287C-7E4A-8BF8-1BA689F4375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45293" y="2942647"/>
                  <a:ext cx="1144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F3FC38F-E8D6-9C4D-A79E-34E8B0A2D7CB}"/>
                    </a:ext>
                  </a:extLst>
                </p14:cNvPr>
                <p14:cNvContentPartPr/>
                <p14:nvPr/>
              </p14:nvContentPartPr>
              <p14:xfrm>
                <a:off x="5608813" y="3116527"/>
                <a:ext cx="3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F3FC38F-E8D6-9C4D-A79E-34E8B0A2D7C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77853" y="3085567"/>
                  <a:ext cx="61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9267870-3CD6-9444-8231-3626EAC40181}"/>
                    </a:ext>
                  </a:extLst>
                </p14:cNvPr>
                <p14:cNvContentPartPr/>
                <p14:nvPr/>
              </p14:nvContentPartPr>
              <p14:xfrm>
                <a:off x="5783773" y="2926087"/>
                <a:ext cx="5760" cy="5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9267870-3CD6-9444-8231-3626EAC4018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52813" y="2893063"/>
                  <a:ext cx="66960" cy="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DA4C203-A0AA-CC44-825E-27112DCF6A3D}"/>
                    </a:ext>
                  </a:extLst>
                </p14:cNvPr>
                <p14:cNvContentPartPr/>
                <p14:nvPr/>
              </p14:nvContentPartPr>
              <p14:xfrm>
                <a:off x="5572093" y="2921407"/>
                <a:ext cx="238320" cy="222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DA4C203-A0AA-CC44-825E-27112DCF6A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41180" y="2890397"/>
                  <a:ext cx="299428" cy="283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672E48B-F8C2-864C-82A0-DB47F8619266}"/>
                    </a:ext>
                  </a:extLst>
                </p14:cNvPr>
                <p14:cNvContentPartPr/>
                <p14:nvPr/>
              </p14:nvContentPartPr>
              <p14:xfrm>
                <a:off x="5630053" y="2968567"/>
                <a:ext cx="222480" cy="153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672E48B-F8C2-864C-82A0-DB47F861926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99093" y="2937607"/>
                  <a:ext cx="283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362A380-C2C0-5B44-B5B6-AB09B2D79430}"/>
                    </a:ext>
                  </a:extLst>
                </p14:cNvPr>
                <p14:cNvContentPartPr/>
                <p14:nvPr/>
              </p14:nvContentPartPr>
              <p14:xfrm>
                <a:off x="5751733" y="2862727"/>
                <a:ext cx="159120" cy="74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362A380-C2C0-5B44-B5B6-AB09B2D7943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20773" y="2831767"/>
                  <a:ext cx="220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8B2CD7B-A7A2-3047-B902-1D9EC8801963}"/>
                    </a:ext>
                  </a:extLst>
                </p14:cNvPr>
                <p14:cNvContentPartPr/>
                <p14:nvPr/>
              </p14:nvContentPartPr>
              <p14:xfrm>
                <a:off x="5815453" y="2629807"/>
                <a:ext cx="53280" cy="249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8B2CD7B-A7A2-3047-B902-1D9EC88019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84493" y="2598847"/>
                  <a:ext cx="1144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E5F73BE-6789-C744-9DCA-116E6EAE4C7D}"/>
                    </a:ext>
                  </a:extLst>
                </p14:cNvPr>
                <p14:cNvContentPartPr/>
                <p14:nvPr/>
              </p14:nvContentPartPr>
              <p14:xfrm>
                <a:off x="5784133" y="2635207"/>
                <a:ext cx="52560" cy="286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E5F73BE-6789-C744-9DCA-116E6EAE4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53173" y="2604247"/>
                  <a:ext cx="1137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C46262B-E9A0-2147-9A67-A09A785B453C}"/>
                    </a:ext>
                  </a:extLst>
                </p14:cNvPr>
                <p14:cNvContentPartPr/>
                <p14:nvPr/>
              </p14:nvContentPartPr>
              <p14:xfrm>
                <a:off x="5788813" y="2576887"/>
                <a:ext cx="53280" cy="47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C46262B-E9A0-2147-9A67-A09A785B453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57853" y="2546158"/>
                  <a:ext cx="11448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97EFD2C-4281-1344-BD73-F71BE2775EC8}"/>
                    </a:ext>
                  </a:extLst>
                </p14:cNvPr>
                <p14:cNvContentPartPr/>
                <p14:nvPr/>
              </p14:nvContentPartPr>
              <p14:xfrm>
                <a:off x="5794213" y="2576887"/>
                <a:ext cx="10800" cy="95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97EFD2C-4281-1344-BD73-F71BE2775EC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64252" y="2545927"/>
                  <a:ext cx="70026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0BB79AB-E17C-8C48-A469-8505B8BF9FBC}"/>
                    </a:ext>
                  </a:extLst>
                </p14:cNvPr>
                <p14:cNvContentPartPr/>
                <p14:nvPr/>
              </p14:nvContentPartPr>
              <p14:xfrm>
                <a:off x="5402533" y="3143527"/>
                <a:ext cx="5760" cy="10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0BB79AB-E17C-8C48-A469-8505B8BF9FB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69509" y="3112567"/>
                  <a:ext cx="71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F75095-0D97-2A41-A655-06681500FE6C}"/>
                    </a:ext>
                  </a:extLst>
                </p14:cNvPr>
                <p14:cNvContentPartPr/>
                <p14:nvPr/>
              </p14:nvContentPartPr>
              <p14:xfrm>
                <a:off x="5159173" y="3116527"/>
                <a:ext cx="270360" cy="190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F75095-0D97-2A41-A655-06681500FE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28172" y="3085567"/>
                  <a:ext cx="331642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BB3ABD8-E3CE-AB42-BE79-4E20729C5C20}"/>
                    </a:ext>
                  </a:extLst>
                </p14:cNvPr>
                <p14:cNvContentPartPr/>
                <p14:nvPr/>
              </p14:nvContentPartPr>
              <p14:xfrm>
                <a:off x="5137933" y="3174847"/>
                <a:ext cx="291240" cy="174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BB3ABD8-E3CE-AB42-BE79-4E20729C5C2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06973" y="3143887"/>
                  <a:ext cx="352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E0BFBF0-92E1-E944-B300-9E5FB1483338}"/>
                    </a:ext>
                  </a:extLst>
                </p14:cNvPr>
                <p14:cNvContentPartPr/>
                <p14:nvPr/>
              </p14:nvContentPartPr>
              <p14:xfrm>
                <a:off x="5127493" y="3312367"/>
                <a:ext cx="169560" cy="174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E0BFBF0-92E1-E944-B300-9E5FB148333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96599" y="3281407"/>
                  <a:ext cx="23063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5CD21DE-0338-0042-A28F-FE5573F5F30F}"/>
                    </a:ext>
                  </a:extLst>
                </p14:cNvPr>
                <p14:cNvContentPartPr/>
                <p14:nvPr/>
              </p14:nvContentPartPr>
              <p14:xfrm>
                <a:off x="5587933" y="3153607"/>
                <a:ext cx="16200" cy="286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5CD21DE-0338-0042-A28F-FE5573F5F30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56973" y="3122608"/>
                  <a:ext cx="77400" cy="347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E8BBC1A-F2D1-F749-A283-5085A4198BCC}"/>
                    </a:ext>
                  </a:extLst>
                </p14:cNvPr>
                <p14:cNvContentPartPr/>
                <p14:nvPr/>
              </p14:nvContentPartPr>
              <p14:xfrm>
                <a:off x="5471293" y="3211927"/>
                <a:ext cx="26640" cy="326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E8BBC1A-F2D1-F749-A283-5085A4198BC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40333" y="3180967"/>
                  <a:ext cx="878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20D21F8-069F-1B4D-85CC-E6F27ACBF22E}"/>
                    </a:ext>
                  </a:extLst>
                </p14:cNvPr>
                <p14:cNvContentPartPr/>
                <p14:nvPr/>
              </p14:nvContentPartPr>
              <p14:xfrm>
                <a:off x="5608813" y="3439447"/>
                <a:ext cx="270360" cy="246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20D21F8-069F-1B4D-85CC-E6F27ACBF22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77853" y="3408532"/>
                  <a:ext cx="331560" cy="307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F104F49-89A2-D641-8321-5DD46C02B9E1}"/>
                    </a:ext>
                  </a:extLst>
                </p14:cNvPr>
                <p14:cNvContentPartPr/>
                <p14:nvPr/>
              </p14:nvContentPartPr>
              <p14:xfrm>
                <a:off x="5445013" y="3465727"/>
                <a:ext cx="185400" cy="365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F104F49-89A2-D641-8321-5DD46C02B9E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14113" y="3434767"/>
                  <a:ext cx="246481" cy="42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38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C8EA6F9-AE21-4745-9BAD-C7BFF191457C}"/>
              </a:ext>
            </a:extLst>
          </p:cNvPr>
          <p:cNvGraphicFramePr>
            <a:graphicFrameLocks noGrp="1"/>
          </p:cNvGraphicFramePr>
          <p:nvPr/>
        </p:nvGraphicFramePr>
        <p:xfrm>
          <a:off x="1802957" y="441330"/>
          <a:ext cx="6726120" cy="59753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6306">
                  <a:extLst>
                    <a:ext uri="{9D8B030D-6E8A-4147-A177-3AD203B41FA5}">
                      <a16:colId xmlns:a16="http://schemas.microsoft.com/office/drawing/2014/main" val="4155877573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4058022734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3893734908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749405342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3343721722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888114480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705756707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131802991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4004564337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127890619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4287740340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3565929843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1322073931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1075645905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052348304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380050245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602964217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920694802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396337802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1305249301"/>
                    </a:ext>
                  </a:extLst>
                </a:gridCol>
              </a:tblGrid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87195584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97134791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56451666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67388321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02323114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12919467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43494705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54728543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9203522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97253417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56757460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23958229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58391640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361443377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988633164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502827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5040613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4535722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54285223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563326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C03836-0028-784E-A58B-D0BE3F0058EE}"/>
                  </a:ext>
                </a:extLst>
              </p14:cNvPr>
              <p14:cNvContentPartPr/>
              <p14:nvPr/>
            </p14:nvContentPartPr>
            <p14:xfrm>
              <a:off x="1653128" y="4480708"/>
              <a:ext cx="104400" cy="1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C03836-0028-784E-A58B-D0BE3F005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7648" y="4464876"/>
                <a:ext cx="135000" cy="47495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6C915C0-B1F6-6941-B997-233F9F68BDBA}"/>
              </a:ext>
            </a:extLst>
          </p:cNvPr>
          <p:cNvGrpSpPr/>
          <p:nvPr/>
        </p:nvGrpSpPr>
        <p:grpSpPr>
          <a:xfrm>
            <a:off x="646928" y="4262548"/>
            <a:ext cx="1106640" cy="548640"/>
            <a:chOff x="646928" y="4262548"/>
            <a:chExt cx="1106640" cy="54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48DB99-7873-5749-9EFF-FDBFFBC0485A}"/>
                    </a:ext>
                  </a:extLst>
                </p14:cNvPr>
                <p14:cNvContentPartPr/>
                <p14:nvPr/>
              </p14:nvContentPartPr>
              <p14:xfrm>
                <a:off x="778688" y="4406188"/>
                <a:ext cx="94680" cy="187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48DB99-7873-5749-9EFF-FDBFFBC048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3208" y="4390708"/>
                  <a:ext cx="1252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F0DF00-9B43-1A48-83A9-7541046C6EDC}"/>
                    </a:ext>
                  </a:extLst>
                </p14:cNvPr>
                <p14:cNvContentPartPr/>
                <p14:nvPr/>
              </p14:nvContentPartPr>
              <p14:xfrm>
                <a:off x="888488" y="4463428"/>
                <a:ext cx="61200" cy="151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F0DF00-9B43-1A48-83A9-7541046C6E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3008" y="4447948"/>
                  <a:ext cx="91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5BF515-A827-4D42-9DC1-3042A896E549}"/>
                    </a:ext>
                  </a:extLst>
                </p14:cNvPr>
                <p14:cNvContentPartPr/>
                <p14:nvPr/>
              </p14:nvContentPartPr>
              <p14:xfrm>
                <a:off x="982808" y="4467028"/>
                <a:ext cx="98640" cy="157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5BF515-A827-4D42-9DC1-3042A896E5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7328" y="4451548"/>
                  <a:ext cx="129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2E62AC0-894C-CD41-9D7C-CD085B05F461}"/>
                    </a:ext>
                  </a:extLst>
                </p14:cNvPr>
                <p14:cNvContentPartPr/>
                <p14:nvPr/>
              </p14:nvContentPartPr>
              <p14:xfrm>
                <a:off x="1100888" y="4463068"/>
                <a:ext cx="55440" cy="157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2E62AC0-894C-CD41-9D7C-CD085B05F4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5408" y="4447588"/>
                  <a:ext cx="86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B697FB9-DDCF-C04F-ABB3-D6BA353131DA}"/>
                    </a:ext>
                  </a:extLst>
                </p14:cNvPr>
                <p14:cNvContentPartPr/>
                <p14:nvPr/>
              </p14:nvContentPartPr>
              <p14:xfrm>
                <a:off x="1179368" y="4472788"/>
                <a:ext cx="69120" cy="133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B697FB9-DDCF-C04F-ABB3-D6BA353131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3888" y="4457308"/>
                  <a:ext cx="99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B30BC34-CEA7-5940-B9D1-88A390765DB8}"/>
                    </a:ext>
                  </a:extLst>
                </p14:cNvPr>
                <p14:cNvContentPartPr/>
                <p14:nvPr/>
              </p14:nvContentPartPr>
              <p14:xfrm>
                <a:off x="1256048" y="4467028"/>
                <a:ext cx="77040" cy="131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B30BC34-CEA7-5940-B9D1-88A390765D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0568" y="4451590"/>
                  <a:ext cx="107640" cy="1622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B0CC53-8C42-E041-9D0F-C12AE8DF1C77}"/>
                    </a:ext>
                  </a:extLst>
                </p14:cNvPr>
                <p14:cNvContentPartPr/>
                <p14:nvPr/>
              </p14:nvContentPartPr>
              <p14:xfrm>
                <a:off x="1203128" y="4351108"/>
                <a:ext cx="20160" cy="6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B0CC53-8C42-E041-9D0F-C12AE8DF1C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87648" y="4336488"/>
                  <a:ext cx="50760" cy="35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3FF647E-EBA8-CA46-908D-E0101101BC8E}"/>
                    </a:ext>
                  </a:extLst>
                </p14:cNvPr>
                <p14:cNvContentPartPr/>
                <p14:nvPr/>
              </p14:nvContentPartPr>
              <p14:xfrm>
                <a:off x="1444688" y="4272268"/>
                <a:ext cx="67320" cy="517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3FF647E-EBA8-CA46-908D-E0101101BC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24168" y="4251748"/>
                  <a:ext cx="10800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08C463-6EAE-F04C-B6B1-3C420F43704D}"/>
                    </a:ext>
                  </a:extLst>
                </p14:cNvPr>
                <p14:cNvContentPartPr/>
                <p14:nvPr/>
              </p14:nvContentPartPr>
              <p14:xfrm>
                <a:off x="839528" y="4783468"/>
                <a:ext cx="646920" cy="6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08C463-6EAE-F04C-B6B1-3C420F4370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9019" y="4762948"/>
                  <a:ext cx="687577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63907C-306E-5845-851F-0526FE2B0847}"/>
                    </a:ext>
                  </a:extLst>
                </p14:cNvPr>
                <p14:cNvContentPartPr/>
                <p14:nvPr/>
              </p14:nvContentPartPr>
              <p14:xfrm>
                <a:off x="705968" y="4779508"/>
                <a:ext cx="136080" cy="10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63907C-306E-5845-851F-0526FE2B08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5448" y="4758988"/>
                  <a:ext cx="176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68E3C8-AF3B-8C47-9494-2184DD283999}"/>
                    </a:ext>
                  </a:extLst>
                </p14:cNvPr>
                <p14:cNvContentPartPr/>
                <p14:nvPr/>
              </p14:nvContentPartPr>
              <p14:xfrm>
                <a:off x="646928" y="4262548"/>
                <a:ext cx="35640" cy="548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68E3C8-AF3B-8C47-9494-2184DD2839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6613" y="4242028"/>
                  <a:ext cx="75913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437D781-CEC1-6D4A-9BB0-299473FB2D2E}"/>
                    </a:ext>
                  </a:extLst>
                </p14:cNvPr>
                <p14:cNvContentPartPr/>
                <p14:nvPr/>
              </p14:nvContentPartPr>
              <p14:xfrm>
                <a:off x="1482128" y="4498348"/>
                <a:ext cx="271440" cy="16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437D781-CEC1-6D4A-9BB0-299473FB2D2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61608" y="4477828"/>
                  <a:ext cx="312120" cy="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DBE3F07-1DAF-CD4B-BD87-2F5AF5C8F268}"/>
                  </a:ext>
                </a:extLst>
              </p14:cNvPr>
              <p14:cNvContentPartPr/>
              <p14:nvPr/>
            </p14:nvContentPartPr>
            <p14:xfrm>
              <a:off x="1545668" y="2379092"/>
              <a:ext cx="219960" cy="13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DBE3F07-1DAF-CD4B-BD87-2F5AF5C8F26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30188" y="2363612"/>
                <a:ext cx="25056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64C0910A-D5D8-8842-B0CB-E212232E35AE}"/>
              </a:ext>
            </a:extLst>
          </p:cNvPr>
          <p:cNvGrpSpPr/>
          <p:nvPr/>
        </p:nvGrpSpPr>
        <p:grpSpPr>
          <a:xfrm>
            <a:off x="568628" y="2193332"/>
            <a:ext cx="1011600" cy="538920"/>
            <a:chOff x="568628" y="2193332"/>
            <a:chExt cx="1011600" cy="53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876677-37CB-F043-AA2D-9DE71D3288A0}"/>
                    </a:ext>
                  </a:extLst>
                </p14:cNvPr>
                <p14:cNvContentPartPr/>
                <p14:nvPr/>
              </p14:nvContentPartPr>
              <p14:xfrm>
                <a:off x="1422908" y="2285132"/>
                <a:ext cx="34200" cy="355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876677-37CB-F043-AA2D-9DE71D3288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07428" y="2269636"/>
                  <a:ext cx="64800" cy="3863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076B5BE-0246-EA4A-BF04-D9ECE7912085}"/>
                    </a:ext>
                  </a:extLst>
                </p14:cNvPr>
                <p14:cNvContentPartPr/>
                <p14:nvPr/>
              </p14:nvContentPartPr>
              <p14:xfrm>
                <a:off x="568628" y="2193332"/>
                <a:ext cx="844200" cy="538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076B5BE-0246-EA4A-BF04-D9ECE79120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3155" y="2177842"/>
                  <a:ext cx="874787" cy="569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D74D57D-2661-764B-B262-1A0265D1B12E}"/>
                    </a:ext>
                  </a:extLst>
                </p14:cNvPr>
                <p14:cNvContentPartPr/>
                <p14:nvPr/>
              </p14:nvContentPartPr>
              <p14:xfrm>
                <a:off x="1182428" y="2637572"/>
                <a:ext cx="295560" cy="91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D74D57D-2661-764B-B262-1A0265D1B12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66929" y="2622092"/>
                  <a:ext cx="326197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60121A-599C-C049-BFD2-1ACFF2828E5B}"/>
                    </a:ext>
                  </a:extLst>
                </p14:cNvPr>
                <p14:cNvContentPartPr/>
                <p14:nvPr/>
              </p14:nvContentPartPr>
              <p14:xfrm>
                <a:off x="1454228" y="2381612"/>
                <a:ext cx="126000" cy="8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60121A-599C-C049-BFD2-1ACFF2828E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38704" y="2366132"/>
                  <a:ext cx="156688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E7A3804-F379-254F-A527-F829F80B8450}"/>
              </a:ext>
            </a:extLst>
          </p:cNvPr>
          <p:cNvGrpSpPr/>
          <p:nvPr/>
        </p:nvGrpSpPr>
        <p:grpSpPr>
          <a:xfrm>
            <a:off x="5928826" y="0"/>
            <a:ext cx="731880" cy="429840"/>
            <a:chOff x="5928826" y="0"/>
            <a:chExt cx="731880" cy="4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C1F158A-D924-044F-AA89-2011920E3890}"/>
                    </a:ext>
                  </a:extLst>
                </p14:cNvPr>
                <p14:cNvContentPartPr/>
                <p14:nvPr/>
              </p14:nvContentPartPr>
              <p14:xfrm>
                <a:off x="5968066" y="63720"/>
                <a:ext cx="126000" cy="180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C1F158A-D924-044F-AA89-2011920E389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52586" y="48240"/>
                  <a:ext cx="156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6D1E83-FA56-8542-91F0-4B684CCE0C8F}"/>
                    </a:ext>
                  </a:extLst>
                </p14:cNvPr>
                <p14:cNvContentPartPr/>
                <p14:nvPr/>
              </p14:nvContentPartPr>
              <p14:xfrm>
                <a:off x="6119986" y="148680"/>
                <a:ext cx="120240" cy="106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6D1E83-FA56-8542-91F0-4B684CCE0C8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04506" y="133200"/>
                  <a:ext cx="150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8AB3E3-4744-7D4D-8C56-EF754D28FB9F}"/>
                    </a:ext>
                  </a:extLst>
                </p14:cNvPr>
                <p14:cNvContentPartPr/>
                <p14:nvPr/>
              </p14:nvContentPartPr>
              <p14:xfrm>
                <a:off x="6251386" y="115920"/>
                <a:ext cx="131760" cy="154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8AB3E3-4744-7D4D-8C56-EF754D28FB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35906" y="100440"/>
                  <a:ext cx="162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27CED2F-BE36-5746-93D8-4ABF86B28B35}"/>
                    </a:ext>
                  </a:extLst>
                </p14:cNvPr>
                <p14:cNvContentPartPr/>
                <p14:nvPr/>
              </p14:nvContentPartPr>
              <p14:xfrm>
                <a:off x="6405106" y="167400"/>
                <a:ext cx="54720" cy="99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27CED2F-BE36-5746-93D8-4ABF86B28B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9626" y="151920"/>
                  <a:ext cx="85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D4CCB3-41AA-2D49-A3BC-191BC18CE49C}"/>
                    </a:ext>
                  </a:extLst>
                </p14:cNvPr>
                <p14:cNvContentPartPr/>
                <p14:nvPr/>
              </p14:nvContentPartPr>
              <p14:xfrm>
                <a:off x="6416266" y="108720"/>
                <a:ext cx="3960" cy="2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D4CCB3-41AA-2D49-A3BC-191BC18CE49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00786" y="93240"/>
                  <a:ext cx="34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8B0E586-5A01-0747-AAA4-8223F48EE801}"/>
                    </a:ext>
                  </a:extLst>
                </p14:cNvPr>
                <p14:cNvContentPartPr/>
                <p14:nvPr/>
              </p14:nvContentPartPr>
              <p14:xfrm>
                <a:off x="6479986" y="167040"/>
                <a:ext cx="93960" cy="113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8B0E586-5A01-0747-AAA4-8223F48EE80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64506" y="151560"/>
                  <a:ext cx="124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9B5026-CC2A-7541-AE41-88C6BE17F1B6}"/>
                    </a:ext>
                  </a:extLst>
                </p14:cNvPr>
                <p14:cNvContentPartPr/>
                <p14:nvPr/>
              </p14:nvContentPartPr>
              <p14:xfrm>
                <a:off x="5928826" y="0"/>
                <a:ext cx="731880" cy="367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9B5026-CC2A-7541-AE41-88C6BE17F1B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13346" y="-15465"/>
                  <a:ext cx="762480" cy="3984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38CEEF-7428-5B45-9A02-90339C222981}"/>
                    </a:ext>
                  </a:extLst>
                </p14:cNvPr>
                <p14:cNvContentPartPr/>
                <p14:nvPr/>
              </p14:nvContentPartPr>
              <p14:xfrm>
                <a:off x="6281266" y="352080"/>
                <a:ext cx="7920" cy="77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38CEEF-7428-5B45-9A02-90339C22298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65786" y="336600"/>
                  <a:ext cx="3852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DDC9E17-4FED-764F-B3F2-1691122652C5}"/>
                  </a:ext>
                </a:extLst>
              </p14:cNvPr>
              <p14:cNvContentPartPr/>
              <p14:nvPr/>
            </p14:nvContentPartPr>
            <p14:xfrm>
              <a:off x="8610589" y="2173172"/>
              <a:ext cx="1520280" cy="606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DDC9E17-4FED-764F-B3F2-1691122652C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95109" y="2157701"/>
                <a:ext cx="1550880" cy="637542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52A8B7FE-1DAA-214A-BEFE-129B93703164}"/>
              </a:ext>
            </a:extLst>
          </p:cNvPr>
          <p:cNvGrpSpPr/>
          <p:nvPr/>
        </p:nvGrpSpPr>
        <p:grpSpPr>
          <a:xfrm>
            <a:off x="8542909" y="2244452"/>
            <a:ext cx="1505160" cy="387360"/>
            <a:chOff x="8542909" y="2244452"/>
            <a:chExt cx="150516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0683D62-6749-9F44-AA3F-FD96888B51F0}"/>
                    </a:ext>
                  </a:extLst>
                </p14:cNvPr>
                <p14:cNvContentPartPr/>
                <p14:nvPr/>
              </p14:nvContentPartPr>
              <p14:xfrm>
                <a:off x="8660629" y="2244452"/>
                <a:ext cx="206640" cy="320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0683D62-6749-9F44-AA3F-FD96888B51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45149" y="2228972"/>
                  <a:ext cx="2372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6A9B89-3BFA-184F-8EA1-982A8A62A1AB}"/>
                    </a:ext>
                  </a:extLst>
                </p14:cNvPr>
                <p14:cNvContentPartPr/>
                <p14:nvPr/>
              </p14:nvContentPartPr>
              <p14:xfrm>
                <a:off x="8743429" y="2442812"/>
                <a:ext cx="84960" cy="2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6A9B89-3BFA-184F-8EA1-982A8A62A1A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28014" y="2429543"/>
                  <a:ext cx="115431" cy="28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D81B6B-5DE2-FE4A-935A-BCDE2690B07F}"/>
                    </a:ext>
                  </a:extLst>
                </p14:cNvPr>
                <p14:cNvContentPartPr/>
                <p14:nvPr/>
              </p14:nvContentPartPr>
              <p14:xfrm>
                <a:off x="8905069" y="2402492"/>
                <a:ext cx="243000" cy="176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D81B6B-5DE2-FE4A-935A-BCDE2690B0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89589" y="2387012"/>
                  <a:ext cx="273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B19E817-2FF1-0541-9EDC-7B85A621762F}"/>
                    </a:ext>
                  </a:extLst>
                </p14:cNvPr>
                <p14:cNvContentPartPr/>
                <p14:nvPr/>
              </p14:nvContentPartPr>
              <p14:xfrm>
                <a:off x="9165349" y="2402492"/>
                <a:ext cx="119880" cy="175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B19E817-2FF1-0541-9EDC-7B85A621762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49869" y="2387012"/>
                  <a:ext cx="150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407CEAA-1E26-F949-B572-20CE139AE4BC}"/>
                    </a:ext>
                  </a:extLst>
                </p14:cNvPr>
                <p14:cNvContentPartPr/>
                <p14:nvPr/>
              </p14:nvContentPartPr>
              <p14:xfrm>
                <a:off x="9148069" y="2441012"/>
                <a:ext cx="104400" cy="19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407CEAA-1E26-F949-B572-20CE139AE4B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32589" y="2425532"/>
                  <a:ext cx="135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084487-DF23-A24F-B332-D9A80F2BF5CB}"/>
                    </a:ext>
                  </a:extLst>
                </p14:cNvPr>
                <p14:cNvContentPartPr/>
                <p14:nvPr/>
              </p14:nvContentPartPr>
              <p14:xfrm>
                <a:off x="9288469" y="2421932"/>
                <a:ext cx="110160" cy="150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084487-DF23-A24F-B332-D9A80F2BF5C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72989" y="2406452"/>
                  <a:ext cx="140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F7707D-8060-024A-A383-584C2C642BF4}"/>
                    </a:ext>
                  </a:extLst>
                </p14:cNvPr>
                <p14:cNvContentPartPr/>
                <p14:nvPr/>
              </p14:nvContentPartPr>
              <p14:xfrm>
                <a:off x="9392509" y="2444612"/>
                <a:ext cx="71640" cy="120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8F7707D-8060-024A-A383-584C2C642B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77029" y="2429132"/>
                  <a:ext cx="102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37E115-707C-5247-BF38-7D25A98BC2CC}"/>
                    </a:ext>
                  </a:extLst>
                </p14:cNvPr>
                <p14:cNvContentPartPr/>
                <p14:nvPr/>
              </p14:nvContentPartPr>
              <p14:xfrm>
                <a:off x="9473509" y="2410052"/>
                <a:ext cx="148680" cy="184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37E115-707C-5247-BF38-7D25A98BC2C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58029" y="2394572"/>
                  <a:ext cx="179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B6032EC-9264-3045-B22C-5245F9E772F0}"/>
                    </a:ext>
                  </a:extLst>
                </p14:cNvPr>
                <p14:cNvContentPartPr/>
                <p14:nvPr/>
              </p14:nvContentPartPr>
              <p14:xfrm>
                <a:off x="9643069" y="2460092"/>
                <a:ext cx="405000" cy="171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B6032EC-9264-3045-B22C-5245F9E772F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27589" y="2444612"/>
                  <a:ext cx="435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19BA408-524C-2B4E-8DF9-BAC1E950F74A}"/>
                    </a:ext>
                  </a:extLst>
                </p14:cNvPr>
                <p14:cNvContentPartPr/>
                <p14:nvPr/>
              </p14:nvContentPartPr>
              <p14:xfrm>
                <a:off x="8542909" y="2406092"/>
                <a:ext cx="94680" cy="29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19BA408-524C-2B4E-8DF9-BAC1E950F7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27429" y="2390612"/>
                  <a:ext cx="12528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13E5138-443F-ED42-8914-CB40209CED98}"/>
              </a:ext>
            </a:extLst>
          </p:cNvPr>
          <p:cNvGrpSpPr/>
          <p:nvPr/>
        </p:nvGrpSpPr>
        <p:grpSpPr>
          <a:xfrm>
            <a:off x="8595137" y="4285948"/>
            <a:ext cx="1283040" cy="574200"/>
            <a:chOff x="8595137" y="4285948"/>
            <a:chExt cx="1283040" cy="57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054CBB-9973-F345-A6D7-AF7002066125}"/>
                    </a:ext>
                  </a:extLst>
                </p14:cNvPr>
                <p14:cNvContentPartPr/>
                <p14:nvPr/>
              </p14:nvContentPartPr>
              <p14:xfrm>
                <a:off x="8673977" y="4363348"/>
                <a:ext cx="221760" cy="284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054CBB-9973-F345-A6D7-AF700206612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58522" y="4347888"/>
                  <a:ext cx="252310" cy="314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2F28A55-F86D-C443-83A7-BD71DECD4CEE}"/>
                    </a:ext>
                  </a:extLst>
                </p14:cNvPr>
                <p14:cNvContentPartPr/>
                <p14:nvPr/>
              </p14:nvContentPartPr>
              <p14:xfrm>
                <a:off x="8910857" y="4534348"/>
                <a:ext cx="115920" cy="108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2F28A55-F86D-C443-83A7-BD71DECD4C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95377" y="4518868"/>
                  <a:ext cx="146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273B24-DAE4-B248-8DAB-F429F537D0FA}"/>
                    </a:ext>
                  </a:extLst>
                </p14:cNvPr>
                <p14:cNvContentPartPr/>
                <p14:nvPr/>
              </p14:nvContentPartPr>
              <p14:xfrm>
                <a:off x="9045857" y="4524988"/>
                <a:ext cx="79200" cy="121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273B24-DAE4-B248-8DAB-F429F537D0F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30377" y="4509508"/>
                  <a:ext cx="109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9C5072-1346-E640-AAEB-8DECA247FA06}"/>
                    </a:ext>
                  </a:extLst>
                </p14:cNvPr>
                <p14:cNvContentPartPr/>
                <p14:nvPr/>
              </p14:nvContentPartPr>
              <p14:xfrm>
                <a:off x="9124697" y="4540108"/>
                <a:ext cx="88920" cy="117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9C5072-1346-E640-AAEB-8DECA247FA0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09217" y="4524675"/>
                  <a:ext cx="119520" cy="148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CF487C9-85E6-AE47-806B-6F760AFE0DE1}"/>
                    </a:ext>
                  </a:extLst>
                </p14:cNvPr>
                <p14:cNvContentPartPr/>
                <p14:nvPr/>
              </p14:nvContentPartPr>
              <p14:xfrm>
                <a:off x="9247817" y="4536148"/>
                <a:ext cx="100440" cy="141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CF487C9-85E6-AE47-806B-6F760AFE0DE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32337" y="4520668"/>
                  <a:ext cx="131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1F51160-F961-CD44-80D6-ADCCA85B8B2D}"/>
                    </a:ext>
                  </a:extLst>
                </p14:cNvPr>
                <p14:cNvContentPartPr/>
                <p14:nvPr/>
              </p14:nvContentPartPr>
              <p14:xfrm>
                <a:off x="9355817" y="4577908"/>
                <a:ext cx="60120" cy="118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1F51160-F961-CD44-80D6-ADCCA85B8B2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40244" y="4562428"/>
                  <a:ext cx="90904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0B909DB-568F-744C-AD78-7792398FB08E}"/>
                    </a:ext>
                  </a:extLst>
                </p14:cNvPr>
                <p14:cNvContentPartPr/>
                <p14:nvPr/>
              </p14:nvContentPartPr>
              <p14:xfrm>
                <a:off x="9371297" y="4476388"/>
                <a:ext cx="11880" cy="15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0B909DB-568F-744C-AD78-7792398FB08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55817" y="4460908"/>
                  <a:ext cx="42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CBDDFE5-97F1-3A41-B970-E3B18DBFC3AB}"/>
                    </a:ext>
                  </a:extLst>
                </p14:cNvPr>
                <p14:cNvContentPartPr/>
                <p14:nvPr/>
              </p14:nvContentPartPr>
              <p14:xfrm>
                <a:off x="9427097" y="4474588"/>
                <a:ext cx="141120" cy="245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CBDDFE5-97F1-3A41-B970-E3B18DBFC3A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11617" y="4459108"/>
                  <a:ext cx="171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008405-84A3-BB4C-8A8C-9A534CA2DED4}"/>
                    </a:ext>
                  </a:extLst>
                </p14:cNvPr>
                <p14:cNvContentPartPr/>
                <p14:nvPr/>
              </p14:nvContentPartPr>
              <p14:xfrm>
                <a:off x="9579377" y="4587268"/>
                <a:ext cx="79200" cy="117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008405-84A3-BB4C-8A8C-9A534CA2DED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63967" y="4571788"/>
                  <a:ext cx="109662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96601E5-422C-2845-A7D9-5A0CB504F865}"/>
                    </a:ext>
                  </a:extLst>
                </p14:cNvPr>
                <p14:cNvContentPartPr/>
                <p14:nvPr/>
              </p14:nvContentPartPr>
              <p14:xfrm>
                <a:off x="9687017" y="4617148"/>
                <a:ext cx="75600" cy="106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96601E5-422C-2845-A7D9-5A0CB504F86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71463" y="4601668"/>
                  <a:ext cx="106346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E63EA13-8AA3-5948-8341-1F1878A46A0C}"/>
                    </a:ext>
                  </a:extLst>
                </p14:cNvPr>
                <p14:cNvContentPartPr/>
                <p14:nvPr/>
              </p14:nvContentPartPr>
              <p14:xfrm>
                <a:off x="8595137" y="4285948"/>
                <a:ext cx="1283040" cy="574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E63EA13-8AA3-5948-8341-1F1878A46A0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79657" y="4270468"/>
                  <a:ext cx="1313640" cy="60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5E83773-62C2-674D-8ED5-F5F6945526EB}"/>
                  </a:ext>
                </a:extLst>
              </p14:cNvPr>
              <p14:cNvContentPartPr/>
              <p14:nvPr/>
            </p14:nvContentPartPr>
            <p14:xfrm>
              <a:off x="8541137" y="4495828"/>
              <a:ext cx="60120" cy="19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5E83773-62C2-674D-8ED5-F5F6945526E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525657" y="4480348"/>
                <a:ext cx="9072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E53DD610-2344-0146-AF29-BCEB425A69CD}"/>
              </a:ext>
            </a:extLst>
          </p:cNvPr>
          <p:cNvGrpSpPr/>
          <p:nvPr/>
        </p:nvGrpSpPr>
        <p:grpSpPr>
          <a:xfrm>
            <a:off x="3554037" y="6459153"/>
            <a:ext cx="730440" cy="425880"/>
            <a:chOff x="3554037" y="6459153"/>
            <a:chExt cx="730440" cy="42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1C5D4B4-1B03-DF40-8C56-8612CEFDA71C}"/>
                    </a:ext>
                  </a:extLst>
                </p14:cNvPr>
                <p14:cNvContentPartPr/>
                <p14:nvPr/>
              </p14:nvContentPartPr>
              <p14:xfrm>
                <a:off x="3646557" y="6513153"/>
                <a:ext cx="121680" cy="243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1C5D4B4-1B03-DF40-8C56-8612CEFDA71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31077" y="6497696"/>
                  <a:ext cx="152280" cy="2735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F99DB2-FE33-5048-8F9A-99E2F69D216F}"/>
                    </a:ext>
                  </a:extLst>
                </p14:cNvPr>
                <p14:cNvContentPartPr/>
                <p14:nvPr/>
              </p14:nvContentPartPr>
              <p14:xfrm>
                <a:off x="3765717" y="6657873"/>
                <a:ext cx="40680" cy="152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F99DB2-FE33-5048-8F9A-99E2F69D21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50237" y="6642393"/>
                  <a:ext cx="71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B12897-EEEB-9446-905D-31A09B837A25}"/>
                    </a:ext>
                  </a:extLst>
                </p14:cNvPr>
                <p14:cNvContentPartPr/>
                <p14:nvPr/>
              </p14:nvContentPartPr>
              <p14:xfrm>
                <a:off x="3721437" y="6638433"/>
                <a:ext cx="84960" cy="17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DB12897-EEEB-9446-905D-31A09B837A2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05957" y="6622953"/>
                  <a:ext cx="115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709D80-B9F3-594B-ADCA-47166621A543}"/>
                    </a:ext>
                  </a:extLst>
                </p14:cNvPr>
                <p14:cNvContentPartPr/>
                <p14:nvPr/>
              </p14:nvContentPartPr>
              <p14:xfrm>
                <a:off x="3812157" y="6676953"/>
                <a:ext cx="79200" cy="90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709D80-B9F3-594B-ADCA-47166621A54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96747" y="6661473"/>
                  <a:ext cx="109662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45E5DAE-DF59-144A-8B64-143CF654EBF3}"/>
                    </a:ext>
                  </a:extLst>
                </p14:cNvPr>
                <p14:cNvContentPartPr/>
                <p14:nvPr/>
              </p14:nvContentPartPr>
              <p14:xfrm>
                <a:off x="3914037" y="6688473"/>
                <a:ext cx="69840" cy="92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45E5DAE-DF59-144A-8B64-143CF654EBF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98557" y="6672993"/>
                  <a:ext cx="100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ACC648C-22EF-2349-A61F-2346CE33F5B9}"/>
                    </a:ext>
                  </a:extLst>
                </p14:cNvPr>
                <p14:cNvContentPartPr/>
                <p14:nvPr/>
              </p14:nvContentPartPr>
              <p14:xfrm>
                <a:off x="4025997" y="6698553"/>
                <a:ext cx="56160" cy="97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ACC648C-22EF-2349-A61F-2346CE33F5B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10517" y="6683073"/>
                  <a:ext cx="86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A0ABC28-1DC6-F745-89C9-26FC7DE6786A}"/>
                    </a:ext>
                  </a:extLst>
                </p14:cNvPr>
                <p14:cNvContentPartPr/>
                <p14:nvPr/>
              </p14:nvContentPartPr>
              <p14:xfrm>
                <a:off x="4122117" y="6708633"/>
                <a:ext cx="110160" cy="120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A0ABC28-1DC6-F745-89C9-26FC7DE6786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06637" y="6693153"/>
                  <a:ext cx="140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B89B775-C03A-614E-AF59-BCD281C62524}"/>
                    </a:ext>
                  </a:extLst>
                </p14:cNvPr>
                <p14:cNvContentPartPr/>
                <p14:nvPr/>
              </p14:nvContentPartPr>
              <p14:xfrm>
                <a:off x="3554037" y="6459153"/>
                <a:ext cx="730440" cy="425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B89B775-C03A-614E-AF59-BCD281C6252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38557" y="6443686"/>
                  <a:ext cx="761040" cy="45645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CBC005B-86AE-8E49-A9B2-CF424BD0402C}"/>
                  </a:ext>
                </a:extLst>
              </p14:cNvPr>
              <p14:cNvContentPartPr/>
              <p14:nvPr/>
            </p14:nvContentPartPr>
            <p14:xfrm>
              <a:off x="3944997" y="6398673"/>
              <a:ext cx="6120" cy="89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CBC005B-86AE-8E49-A9B2-CF424BD0402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929517" y="6383255"/>
                <a:ext cx="36720" cy="120118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08283CEB-DC83-9D47-8847-3DD272CC46DE}"/>
              </a:ext>
            </a:extLst>
          </p:cNvPr>
          <p:cNvGrpSpPr/>
          <p:nvPr/>
        </p:nvGrpSpPr>
        <p:grpSpPr>
          <a:xfrm>
            <a:off x="1846210" y="6135745"/>
            <a:ext cx="203760" cy="225360"/>
            <a:chOff x="1846210" y="6135745"/>
            <a:chExt cx="20376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D15472E-E994-EF4A-A4A8-71C37B59FE4B}"/>
                    </a:ext>
                  </a:extLst>
                </p14:cNvPr>
                <p14:cNvContentPartPr/>
                <p14:nvPr/>
              </p14:nvContentPartPr>
              <p14:xfrm>
                <a:off x="1850890" y="6140425"/>
                <a:ext cx="89280" cy="66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D15472E-E994-EF4A-A4A8-71C37B59FE4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43330" y="6132865"/>
                  <a:ext cx="104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CAFF5EF-4CB4-1641-85B9-70A4406C1B79}"/>
                    </a:ext>
                  </a:extLst>
                </p14:cNvPr>
                <p14:cNvContentPartPr/>
                <p14:nvPr/>
              </p14:nvContentPartPr>
              <p14:xfrm>
                <a:off x="1950970" y="6158785"/>
                <a:ext cx="41760" cy="43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CAFF5EF-4CB4-1641-85B9-70A4406C1B7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43410" y="6151225"/>
                  <a:ext cx="56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094C64E-0EDB-8746-9322-FE2E9AA94467}"/>
                    </a:ext>
                  </a:extLst>
                </p14:cNvPr>
                <p14:cNvContentPartPr/>
                <p14:nvPr/>
              </p14:nvContentPartPr>
              <p14:xfrm>
                <a:off x="1997050" y="6135745"/>
                <a:ext cx="52920" cy="63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094C64E-0EDB-8746-9322-FE2E9AA944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89490" y="6128185"/>
                  <a:ext cx="680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52F7CA-7BDC-8846-998F-F73CCBC74416}"/>
                    </a:ext>
                  </a:extLst>
                </p14:cNvPr>
                <p14:cNvContentPartPr/>
                <p14:nvPr/>
              </p14:nvContentPartPr>
              <p14:xfrm>
                <a:off x="1846210" y="6237985"/>
                <a:ext cx="39960" cy="75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52F7CA-7BDC-8846-998F-F73CCBC744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38650" y="6230425"/>
                  <a:ext cx="550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07BBDD2-5577-724B-9715-CF292EB0808E}"/>
                    </a:ext>
                  </a:extLst>
                </p14:cNvPr>
                <p14:cNvContentPartPr/>
                <p14:nvPr/>
              </p14:nvContentPartPr>
              <p14:xfrm>
                <a:off x="1898410" y="6253825"/>
                <a:ext cx="108360" cy="107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07BBDD2-5577-724B-9715-CF292EB0808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90850" y="6246265"/>
                  <a:ext cx="12348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DCAA60B-FA71-A046-ACC9-A9EB53422327}"/>
              </a:ext>
            </a:extLst>
          </p:cNvPr>
          <p:cNvGrpSpPr/>
          <p:nvPr/>
        </p:nvGrpSpPr>
        <p:grpSpPr>
          <a:xfrm>
            <a:off x="8199605" y="452280"/>
            <a:ext cx="501840" cy="266040"/>
            <a:chOff x="8199605" y="452280"/>
            <a:chExt cx="50184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34BB1CE-3B08-044A-82F0-BB0E6487CDB8}"/>
                    </a:ext>
                  </a:extLst>
                </p14:cNvPr>
                <p14:cNvContentPartPr/>
                <p14:nvPr/>
              </p14:nvContentPartPr>
              <p14:xfrm>
                <a:off x="8199605" y="452280"/>
                <a:ext cx="325440" cy="266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34BB1CE-3B08-044A-82F0-BB0E6487CDB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89165" y="441840"/>
                  <a:ext cx="3456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9A4C256-F4FE-CE4D-85E2-CF783D6C356A}"/>
                    </a:ext>
                  </a:extLst>
                </p14:cNvPr>
                <p14:cNvContentPartPr/>
                <p14:nvPr/>
              </p14:nvContentPartPr>
              <p14:xfrm>
                <a:off x="8696045" y="578280"/>
                <a:ext cx="5400" cy="12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9A4C256-F4FE-CE4D-85E2-CF783D6C356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88485" y="570720"/>
                  <a:ext cx="205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EC9F918-2C44-C64F-BF0A-1782ECF61150}"/>
              </a:ext>
            </a:extLst>
          </p:cNvPr>
          <p:cNvGrpSpPr/>
          <p:nvPr/>
        </p:nvGrpSpPr>
        <p:grpSpPr>
          <a:xfrm>
            <a:off x="8745725" y="711120"/>
            <a:ext cx="436320" cy="422280"/>
            <a:chOff x="8745725" y="711120"/>
            <a:chExt cx="43632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139E6AE-E82A-374E-99AB-AC3EF1D25803}"/>
                    </a:ext>
                  </a:extLst>
                </p14:cNvPr>
                <p14:cNvContentPartPr/>
                <p14:nvPr/>
              </p14:nvContentPartPr>
              <p14:xfrm>
                <a:off x="8745725" y="761880"/>
                <a:ext cx="133200" cy="79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139E6AE-E82A-374E-99AB-AC3EF1D2580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38185" y="754354"/>
                  <a:ext cx="148279" cy="946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DBD2DCA-908C-334E-905F-2B57CDE5D0FC}"/>
                    </a:ext>
                  </a:extLst>
                </p14:cNvPr>
                <p14:cNvContentPartPr/>
                <p14:nvPr/>
              </p14:nvContentPartPr>
              <p14:xfrm>
                <a:off x="8910605" y="750720"/>
                <a:ext cx="14760" cy="106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DBD2DCA-908C-334E-905F-2B57CDE5D0F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03045" y="743185"/>
                  <a:ext cx="29880" cy="1216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652BD97-D6C8-C040-873F-E40C791E7F5C}"/>
                    </a:ext>
                  </a:extLst>
                </p14:cNvPr>
                <p14:cNvContentPartPr/>
                <p14:nvPr/>
              </p14:nvContentPartPr>
              <p14:xfrm>
                <a:off x="8983325" y="796800"/>
                <a:ext cx="8280" cy="60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652BD97-D6C8-C040-873F-E40C791E7F5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75765" y="789240"/>
                  <a:ext cx="23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1B72D04-736B-8A4D-9549-D7AD824ABD0B}"/>
                    </a:ext>
                  </a:extLst>
                </p14:cNvPr>
                <p14:cNvContentPartPr/>
                <p14:nvPr/>
              </p14:nvContentPartPr>
              <p14:xfrm>
                <a:off x="8985125" y="726960"/>
                <a:ext cx="101880" cy="223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1B72D04-736B-8A4D-9549-D7AD824ABD0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74722" y="716537"/>
                  <a:ext cx="121969" cy="244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8FCDB84-A09B-CA47-AAA3-E44C9792C944}"/>
                    </a:ext>
                  </a:extLst>
                </p14:cNvPr>
                <p14:cNvContentPartPr/>
                <p14:nvPr/>
              </p14:nvContentPartPr>
              <p14:xfrm>
                <a:off x="9084125" y="744600"/>
                <a:ext cx="70920" cy="226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8FCDB84-A09B-CA47-AAA3-E44C9792C94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76565" y="737028"/>
                  <a:ext cx="86040" cy="241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3643EF5-3545-784D-B593-674B2C605B9A}"/>
                    </a:ext>
                  </a:extLst>
                </p14:cNvPr>
                <p14:cNvContentPartPr/>
                <p14:nvPr/>
              </p14:nvContentPartPr>
              <p14:xfrm>
                <a:off x="8970725" y="711120"/>
                <a:ext cx="16200" cy="9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3643EF5-3545-784D-B593-674B2C605B9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60285" y="700680"/>
                  <a:ext cx="36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C6E230-B265-0248-BD99-28998E62792E}"/>
                    </a:ext>
                  </a:extLst>
                </p14:cNvPr>
                <p14:cNvContentPartPr/>
                <p14:nvPr/>
              </p14:nvContentPartPr>
              <p14:xfrm>
                <a:off x="8750405" y="1011000"/>
                <a:ext cx="96840" cy="105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C6E230-B265-0248-BD99-28998E62792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42845" y="1003414"/>
                  <a:ext cx="111960" cy="1202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BA504E7-C962-BA48-B484-16A37509A243}"/>
                    </a:ext>
                  </a:extLst>
                </p14:cNvPr>
                <p14:cNvContentPartPr/>
                <p14:nvPr/>
              </p14:nvContentPartPr>
              <p14:xfrm>
                <a:off x="8856605" y="1020720"/>
                <a:ext cx="63720" cy="107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BA504E7-C962-BA48-B484-16A37509A24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49087" y="1013185"/>
                  <a:ext cx="78755" cy="1223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219B13B-36B9-1046-BB67-B7B51B10C27D}"/>
                    </a:ext>
                  </a:extLst>
                </p14:cNvPr>
                <p14:cNvContentPartPr/>
                <p14:nvPr/>
              </p14:nvContentPartPr>
              <p14:xfrm>
                <a:off x="8926445" y="1022160"/>
                <a:ext cx="66960" cy="111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219B13B-36B9-1046-BB67-B7B51B10C27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18885" y="1014600"/>
                  <a:ext cx="82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CA6E1F8-087A-F641-B9B4-DBBE2635E6CF}"/>
                    </a:ext>
                  </a:extLst>
                </p14:cNvPr>
                <p14:cNvContentPartPr/>
                <p14:nvPr/>
              </p14:nvContentPartPr>
              <p14:xfrm>
                <a:off x="8997725" y="1030080"/>
                <a:ext cx="71640" cy="90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CA6E1F8-087A-F641-B9B4-DBBE2635E6C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90165" y="1022520"/>
                  <a:ext cx="86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83A24BB-4F8C-8741-B629-3952D7A945FE}"/>
                    </a:ext>
                  </a:extLst>
                </p14:cNvPr>
                <p14:cNvContentPartPr/>
                <p14:nvPr/>
              </p14:nvContentPartPr>
              <p14:xfrm>
                <a:off x="9083405" y="1013520"/>
                <a:ext cx="98640" cy="115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83A24BB-4F8C-8741-B629-3952D7A945F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075845" y="1005936"/>
                  <a:ext cx="113760" cy="13036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D879E93-50FE-1E4F-9273-A2EA9F82DC61}"/>
              </a:ext>
            </a:extLst>
          </p:cNvPr>
          <p:cNvGrpSpPr/>
          <p:nvPr/>
        </p:nvGrpSpPr>
        <p:grpSpPr>
          <a:xfrm>
            <a:off x="8471405" y="95160"/>
            <a:ext cx="779040" cy="347760"/>
            <a:chOff x="8471405" y="95160"/>
            <a:chExt cx="77904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564A9B0-B9A5-DA43-8745-5BDDA9467728}"/>
                    </a:ext>
                  </a:extLst>
                </p14:cNvPr>
                <p14:cNvContentPartPr/>
                <p14:nvPr/>
              </p14:nvContentPartPr>
              <p14:xfrm>
                <a:off x="8640605" y="426720"/>
                <a:ext cx="609840" cy="16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564A9B0-B9A5-DA43-8745-5BDDA946772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33049" y="419160"/>
                  <a:ext cx="624951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4A4BFA3-ADF4-244D-913A-F0F44007E2F5}"/>
                    </a:ext>
                  </a:extLst>
                </p14:cNvPr>
                <p14:cNvContentPartPr/>
                <p14:nvPr/>
              </p14:nvContentPartPr>
              <p14:xfrm>
                <a:off x="9199325" y="109200"/>
                <a:ext cx="51120" cy="326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4A4BFA3-ADF4-244D-913A-F0F44007E2F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191765" y="101640"/>
                  <a:ext cx="66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360679A-0BCB-4E47-8573-D4D271C89B12}"/>
                    </a:ext>
                  </a:extLst>
                </p14:cNvPr>
                <p14:cNvContentPartPr/>
                <p14:nvPr/>
              </p14:nvContentPartPr>
              <p14:xfrm>
                <a:off x="8471405" y="95160"/>
                <a:ext cx="731520" cy="335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360679A-0BCB-4E47-8573-D4D271C89B1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63841" y="87608"/>
                  <a:ext cx="746647" cy="3502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6E78B30-96FC-4F4F-AB4E-CE2BCD4A82C0}"/>
                    </a:ext>
                  </a:extLst>
                </p14:cNvPr>
                <p14:cNvContentPartPr/>
                <p14:nvPr/>
              </p14:nvContentPartPr>
              <p14:xfrm>
                <a:off x="8566085" y="409440"/>
                <a:ext cx="225720" cy="22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6E78B30-96FC-4F4F-AB4E-CE2BCD4A82C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58513" y="401880"/>
                  <a:ext cx="240864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50D0B85-AC42-794E-A3BC-630F9C748351}"/>
                    </a:ext>
                  </a:extLst>
                </p14:cNvPr>
                <p14:cNvContentPartPr/>
                <p14:nvPr/>
              </p14:nvContentPartPr>
              <p14:xfrm>
                <a:off x="8591285" y="192720"/>
                <a:ext cx="20880" cy="70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50D0B85-AC42-794E-A3BC-630F9C74835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83725" y="185121"/>
                  <a:ext cx="36000" cy="853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810D8D9-5C8A-DE47-82B0-92C682E821AA}"/>
                    </a:ext>
                  </a:extLst>
                </p14:cNvPr>
                <p14:cNvContentPartPr/>
                <p14:nvPr/>
              </p14:nvContentPartPr>
              <p14:xfrm>
                <a:off x="8610365" y="179040"/>
                <a:ext cx="86040" cy="65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810D8D9-5C8A-DE47-82B0-92C682E821A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02805" y="171480"/>
                  <a:ext cx="1011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1D75697-94E8-8444-A468-059AAF8F7C3B}"/>
                    </a:ext>
                  </a:extLst>
                </p14:cNvPr>
                <p14:cNvContentPartPr/>
                <p14:nvPr/>
              </p14:nvContentPartPr>
              <p14:xfrm>
                <a:off x="8689925" y="177600"/>
                <a:ext cx="54000" cy="104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1D75697-94E8-8444-A468-059AAF8F7C3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82365" y="170040"/>
                  <a:ext cx="69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1044D4F-5030-9347-9837-FF10342D59D5}"/>
                    </a:ext>
                  </a:extLst>
                </p14:cNvPr>
                <p14:cNvContentPartPr/>
                <p14:nvPr/>
              </p14:nvContentPartPr>
              <p14:xfrm>
                <a:off x="8850125" y="137640"/>
                <a:ext cx="68760" cy="211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1044D4F-5030-9347-9837-FF10342D59D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42525" y="130093"/>
                  <a:ext cx="83960" cy="2267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6845820-CD7E-B74D-9DB0-FDCF6E537264}"/>
                    </a:ext>
                  </a:extLst>
                </p14:cNvPr>
                <p14:cNvContentPartPr/>
                <p14:nvPr/>
              </p14:nvContentPartPr>
              <p14:xfrm>
                <a:off x="8973965" y="165000"/>
                <a:ext cx="30600" cy="65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6845820-CD7E-B74D-9DB0-FDCF6E53726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66405" y="157440"/>
                  <a:ext cx="45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F31563-6540-B645-A053-F7C9C1CCCFE9}"/>
                    </a:ext>
                  </a:extLst>
                </p14:cNvPr>
                <p14:cNvContentPartPr/>
                <p14:nvPr/>
              </p14:nvContentPartPr>
              <p14:xfrm>
                <a:off x="9010325" y="145920"/>
                <a:ext cx="19440" cy="91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F31563-6540-B645-A053-F7C9C1CCCFE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02765" y="138360"/>
                  <a:ext cx="34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FF0E398-30F6-7540-BE90-E4E8BCA267A8}"/>
                    </a:ext>
                  </a:extLst>
                </p14:cNvPr>
                <p14:cNvContentPartPr/>
                <p14:nvPr/>
              </p14:nvContentPartPr>
              <p14:xfrm>
                <a:off x="9037325" y="184080"/>
                <a:ext cx="16200" cy="51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FF0E398-30F6-7540-BE90-E4E8BCA267A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029765" y="176520"/>
                  <a:ext cx="313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CDC283E-F1F5-7F42-9CD9-6C1D1C6BC624}"/>
                    </a:ext>
                  </a:extLst>
                </p14:cNvPr>
                <p14:cNvContentPartPr/>
                <p14:nvPr/>
              </p14:nvContentPartPr>
              <p14:xfrm>
                <a:off x="9054965" y="141240"/>
                <a:ext cx="24120" cy="146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CDC283E-F1F5-7F42-9CD9-6C1D1C6BC62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047516" y="133661"/>
                  <a:ext cx="39018" cy="1613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09A4652-7F8B-5A4F-A9CC-0343612C3444}"/>
                    </a:ext>
                  </a:extLst>
                </p14:cNvPr>
                <p14:cNvContentPartPr/>
                <p14:nvPr/>
              </p14:nvContentPartPr>
              <p14:xfrm>
                <a:off x="9080165" y="151320"/>
                <a:ext cx="24120" cy="148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09A4652-7F8B-5A4F-A9CC-0343612C34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72605" y="143742"/>
                  <a:ext cx="39240" cy="163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602E89E-1E73-1445-BE5C-582346149DD5}"/>
                    </a:ext>
                  </a:extLst>
                </p14:cNvPr>
                <p14:cNvContentPartPr/>
                <p14:nvPr/>
              </p14:nvContentPartPr>
              <p14:xfrm>
                <a:off x="9054965" y="165000"/>
                <a:ext cx="2160" cy="3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602E89E-1E73-1445-BE5C-582346149DD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47405" y="157440"/>
                  <a:ext cx="17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8472BB-BCBD-0940-A8CD-B85A9A3682F5}"/>
                    </a:ext>
                  </a:extLst>
                </p14:cNvPr>
                <p14:cNvContentPartPr/>
                <p14:nvPr/>
              </p14:nvContentPartPr>
              <p14:xfrm>
                <a:off x="8648525" y="331680"/>
                <a:ext cx="35280" cy="49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8472BB-BCBD-0940-A8CD-B85A9A3682F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641041" y="324120"/>
                  <a:ext cx="50247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7BB1632-666B-6949-8F58-B42239C29E8D}"/>
                    </a:ext>
                  </a:extLst>
                </p14:cNvPr>
                <p14:cNvContentPartPr/>
                <p14:nvPr/>
              </p14:nvContentPartPr>
              <p14:xfrm>
                <a:off x="8683445" y="325560"/>
                <a:ext cx="78120" cy="47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7BB1632-666B-6949-8F58-B42239C29E8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675850" y="318000"/>
                  <a:ext cx="9331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465B87E-33BB-854F-A73E-861200FCB75C}"/>
                    </a:ext>
                  </a:extLst>
                </p14:cNvPr>
                <p14:cNvContentPartPr/>
                <p14:nvPr/>
              </p14:nvContentPartPr>
              <p14:xfrm>
                <a:off x="8754725" y="325200"/>
                <a:ext cx="38520" cy="39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465B87E-33BB-854F-A73E-861200FCB75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747165" y="317640"/>
                  <a:ext cx="53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26F3492-5CF8-1D4A-A8BB-803445BD3A4A}"/>
                    </a:ext>
                  </a:extLst>
                </p14:cNvPr>
                <p14:cNvContentPartPr/>
                <p14:nvPr/>
              </p14:nvContentPartPr>
              <p14:xfrm>
                <a:off x="8805845" y="298200"/>
                <a:ext cx="16200" cy="66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26F3492-5CF8-1D4A-A8BB-803445BD3A4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98285" y="290640"/>
                  <a:ext cx="31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4DCCB8C-FBE1-024D-8B31-8C8CE28C4017}"/>
                    </a:ext>
                  </a:extLst>
                </p14:cNvPr>
                <p14:cNvContentPartPr/>
                <p14:nvPr/>
              </p14:nvContentPartPr>
              <p14:xfrm>
                <a:off x="8831045" y="320520"/>
                <a:ext cx="32040" cy="43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4DCCB8C-FBE1-024D-8B31-8C8CE28C401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823485" y="312960"/>
                  <a:ext cx="471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53B8424-4460-EF4F-AE6C-152A03857A12}"/>
                  </a:ext>
                </a:extLst>
              </p14:cNvPr>
              <p14:cNvContentPartPr/>
              <p14:nvPr/>
            </p14:nvContentPartPr>
            <p14:xfrm>
              <a:off x="2135292" y="755508"/>
              <a:ext cx="23760" cy="11703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53B8424-4460-EF4F-AE6C-152A03857A1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125008" y="745068"/>
                <a:ext cx="43619" cy="11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22F8EA2-3673-0E4A-8E8D-D39F9B15F6FD}"/>
                  </a:ext>
                </a:extLst>
              </p14:cNvPr>
              <p14:cNvContentPartPr/>
              <p14:nvPr/>
            </p14:nvContentPartPr>
            <p14:xfrm>
              <a:off x="3133572" y="769548"/>
              <a:ext cx="23760" cy="11469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22F8EA2-3673-0E4A-8E8D-D39F9B15F6F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123288" y="759108"/>
                <a:ext cx="43619" cy="11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78C99C0-9615-3A47-A7C7-47D6CDF69103}"/>
              </a:ext>
            </a:extLst>
          </p:cNvPr>
          <p:cNvGrpSpPr/>
          <p:nvPr/>
        </p:nvGrpSpPr>
        <p:grpSpPr>
          <a:xfrm>
            <a:off x="2154012" y="734268"/>
            <a:ext cx="989280" cy="235800"/>
            <a:chOff x="2154012" y="734268"/>
            <a:chExt cx="98928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BEEC62F-6085-C24C-BD08-A7530C1C51C8}"/>
                    </a:ext>
                  </a:extLst>
                </p14:cNvPr>
                <p14:cNvContentPartPr/>
                <p14:nvPr/>
              </p14:nvContentPartPr>
              <p14:xfrm>
                <a:off x="2168052" y="734268"/>
                <a:ext cx="975240" cy="16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BEEC62F-6085-C24C-BD08-A7530C1C51C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57608" y="723828"/>
                  <a:ext cx="995407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E5423C0-37ED-114D-A47C-F28334A965A3}"/>
                    </a:ext>
                  </a:extLst>
                </p14:cNvPr>
                <p14:cNvContentPartPr/>
                <p14:nvPr/>
              </p14:nvContentPartPr>
              <p14:xfrm>
                <a:off x="2154012" y="755508"/>
                <a:ext cx="360" cy="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E5423C0-37ED-114D-A47C-F28334A965A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43572" y="745068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3548471-20D0-BC48-830E-52F2E219FAA9}"/>
                    </a:ext>
                  </a:extLst>
                </p14:cNvPr>
                <p14:cNvContentPartPr/>
                <p14:nvPr/>
              </p14:nvContentPartPr>
              <p14:xfrm>
                <a:off x="2199372" y="781428"/>
                <a:ext cx="58680" cy="61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3548471-20D0-BC48-830E-52F2E219FAA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91812" y="773868"/>
                  <a:ext cx="73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4AD0404-CD42-3E4B-A45C-24CBD4CBFA22}"/>
                    </a:ext>
                  </a:extLst>
                </p14:cNvPr>
                <p14:cNvContentPartPr/>
                <p14:nvPr/>
              </p14:nvContentPartPr>
              <p14:xfrm>
                <a:off x="2219892" y="802668"/>
                <a:ext cx="56880" cy="7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4AD0404-CD42-3E4B-A45C-24CBD4CBFA2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12332" y="795108"/>
                  <a:ext cx="72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A13504A-F441-C84F-A897-72A1CD5F1512}"/>
                    </a:ext>
                  </a:extLst>
                </p14:cNvPr>
                <p14:cNvContentPartPr/>
                <p14:nvPr/>
              </p14:nvContentPartPr>
              <p14:xfrm>
                <a:off x="2281092" y="776748"/>
                <a:ext cx="19080" cy="70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A13504A-F441-C84F-A897-72A1CD5F151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73532" y="769188"/>
                  <a:ext cx="34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6987D01-A824-8D42-8740-0AAEA59E16EA}"/>
                    </a:ext>
                  </a:extLst>
                </p14:cNvPr>
                <p14:cNvContentPartPr/>
                <p14:nvPr/>
              </p14:nvContentPartPr>
              <p14:xfrm>
                <a:off x="2318892" y="786468"/>
                <a:ext cx="75600" cy="65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6987D01-A824-8D42-8740-0AAEA59E16E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311368" y="778949"/>
                  <a:ext cx="90648" cy="809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CEA0538-EC5D-294A-ADDF-B928378CD5BD}"/>
                    </a:ext>
                  </a:extLst>
                </p14:cNvPr>
                <p14:cNvContentPartPr/>
                <p14:nvPr/>
              </p14:nvContentPartPr>
              <p14:xfrm>
                <a:off x="2352012" y="800148"/>
                <a:ext cx="40320" cy="4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CEA0538-EC5D-294A-ADDF-B928378CD5B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44452" y="792588"/>
                  <a:ext cx="55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B13D250-5C97-1F43-B75F-A1929138B5AA}"/>
                    </a:ext>
                  </a:extLst>
                </p14:cNvPr>
                <p14:cNvContentPartPr/>
                <p14:nvPr/>
              </p14:nvContentPartPr>
              <p14:xfrm>
                <a:off x="2208372" y="903828"/>
                <a:ext cx="21600" cy="66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B13D250-5C97-1F43-B75F-A1929138B5A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00812" y="896268"/>
                  <a:ext cx="36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783C06D-E187-2B45-9887-63D9388D4404}"/>
                    </a:ext>
                  </a:extLst>
                </p14:cNvPr>
                <p14:cNvContentPartPr/>
                <p14:nvPr/>
              </p14:nvContentPartPr>
              <p14:xfrm>
                <a:off x="2250492" y="906348"/>
                <a:ext cx="38160" cy="56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783C06D-E187-2B45-9887-63D9388D440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242860" y="898788"/>
                  <a:ext cx="53424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F23BD72-9A9C-FD41-B9E3-E2C3D27F21B3}"/>
                    </a:ext>
                  </a:extLst>
                </p14:cNvPr>
                <p14:cNvContentPartPr/>
                <p14:nvPr/>
              </p14:nvContentPartPr>
              <p14:xfrm>
                <a:off x="2288292" y="891948"/>
                <a:ext cx="19080" cy="66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F23BD72-9A9C-FD41-B9E3-E2C3D27F21B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280872" y="884388"/>
                  <a:ext cx="339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8F4CC11-940F-0244-B022-249EB76D716D}"/>
                    </a:ext>
                  </a:extLst>
                </p14:cNvPr>
                <p14:cNvContentPartPr/>
                <p14:nvPr/>
              </p14:nvContentPartPr>
              <p14:xfrm>
                <a:off x="2330772" y="908508"/>
                <a:ext cx="45000" cy="54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8F4CC11-940F-0244-B022-249EB76D716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323212" y="900898"/>
                  <a:ext cx="60120" cy="69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4806188-CF7D-DA4F-A21D-8F91B16EC92D}"/>
                    </a:ext>
                  </a:extLst>
                </p14:cNvPr>
                <p14:cNvContentPartPr/>
                <p14:nvPr/>
              </p14:nvContentPartPr>
              <p14:xfrm>
                <a:off x="2377572" y="901668"/>
                <a:ext cx="49680" cy="61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4806188-CF7D-DA4F-A21D-8F91B16EC92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370012" y="894108"/>
                  <a:ext cx="64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06EE056-654C-3446-88B0-FF04ADC6FCBA}"/>
                    </a:ext>
                  </a:extLst>
                </p14:cNvPr>
                <p14:cNvContentPartPr/>
                <p14:nvPr/>
              </p14:nvContentPartPr>
              <p14:xfrm>
                <a:off x="2438772" y="875748"/>
                <a:ext cx="52200" cy="92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06EE056-654C-3446-88B0-FF04ADC6FCB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431212" y="868188"/>
                  <a:ext cx="6732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E02A80C-E06C-CA4D-A43C-A9B05B34D467}"/>
                  </a:ext>
                </a:extLst>
              </p14:cNvPr>
              <p14:cNvContentPartPr/>
              <p14:nvPr/>
            </p14:nvContentPartPr>
            <p14:xfrm>
              <a:off x="7307832" y="5961508"/>
              <a:ext cx="94320" cy="806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E02A80C-E06C-CA4D-A43C-A9B05B34D467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300272" y="5953948"/>
                <a:ext cx="109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D240418-E1A6-EE4D-A537-1BFFBC692B2D}"/>
                  </a:ext>
                </a:extLst>
              </p14:cNvPr>
              <p14:cNvContentPartPr/>
              <p14:nvPr/>
            </p14:nvContentPartPr>
            <p14:xfrm>
              <a:off x="7977072" y="5036668"/>
              <a:ext cx="88920" cy="676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D240418-E1A6-EE4D-A537-1BFFBC692B2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969512" y="5029068"/>
                <a:ext cx="104040" cy="82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B514E82-F5DB-6649-AFF9-E82059B33E5D}"/>
                  </a:ext>
                </a:extLst>
              </p14:cNvPr>
              <p14:cNvContentPartPr/>
              <p14:nvPr/>
            </p14:nvContentPartPr>
            <p14:xfrm>
              <a:off x="8191174" y="5413168"/>
              <a:ext cx="9000" cy="4050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B514E82-F5DB-6649-AFF9-E82059B33E5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183614" y="5405608"/>
                <a:ext cx="2412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778E3DF-56C4-9140-9595-6811D9F2CDE5}"/>
                  </a:ext>
                </a:extLst>
              </p14:cNvPr>
              <p14:cNvContentPartPr/>
              <p14:nvPr/>
            </p14:nvContentPartPr>
            <p14:xfrm>
              <a:off x="8189734" y="5807368"/>
              <a:ext cx="10800" cy="3124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778E3DF-56C4-9140-9595-6811D9F2CDE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182174" y="5799808"/>
                <a:ext cx="25920" cy="32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6E306A5-0A46-3142-83F9-D20B9F12F044}"/>
              </a:ext>
            </a:extLst>
          </p:cNvPr>
          <p:cNvGrpSpPr/>
          <p:nvPr/>
        </p:nvGrpSpPr>
        <p:grpSpPr>
          <a:xfrm>
            <a:off x="7207654" y="4914208"/>
            <a:ext cx="1003320" cy="499320"/>
            <a:chOff x="7207654" y="4914208"/>
            <a:chExt cx="100332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AFC6263-3CA0-8540-B340-043AEC1BF868}"/>
                    </a:ext>
                  </a:extLst>
                </p14:cNvPr>
                <p14:cNvContentPartPr/>
                <p14:nvPr/>
              </p14:nvContentPartPr>
              <p14:xfrm>
                <a:off x="8189734" y="4935448"/>
                <a:ext cx="5760" cy="70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AFC6263-3CA0-8540-B340-043AEC1BF86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182174" y="4927888"/>
                  <a:ext cx="20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1337A20-96EF-B14B-B878-389902D6593B}"/>
                    </a:ext>
                  </a:extLst>
                </p14:cNvPr>
                <p14:cNvContentPartPr/>
                <p14:nvPr/>
              </p14:nvContentPartPr>
              <p14:xfrm>
                <a:off x="8191174" y="5008528"/>
                <a:ext cx="7200" cy="405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1337A20-96EF-B14B-B878-389902D6593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183614" y="5000961"/>
                  <a:ext cx="22320" cy="4201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03FE463-CE29-0D40-89A4-39D003CB5E3B}"/>
                    </a:ext>
                  </a:extLst>
                </p14:cNvPr>
                <p14:cNvContentPartPr/>
                <p14:nvPr/>
              </p14:nvContentPartPr>
              <p14:xfrm>
                <a:off x="7207654" y="4914208"/>
                <a:ext cx="767880" cy="19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03FE463-CE29-0D40-89A4-39D003CB5E3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00090" y="4906648"/>
                  <a:ext cx="783007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84FAF84-F73F-BF40-A074-C8C3E8527A55}"/>
                    </a:ext>
                  </a:extLst>
                </p14:cNvPr>
                <p14:cNvContentPartPr/>
                <p14:nvPr/>
              </p14:nvContentPartPr>
              <p14:xfrm>
                <a:off x="7921174" y="4933648"/>
                <a:ext cx="289800" cy="14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84FAF84-F73F-BF40-A074-C8C3E8527A5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913614" y="4926088"/>
                  <a:ext cx="30492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19285A3-9786-A443-89F1-3498115EE2CC}"/>
                  </a:ext>
                </a:extLst>
              </p14:cNvPr>
              <p14:cNvContentPartPr/>
              <p14:nvPr/>
            </p14:nvContentPartPr>
            <p14:xfrm>
              <a:off x="7190374" y="4930048"/>
              <a:ext cx="9000" cy="5986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19285A3-9786-A443-89F1-3498115EE2C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182814" y="4922483"/>
                <a:ext cx="24120" cy="613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A0EFB7FF-DF5F-8540-8997-AB28D0F48F3B}"/>
                  </a:ext>
                </a:extLst>
              </p14:cNvPr>
              <p14:cNvContentPartPr/>
              <p14:nvPr/>
            </p14:nvContentPartPr>
            <p14:xfrm>
              <a:off x="7183174" y="5519368"/>
              <a:ext cx="17640" cy="5846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A0EFB7FF-DF5F-8540-8997-AB28D0F48F3B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172734" y="5508928"/>
                <a:ext cx="37800" cy="60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7659BFE-8060-6B47-9E66-4EB5FB1DE279}"/>
              </a:ext>
            </a:extLst>
          </p:cNvPr>
          <p:cNvGrpSpPr/>
          <p:nvPr/>
        </p:nvGrpSpPr>
        <p:grpSpPr>
          <a:xfrm>
            <a:off x="7193614" y="6109048"/>
            <a:ext cx="1253511" cy="287337"/>
            <a:chOff x="7193614" y="6109048"/>
            <a:chExt cx="1253511" cy="28733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FFAA049-413E-3049-BE8F-B3A702F3A911}"/>
                    </a:ext>
                  </a:extLst>
                </p14:cNvPr>
                <p14:cNvContentPartPr/>
                <p14:nvPr/>
              </p14:nvContentPartPr>
              <p14:xfrm>
                <a:off x="8219965" y="6141865"/>
                <a:ext cx="33840" cy="61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FFAA049-413E-3049-BE8F-B3A702F3A91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12405" y="6134305"/>
                  <a:ext cx="48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452EDC1-0058-F943-86BB-E9A4F10ABE76}"/>
                    </a:ext>
                  </a:extLst>
                </p14:cNvPr>
                <p14:cNvContentPartPr/>
                <p14:nvPr/>
              </p14:nvContentPartPr>
              <p14:xfrm>
                <a:off x="8224645" y="6170305"/>
                <a:ext cx="27360" cy="3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452EDC1-0058-F943-86BB-E9A4F10ABE7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17085" y="6162745"/>
                  <a:ext cx="42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B1201FC-1D30-1A42-8E1E-CCD801D4FB03}"/>
                    </a:ext>
                  </a:extLst>
                </p14:cNvPr>
                <p14:cNvContentPartPr/>
                <p14:nvPr/>
              </p14:nvContentPartPr>
              <p14:xfrm>
                <a:off x="8264245" y="6157705"/>
                <a:ext cx="32040" cy="44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B1201FC-1D30-1A42-8E1E-CCD801D4FB0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56685" y="6150145"/>
                  <a:ext cx="47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1785868-40E3-E14D-9E24-884F88CA9A22}"/>
                    </a:ext>
                  </a:extLst>
                </p14:cNvPr>
                <p14:cNvContentPartPr/>
                <p14:nvPr/>
              </p14:nvContentPartPr>
              <p14:xfrm>
                <a:off x="8305645" y="6153025"/>
                <a:ext cx="24120" cy="51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1785868-40E3-E14D-9E24-884F88CA9A2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98196" y="6145465"/>
                  <a:ext cx="39018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0CB9AE7-48AC-BC4B-82B1-F2D4F2C5F49D}"/>
                    </a:ext>
                  </a:extLst>
                </p14:cNvPr>
                <p14:cNvContentPartPr/>
                <p14:nvPr/>
              </p14:nvContentPartPr>
              <p14:xfrm>
                <a:off x="8337325" y="6148345"/>
                <a:ext cx="36720" cy="60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0CB9AE7-48AC-BC4B-82B1-F2D4F2C5F49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329765" y="6140785"/>
                  <a:ext cx="51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9A0E9B7-FA41-4646-8741-2019A7FB1662}"/>
                    </a:ext>
                  </a:extLst>
                </p14:cNvPr>
                <p14:cNvContentPartPr/>
                <p14:nvPr/>
              </p14:nvContentPartPr>
              <p14:xfrm>
                <a:off x="8378725" y="6159145"/>
                <a:ext cx="27360" cy="49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9A0E9B7-FA41-4646-8741-2019A7FB166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371165" y="6151585"/>
                  <a:ext cx="42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B4FFBB7-7AD4-B84F-BF3A-95AC9EC6007C}"/>
                    </a:ext>
                  </a:extLst>
                </p14:cNvPr>
                <p14:cNvContentPartPr/>
                <p14:nvPr/>
              </p14:nvContentPartPr>
              <p14:xfrm>
                <a:off x="8423005" y="6162745"/>
                <a:ext cx="24120" cy="49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B4FFBB7-7AD4-B84F-BF3A-95AC9EC6007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415445" y="6155240"/>
                  <a:ext cx="39240" cy="64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16038CB-4013-084D-B336-AA112A1FE422}"/>
                    </a:ext>
                  </a:extLst>
                </p14:cNvPr>
                <p14:cNvContentPartPr/>
                <p14:nvPr/>
              </p14:nvContentPartPr>
              <p14:xfrm>
                <a:off x="8231125" y="6270745"/>
                <a:ext cx="41760" cy="83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16038CB-4013-084D-B336-AA112A1FE42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223565" y="6263185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BECAED5-342B-2949-8C46-32431D481BCC}"/>
                    </a:ext>
                  </a:extLst>
                </p14:cNvPr>
                <p14:cNvContentPartPr/>
                <p14:nvPr/>
              </p14:nvContentPartPr>
              <p14:xfrm>
                <a:off x="8278645" y="6299185"/>
                <a:ext cx="108360" cy="97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BECAED5-342B-2949-8C46-32431D481BC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271085" y="6291625"/>
                  <a:ext cx="123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F32D820-DCEF-2542-9994-BCD07EABF4B8}"/>
                    </a:ext>
                  </a:extLst>
                </p14:cNvPr>
                <p14:cNvContentPartPr/>
                <p14:nvPr/>
              </p14:nvContentPartPr>
              <p14:xfrm>
                <a:off x="7193614" y="6109048"/>
                <a:ext cx="1011600" cy="248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F32D820-DCEF-2542-9994-BCD07EABF4B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183174" y="6098608"/>
                  <a:ext cx="10317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AB78E19-65CD-F644-99BE-D8C140093B61}"/>
              </a:ext>
            </a:extLst>
          </p:cNvPr>
          <p:cNvGrpSpPr/>
          <p:nvPr/>
        </p:nvGrpSpPr>
        <p:grpSpPr>
          <a:xfrm>
            <a:off x="7230334" y="4956328"/>
            <a:ext cx="221760" cy="212760"/>
            <a:chOff x="7230334" y="4956328"/>
            <a:chExt cx="22176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B8913E4-6ECF-3240-8359-0A495E57AB3B}"/>
                    </a:ext>
                  </a:extLst>
                </p14:cNvPr>
                <p14:cNvContentPartPr/>
                <p14:nvPr/>
              </p14:nvContentPartPr>
              <p14:xfrm>
                <a:off x="7240774" y="4956328"/>
                <a:ext cx="29880" cy="716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B8913E4-6ECF-3240-8359-0A495E57AB3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233214" y="4948768"/>
                  <a:ext cx="45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E72900E-425D-AF47-A43C-B219AE6EE61B}"/>
                    </a:ext>
                  </a:extLst>
                </p14:cNvPr>
                <p14:cNvContentPartPr/>
                <p14:nvPr/>
              </p14:nvContentPartPr>
              <p14:xfrm>
                <a:off x="7281094" y="4986208"/>
                <a:ext cx="10800" cy="478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E72900E-425D-AF47-A43C-B219AE6EE61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273534" y="4978704"/>
                  <a:ext cx="25920" cy="628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95BE2EC-8271-CB42-A714-4558E7E1A87E}"/>
                    </a:ext>
                  </a:extLst>
                </p14:cNvPr>
                <p14:cNvContentPartPr/>
                <p14:nvPr/>
              </p14:nvContentPartPr>
              <p14:xfrm>
                <a:off x="7282534" y="4958128"/>
                <a:ext cx="5760" cy="90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95BE2EC-8271-CB42-A714-4558E7E1A87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74470" y="4950568"/>
                  <a:ext cx="21888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A393068-4DCC-1C42-A944-17AFF3A39EDE}"/>
                    </a:ext>
                  </a:extLst>
                </p14:cNvPr>
                <p14:cNvContentPartPr/>
                <p14:nvPr/>
              </p14:nvContentPartPr>
              <p14:xfrm>
                <a:off x="7308814" y="4984048"/>
                <a:ext cx="24840" cy="471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A393068-4DCC-1C42-A944-17AFF3A39ED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301143" y="4976488"/>
                  <a:ext cx="40182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C7161E0-721F-444B-9DE3-878190E4C28A}"/>
                    </a:ext>
                  </a:extLst>
                </p14:cNvPr>
                <p14:cNvContentPartPr/>
                <p14:nvPr/>
              </p14:nvContentPartPr>
              <p14:xfrm>
                <a:off x="7347334" y="4976488"/>
                <a:ext cx="64800" cy="55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C7161E0-721F-444B-9DE3-878190E4C28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339774" y="4968977"/>
                  <a:ext cx="79920" cy="70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1E21D12-252A-D245-A5F0-2767EA9E4DC2}"/>
                    </a:ext>
                  </a:extLst>
                </p14:cNvPr>
                <p14:cNvContentPartPr/>
                <p14:nvPr/>
              </p14:nvContentPartPr>
              <p14:xfrm>
                <a:off x="7385494" y="4989448"/>
                <a:ext cx="31680" cy="21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1E21D12-252A-D245-A5F0-2767EA9E4DC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77934" y="4981888"/>
                  <a:ext cx="468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0C643ED-6059-AA48-8D64-169845231179}"/>
                    </a:ext>
                  </a:extLst>
                </p14:cNvPr>
                <p14:cNvContentPartPr/>
                <p14:nvPr/>
              </p14:nvContentPartPr>
              <p14:xfrm>
                <a:off x="7420414" y="4985848"/>
                <a:ext cx="24840" cy="435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0C643ED-6059-AA48-8D64-16984523117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412743" y="4978288"/>
                  <a:ext cx="40182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0B05D4E-85E1-4247-843F-CEE443DDB626}"/>
                    </a:ext>
                  </a:extLst>
                </p14:cNvPr>
                <p14:cNvContentPartPr/>
                <p14:nvPr/>
              </p14:nvContentPartPr>
              <p14:xfrm>
                <a:off x="7230334" y="5082688"/>
                <a:ext cx="12600" cy="77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0B05D4E-85E1-4247-843F-CEE443DDB62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222774" y="5075128"/>
                  <a:ext cx="277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3ECA3A2-2DB0-3F4F-A590-AC65BDF9CFE6}"/>
                    </a:ext>
                  </a:extLst>
                </p14:cNvPr>
                <p14:cNvContentPartPr/>
                <p14:nvPr/>
              </p14:nvContentPartPr>
              <p14:xfrm>
                <a:off x="7253014" y="5113288"/>
                <a:ext cx="26640" cy="40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3ECA3A2-2DB0-3F4F-A590-AC65BDF9CFE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245350" y="5105795"/>
                  <a:ext cx="41967" cy="55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6496916-7F83-BB4F-B240-E2954CC22B7F}"/>
                    </a:ext>
                  </a:extLst>
                </p14:cNvPr>
                <p14:cNvContentPartPr/>
                <p14:nvPr/>
              </p14:nvContentPartPr>
              <p14:xfrm>
                <a:off x="7293334" y="5093848"/>
                <a:ext cx="10800" cy="716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6496916-7F83-BB4F-B240-E2954CC22B7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285774" y="5086288"/>
                  <a:ext cx="25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4EC351E-9E36-2C4D-87E6-9D9265832436}"/>
                    </a:ext>
                  </a:extLst>
                </p14:cNvPr>
                <p14:cNvContentPartPr/>
                <p14:nvPr/>
              </p14:nvContentPartPr>
              <p14:xfrm>
                <a:off x="7322854" y="5113288"/>
                <a:ext cx="37080" cy="45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4EC351E-9E36-2C4D-87E6-9D9265832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315294" y="5105728"/>
                  <a:ext cx="522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818E349-5393-9D42-9199-325CA9D6D5FB}"/>
                    </a:ext>
                  </a:extLst>
                </p14:cNvPr>
                <p14:cNvContentPartPr/>
                <p14:nvPr/>
              </p14:nvContentPartPr>
              <p14:xfrm>
                <a:off x="7361014" y="5115088"/>
                <a:ext cx="40320" cy="540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818E349-5393-9D42-9199-325CA9D6D5F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353454" y="5107477"/>
                  <a:ext cx="55440" cy="69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5732E97-5006-F74B-A88E-57383DB20B4E}"/>
                    </a:ext>
                  </a:extLst>
                </p14:cNvPr>
                <p14:cNvContentPartPr/>
                <p14:nvPr/>
              </p14:nvContentPartPr>
              <p14:xfrm>
                <a:off x="7416814" y="5077288"/>
                <a:ext cx="35280" cy="777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5732E97-5006-F74B-A88E-57383DB20B4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409254" y="5069728"/>
                  <a:ext cx="5040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4858473-F330-6F41-AFBE-72055799E97B}"/>
                  </a:ext>
                </a:extLst>
              </p14:cNvPr>
              <p14:cNvContentPartPr/>
              <p14:nvPr/>
            </p14:nvContentPartPr>
            <p14:xfrm>
              <a:off x="4490735" y="2839780"/>
              <a:ext cx="12960" cy="5274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4858473-F330-6F41-AFBE-72055799E97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483175" y="2832215"/>
                <a:ext cx="28080" cy="542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50EC7B55-7B8A-4148-8D29-2F9C4DCD9E82}"/>
                  </a:ext>
                </a:extLst>
              </p14:cNvPr>
              <p14:cNvContentPartPr/>
              <p14:nvPr/>
            </p14:nvContentPartPr>
            <p14:xfrm>
              <a:off x="4490735" y="3355660"/>
              <a:ext cx="14760" cy="6584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50EC7B55-7B8A-4148-8D29-2F9C4DCD9E8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483175" y="3348096"/>
                <a:ext cx="29880" cy="673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B55DB2C-36BE-9A47-A92E-CDCA929626BC}"/>
                  </a:ext>
                </a:extLst>
              </p14:cNvPr>
              <p14:cNvContentPartPr/>
              <p14:nvPr/>
            </p14:nvContentPartPr>
            <p14:xfrm>
              <a:off x="4506935" y="2823940"/>
              <a:ext cx="1333800" cy="226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B55DB2C-36BE-9A47-A92E-CDCA929626BC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499375" y="2816258"/>
                <a:ext cx="1348920" cy="38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A21C9C9-3C84-E94F-9F31-B80BBFAB985E}"/>
                  </a:ext>
                </a:extLst>
              </p14:cNvPr>
              <p14:cNvContentPartPr/>
              <p14:nvPr/>
            </p14:nvContentPartPr>
            <p14:xfrm>
              <a:off x="5827415" y="2841580"/>
              <a:ext cx="12960" cy="11797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A21C9C9-3C84-E94F-9F31-B80BBFAB985E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819855" y="2834022"/>
                <a:ext cx="28080" cy="1194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08A267F-A0E9-9541-81EC-CA0F3F3477A7}"/>
                  </a:ext>
                </a:extLst>
              </p14:cNvPr>
              <p14:cNvContentPartPr/>
              <p14:nvPr/>
            </p14:nvContentPartPr>
            <p14:xfrm>
              <a:off x="4484615" y="4011580"/>
              <a:ext cx="1344960" cy="320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08A267F-A0E9-9541-81EC-CA0F3F3477A7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4477055" y="4004020"/>
                <a:ext cx="136008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B69AA00-A3F5-2745-9CB1-F479F6476B9B}"/>
              </a:ext>
            </a:extLst>
          </p:cNvPr>
          <p:cNvGrpSpPr/>
          <p:nvPr/>
        </p:nvGrpSpPr>
        <p:grpSpPr>
          <a:xfrm>
            <a:off x="4536795" y="2877795"/>
            <a:ext cx="311760" cy="171720"/>
            <a:chOff x="4536795" y="2877795"/>
            <a:chExt cx="311760" cy="1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5BB3D1C-4A0C-A94D-8017-A20EBE325727}"/>
                    </a:ext>
                  </a:extLst>
                </p14:cNvPr>
                <p14:cNvContentPartPr/>
                <p14:nvPr/>
              </p14:nvContentPartPr>
              <p14:xfrm>
                <a:off x="4547955" y="2888955"/>
                <a:ext cx="2880" cy="18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5BB3D1C-4A0C-A94D-8017-A20EBE32572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540395" y="2881395"/>
                  <a:ext cx="180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BF5A4AE-9B75-7B48-8B46-5D17041DF706}"/>
                    </a:ext>
                  </a:extLst>
                </p14:cNvPr>
                <p14:cNvContentPartPr/>
                <p14:nvPr/>
              </p14:nvContentPartPr>
              <p14:xfrm>
                <a:off x="4547955" y="2890755"/>
                <a:ext cx="6840" cy="367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BF5A4AE-9B75-7B48-8B46-5D17041DF70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539975" y="2883268"/>
                  <a:ext cx="22800" cy="516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D00E207-06E2-4E41-B7B6-E50B363821D8}"/>
                    </a:ext>
                  </a:extLst>
                </p14:cNvPr>
                <p14:cNvContentPartPr/>
                <p14:nvPr/>
              </p14:nvContentPartPr>
              <p14:xfrm>
                <a:off x="4536795" y="2882835"/>
                <a:ext cx="35280" cy="36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D00E207-06E2-4E41-B7B6-E50B363821D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529235" y="2875275"/>
                  <a:ext cx="50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3B03141-CB7C-6944-949E-B23E5B1B2763}"/>
                    </a:ext>
                  </a:extLst>
                </p14:cNvPr>
                <p14:cNvContentPartPr/>
                <p14:nvPr/>
              </p14:nvContentPartPr>
              <p14:xfrm>
                <a:off x="4581435" y="2884275"/>
                <a:ext cx="62280" cy="511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3B03141-CB7C-6944-949E-B23E5B1B276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73875" y="2876715"/>
                  <a:ext cx="774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B2F2E63-CCC6-F04F-A28E-401BB7EB94D9}"/>
                    </a:ext>
                  </a:extLst>
                </p14:cNvPr>
                <p14:cNvContentPartPr/>
                <p14:nvPr/>
              </p14:nvContentPartPr>
              <p14:xfrm>
                <a:off x="4654515" y="2887515"/>
                <a:ext cx="30600" cy="417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B2F2E63-CCC6-F04F-A28E-401BB7EB94D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646955" y="2879955"/>
                  <a:ext cx="45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62F8E98-FAB0-2444-9B38-6B089DAA2E5C}"/>
                    </a:ext>
                  </a:extLst>
                </p14:cNvPr>
                <p14:cNvContentPartPr/>
                <p14:nvPr/>
              </p14:nvContentPartPr>
              <p14:xfrm>
                <a:off x="4686195" y="2879595"/>
                <a:ext cx="27360" cy="414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62F8E98-FAB0-2444-9B38-6B089DAA2E5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678635" y="2872035"/>
                  <a:ext cx="42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434860C-F21E-0048-BB0C-CD4C6B1164F3}"/>
                    </a:ext>
                  </a:extLst>
                </p14:cNvPr>
                <p14:cNvContentPartPr/>
                <p14:nvPr/>
              </p14:nvContentPartPr>
              <p14:xfrm>
                <a:off x="4730475" y="2881755"/>
                <a:ext cx="51120" cy="486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434860C-F21E-0048-BB0C-CD4C6B1164F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722915" y="2874195"/>
                  <a:ext cx="662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50F4DE2-5165-1E44-ACB3-4765F05AF247}"/>
                    </a:ext>
                  </a:extLst>
                </p14:cNvPr>
                <p14:cNvContentPartPr/>
                <p14:nvPr/>
              </p14:nvContentPartPr>
              <p14:xfrm>
                <a:off x="4787715" y="2877795"/>
                <a:ext cx="60840" cy="496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50F4DE2-5165-1E44-ACB3-4765F05AF24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780110" y="2870235"/>
                  <a:ext cx="7605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A2D9CBF-843F-434A-9A76-D026CFA40CB6}"/>
                    </a:ext>
                  </a:extLst>
                </p14:cNvPr>
                <p14:cNvContentPartPr/>
                <p14:nvPr/>
              </p14:nvContentPartPr>
              <p14:xfrm>
                <a:off x="4547955" y="2982195"/>
                <a:ext cx="8280" cy="644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A2D9CBF-843F-434A-9A76-D026CFA40CB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540395" y="2974635"/>
                  <a:ext cx="23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3BB4222-2622-F449-A0FB-CBE6E1E678B8}"/>
                    </a:ext>
                  </a:extLst>
                </p14:cNvPr>
                <p14:cNvContentPartPr/>
                <p14:nvPr/>
              </p14:nvContentPartPr>
              <p14:xfrm>
                <a:off x="4576755" y="3001635"/>
                <a:ext cx="28800" cy="46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3BB4222-2622-F449-A0FB-CBE6E1E678B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569195" y="2994075"/>
                  <a:ext cx="43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F082702-AEE4-9B40-9672-0D71055C86A0}"/>
                    </a:ext>
                  </a:extLst>
                </p14:cNvPr>
                <p14:cNvContentPartPr/>
                <p14:nvPr/>
              </p14:nvContentPartPr>
              <p14:xfrm>
                <a:off x="4621035" y="2987595"/>
                <a:ext cx="9720" cy="619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F082702-AEE4-9B40-9672-0D71055C86A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613745" y="2980035"/>
                  <a:ext cx="243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22DF270-405C-EC4B-A8E8-DBB60A07F10B}"/>
                    </a:ext>
                  </a:extLst>
                </p14:cNvPr>
                <p14:cNvContentPartPr/>
                <p14:nvPr/>
              </p14:nvContentPartPr>
              <p14:xfrm>
                <a:off x="4646595" y="3008475"/>
                <a:ext cx="41760" cy="399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22DF270-405C-EC4B-A8E8-DBB60A07F10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639035" y="3000915"/>
                  <a:ext cx="568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5ED2BF0-2164-B642-89AF-74B8F9B0EA80}"/>
                    </a:ext>
                  </a:extLst>
                </p14:cNvPr>
                <p14:cNvContentPartPr/>
                <p14:nvPr/>
              </p14:nvContentPartPr>
              <p14:xfrm>
                <a:off x="4687635" y="3008115"/>
                <a:ext cx="43200" cy="378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5ED2BF0-2164-B642-89AF-74B8F9B0EA8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680075" y="3000482"/>
                  <a:ext cx="58320" cy="53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B0AEB72-A54B-0949-A49D-B8EF67FBBC7F}"/>
                    </a:ext>
                  </a:extLst>
                </p14:cNvPr>
                <p14:cNvContentPartPr/>
                <p14:nvPr/>
              </p14:nvContentPartPr>
              <p14:xfrm>
                <a:off x="4743435" y="2982195"/>
                <a:ext cx="38520" cy="594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B0AEB72-A54B-0949-A49D-B8EF67FBBC7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735875" y="2974635"/>
                  <a:ext cx="53640" cy="74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284BA38-7D26-214E-9F4F-9FE5762A0E3B}"/>
              </a:ext>
            </a:extLst>
          </p:cNvPr>
          <p:cNvSpPr txBox="1"/>
          <p:nvPr/>
        </p:nvSpPr>
        <p:spPr>
          <a:xfrm>
            <a:off x="263047" y="288099"/>
            <a:ext cx="1390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The London in yellow indicates that, that’s where the current players port is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8291EBF9-031D-7D4A-B75F-ADF6836ADEDF}"/>
                  </a:ext>
                </a:extLst>
              </p14:cNvPr>
              <p14:cNvContentPartPr/>
              <p14:nvPr/>
            </p14:nvContentPartPr>
            <p14:xfrm>
              <a:off x="2175252" y="1923348"/>
              <a:ext cx="998640" cy="190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8291EBF9-031D-7D4A-B75F-ADF6836ADEDF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2164808" y="1913101"/>
                <a:ext cx="1018807" cy="38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88DBFBA-3F04-E747-A20D-EED55D87B30A}"/>
                  </a:ext>
                </a:extLst>
              </p14:cNvPr>
              <p14:cNvContentPartPr/>
              <p14:nvPr/>
            </p14:nvContentPartPr>
            <p14:xfrm>
              <a:off x="2760310" y="1103300"/>
              <a:ext cx="294120" cy="46872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88DBFBA-3F04-E747-A20D-EED55D87B30A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2752750" y="1095740"/>
                <a:ext cx="30924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476A6B2-B1F9-C948-9F16-308B3B6DBAF2}"/>
                  </a:ext>
                </a:extLst>
              </p14:cNvPr>
              <p14:cNvContentPartPr/>
              <p14:nvPr/>
            </p14:nvContentPartPr>
            <p14:xfrm>
              <a:off x="2311100" y="1193650"/>
              <a:ext cx="192600" cy="97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476A6B2-B1F9-C948-9F16-308B3B6DBAF2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2300640" y="1183583"/>
                <a:ext cx="212798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DB2B3FD-A6DB-AB4A-871C-7EA4E3B76B4E}"/>
                  </a:ext>
                </a:extLst>
              </p14:cNvPr>
              <p14:cNvContentPartPr/>
              <p14:nvPr/>
            </p14:nvContentPartPr>
            <p14:xfrm>
              <a:off x="2430260" y="1141090"/>
              <a:ext cx="8280" cy="194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DB2B3FD-A6DB-AB4A-871C-7EA4E3B76B4E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2422700" y="1133530"/>
                <a:ext cx="2340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F6697AA-E160-054D-95B3-E6E213921682}"/>
              </a:ext>
            </a:extLst>
          </p:cNvPr>
          <p:cNvGrpSpPr/>
          <p:nvPr/>
        </p:nvGrpSpPr>
        <p:grpSpPr>
          <a:xfrm>
            <a:off x="2293820" y="1131730"/>
            <a:ext cx="209520" cy="221040"/>
            <a:chOff x="2293820" y="1131730"/>
            <a:chExt cx="209520" cy="22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9B6FCC8-D446-EC4A-8420-5A355AFC3127}"/>
                    </a:ext>
                  </a:extLst>
                </p14:cNvPr>
                <p14:cNvContentPartPr/>
                <p14:nvPr/>
              </p14:nvContentPartPr>
              <p14:xfrm>
                <a:off x="2457260" y="1131730"/>
                <a:ext cx="41760" cy="63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9B6FCC8-D446-EC4A-8420-5A355AFC312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449634" y="1124212"/>
                  <a:ext cx="57011" cy="7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601D787-1142-2A4D-A319-9DA4B4D8E4C3}"/>
                    </a:ext>
                  </a:extLst>
                </p14:cNvPr>
                <p14:cNvContentPartPr/>
                <p14:nvPr/>
              </p14:nvContentPartPr>
              <p14:xfrm>
                <a:off x="2341340" y="1136410"/>
                <a:ext cx="116280" cy="8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601D787-1142-2A4D-A319-9DA4B4D8E4C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333780" y="1128850"/>
                  <a:ext cx="131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F5608CF-1296-604D-900C-6DC5DB94740D}"/>
                    </a:ext>
                  </a:extLst>
                </p14:cNvPr>
                <p14:cNvContentPartPr/>
                <p14:nvPr/>
              </p14:nvContentPartPr>
              <p14:xfrm>
                <a:off x="2293820" y="1154050"/>
                <a:ext cx="43200" cy="39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F5608CF-1296-604D-900C-6DC5DB94740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286260" y="1146490"/>
                  <a:ext cx="58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088BC69-F21C-9C43-A1FF-008654E2743A}"/>
                    </a:ext>
                  </a:extLst>
                </p14:cNvPr>
                <p14:cNvContentPartPr/>
                <p14:nvPr/>
              </p14:nvContentPartPr>
              <p14:xfrm>
                <a:off x="2303180" y="1200130"/>
                <a:ext cx="105120" cy="147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088BC69-F21C-9C43-A1FF-008654E2743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295620" y="1192570"/>
                  <a:ext cx="120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F68BD84-223B-9849-8162-8AB6E3D9A450}"/>
                    </a:ext>
                  </a:extLst>
                </p14:cNvPr>
                <p14:cNvContentPartPr/>
                <p14:nvPr/>
              </p14:nvContentPartPr>
              <p14:xfrm>
                <a:off x="2400020" y="1203010"/>
                <a:ext cx="103320" cy="149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F68BD84-223B-9849-8162-8AB6E3D9A45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392460" y="1195432"/>
                  <a:ext cx="118440" cy="1649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2156F1B-F1A8-6A4E-827F-72C3E0ADF4C9}"/>
                    </a:ext>
                  </a:extLst>
                </p14:cNvPr>
                <p14:cNvContentPartPr/>
                <p14:nvPr/>
              </p14:nvContentPartPr>
              <p14:xfrm>
                <a:off x="2438180" y="1149010"/>
                <a:ext cx="19440" cy="41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2156F1B-F1A8-6A4E-827F-72C3E0ADF4C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430620" y="1141450"/>
                  <a:ext cx="34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DEE49FE-7B4D-134D-B5E1-135692107FCD}"/>
                    </a:ext>
                  </a:extLst>
                </p14:cNvPr>
                <p14:cNvContentPartPr/>
                <p14:nvPr/>
              </p14:nvContentPartPr>
              <p14:xfrm>
                <a:off x="2353940" y="1142890"/>
                <a:ext cx="47880" cy="511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DEE49FE-7B4D-134D-B5E1-135692107FC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346380" y="1135330"/>
                  <a:ext cx="630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290DFA4-AAAC-C54E-953D-E933A4B84091}"/>
                    </a:ext>
                  </a:extLst>
                </p14:cNvPr>
                <p14:cNvContentPartPr/>
                <p14:nvPr/>
              </p14:nvContentPartPr>
              <p14:xfrm>
                <a:off x="2390660" y="1200130"/>
                <a:ext cx="71640" cy="1465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290DFA4-AAAC-C54E-953D-E933A4B8409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383138" y="1192570"/>
                  <a:ext cx="86684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174223F-4D12-C34E-866C-96215BD5F9F0}"/>
                    </a:ext>
                  </a:extLst>
                </p14:cNvPr>
                <p14:cNvContentPartPr/>
                <p14:nvPr/>
              </p14:nvContentPartPr>
              <p14:xfrm>
                <a:off x="2366900" y="1198330"/>
                <a:ext cx="46440" cy="1458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174223F-4D12-C34E-866C-96215BD5F9F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359340" y="1190751"/>
                  <a:ext cx="61560" cy="16095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5CEAA2F-4610-E64E-9418-AE0D8B181D83}"/>
              </a:ext>
            </a:extLst>
          </p:cNvPr>
          <p:cNvGrpSpPr/>
          <p:nvPr/>
        </p:nvGrpSpPr>
        <p:grpSpPr>
          <a:xfrm>
            <a:off x="2369780" y="1466530"/>
            <a:ext cx="313200" cy="124560"/>
            <a:chOff x="2369780" y="1466530"/>
            <a:chExt cx="313200" cy="12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8876E23-2E1A-6347-AC42-1A15DF1A5101}"/>
                    </a:ext>
                  </a:extLst>
                </p14:cNvPr>
                <p14:cNvContentPartPr/>
                <p14:nvPr/>
              </p14:nvContentPartPr>
              <p14:xfrm>
                <a:off x="2433500" y="1485610"/>
                <a:ext cx="219600" cy="385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8876E23-2E1A-6347-AC42-1A15DF1A510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425940" y="1478050"/>
                  <a:ext cx="234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3979951-E209-3441-B15A-65E7953B7953}"/>
                    </a:ext>
                  </a:extLst>
                </p14:cNvPr>
                <p14:cNvContentPartPr/>
                <p14:nvPr/>
              </p14:nvContentPartPr>
              <p14:xfrm>
                <a:off x="2425580" y="1523770"/>
                <a:ext cx="22680" cy="622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3979951-E209-3441-B15A-65E7953B795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418020" y="1516210"/>
                  <a:ext cx="37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00AE6E1-744E-1041-815D-55967B6AB1CA}"/>
                    </a:ext>
                  </a:extLst>
                </p14:cNvPr>
                <p14:cNvContentPartPr/>
                <p14:nvPr/>
              </p14:nvContentPartPr>
              <p14:xfrm>
                <a:off x="2658860" y="1484170"/>
                <a:ext cx="22680" cy="478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00AE6E1-744E-1041-815D-55967B6AB1C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651178" y="1476666"/>
                  <a:ext cx="38044" cy="628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8FCA477-3AF1-5341-91E4-8FE965793822}"/>
                    </a:ext>
                  </a:extLst>
                </p14:cNvPr>
                <p14:cNvContentPartPr/>
                <p14:nvPr/>
              </p14:nvContentPartPr>
              <p14:xfrm>
                <a:off x="2430260" y="1532050"/>
                <a:ext cx="252720" cy="590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8FCA477-3AF1-5341-91E4-8FE96579382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422700" y="1524490"/>
                  <a:ext cx="267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F572886-8509-9443-B290-3547B7DE2618}"/>
                    </a:ext>
                  </a:extLst>
                </p14:cNvPr>
                <p14:cNvContentPartPr/>
                <p14:nvPr/>
              </p14:nvContentPartPr>
              <p14:xfrm>
                <a:off x="2608100" y="1468330"/>
                <a:ext cx="49680" cy="82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F572886-8509-9443-B290-3547B7DE261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600540" y="1460770"/>
                  <a:ext cx="648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B00D2FE-845C-634B-9A51-81B216DCEC8E}"/>
                    </a:ext>
                  </a:extLst>
                </p14:cNvPr>
                <p14:cNvContentPartPr/>
                <p14:nvPr/>
              </p14:nvContentPartPr>
              <p14:xfrm>
                <a:off x="2473100" y="1466530"/>
                <a:ext cx="132120" cy="226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B00D2FE-845C-634B-9A51-81B216DCEC8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465540" y="1458970"/>
                  <a:ext cx="147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91F365A-7B14-0B4B-849A-52A372D8B143}"/>
                    </a:ext>
                  </a:extLst>
                </p14:cNvPr>
                <p14:cNvContentPartPr/>
                <p14:nvPr/>
              </p14:nvContentPartPr>
              <p14:xfrm>
                <a:off x="2415860" y="1501450"/>
                <a:ext cx="41760" cy="180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91F365A-7B14-0B4B-849A-52A372D8B14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408300" y="1493736"/>
                  <a:ext cx="56880" cy="33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54CC875-EDA2-DA46-83DB-2C6E54888FC6}"/>
                    </a:ext>
                  </a:extLst>
                </p14:cNvPr>
                <p14:cNvContentPartPr/>
                <p14:nvPr/>
              </p14:nvContentPartPr>
              <p14:xfrm>
                <a:off x="2411180" y="1488850"/>
                <a:ext cx="65520" cy="82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D54CC875-EDA2-DA46-83DB-2C6E54888FC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403578" y="1481290"/>
                  <a:ext cx="80724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A5CB5D2-F56A-1A4B-AB12-2C014F62951F}"/>
                    </a:ext>
                  </a:extLst>
                </p14:cNvPr>
                <p14:cNvContentPartPr/>
                <p14:nvPr/>
              </p14:nvContentPartPr>
              <p14:xfrm>
                <a:off x="2401820" y="1500010"/>
                <a:ext cx="20880" cy="496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A5CB5D2-F56A-1A4B-AB12-2C014F62951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394388" y="1492450"/>
                  <a:ext cx="35744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DC6E013-A276-3947-BB34-EAA13FDA0649}"/>
                    </a:ext>
                  </a:extLst>
                </p14:cNvPr>
                <p14:cNvContentPartPr/>
                <p14:nvPr/>
              </p14:nvContentPartPr>
              <p14:xfrm>
                <a:off x="2369780" y="1511170"/>
                <a:ext cx="60840" cy="496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DC6E013-A276-3947-BB34-EAA13FDA064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362220" y="1503610"/>
                  <a:ext cx="75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8511B22-780D-FE40-8523-C74853D28FBC}"/>
                    </a:ext>
                  </a:extLst>
                </p14:cNvPr>
                <p14:cNvContentPartPr/>
                <p14:nvPr/>
              </p14:nvContentPartPr>
              <p14:xfrm>
                <a:off x="2369780" y="1560490"/>
                <a:ext cx="62280" cy="259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8511B22-780D-FE40-8523-C74853D28FB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362220" y="1552930"/>
                  <a:ext cx="7740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E92A372F-0359-9B4D-8405-F1B1659D55BA}"/>
                  </a:ext>
                </a:extLst>
              </p14:cNvPr>
              <p14:cNvContentPartPr/>
              <p14:nvPr/>
            </p14:nvContentPartPr>
            <p14:xfrm>
              <a:off x="2260340" y="1684330"/>
              <a:ext cx="151200" cy="1814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E92A372F-0359-9B4D-8405-F1B1659D55BA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2249900" y="1673890"/>
                <a:ext cx="171360" cy="20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5" name="Group 344">
            <a:extLst>
              <a:ext uri="{FF2B5EF4-FFF2-40B4-BE49-F238E27FC236}">
                <a16:creationId xmlns:a16="http://schemas.microsoft.com/office/drawing/2014/main" id="{7C8BAA60-BC2D-CA4C-A1FB-74402FFBDFFC}"/>
              </a:ext>
            </a:extLst>
          </p:cNvPr>
          <p:cNvGrpSpPr/>
          <p:nvPr/>
        </p:nvGrpSpPr>
        <p:grpSpPr>
          <a:xfrm>
            <a:off x="772200" y="4692325"/>
            <a:ext cx="51480" cy="39600"/>
            <a:chOff x="772200" y="4692325"/>
            <a:chExt cx="51480" cy="3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6C369645-ECEC-DB4D-ADD2-F0DF60305299}"/>
                    </a:ext>
                  </a:extLst>
                </p14:cNvPr>
                <p14:cNvContentPartPr/>
                <p14:nvPr/>
              </p14:nvContentPartPr>
              <p14:xfrm>
                <a:off x="776160" y="4696285"/>
                <a:ext cx="47520" cy="432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6C369645-ECEC-DB4D-ADD2-F0DF6030529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68600" y="4688725"/>
                  <a:ext cx="62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C7643988-A2CA-D74E-B76F-0885938FC627}"/>
                    </a:ext>
                  </a:extLst>
                </p14:cNvPr>
                <p14:cNvContentPartPr/>
                <p14:nvPr/>
              </p14:nvContentPartPr>
              <p14:xfrm>
                <a:off x="772200" y="4692325"/>
                <a:ext cx="4320" cy="43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C7643988-A2CA-D74E-B76F-0885938FC62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64640" y="4684078"/>
                  <a:ext cx="19440" cy="208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1DBECDC-537D-A848-B84C-07F7DBFCC742}"/>
                    </a:ext>
                  </a:extLst>
                </p14:cNvPr>
                <p14:cNvContentPartPr/>
                <p14:nvPr/>
              </p14:nvContentPartPr>
              <p14:xfrm>
                <a:off x="783720" y="4704205"/>
                <a:ext cx="27720" cy="2772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1DBECDC-537D-A848-B84C-07F7DBFCC74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76160" y="4696645"/>
                  <a:ext cx="4284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6578B5E4-81E3-6841-932A-987EB5EE793B}"/>
              </a:ext>
            </a:extLst>
          </p:cNvPr>
          <p:cNvGrpSpPr/>
          <p:nvPr/>
        </p:nvGrpSpPr>
        <p:grpSpPr>
          <a:xfrm>
            <a:off x="9977087" y="2700029"/>
            <a:ext cx="70560" cy="45360"/>
            <a:chOff x="9977087" y="2700029"/>
            <a:chExt cx="70560" cy="4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8DB42DD-A69B-724A-AA4E-152390AAC9EA}"/>
                    </a:ext>
                  </a:extLst>
                </p14:cNvPr>
                <p14:cNvContentPartPr/>
                <p14:nvPr/>
              </p14:nvContentPartPr>
              <p14:xfrm>
                <a:off x="9977087" y="2700029"/>
                <a:ext cx="70560" cy="115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8DB42DD-A69B-724A-AA4E-152390AAC9E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969527" y="2692469"/>
                  <a:ext cx="85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C3F4CC1A-1F4A-D142-889A-7EDDBC4FED39}"/>
                    </a:ext>
                  </a:extLst>
                </p14:cNvPr>
                <p14:cNvContentPartPr/>
                <p14:nvPr/>
              </p14:nvContentPartPr>
              <p14:xfrm>
                <a:off x="9990047" y="2707589"/>
                <a:ext cx="48960" cy="378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C3F4CC1A-1F4A-D142-889A-7EDDBC4FED3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982542" y="2700029"/>
                  <a:ext cx="6397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3E4A3314-5E4A-F341-818B-4814CF330601}"/>
              </a:ext>
            </a:extLst>
          </p:cNvPr>
          <p:cNvGrpSpPr/>
          <p:nvPr/>
        </p:nvGrpSpPr>
        <p:grpSpPr>
          <a:xfrm>
            <a:off x="9027852" y="346011"/>
            <a:ext cx="55440" cy="53280"/>
            <a:chOff x="9027852" y="346011"/>
            <a:chExt cx="55440" cy="5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D6180706-ADA4-B744-A4FE-E6F1F07379CA}"/>
                    </a:ext>
                  </a:extLst>
                </p14:cNvPr>
                <p14:cNvContentPartPr/>
                <p14:nvPr/>
              </p14:nvContentPartPr>
              <p14:xfrm>
                <a:off x="9072132" y="346011"/>
                <a:ext cx="11160" cy="86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D6180706-ADA4-B744-A4FE-E6F1F07379C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064808" y="338451"/>
                  <a:ext cx="25808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52839F5-51C6-3C43-9A47-46824C498456}"/>
                    </a:ext>
                  </a:extLst>
                </p14:cNvPr>
                <p14:cNvContentPartPr/>
                <p14:nvPr/>
              </p14:nvContentPartPr>
              <p14:xfrm>
                <a:off x="9027852" y="351771"/>
                <a:ext cx="48240" cy="216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52839F5-51C6-3C43-9A47-46824C49845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020292" y="344211"/>
                  <a:ext cx="633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B7882F90-20A0-6A43-AAA1-94A154D2AA9B}"/>
                    </a:ext>
                  </a:extLst>
                </p14:cNvPr>
                <p14:cNvContentPartPr/>
                <p14:nvPr/>
              </p14:nvContentPartPr>
              <p14:xfrm>
                <a:off x="9033612" y="355371"/>
                <a:ext cx="37080" cy="439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B7882F90-20A0-6A43-AAA1-94A154D2AA9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026052" y="347811"/>
                  <a:ext cx="52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6AC8556-11CC-724C-A220-F0AA3997273A}"/>
                    </a:ext>
                  </a:extLst>
                </p14:cNvPr>
                <p14:cNvContentPartPr/>
                <p14:nvPr/>
              </p14:nvContentPartPr>
              <p14:xfrm>
                <a:off x="9033612" y="351771"/>
                <a:ext cx="29880" cy="334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6AC8556-11CC-724C-A220-F0AA3997273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026052" y="344211"/>
                  <a:ext cx="4500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93A3B082-5CA3-3045-B364-D7418A608306}"/>
              </a:ext>
            </a:extLst>
          </p:cNvPr>
          <p:cNvGrpSpPr/>
          <p:nvPr/>
        </p:nvGrpSpPr>
        <p:grpSpPr>
          <a:xfrm>
            <a:off x="6539386" y="313060"/>
            <a:ext cx="37080" cy="26280"/>
            <a:chOff x="6539386" y="313060"/>
            <a:chExt cx="37080" cy="2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78E1068-A6B1-A441-BB38-F854670EA570}"/>
                    </a:ext>
                  </a:extLst>
                </p14:cNvPr>
                <p14:cNvContentPartPr/>
                <p14:nvPr/>
              </p14:nvContentPartPr>
              <p14:xfrm>
                <a:off x="6539386" y="313060"/>
                <a:ext cx="37080" cy="396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78E1068-A6B1-A441-BB38-F854670EA57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531826" y="305500"/>
                  <a:ext cx="522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6C6D9D6-7AEA-FB4A-AE1C-D472065F676F}"/>
                    </a:ext>
                  </a:extLst>
                </p14:cNvPr>
                <p14:cNvContentPartPr/>
                <p14:nvPr/>
              </p14:nvContentPartPr>
              <p14:xfrm>
                <a:off x="6541186" y="314860"/>
                <a:ext cx="33480" cy="2448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6C6D9D6-7AEA-FB4A-AE1C-D472065F676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533626" y="307300"/>
                  <a:ext cx="4860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2F872A3E-4545-204D-8501-D71494CD1B0D}"/>
                  </a:ext>
                </a:extLst>
              </p14:cNvPr>
              <p14:cNvContentPartPr/>
              <p14:nvPr/>
            </p14:nvContentPartPr>
            <p14:xfrm>
              <a:off x="9736564" y="4778335"/>
              <a:ext cx="35640" cy="2988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2F872A3E-4545-204D-8501-D71494CD1B0D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9729004" y="4770865"/>
                <a:ext cx="50760" cy="44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F33BEDFB-8ADB-E94F-911A-D3DD0A6D6B6B}"/>
                  </a:ext>
                </a:extLst>
              </p14:cNvPr>
              <p14:cNvContentPartPr/>
              <p14:nvPr/>
            </p14:nvContentPartPr>
            <p14:xfrm>
              <a:off x="4194790" y="6602336"/>
              <a:ext cx="36720" cy="4968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F33BEDFB-8ADB-E94F-911A-D3DD0A6D6B6B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4187155" y="6594830"/>
                <a:ext cx="51990" cy="64691"/>
              </a:xfrm>
              <a:prstGeom prst="rect">
                <a:avLst/>
              </a:prstGeom>
            </p:spPr>
          </p:pic>
        </mc:Fallback>
      </mc:AlternateContent>
      <p:grpSp>
        <p:nvGrpSpPr>
          <p:cNvPr id="369" name="Group 368">
            <a:extLst>
              <a:ext uri="{FF2B5EF4-FFF2-40B4-BE49-F238E27FC236}">
                <a16:creationId xmlns:a16="http://schemas.microsoft.com/office/drawing/2014/main" id="{D51D12A4-3E57-0949-93F2-66EBEFA96796}"/>
              </a:ext>
            </a:extLst>
          </p:cNvPr>
          <p:cNvGrpSpPr/>
          <p:nvPr/>
        </p:nvGrpSpPr>
        <p:grpSpPr>
          <a:xfrm>
            <a:off x="2840028" y="1159261"/>
            <a:ext cx="157320" cy="356040"/>
            <a:chOff x="2840028" y="1159261"/>
            <a:chExt cx="15732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6D7CAF58-E071-664A-929F-18E3F07BC62F}"/>
                    </a:ext>
                  </a:extLst>
                </p14:cNvPr>
                <p14:cNvContentPartPr/>
                <p14:nvPr/>
              </p14:nvContentPartPr>
              <p14:xfrm>
                <a:off x="2871348" y="1257901"/>
                <a:ext cx="51480" cy="5148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6D7CAF58-E071-664A-929F-18E3F07BC62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863788" y="1250341"/>
                  <a:ext cx="66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EB18C6D-7F93-D740-8EB9-7E0E83EB01FD}"/>
                    </a:ext>
                  </a:extLst>
                </p14:cNvPr>
                <p14:cNvContentPartPr/>
                <p14:nvPr/>
              </p14:nvContentPartPr>
              <p14:xfrm>
                <a:off x="2896548" y="1306861"/>
                <a:ext cx="40320" cy="1278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EB18C6D-7F93-D740-8EB9-7E0E83EB01F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888988" y="1299301"/>
                  <a:ext cx="55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51386CB-5B71-524C-918F-D1C843477614}"/>
                    </a:ext>
                  </a:extLst>
                </p14:cNvPr>
                <p14:cNvContentPartPr/>
                <p14:nvPr/>
              </p14:nvContentPartPr>
              <p14:xfrm>
                <a:off x="2902308" y="1409101"/>
                <a:ext cx="7560" cy="295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51386CB-5B71-524C-918F-D1C84347761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894748" y="1401541"/>
                  <a:ext cx="22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7FB6D5CF-FA27-334A-B20C-E1DC91609C86}"/>
                    </a:ext>
                  </a:extLst>
                </p14:cNvPr>
                <p14:cNvContentPartPr/>
                <p14:nvPr/>
              </p14:nvContentPartPr>
              <p14:xfrm>
                <a:off x="2911308" y="1308661"/>
                <a:ext cx="42120" cy="716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7FB6D5CF-FA27-334A-B20C-E1DC91609C8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903812" y="1301063"/>
                  <a:ext cx="57112" cy="86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05BE4EDD-4B6D-E545-9F79-9579D3FE7F54}"/>
                    </a:ext>
                  </a:extLst>
                </p14:cNvPr>
                <p14:cNvContentPartPr/>
                <p14:nvPr/>
              </p14:nvContentPartPr>
              <p14:xfrm>
                <a:off x="2840028" y="1319821"/>
                <a:ext cx="69480" cy="4788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05BE4EDD-4B6D-E545-9F79-9579D3FE7F5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832468" y="1312261"/>
                  <a:ext cx="84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68AD5D48-19CC-C245-B3F3-C9086EF95DAC}"/>
                    </a:ext>
                  </a:extLst>
                </p14:cNvPr>
                <p14:cNvContentPartPr/>
                <p14:nvPr/>
              </p14:nvContentPartPr>
              <p14:xfrm>
                <a:off x="2986188" y="1159261"/>
                <a:ext cx="11160" cy="5148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68AD5D48-19CC-C245-B3F3-C9086EF95DA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978628" y="1151648"/>
                  <a:ext cx="26280" cy="66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7D20D399-91E1-9844-A5A0-257DA5D7CD9C}"/>
                    </a:ext>
                  </a:extLst>
                </p14:cNvPr>
                <p14:cNvContentPartPr/>
                <p14:nvPr/>
              </p14:nvContentPartPr>
              <p14:xfrm>
                <a:off x="2856588" y="1474981"/>
                <a:ext cx="3960" cy="4032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7D20D399-91E1-9844-A5A0-257DA5D7CD9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849028" y="1467421"/>
                  <a:ext cx="1908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F2A97167-A046-DF42-8EA1-53E155D7CCC7}"/>
              </a:ext>
            </a:extLst>
          </p:cNvPr>
          <p:cNvGrpSpPr/>
          <p:nvPr/>
        </p:nvGrpSpPr>
        <p:grpSpPr>
          <a:xfrm>
            <a:off x="1857960" y="2288950"/>
            <a:ext cx="248760" cy="224280"/>
            <a:chOff x="1857960" y="2288950"/>
            <a:chExt cx="24876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A50EC39F-365A-6240-8696-89F95BB78F99}"/>
                    </a:ext>
                  </a:extLst>
                </p14:cNvPr>
                <p14:cNvContentPartPr/>
                <p14:nvPr/>
              </p14:nvContentPartPr>
              <p14:xfrm>
                <a:off x="1857960" y="2381830"/>
                <a:ext cx="248760" cy="1314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A50EC39F-365A-6240-8696-89F95BB78F9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850400" y="2374270"/>
                  <a:ext cx="263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178980B-39E7-5348-8C93-F1E6493982E6}"/>
                    </a:ext>
                  </a:extLst>
                </p14:cNvPr>
                <p14:cNvContentPartPr/>
                <p14:nvPr/>
              </p14:nvContentPartPr>
              <p14:xfrm>
                <a:off x="1975320" y="2288950"/>
                <a:ext cx="11160" cy="10116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178980B-39E7-5348-8C93-F1E6493982E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967996" y="2281390"/>
                  <a:ext cx="25808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3E7D8FA7-2F2B-B849-8B5C-EE14BE6A8698}"/>
                    </a:ext>
                  </a:extLst>
                </p14:cNvPr>
                <p14:cNvContentPartPr/>
                <p14:nvPr/>
              </p14:nvContentPartPr>
              <p14:xfrm>
                <a:off x="1994400" y="2297230"/>
                <a:ext cx="360" cy="36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3E7D8FA7-2F2B-B849-8B5C-EE14BE6A869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986840" y="228967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88FEB428-6B94-5B43-8FA0-6A914A24629A}"/>
                    </a:ext>
                  </a:extLst>
                </p14:cNvPr>
                <p14:cNvContentPartPr/>
                <p14:nvPr/>
              </p14:nvContentPartPr>
              <p14:xfrm>
                <a:off x="1972440" y="2291830"/>
                <a:ext cx="43920" cy="3312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88FEB428-6B94-5B43-8FA0-6A914A24629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964880" y="2284270"/>
                  <a:ext cx="5904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9992B309-B71C-064D-B242-3001CFA2624A}"/>
              </a:ext>
            </a:extLst>
          </p:cNvPr>
          <p:cNvGrpSpPr/>
          <p:nvPr/>
        </p:nvGrpSpPr>
        <p:grpSpPr>
          <a:xfrm>
            <a:off x="1890720" y="4381630"/>
            <a:ext cx="164160" cy="188640"/>
            <a:chOff x="1890720" y="4381630"/>
            <a:chExt cx="16416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F0C1B5C9-09F1-084E-8C1B-F75F97523883}"/>
                    </a:ext>
                  </a:extLst>
                </p14:cNvPr>
                <p14:cNvContentPartPr/>
                <p14:nvPr/>
              </p14:nvContentPartPr>
              <p14:xfrm>
                <a:off x="1890720" y="4457950"/>
                <a:ext cx="164160" cy="11232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F0C1B5C9-09F1-084E-8C1B-F75F97523883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883160" y="4450390"/>
                  <a:ext cx="179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FAE32C5C-0BDC-7448-B9E3-93A794B36EFE}"/>
                    </a:ext>
                  </a:extLst>
                </p14:cNvPr>
                <p14:cNvContentPartPr/>
                <p14:nvPr/>
              </p14:nvContentPartPr>
              <p14:xfrm>
                <a:off x="1980720" y="4381630"/>
                <a:ext cx="55080" cy="741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FAE32C5C-0BDC-7448-B9E3-93A794B36EFE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973160" y="4374033"/>
                  <a:ext cx="70200" cy="893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37CF8951-D7FB-9A49-8F94-7F783C847B5C}"/>
              </a:ext>
            </a:extLst>
          </p:cNvPr>
          <p:cNvGrpSpPr/>
          <p:nvPr/>
        </p:nvGrpSpPr>
        <p:grpSpPr>
          <a:xfrm>
            <a:off x="6282730" y="529140"/>
            <a:ext cx="142920" cy="172080"/>
            <a:chOff x="6282730" y="529140"/>
            <a:chExt cx="14292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B6CCEA2-8C87-3548-B8AA-432290951B11}"/>
                    </a:ext>
                  </a:extLst>
                </p14:cNvPr>
                <p14:cNvContentPartPr/>
                <p14:nvPr/>
              </p14:nvContentPartPr>
              <p14:xfrm>
                <a:off x="6282730" y="604740"/>
                <a:ext cx="142920" cy="9648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B6CCEA2-8C87-3548-B8AA-432290951B11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275151" y="597180"/>
                  <a:ext cx="158078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E1311FD-7565-DC43-80EE-0B5AB86D9388}"/>
                    </a:ext>
                  </a:extLst>
                </p14:cNvPr>
                <p14:cNvContentPartPr/>
                <p14:nvPr/>
              </p14:nvContentPartPr>
              <p14:xfrm>
                <a:off x="6348250" y="529140"/>
                <a:ext cx="10800" cy="8964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E1311FD-7565-DC43-80EE-0B5AB86D938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340690" y="521580"/>
                  <a:ext cx="25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56BBE2A2-F8DA-F549-8FCD-6E81268C916B}"/>
                    </a:ext>
                  </a:extLst>
                </p14:cNvPr>
                <p14:cNvContentPartPr/>
                <p14:nvPr/>
              </p14:nvContentPartPr>
              <p14:xfrm>
                <a:off x="6361930" y="529140"/>
                <a:ext cx="55440" cy="5184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56BBE2A2-F8DA-F549-8FCD-6E81268C916B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354370" y="521580"/>
                  <a:ext cx="7056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2B17DACD-30DF-0A4F-AF75-17E59C519D6C}"/>
              </a:ext>
            </a:extLst>
          </p:cNvPr>
          <p:cNvGrpSpPr/>
          <p:nvPr/>
        </p:nvGrpSpPr>
        <p:grpSpPr>
          <a:xfrm>
            <a:off x="8276410" y="2268300"/>
            <a:ext cx="155160" cy="220320"/>
            <a:chOff x="8276410" y="2268300"/>
            <a:chExt cx="15516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2807A27F-8A60-064C-9DE6-3E00EBF3E294}"/>
                    </a:ext>
                  </a:extLst>
                </p14:cNvPr>
                <p14:cNvContentPartPr/>
                <p14:nvPr/>
              </p14:nvContentPartPr>
              <p14:xfrm>
                <a:off x="8276410" y="2374860"/>
                <a:ext cx="155160" cy="11376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2807A27F-8A60-064C-9DE6-3E00EBF3E29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268850" y="2367324"/>
                  <a:ext cx="170280" cy="128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7E6A0501-4EAB-F041-A5B2-6562191CA316}"/>
                    </a:ext>
                  </a:extLst>
                </p14:cNvPr>
                <p14:cNvContentPartPr/>
                <p14:nvPr/>
              </p14:nvContentPartPr>
              <p14:xfrm>
                <a:off x="8355250" y="2268300"/>
                <a:ext cx="62280" cy="10692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7E6A0501-4EAB-F041-A5B2-6562191CA316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347690" y="2260714"/>
                  <a:ext cx="77400" cy="1220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0A03CA69-4C82-A045-BD2A-991E985B94AD}"/>
              </a:ext>
            </a:extLst>
          </p:cNvPr>
          <p:cNvGrpSpPr/>
          <p:nvPr/>
        </p:nvGrpSpPr>
        <p:grpSpPr>
          <a:xfrm>
            <a:off x="10296320" y="5694185"/>
            <a:ext cx="1878480" cy="1298880"/>
            <a:chOff x="10296320" y="5694185"/>
            <a:chExt cx="1878480" cy="12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37F958FF-4020-ED4F-871A-1844A97BCD40}"/>
                    </a:ext>
                  </a:extLst>
                </p14:cNvPr>
                <p14:cNvContentPartPr/>
                <p14:nvPr/>
              </p14:nvContentPartPr>
              <p14:xfrm>
                <a:off x="11520177" y="5845713"/>
                <a:ext cx="402120" cy="51084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37F958FF-4020-ED4F-871A-1844A97BCD4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504697" y="5830233"/>
                  <a:ext cx="4327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6D3D2DA0-9502-594D-8A06-BED2B37DFE88}"/>
                    </a:ext>
                  </a:extLst>
                </p14:cNvPr>
                <p14:cNvContentPartPr/>
                <p14:nvPr/>
              </p14:nvContentPartPr>
              <p14:xfrm>
                <a:off x="11750937" y="6214713"/>
                <a:ext cx="13680" cy="24732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6D3D2DA0-9502-594D-8A06-BED2B37DFE8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1735457" y="6199233"/>
                  <a:ext cx="44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552F82C-0838-DD48-A43C-19DDA7F534B8}"/>
                    </a:ext>
                  </a:extLst>
                </p14:cNvPr>
                <p14:cNvContentPartPr/>
                <p14:nvPr/>
              </p14:nvContentPartPr>
              <p14:xfrm>
                <a:off x="11739417" y="6189873"/>
                <a:ext cx="66240" cy="27540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552F82C-0838-DD48-A43C-19DDA7F534B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1723937" y="6174393"/>
                  <a:ext cx="96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E8C0A7EA-9912-0847-BBBF-B2FC62044A11}"/>
                    </a:ext>
                  </a:extLst>
                </p14:cNvPr>
                <p14:cNvContentPartPr/>
                <p14:nvPr/>
              </p14:nvContentPartPr>
              <p14:xfrm>
                <a:off x="11742657" y="6199593"/>
                <a:ext cx="7560" cy="5652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E8C0A7EA-9912-0847-BBBF-B2FC62044A1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1723070" y="6178941"/>
                  <a:ext cx="46391" cy="97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810ED0F-E0EF-4B4C-A062-834701E366ED}"/>
                    </a:ext>
                  </a:extLst>
                </p14:cNvPr>
                <p14:cNvContentPartPr/>
                <p14:nvPr/>
              </p14:nvContentPartPr>
              <p14:xfrm>
                <a:off x="11754177" y="6244233"/>
                <a:ext cx="5400" cy="11880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810ED0F-E0EF-4B4C-A062-834701E366ED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1733657" y="6223775"/>
                  <a:ext cx="46080" cy="1593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8A396513-2E26-1242-A645-59F77FE87A9D}"/>
                    </a:ext>
                  </a:extLst>
                </p14:cNvPr>
                <p14:cNvContentPartPr/>
                <p14:nvPr/>
              </p14:nvContentPartPr>
              <p14:xfrm>
                <a:off x="11747697" y="6249273"/>
                <a:ext cx="6840" cy="7956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8A396513-2E26-1242-A645-59F77FE87A9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727177" y="6228753"/>
                  <a:ext cx="47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46123F8D-366D-014D-8112-6E13866DB336}"/>
                    </a:ext>
                  </a:extLst>
                </p14:cNvPr>
                <p14:cNvContentPartPr/>
                <p14:nvPr/>
              </p14:nvContentPartPr>
              <p14:xfrm>
                <a:off x="11432840" y="6554945"/>
                <a:ext cx="92520" cy="9684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46123F8D-366D-014D-8112-6E13866DB33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1417360" y="6539465"/>
                  <a:ext cx="123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2309C089-9933-6D4C-A8C4-D327C26445C2}"/>
                    </a:ext>
                  </a:extLst>
                </p14:cNvPr>
                <p14:cNvContentPartPr/>
                <p14:nvPr/>
              </p14:nvContentPartPr>
              <p14:xfrm>
                <a:off x="11531480" y="6591305"/>
                <a:ext cx="60840" cy="6048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2309C089-9933-6D4C-A8C4-D327C26445C2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516000" y="6575917"/>
                  <a:ext cx="91440" cy="90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EE406AA3-62F9-BB4B-9D52-6AD4FE3F128C}"/>
                    </a:ext>
                  </a:extLst>
                </p14:cNvPr>
                <p14:cNvContentPartPr/>
                <p14:nvPr/>
              </p14:nvContentPartPr>
              <p14:xfrm>
                <a:off x="11612480" y="6576185"/>
                <a:ext cx="108360" cy="8604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EE406AA3-62F9-BB4B-9D52-6AD4FE3F128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597000" y="6560705"/>
                  <a:ext cx="138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EFB32B9A-8D8D-AD4F-9C93-B46B20198FF4}"/>
                    </a:ext>
                  </a:extLst>
                </p14:cNvPr>
                <p14:cNvContentPartPr/>
                <p14:nvPr/>
              </p14:nvContentPartPr>
              <p14:xfrm>
                <a:off x="11734520" y="6529385"/>
                <a:ext cx="62280" cy="1256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EFB32B9A-8D8D-AD4F-9C93-B46B20198FF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719040" y="6513905"/>
                  <a:ext cx="92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7A617F5E-79D2-B640-91E0-8E8F0BD02DF9}"/>
                    </a:ext>
                  </a:extLst>
                </p14:cNvPr>
                <p14:cNvContentPartPr/>
                <p14:nvPr/>
              </p14:nvContentPartPr>
              <p14:xfrm>
                <a:off x="11828120" y="6558185"/>
                <a:ext cx="140040" cy="10404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7A617F5E-79D2-B640-91E0-8E8F0BD02DF9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812640" y="6542705"/>
                  <a:ext cx="170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D8B01ECD-DCEE-5041-8A19-0E214C9C947E}"/>
                    </a:ext>
                  </a:extLst>
                </p14:cNvPr>
                <p14:cNvContentPartPr/>
                <p14:nvPr/>
              </p14:nvContentPartPr>
              <p14:xfrm>
                <a:off x="11914160" y="6589505"/>
                <a:ext cx="57600" cy="972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D8B01ECD-DCEE-5041-8A19-0E214C9C947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898680" y="6574025"/>
                  <a:ext cx="88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2F91D20F-BEE6-F546-B4E9-3F0CEEF3DA01}"/>
                    </a:ext>
                  </a:extLst>
                </p14:cNvPr>
                <p14:cNvContentPartPr/>
                <p14:nvPr/>
              </p14:nvContentPartPr>
              <p14:xfrm>
                <a:off x="11511320" y="6705425"/>
                <a:ext cx="89280" cy="9396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2F91D20F-BEE6-F546-B4E9-3F0CEEF3DA01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495840" y="6690004"/>
                  <a:ext cx="119880" cy="1244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FEC5A3E7-1C43-A04D-88A7-B73F808B54B7}"/>
                    </a:ext>
                  </a:extLst>
                </p14:cNvPr>
                <p14:cNvContentPartPr/>
                <p14:nvPr/>
              </p14:nvContentPartPr>
              <p14:xfrm>
                <a:off x="11626520" y="6740345"/>
                <a:ext cx="79560" cy="7308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FEC5A3E7-1C43-A04D-88A7-B73F808B54B7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611040" y="6724865"/>
                  <a:ext cx="110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7BC91967-50E3-BC48-95BF-10675D70C0A5}"/>
                    </a:ext>
                  </a:extLst>
                </p14:cNvPr>
                <p14:cNvContentPartPr/>
                <p14:nvPr/>
              </p14:nvContentPartPr>
              <p14:xfrm>
                <a:off x="11720480" y="6745385"/>
                <a:ext cx="54360" cy="6840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7BC91967-50E3-BC48-95BF-10675D70C0A5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705000" y="6729905"/>
                  <a:ext cx="84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EB44165E-EE95-A440-97EF-94DF51D0823C}"/>
                    </a:ext>
                  </a:extLst>
                </p14:cNvPr>
                <p14:cNvContentPartPr/>
                <p14:nvPr/>
              </p14:nvContentPartPr>
              <p14:xfrm>
                <a:off x="11801120" y="6743585"/>
                <a:ext cx="59040" cy="8064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EB44165E-EE95-A440-97EF-94DF51D0823C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1785640" y="6728174"/>
                  <a:ext cx="89640" cy="111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CA3E2460-176B-AC46-954A-9BAFED5D2D40}"/>
                    </a:ext>
                  </a:extLst>
                </p14:cNvPr>
                <p14:cNvContentPartPr/>
                <p14:nvPr/>
              </p14:nvContentPartPr>
              <p14:xfrm>
                <a:off x="11863040" y="6738905"/>
                <a:ext cx="95760" cy="8856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CA3E2460-176B-AC46-954A-9BAFED5D2D40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847560" y="6723488"/>
                  <a:ext cx="126360" cy="1190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E90247BB-B2CC-EE41-B478-F91C056DFF12}"/>
                    </a:ext>
                  </a:extLst>
                </p14:cNvPr>
                <p14:cNvContentPartPr/>
                <p14:nvPr/>
              </p14:nvContentPartPr>
              <p14:xfrm>
                <a:off x="10456620" y="6607605"/>
                <a:ext cx="182880" cy="21960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E90247BB-B2CC-EE41-B478-F91C056DFF1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441140" y="6592125"/>
                  <a:ext cx="213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AC4FB9D6-E73F-A64D-BB30-C237FCB3743F}"/>
                    </a:ext>
                  </a:extLst>
                </p14:cNvPr>
                <p14:cNvContentPartPr/>
                <p14:nvPr/>
              </p14:nvContentPartPr>
              <p14:xfrm>
                <a:off x="10679100" y="6648285"/>
                <a:ext cx="55800" cy="1692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AC4FB9D6-E73F-A64D-BB30-C237FCB3743F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663620" y="6632805"/>
                  <a:ext cx="86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5A59BB45-306B-244E-A33E-47C89E7B0BBC}"/>
                    </a:ext>
                  </a:extLst>
                </p14:cNvPr>
                <p14:cNvContentPartPr/>
                <p14:nvPr/>
              </p14:nvContentPartPr>
              <p14:xfrm>
                <a:off x="10785300" y="6640365"/>
                <a:ext cx="73440" cy="15984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5A59BB45-306B-244E-A33E-47C89E7B0BBC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0769820" y="6624885"/>
                  <a:ext cx="104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0DE4C363-C250-6C4F-B879-3DAD2C3A6B39}"/>
                    </a:ext>
                  </a:extLst>
                </p14:cNvPr>
                <p14:cNvContentPartPr/>
                <p14:nvPr/>
              </p14:nvContentPartPr>
              <p14:xfrm>
                <a:off x="10872780" y="6662685"/>
                <a:ext cx="79560" cy="13644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0DE4C363-C250-6C4F-B879-3DAD2C3A6B39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0857370" y="6647164"/>
                  <a:ext cx="110022" cy="167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C212BF73-5647-8147-BFE7-2D5D54502FB5}"/>
                    </a:ext>
                  </a:extLst>
                </p14:cNvPr>
                <p14:cNvContentPartPr/>
                <p14:nvPr/>
              </p14:nvContentPartPr>
              <p14:xfrm>
                <a:off x="10971060" y="6645405"/>
                <a:ext cx="82800" cy="13356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C212BF73-5647-8147-BFE7-2D5D54502FB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0955647" y="6629925"/>
                  <a:ext cx="113268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4E9B6F72-FD23-F44B-8F33-A763DFBAD9EE}"/>
                    </a:ext>
                  </a:extLst>
                </p14:cNvPr>
                <p14:cNvContentPartPr/>
                <p14:nvPr/>
              </p14:nvContentPartPr>
              <p14:xfrm>
                <a:off x="10716900" y="5863125"/>
                <a:ext cx="165600" cy="52524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4E9B6F72-FD23-F44B-8F33-A763DFBAD9EE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0701386" y="5847634"/>
                  <a:ext cx="196267" cy="555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D243CF0D-424D-1F4D-AAE4-4E875194DA62}"/>
                    </a:ext>
                  </a:extLst>
                </p14:cNvPr>
                <p14:cNvContentPartPr/>
                <p14:nvPr/>
              </p14:nvContentPartPr>
              <p14:xfrm>
                <a:off x="10691700" y="5841885"/>
                <a:ext cx="238320" cy="59580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D243CF0D-424D-1F4D-AAE4-4E875194DA6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0676243" y="5826405"/>
                  <a:ext cx="268874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AB95ABC2-5666-1E4A-B8ED-40E051D7F279}"/>
                    </a:ext>
                  </a:extLst>
                </p14:cNvPr>
                <p14:cNvContentPartPr/>
                <p14:nvPr/>
              </p14:nvContentPartPr>
              <p14:xfrm>
                <a:off x="10732740" y="5864205"/>
                <a:ext cx="36720" cy="32004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AB95ABC2-5666-1E4A-B8ED-40E051D7F279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0717260" y="5848725"/>
                  <a:ext cx="673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A9DC20FA-5CC5-B14B-B020-B32F1827102B}"/>
                    </a:ext>
                  </a:extLst>
                </p14:cNvPr>
                <p14:cNvContentPartPr/>
                <p14:nvPr/>
              </p14:nvContentPartPr>
              <p14:xfrm>
                <a:off x="10734540" y="5843325"/>
                <a:ext cx="43200" cy="3060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A9DC20FA-5CC5-B14B-B020-B32F1827102B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719060" y="5827845"/>
                  <a:ext cx="73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AF47FBA9-03CA-5B47-9D0E-54C5C61452D9}"/>
                    </a:ext>
                  </a:extLst>
                </p14:cNvPr>
                <p14:cNvContentPartPr/>
                <p14:nvPr/>
              </p14:nvContentPartPr>
              <p14:xfrm>
                <a:off x="10669380" y="5865645"/>
                <a:ext cx="200520" cy="59076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AF47FBA9-03CA-5B47-9D0E-54C5C61452D9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653872" y="5850174"/>
                  <a:ext cx="231175" cy="621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E08E0D53-9C77-1540-B034-A3C9323B96F4}"/>
                    </a:ext>
                  </a:extLst>
                </p14:cNvPr>
                <p14:cNvContentPartPr/>
                <p14:nvPr/>
              </p14:nvContentPartPr>
              <p14:xfrm>
                <a:off x="10818780" y="6338685"/>
                <a:ext cx="106560" cy="10944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E08E0D53-9C77-1540-B034-A3C9323B96F4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803352" y="6323154"/>
                  <a:ext cx="137057" cy="140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8784CBBD-3084-814B-9625-C1A6A673EBA7}"/>
                    </a:ext>
                  </a:extLst>
                </p14:cNvPr>
                <p14:cNvContentPartPr/>
                <p14:nvPr/>
              </p14:nvContentPartPr>
              <p14:xfrm>
                <a:off x="10296320" y="5694185"/>
                <a:ext cx="1878480" cy="129888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8784CBBD-3084-814B-9625-C1A6A673EBA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275796" y="5673671"/>
                  <a:ext cx="1919168" cy="133954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9A1E5E3-C600-3D44-94F1-621399DF6B73}"/>
              </a:ext>
            </a:extLst>
          </p:cNvPr>
          <p:cNvGrpSpPr/>
          <p:nvPr/>
        </p:nvGrpSpPr>
        <p:grpSpPr>
          <a:xfrm>
            <a:off x="684541" y="2312594"/>
            <a:ext cx="531720" cy="281520"/>
            <a:chOff x="684541" y="2312594"/>
            <a:chExt cx="53172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4789B9-4421-204B-B8E7-49EEE0B2FE3F}"/>
                    </a:ext>
                  </a:extLst>
                </p14:cNvPr>
                <p14:cNvContentPartPr/>
                <p14:nvPr/>
              </p14:nvContentPartPr>
              <p14:xfrm>
                <a:off x="684541" y="2312594"/>
                <a:ext cx="87840" cy="239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4789B9-4421-204B-B8E7-49EEE0B2FE3F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76981" y="2305034"/>
                  <a:ext cx="1029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7BE002-37C8-B743-92C4-0709081CE16B}"/>
                    </a:ext>
                  </a:extLst>
                </p14:cNvPr>
                <p14:cNvContentPartPr/>
                <p14:nvPr/>
              </p14:nvContentPartPr>
              <p14:xfrm>
                <a:off x="787501" y="2482874"/>
                <a:ext cx="51120" cy="81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7BE002-37C8-B743-92C4-0709081CE16B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79941" y="2475314"/>
                  <a:ext cx="66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720D408-2B4D-094D-981E-7AC3FD1CDDAE}"/>
                    </a:ext>
                  </a:extLst>
                </p14:cNvPr>
                <p14:cNvContentPartPr/>
                <p14:nvPr/>
              </p14:nvContentPartPr>
              <p14:xfrm>
                <a:off x="859501" y="2489354"/>
                <a:ext cx="64440" cy="85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720D408-2B4D-094D-981E-7AC3FD1CDDAE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51899" y="2481794"/>
                  <a:ext cx="79645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645E5B-027F-D64D-A901-C411A812791A}"/>
                    </a:ext>
                  </a:extLst>
                </p14:cNvPr>
                <p14:cNvContentPartPr/>
                <p14:nvPr/>
              </p14:nvContentPartPr>
              <p14:xfrm>
                <a:off x="944821" y="2468114"/>
                <a:ext cx="72720" cy="111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645E5B-027F-D64D-A901-C411A812791A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937261" y="2460554"/>
                  <a:ext cx="87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B84C005-6B59-3A4D-A5EC-E5E741F63871}"/>
                    </a:ext>
                  </a:extLst>
                </p14:cNvPr>
                <p14:cNvContentPartPr/>
                <p14:nvPr/>
              </p14:nvContentPartPr>
              <p14:xfrm>
                <a:off x="1043101" y="2510594"/>
                <a:ext cx="173160" cy="83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B84C005-6B59-3A4D-A5EC-E5E741F6387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35541" y="2503034"/>
                  <a:ext cx="188280" cy="9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18C925E-CC05-5748-BA17-806A41519D37}"/>
                  </a:ext>
                </a:extLst>
              </p14:cNvPr>
              <p14:cNvContentPartPr/>
              <p14:nvPr/>
            </p14:nvContentPartPr>
            <p14:xfrm>
              <a:off x="1802341" y="4332194"/>
              <a:ext cx="2014200" cy="3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18C925E-CC05-5748-BA17-806A41519D37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1793341" y="4323194"/>
                <a:ext cx="2031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ED8D353-AB3B-4D47-894A-AA3062438663}"/>
                  </a:ext>
                </a:extLst>
              </p14:cNvPr>
              <p14:cNvContentPartPr/>
              <p14:nvPr/>
            </p14:nvContentPartPr>
            <p14:xfrm>
              <a:off x="1825741" y="4626314"/>
              <a:ext cx="2010960" cy="3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ED8D353-AB3B-4D47-894A-AA3062438663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1816741" y="4617314"/>
                <a:ext cx="202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9F40D4F-EFE6-A74A-8398-8C787D918BD0}"/>
                  </a:ext>
                </a:extLst>
              </p14:cNvPr>
              <p14:cNvContentPartPr/>
              <p14:nvPr/>
            </p14:nvContentPartPr>
            <p14:xfrm>
              <a:off x="3811861" y="4336874"/>
              <a:ext cx="9000" cy="2988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9F40D4F-EFE6-A74A-8398-8C787D918BD0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3802861" y="4327874"/>
                <a:ext cx="26640" cy="31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A0AEFE51-2F52-6E42-B11C-0A05F6478204}"/>
              </a:ext>
            </a:extLst>
          </p:cNvPr>
          <p:cNvGrpSpPr/>
          <p:nvPr/>
        </p:nvGrpSpPr>
        <p:grpSpPr>
          <a:xfrm>
            <a:off x="8633135" y="2870845"/>
            <a:ext cx="1144440" cy="1253160"/>
            <a:chOff x="8633135" y="2870845"/>
            <a:chExt cx="1144440" cy="12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EF8D686-2DDE-F747-9AF2-064EC26C211D}"/>
                    </a:ext>
                  </a:extLst>
                </p14:cNvPr>
                <p14:cNvContentPartPr/>
                <p14:nvPr/>
              </p14:nvContentPartPr>
              <p14:xfrm>
                <a:off x="8784335" y="3008005"/>
                <a:ext cx="293400" cy="2980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EF8D686-2DDE-F747-9AF2-064EC26C211D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8768874" y="2992544"/>
                  <a:ext cx="323963" cy="32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CB167A4-AA04-7C4F-A557-F83012085378}"/>
                    </a:ext>
                  </a:extLst>
                </p14:cNvPr>
                <p14:cNvContentPartPr/>
                <p14:nvPr/>
              </p14:nvContentPartPr>
              <p14:xfrm>
                <a:off x="9119855" y="3055165"/>
                <a:ext cx="80640" cy="2509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CB167A4-AA04-7C4F-A557-F83012085378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9104375" y="3039685"/>
                  <a:ext cx="1112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F1B6F3F-43BC-0E48-BE5F-32CCCC78FD52}"/>
                    </a:ext>
                  </a:extLst>
                </p14:cNvPr>
                <p14:cNvContentPartPr/>
                <p14:nvPr/>
              </p14:nvContentPartPr>
              <p14:xfrm>
                <a:off x="9294815" y="3085765"/>
                <a:ext cx="90360" cy="2347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F1B6F3F-43BC-0E48-BE5F-32CCCC78FD52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9279273" y="3070285"/>
                  <a:ext cx="121082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741F359-3FE3-F740-A91E-A41130337285}"/>
                    </a:ext>
                  </a:extLst>
                </p14:cNvPr>
                <p14:cNvContentPartPr/>
                <p14:nvPr/>
              </p14:nvContentPartPr>
              <p14:xfrm>
                <a:off x="9441335" y="3078925"/>
                <a:ext cx="123120" cy="2462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741F359-3FE3-F740-A91E-A4113033728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9425855" y="3063445"/>
                  <a:ext cx="1537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D5C25BE-A82D-F64F-B83E-737DC3FC9555}"/>
                    </a:ext>
                  </a:extLst>
                </p14:cNvPr>
                <p14:cNvContentPartPr/>
                <p14:nvPr/>
              </p14:nvContentPartPr>
              <p14:xfrm>
                <a:off x="8826815" y="3608485"/>
                <a:ext cx="33480" cy="3319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D5C25BE-A82D-F64F-B83E-737DC3FC955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811167" y="3593005"/>
                  <a:ext cx="64413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36910B4-773B-B647-9C81-3774786052B0}"/>
                    </a:ext>
                  </a:extLst>
                </p14:cNvPr>
                <p14:cNvContentPartPr/>
                <p14:nvPr/>
              </p14:nvContentPartPr>
              <p14:xfrm>
                <a:off x="8803055" y="3764365"/>
                <a:ext cx="128520" cy="50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36910B4-773B-B647-9C81-3774786052B0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787575" y="3748885"/>
                  <a:ext cx="159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B648547-7128-2A4B-BAED-82A844343C67}"/>
                    </a:ext>
                  </a:extLst>
                </p14:cNvPr>
                <p14:cNvContentPartPr/>
                <p14:nvPr/>
              </p14:nvContentPartPr>
              <p14:xfrm>
                <a:off x="8978015" y="3702805"/>
                <a:ext cx="146880" cy="2311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B648547-7128-2A4B-BAED-82A844343C67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962535" y="3687301"/>
                  <a:ext cx="177480" cy="2617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5F1C64B-B447-C94B-8E0E-56E2577ABECA}"/>
                    </a:ext>
                  </a:extLst>
                </p14:cNvPr>
                <p14:cNvContentPartPr/>
                <p14:nvPr/>
              </p14:nvContentPartPr>
              <p14:xfrm>
                <a:off x="9172055" y="3726565"/>
                <a:ext cx="128160" cy="2127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5F1C64B-B447-C94B-8E0E-56E2577ABECA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156575" y="3711059"/>
                  <a:ext cx="158760" cy="2434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9E50B1D-B9BC-AF47-A1CA-2711C64541F7}"/>
                    </a:ext>
                  </a:extLst>
                </p14:cNvPr>
                <p14:cNvContentPartPr/>
                <p14:nvPr/>
              </p14:nvContentPartPr>
              <p14:xfrm>
                <a:off x="9342335" y="3746005"/>
                <a:ext cx="175320" cy="2260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9E50B1D-B9BC-AF47-A1CA-2711C64541F7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9326855" y="3730550"/>
                  <a:ext cx="205920" cy="2566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C7B382E-EC84-CE42-8DC3-5CE0470F0F3A}"/>
                    </a:ext>
                  </a:extLst>
                </p14:cNvPr>
                <p14:cNvContentPartPr/>
                <p14:nvPr/>
              </p14:nvContentPartPr>
              <p14:xfrm>
                <a:off x="8765255" y="3575365"/>
                <a:ext cx="884520" cy="5486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C7B382E-EC84-CE42-8DC3-5CE0470F0F3A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749775" y="3559895"/>
                  <a:ext cx="915120" cy="579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8F23377-506D-4444-8589-9FD2210FB016}"/>
                    </a:ext>
                  </a:extLst>
                </p14:cNvPr>
                <p14:cNvContentPartPr/>
                <p14:nvPr/>
              </p14:nvContentPartPr>
              <p14:xfrm>
                <a:off x="9701615" y="2999005"/>
                <a:ext cx="38160" cy="687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8F23377-506D-4444-8589-9FD2210FB016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686135" y="2983525"/>
                  <a:ext cx="6876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C29BA71-0BB3-FD42-8322-EC32CA410824}"/>
                    </a:ext>
                  </a:extLst>
                </p14:cNvPr>
                <p14:cNvContentPartPr/>
                <p14:nvPr/>
              </p14:nvContentPartPr>
              <p14:xfrm>
                <a:off x="8633135" y="2870845"/>
                <a:ext cx="1097280" cy="8276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C29BA71-0BB3-FD42-8322-EC32CA410824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617655" y="2855372"/>
                  <a:ext cx="1127880" cy="858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97158A4-FB9B-3942-8341-E3D15949CCA8}"/>
                    </a:ext>
                  </a:extLst>
                </p14:cNvPr>
                <p14:cNvContentPartPr/>
                <p14:nvPr/>
              </p14:nvContentPartPr>
              <p14:xfrm>
                <a:off x="9294815" y="3589405"/>
                <a:ext cx="482760" cy="288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97158A4-FB9B-3942-8341-E3D15949CCA8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279323" y="3573729"/>
                  <a:ext cx="513383" cy="5978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35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UI Possible Screens </vt:lpstr>
      <vt:lpstr>Buccaneer title and logo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2022-02-07T16:28:27Z</dcterms:created>
  <dcterms:modified xsi:type="dcterms:W3CDTF">2022-02-17T00:03:18Z</dcterms:modified>
</cp:coreProperties>
</file>