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9810D-B277-4D9E-081F-1D232B01D6FE}" v="336" dt="2022-02-10T01:10:03.378"/>
    <p1510:client id="{E09107FC-DE76-42A9-A80C-5FC38CCE1A27}" v="25" dt="2022-02-07T16:30:0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UI Possible Screens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B30-45F2-405F-A8AE-20777CA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0246-9C08-4FB2-B68D-DA017538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1582-B7A3-481C-B7BC-ED129CA06F5A}"/>
              </a:ext>
            </a:extLst>
          </p:cNvPr>
          <p:cNvSpPr/>
          <p:nvPr/>
        </p:nvSpPr>
        <p:spPr>
          <a:xfrm>
            <a:off x="833283" y="366251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29A29-9BC7-40F2-90FD-6066DA3B3A64}"/>
              </a:ext>
            </a:extLst>
          </p:cNvPr>
          <p:cNvSpPr/>
          <p:nvPr/>
        </p:nvSpPr>
        <p:spPr>
          <a:xfrm>
            <a:off x="1590675" y="4368287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Enter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3CCC1-7A1C-4F3B-B50C-3C745E21B07A}"/>
              </a:ext>
            </a:extLst>
          </p:cNvPr>
          <p:cNvSpPr/>
          <p:nvPr/>
        </p:nvSpPr>
        <p:spPr>
          <a:xfrm>
            <a:off x="4110190" y="4368286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Enter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FD938-69F3-4A14-9644-CF5E41357B52}"/>
              </a:ext>
            </a:extLst>
          </p:cNvPr>
          <p:cNvSpPr/>
          <p:nvPr/>
        </p:nvSpPr>
        <p:spPr>
          <a:xfrm>
            <a:off x="6728028" y="4368285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Enter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3B77F-7C15-4E63-A2BC-38C5FCCE07AD}"/>
              </a:ext>
            </a:extLst>
          </p:cNvPr>
          <p:cNvSpPr/>
          <p:nvPr/>
        </p:nvSpPr>
        <p:spPr>
          <a:xfrm>
            <a:off x="9161511" y="4368284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Enter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D67D3A-C84C-454F-AE5E-C0B60E54CA1F}"/>
              </a:ext>
            </a:extLst>
          </p:cNvPr>
          <p:cNvSpPr/>
          <p:nvPr/>
        </p:nvSpPr>
        <p:spPr>
          <a:xfrm>
            <a:off x="1868743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pirates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D3C773-0C0F-476E-A267-A2F7A03E8A98}"/>
              </a:ext>
            </a:extLst>
          </p:cNvPr>
          <p:cNvSpPr/>
          <p:nvPr/>
        </p:nvSpPr>
        <p:spPr>
          <a:xfrm>
            <a:off x="4326807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pirates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A3AC-9EDB-45EE-98DF-4C72E1573933}"/>
              </a:ext>
            </a:extLst>
          </p:cNvPr>
          <p:cNvSpPr/>
          <p:nvPr/>
        </p:nvSpPr>
        <p:spPr>
          <a:xfrm>
            <a:off x="6944646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pirates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31E67-1008-4F95-842F-20599E68B616}"/>
              </a:ext>
            </a:extLst>
          </p:cNvPr>
          <p:cNvSpPr/>
          <p:nvPr/>
        </p:nvSpPr>
        <p:spPr>
          <a:xfrm>
            <a:off x="9328969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pirates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82562-9610-4672-B325-C9ADC776744A}"/>
              </a:ext>
            </a:extLst>
          </p:cNvPr>
          <p:cNvSpPr/>
          <p:nvPr/>
        </p:nvSpPr>
        <p:spPr>
          <a:xfrm>
            <a:off x="3240650" y="622811"/>
            <a:ext cx="5837902" cy="9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Buccaneer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CA92-FFBF-4006-AB99-720792522CF9}"/>
              </a:ext>
            </a:extLst>
          </p:cNvPr>
          <p:cNvSpPr txBox="1"/>
          <p:nvPr/>
        </p:nvSpPr>
        <p:spPr>
          <a:xfrm>
            <a:off x="1768577" y="3685866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3B98D-6203-4084-A51B-243E0E173C11}"/>
              </a:ext>
            </a:extLst>
          </p:cNvPr>
          <p:cNvSpPr txBox="1"/>
          <p:nvPr/>
        </p:nvSpPr>
        <p:spPr>
          <a:xfrm>
            <a:off x="4558479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4AD51-8810-42A5-8BD7-EE605274BBE5}"/>
              </a:ext>
            </a:extLst>
          </p:cNvPr>
          <p:cNvSpPr txBox="1"/>
          <p:nvPr/>
        </p:nvSpPr>
        <p:spPr>
          <a:xfrm>
            <a:off x="7176318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Player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B7B3-7D89-440F-8423-28EFAD700872}"/>
              </a:ext>
            </a:extLst>
          </p:cNvPr>
          <p:cNvSpPr txBox="1"/>
          <p:nvPr/>
        </p:nvSpPr>
        <p:spPr>
          <a:xfrm>
            <a:off x="9622093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Player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DB5E3-6F3B-47F7-BAA3-5D00338BBF54}"/>
              </a:ext>
            </a:extLst>
          </p:cNvPr>
          <p:cNvSpPr txBox="1"/>
          <p:nvPr/>
        </p:nvSpPr>
        <p:spPr>
          <a:xfrm>
            <a:off x="706041" y="6224586"/>
            <a:ext cx="1064894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This is the first buccaneer requirement, '</a:t>
            </a:r>
            <a:r>
              <a:rPr lang="en-US" sz="1100" dirty="0">
                <a:ea typeface="+mn-lt"/>
                <a:cs typeface="+mn-lt"/>
              </a:rPr>
              <a:t>it will prompt the users for the name of each of the four players'. As there is only one use case that I can think of, unless each player counts as a </a:t>
            </a:r>
            <a:r>
              <a:rPr lang="en-US" sz="1100">
                <a:ea typeface="+mn-lt"/>
                <a:cs typeface="+mn-lt"/>
              </a:rPr>
              <a:t>different use case</a:t>
            </a:r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832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UI Possible Screens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</cp:revision>
  <dcterms:created xsi:type="dcterms:W3CDTF">2022-02-07T16:28:27Z</dcterms:created>
  <dcterms:modified xsi:type="dcterms:W3CDTF">2022-02-10T01:12:21Z</dcterms:modified>
</cp:coreProperties>
</file>