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92C1-9606-EC41-9A67-72D882A204E0}" v="313" dt="2022-02-16T21:57:58.125"/>
    <p1510:client id="{708B3AE6-5268-4FD4-B3E5-0E49E9218340}" v="74" dt="2022-02-16T17:00:06.931"/>
    <p1510:client id="{99FCB443-D3E7-BC46-ADDD-86863E83C436}" v="155" dt="2022-02-16T22:06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36:37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118 198 7899,'-21'-45'147,"0"-1"1,-15-24 0,11 34 0,14 36-148,8 21 0,3 15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42 8179,'16'-7'0,"-2"1"0,1-1 0,-5-2 0,2-4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3.8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 9146,'0'6'167,"0"1"1,0-1 0,0 2 0,0 0 0,1 1 0,0 1-1,1 0 1,-1 2 0,-1 0 172,0 0 0,0 2 0,0-1 1,1 1-246,1-1 1,-2-1 0,2-1-1,-1-1-140,-1-1 1,0 0-1,0-1 1,0 0-82,0 0 1,0-3 0,0-2-219,0 2 256,0-3 1,2 0-1,-1-4-189,1-2 1,-1-2-1,0-2 170,1 0 0,-1-3 0,0-1 0,0-1 56,1 0 1,2 1-1,-2-1 1,1-1-1,1 0 0,-1-1 0,1 0 1,0-1-1,1 2 196,2-1 1,-1 4 0,1 0 0,-1 4 33,0 1 0,1 3 0,0 1 1,0 1-113,-2 1 1,1 3 0,-1 0 0,1 3-60,-1 1 1,-2 2 0,0 3-1,0 2-12,0 2 1,-1 0 0,0 1-1,0-1-32,-1 0 0,2 1 0,-2-2 0,1 0-116,-1-1 1,1-1 0,1-3 0,-1 0 0,1-2 0,0 0 151,1-2 0,3-2 0,2-2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4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59 8147,'0'-5'0,"0"-1"0,-1 1 254,0-1 0,-1 1 0,-1 0 0,-2-1-23,-1 1 0,-1 0 1,-1 2-1,0 0-176,1 1 1,0 1 0,-1 0-1,0 3 24,-2 3 0,2 3 0,-1 3 0,0 1 73,1 1 0,0 2 0,3 1 0,2 0-214,1 0 0,1 2 0,2-2 0,1 0 364,1 1 1,2-3 0,1-1-1,0-1-116,2-2 0,-1 2 1,0-5-1,0-1-178,0 0 0,0-3 0,0 0 0,1-2-212,-1 1 1,-1-1-1,2-2 1,-1-4-96,0-1 1,0-3-1,-1-2 1,-1-1-129,0-3 0,0-1 0,-1-1 73,0-3 1,-3 1 0,1 0-1,-2 0 1,-2 2-380,-1 1 0,-2 0 733,-1 2 0,-1 1 0,-2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4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58 8006,'0'-6'0,"0"1"0,-1 0 0,-2-1 0,0 1 0,0 0 0,-1 0 518,1 1 0,-1-1 0,-1 2 1,-1 0-1,1 1 0,0 0 0,-1 1-430,1 2 0,-1 2 1,1 4-1,0 2 0,-1 2 1,2 3-1,0 2 0,1 3-111,0 1 1,1 1 0,2 0 0,0 0 88,0-1 0,3-3 0,0-2 0,2-1-106,0-1 1,1-3 0,-1-2 0,0-1-58,1 0 1,1-1 0,1-3 0,-1-1-16,1-1 0,1 0 1,-1-2-1,0-1-230,2-1 1,-2-2 0,0-1 0,0-1 250,-1-2 0,0-2 0,0-2 0,-1-2 106,-1-2 0,-1-4 1,-2 3-1,0 1 106,1 2 0,-1 4 140,-2 2 1,0 4 0,0 5-72,0 3 0,0 7 0,0 2 0,1 2-72,1 2 0,1-1 1,-2 2-1,1-1-70,1-2 0,1-2 1,1 0-1,1 0-127,1-2 0,0 0 1,1 0-1,0-2-799,-2 0 1,2-1-1,0-2 1,0 1-1299,1-1 2176,2-2 0,2 2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7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1359 131 8387,'-11'-2'0,"-2"-1"0,-3 0 0,-3 0 0,-2-1 217,-3 1 0,2-1 0,-3-1 1,-1-1-1,-1 1 0,-3 0 1,-4-1-1,-3 1 0,0 0 1,0-1-1,-1 1 1146,-2 0-1448,-3-1 1,0 1-1,-2 0 1,3-1-120,1 1 1,-3 2-1,1 1 1,1 2 30,2 0 1,-1-2 0,3 0-1,-1 1 169,1 0 0,2 1 1,7 0-1,2 0 137,3 0 0,2 0 0,1 0 1,0 0 35,1 0 1,2-2 0,2 1 0,0-1 48,0-1 1,2 3 0,2-3 0,2 2-5,1-1 0,3 0 0,-2 2-5,3 0 0,1 0-71,0 0 0,3 2-88,-3 2 0,3-1 1,-2 1-286,1 0 1,1 1 0,-2 0-43,1 0 0,-1 1 1,2 0-1,-1 0 108,1 1 0,0 2 0,1-1 181,0 0 1,0-1 0,0 2 0,0 1 0,0 0-28,0 1 1,2 2 0,0 1 0,-1 2 26,0 2 1,1 0-1,-1 2 1,1-2-72,-2 1 0,0-2 1,0 3-1,0 0 1,0 3 0,0 1 1,0 3-1,0-1 78,0-1 1,0 1 0,0-2 0,0 0 220,0 1 1,0 2 0,0-1 0,0-1-83,0 0 0,0-4 1,1 0-1,0-2-21,1-2 1,-1 0 0,-1-1 341,0 0-418,0 0 1,2 5-1,0 1 14,-1 0 1,2-3 0,-1-5 0,1 0 0,1 0 22,1-1 0,0-4 0,-1-1 0,-1 0-44,2-1 1,-2-1-1,-1-1 1,1 0-300,0-2 0,-1 0-160,-1-1 23,0-1 923,-1 1-398,2-2 1,1 0 0,3 0-170,-1 0 0,0-1 0,1 0 0,0-1-146,1 1 0,1 1 0,1 0 1,0 0-1,0 0-29,2 0 0,1 0 1,1 0-1,0 1-172,0 1 0,4 2 0,-1-2 0,1 1 355,2 1 1,2 0 0,5 1 0,1-1 241,2 0 0,1 2 0,-1-2 1,0 1 25,0 0 0,2 0 0,-1 1 0,2-1-47,0 1 0,-3-1 1,-1 0-1,-3 1-297,-2-1 0,5-2 0,-1 0 0,2 0 67,0 0 1,0 1 0,-1 1-1,0 1 29,2-1 1,2 0-1,1 1 1,2-1-48,1 0 1,-2 1 0,-1-1 0,-1 0-174,-2-2 1,2 0 0,-6-3-1,0 0-65,-2 0 241,-2 0-27,-6 0 1,2-3 0,-3 0 0,2-2 0,2 0-1,1-1-78,2 1 1,2 2 0,0 1 0,1 2 58,0 0 1,-1 0 0,0 0-1,-1 2 81,2 2 0,1 0 1,-1 0-1,-1-1-65,-2-1 1,0 1 0,-6-2 0,-1 1 14,-1-1 0,-2 1 0,-3 0 0,0-1 102,-2 0 0,2-1 0,-1 2 1,0-1 250,-1 1 0,2-1 1,-1 0-1,0 1-232,0 1 1,0-2 0,0 2 0,-2-1-18,0-1 0,-1 2-103,1-1 0,-3-2-197,1 2-257,-3-1 428,1-1 1,0-1 298,0-1 0,0 2 1,0-3-1,0 1-67,1 1 0,-1-3 1,1 2-1,-1-1-27,-1-1 1,2-1-1,-2-1 1,1-1-74,-2-2 0,0-4 0,0-2 1,0-2-18,0-2 0,2-2 0,0-1 0,0 0 66,0 0 0,-1-4 0,0 1 0,1-2-92,-1-3 1,0-3 0,1 3 0,-2 0 13,0 0 0,0 2 0,0-3 0,0 0-116,0-1 1,0 1 0,-2 5 0,1 0-357,0 3 0,-2-2 0,0 3 0,-1 0 212,0 1 0,1-1 0,-2 1 0,1 0 122,0 1 0,1 4 1,0 3-1,0 1 23,1 2 0,1 2 1,0 1 108,0 1 1,2 2 378,0 0-208,0 2-154,4 2 32,-5 0 1,2 0 166,-4 0 0,-1 0-87,-2 0 0,2 0 0,-1 0-121,0 0 0,-1 0 1,0 0-1,-1 0 32,1 0 1,0-1 0,-1 0 0,-1-2-99,0 1 0,0-1 0,1-2 1,-1 2 15,0-1 1,-2-1-1,2 0 1,-2-1 83,0 1 1,0-1 0,1-1 0,-2 0 89,0 1 1,-3-2 0,-2 1 0,-2 0-13,0-1 1,-6 1-1,0-1 1,-1 0 177,-1-1 0,-1 2 1,-3-1-1,-5 0-173,-2-1 1,-7 2-1,2-1 1,1 0-265,-1 2 0,-5-2 1,-3 1-1,1 0-447,4 1 1,-2-1 0,1 0 0,1 0-968,2 2 1537,2-1 0,3-2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40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4 9048,'0'-3'1175,"0"4"0,0 4-1028,0 3 1,0 4 0,0 3 0,-2 3 0,1 1 0,-1 1 0,1 1 0,0-2-213,-1-1 0,0-1 0,2-2 0,0-3-763,0-1 0,-1-1 1,-1-1 827,1-1 0,0-3 0,1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2.9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35 8012,'0'-2'723,"0"-2"1,0 4 0,0 0-543,0 2 1,0 2 0,0 1 0,0 0-57,0 1 0,0 0 0,0 2 0,0-1-128,0-1 1,0 2-1,0-1 1,0 1-14,0 1 0,0-1 0,0-1 1,0-1-3,0 1 0,0-1 0,0 0 0,0-2-69,0 1 1,0-1-67,0 1-291,0-1 160,0-2 1,-1 0 160,0-4 1,0 0 0,0-2 0,0-1-71,1 1 1,0-2 0,0 0-1,0-1 225,0 1 0,0-2 0,0 1 0,0-2 17,0 0 1,0 1-1,1-1 1,0 2 73,0-1 0,1 2 0,-1-1 0,1 1 25,1 1 1,-2 1-1,2 1 1,-1 0-95,0 1 0,1-2 1,0 2-1,0-1-98,-1 0 1,1 0-18,0-2 0,0 1 0,0 1 100,0 0 0,-1 2 48,1 0 0,0 0-16,2 1 1,-3 1 0,0 0 0,0 0-11,-1 2 0,1 0 0,-2 1 0,0 1-44,1-1 1,0 1 0,0 0-1,0 1-39,-1 0 1,0 0-1,-1 0 1,0 1-4,0-1 1,0 2-1,1-2 1,0 0-12,0 1 1,0 0 0,0-1 0,0 1-3,0-1 1,1 0 0,1-2 0,0 1-76,0-1 1,1 1-112,0-1 0,1-1 0,-1-1 18,0 0 1,-1 0 0,0-3-1,0 0 10,1 0 1,-2-3-1,1 1 1,-1-2 73,1-1 0,1 0 1,-1 0-1,0 0 163,0-1 1,0 0-1,0 0 1,-1 1 161,1-1 1,-1 2 0,2-1 0,-1 0-28,-1 0 1,0 0-1,0 2 168,0 0 0,1-1-91,0 1 0,-1 1-9,2 0-272,-2 2 87,2-3 0,-2 3 0,1-1 102,0 0 44,-2 0 1,3 3-54,-2 0 1,0 2 0,0 2 0,0 2-24,-1 0 1,0-1 0,0 1-63,0 1 1,0-1-1,0 0 1,0 0-1,0 1 3,0-1 1,0 0-1,1 1 1,1-1-204,1-1 0,-2 1 0,2-1 1,0 0-57,-1-2 0,2 1 1,-1-1-1,0 1 105,0-1 0,0 0 1,1-1-1,-1 0-83,0-1 1,0-1-167,1-1 1,1 0 0,-1 0-801,-2-2 952,2 0 0,-3-3 0,1 1 19,0 0 1,-2-2-1,2-1 117,-2 1 1,0-2 0,1 0 0,0 0-1,0 1-54,0 1 0,0-2 0,0 3 0,1-1 175,-1 1 1,0 1 0,0-1-504,0 1 1,2 1 426,-2 0 0,3 2 0,-2-1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3.6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37 7447,'3'0'-242,"-1"-2"0,-2 1 399,0-2 1,0 2-209,0-2 1,-1 1-1,0-2 138,0 1 0,-1 2 68,2-2 496,0 2-429,0-1-42,0 2-19,0-2 260,0 1 101,0-1 1,0 6 0,0 0-1,0 1-499,0 0 0,0 0 0,0 0 0,0 1-30,0 0 1,0 0 0,0 0-1,1 1 42,0-1 1,0 0 0,1-2-1,-1 1-59,1-1 1,0 1-1,0-1 1,0 0-153,0 1 1,1-2-1,-1-1-124,1 0 0,0 1-146,1-1 0,0-1 224,1-1 1,-1 0 0,-1-2 0,0-1 86,1-1 0,-2 0 0,0-1 0,0 1 88,-1-2 1,0 0-1,-1-1 1,0 0-6,2 0 1,-2 0 0,2 1-1,-2 0 1,0-1 0,0 2 0,0-1 0,0 1 0,0 1 404,0-1 1,0 1 127,0-1 1,0 2-47,0 1 0,0 1-293,0 1 1,0 2-1,0 2 1,1 1-73,0 1 1,0 1 0,0 0 0,0 1 0,0 0-89,1 0 0,0-1 1,-1 0-1,1-1 0,0 0 1,0-1 34,-2-1 0,2 1 0,0-1-1157,1-2 517,-2 2 0,3-3 0,-2 1-105,1 0 1,1-2 727,-1 2 0,0-2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4.38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84 7134,'5'-3'-320,"-2"1"438,0 2 0,-2 0 0,2 0 708,-1-2-503,-1 2 1,-1-3-43,0 2 1,0-2-97,0-1 1,-1 0 0,-1-1-55,-1 1 1,2 0 0,-2 0 0,1 2 39,-1 0 0,2-1 1,-2 1 81,1 0 1,-1 0-165,0-1 1,0 3 0,-1 0-79,1 2 1,2 2 0,-2 1 0,1-1 0,1 1-30,-1 1 1,1-1-1,-2 2 1,2 0-60,0 0 0,0-1 1,1 1-1,0 0 87,0 0 0,2 1 0,-1-2 0,1 1-4,0 1 0,2-2 0,-1 0 0,1-1-61,0 0 1,1-1 0,-1 0-1,0 0 26,1-1 0,1-1 1,0-2-1,-1 0-14,0 0 1,-1 0 0,1 0 0,-1 0 96,-2-2 1,2-1-1,-2-2 35,0-1 1,-1-2 0,1 1-1,-2-1-63,0-1 1,0 0-1,0 0 1,0 0-1,-1-1 70,-1 0 0,-1-1 0,1 3 1,0-1 54,1 0 0,-1 1 1,1 0-1,-1 1 126,1 1 0,1 0-60,0 1-184,0 3 1,0 0-1,0 4 1,0 3-1,0 2 1,0 1-1,0 1 1,0 1-203,0 0 0,0 3 1,0-2 66,0 2 1,2-1 0,1-1 0,1 0 48,2-1 0,-1-2 1,1 0-1,-2-2 0,1-1-513,1-1 0,-1-2 0,1 0-217,-1-2 0,-1 0 783,1-2 0,-1-4 0,1-3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5.77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18 117 8009,'0'-4'249,"2"-1"1,-1 2 0,1 0 0,1 0-198,-1 1 0,0-2 0,0 1 1,0 0-1,1-1 0,0 1 1,1 0-1,0 0 86,-1 1 0,1 0 0,-1 0 111,1 0 0,0-1 1,1 1-88,-1 1 1,1 1 0,-1 0-10,0 2 0,0-1 1,0 2-1,-2 0-78,0 1 1,1 2-1,-1 0 1,-1 1-69,1 1 0,-2 0 1,2 1-1,-2 0-72,-2 0 1,1-1 0,-1 0 0,-2-1 16,0 1 0,0-2 1,1 0-1,-1-1-35,-1 0 1,1-1 0,-2 1 0,1-2-82,1 0 0,-1 0 0,1-2 226,0 0 0,-1 1 0,1-2-98,-1 0 1,2-1 0,1 0 0,0-2-40,-1 1 0,1-2 1,-2 1-1,2-1 1,-1-2 17,1 0 0,-1 0 0,1 0 1,0-1 40,2-2 1,-2 1-1,1-1 1,0 0 116,0 0 1,1-2 0,0 0 0,1-2 0,0 2 0,1 0 332,0 0 1,-1 2-345,2 0 0,-1 1 0,0 2 0,1 1 152,-1 0 1,0 1-1,0 2 1,0 2 0,-1 2-259,0 4 1,-1 1-41,0 2 1,0 1 0,0 2 0,0 0-72,0 0 0,0 2 0,-1-2 0,0 0-39,0 1 1,-1-2 0,2-1 0,0-1-451,0 0 1,0-1-1,0-2 1,0 1-976,0-2 1591,0 0 0,0 0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7.05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67 82 7940,'2'-2'61,"2"0"445,-3-3 1,1 1-1,-2-1-438,0 1 0,0-1 0,0 1 30,0 0 1,-2-1-1,0 1 1,0-1 61,0 1 1,0 0 0,1 1 0,-2 0 58,1-1 0,-1 2 1,1-1-1,-1 1 19,0 1 0,0 1 1,0 0-1,0 0-15,-1 0 1,0 1 0,0 1 0,0 3-152,1 2 1,0 0-1,-1 0 1,1 1-138,0 0 0,2-1 0,-1 1 0,1-1 35,-1-1 1,1 2-1,1-2 1,1 1-9,1-1 1,1 0 0,0 0 0,1 0 20,0-1 1,1 1 0,-1 0-196,1 0 0,-1-1 0,0-2 0,1 0-293,-1-1 1,1-2 0,-1 0 102,0-2 0,-1-1 0,0-2 334,1-1 0,-2-1 0,1 0 0,-1 1 104,-1-2 1,1 1 0,-1 0 0,0 0 0,0 1-96,0-1 0,0 2 1,0 0-1,0 1 496,-1-1 1,0 2 0,0 0-75,0 0 1,0 1 0,0-1-1,-1 0-213,0 0 0,0 3 0,0 3-111,0 1 0,1 2 1,0 0-1,0 1 13,0-1 1,0 1-1,0 0 1,1-1 0,0 1-10,2 0 0,0 0 0,0 0-84,0-1 0,0-1 0,0-1 0,0 1-110,-1-1 1,2-1 0,-1-1-156,1 0 0,0 0 0,1-2 0,-1-1 30,0 0 1,1-1-1,-1-3 1,1 0 115,-1-1 0,0 1 0,1-1 0,-1 0 111,-1-2 0,0 1 0,-1 0 0,0-1 98,0 0 1,0-1-1,-1 1 1,0 0 88,0 1 1,0 0-1,-1-1 1,0 1 126,0 1 1,0 0-1,-1 2 1,0 0 122,0 2 1,-1 0-130,1-1 0,0 3-104,0 0 0,0 2 0,1 2 0,0 2-109,0 2 0,0 0 1,0 0-1,0 1-38,0 0 0,0-3 0,0 3 0,0-1-22,0 0 1,2 0 0,-1-1 0,1-1-37,0-1 0,1 0 1,-1 0-1,1-1-91,0-2 0,1 2 0,1-1-87,-1-1 0,2 0 0,0-2 0,-1 0 71,0 0 0,-1-2 0,1-1 1,-1-1 137,1 0 0,-1-2 0,0 0 0,-1-1-2,0 1 0,-1-2 0,0 1 1,0-1 129,-1 1 1,1-2 0,0 2-1,-1 1 123,-1 0 1,0-1 0,0 1-201,0 1 1,0 0-17,-2 1 75,2 1 0,-2 2 0,2 2-32,0 2 0,0 2 0,0 1 0,0 1-6,0 1 0,0 1 0,1 0 1,1 0-29,1 1 0,-2 0 1,2 2-1,0 0 33,1 1 0,-1 1 1,0 0-1,-1 2 58,1 0 0,-2-1 0,0-2 0,0-1-30,-1 0 0,0-2 0,-1 0 0,0-1-83,-2-2 1,-3 0 0,-2-2 0,0 0-47,-1-1 0,-2-3 0,-2 1-360,-3-2 1,-1 0 0,-1-2 0,1-1-329,-1-3 1,2 1-1,2-3 1,0-1 0,3-1 730,2 1 0,0-5 0,3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8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8260,'21'1'1555,"2"1"1,2 0-549,-4 0 0,-3-1 1,-5-1-1,-2-1 1,-4-1-1008,-1 0 0,-4-5 0,1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05.356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829 27 18985,'2'0'-347,"0"0"299,-2 0 144,2 0 0,-1 0 1,1 0 813,0 2 407,0-2-986,0 2 22,-2 0 1,3-1 0,-2 2 99,2 1 1,0-1-119,-1 0-364,-1-1 1,1-3 0,-4 0 188,0-2 1,-1-1 0,0 0-126,0-1 1,-1 1 0,1-1-1,0 2-71,-1 0 0,2-1 1,-1 1-1,0 0 816,1 0-1045,0 2 0,2 0 160,0 2 1,1 0 0,1 2 0,1 1 135,0 0 0,1 0 0,0-1 0,-1 0-81,0 0 0,0 1 0,0 1 0,0-1 22,-1 1 1,0-1 0,0 0-148,1-1-216,-2 1-484,1-4 748,-2 2 0,-2-4 0,0 0-107,0-1 1,0 0 57,0 1 1,1 0-1,-1 1-19,0 0 0,0-1 1,-2 1-511,1 0 613,2-3 0,-1 4-27,2 0 1,2 1 0,0 2-1,0 0 242,0 1 0,1-1 0,0 0 1,0 0-47,-1 1 1,0 1 0,1-1 0,0 0-15,-1 1 1,1-2-41,-2 0-301,0-2 1,0 1 258,-2-2 1,-1-1 0,-2 0 0,1-2 0,0-1-1,0-1-99,0 1 1,-1 0 0,1-1 0,-1 1 55,-1 1 0,2-1 0,1 1 7,-2 0 0,2 0 0,-1 1-472,1 0 265,-1 2 34,2-2 0,-1 2 0,2 2 0,1 0 0,0 1 1,2 0 388,-1 0 0,2 1 1,-1 1-1,1-1 81,0 1 1,-1-1 0,0 1 0,1 0-20,0 1 0,0 0 0,-1-2 1,0 1-53,0-1 0,1 1 1,-1-1-219,0 1 0,-2-3-377,1 1 0,-4-2 246,-1-1 1,-1-1 0,-1-3 0,0-1 0,-1-1 266,-1-1 1,-1-1 0,-2 1 0,0-1 0,1-1 27,2 0 1,0 2 0,-1 0-54,3 1 0,0 0 0,0 2 0,1 0 0,1 2 210,0 0 0,1 0-430,0 2-694,1 0 152,-1 0 722,2 0 0,0 2 1,2 1-1,0 2 1,2 1-1,1 1 1,1 0-1,0 0 240,1 1 0,0 0-262,2 1 6,-2 0 210,1-2 0,-1 1 0,0-2 1,-1 0-15,-1 1 0,-1-1-88,-1-2 1,-2 0-478,-2-1 0,-2-2 0,-3-3 253,-2-3 1,0-2 0,-1 1 0,-1-1 0,-1-1-113,0 0 1,1-1 0,-1 0 229,1 0 1,0 1 0,1-1 0,1 1 0,1 2 147,1 1 0,3 0 1,-2 2-1,2 0 60,0 0 0,1 3-293,2 0 0,1 2 46,0 2 0,2 3 274,1 0 1,2 0-183,2 2 1,1 0 0,1 2 0,1 0 0,1 0 0,0 0 177,0 0 1,1 0-134,0 0 1,-2 0-1,-1 0 1,-2 0-1,-1-2 1,-2-1-230,-1 0 0,-3-3-429,1 1 0,-4-3 0,-1-2 0,-2-3 217,-3-2 1,-1-2 0,0-3 0,-2 0 324,0 0 1,1 0 0,0 1 125,0-1 1,0 0-1,1 0 1,1 0 40,-1 1 0,2-1 0,-1 0 0,1 2-57,3-1 0,-3 3 1,2-1-387,0 3-195,2 1 377,1 2 1,3 3 0,1 2 225,2 2 1,1 1 0,3 1 0,1 2-1,1 0 1,1 0 45,2 0 0,-1 1 1,2 1-1,-2 1 364,0-1 0,0 0 0,-1 0 0,-2 0-350,1-1 0,-3 0 0,-1-2 0,-2-2-1475,-1-1 729,-1-3 1,-6-4 0,-3-3 0,-4-5 157,-3-3 0,-5-7 0,-2-1 0,0-1 400,1 1 1,0 1 0,3 2 0,2 1-1,3 0 566,0 1 0,2 2 0,1 1 5,0 0 1,1 1-1,-1 2 1,2 0-1,1 3-18,1 1 1,2 1-338,0 2 1,2 0 0,0 2-801,0 2 1,2 1 0,2 2 0,2 2 610,1 0 0,3 3 0,2 1 0,-1 0 90,1 2 0,1 0 1,1 1-1,0 1 1,3 1 248,-1 0 0,1 1 0,1-1-332,-2 1 1,-1-3 0,-4-2 0,-2-2-410,-4-2 1,-1-3 0,-4-2 0,-1-2 0,-4-3-225,-4-3 0,-4-5 0,-3-4 0,-1-4 206,-1-1 1,2-1 0,-2-1 0,1-1 348,2 1 1,-1 0 0,1 3 240,-1-1 0,1 2 0,1 0 0,2 2 444,1 1 0,1 0 1,1 3-1,2 2 1,2 2 150,2 1 0,0 3-809,3 2 0,2 4 1,3 5-1,3 3 41,3 2 0,2 0 1,3 2-1,1 1 131,1 0 1,3 3 0,0 0 0,0 1 65,1 1 0,-1 1 0,3 3 0,-1-1 1,0-2 1,-3-3-1,-3-2 1,-4-3-673,-4-3 0,-4-3 0,-2-3-901,-2-1 976,-4-3 0,-3-4 0,-6-4 113,-1-4 1,-4-2 0,2-4-1,-1-1-55,-2-3 1,3-1-1,0-2 1,1 0 342,0 1 0,0 1 0,0 1 0,1 2 0,0 1 247,0 1 0,2 4 0,1 0-223,2 2 1,3 4-104,0 1 0,6 5 1,2 5-1,4 3 193,2 3 0,2 1 0,4 3 1,2 0 409,0-1 0,2 3 1,-1 1-1,1 3 14,1 2 0,0 1 0,4 2 0,2 0-260,3-1 0,-4 0 0,2 2 1,-3 0-195,-2-1 1,-5-3 0,-5-4-434,-3-4 0,-3-3 1,-4-5-1,-3-4-471,-2-4 0,-9-7 0,-6-10 0,-6-7-1662,-6-6 1962,-2-2 1,-4-3 479,0 3 1,0-1 0,1-3 0,1 2-1,3 4-8,3 4 1,5 4-1,7 5 1,3 3 633,3 0 1,4 5 0,2 1 0,1 2 654,3 3 0,1 1-1207,1 2 1,2 1 0,1 3 0,1 2 75,1 1 0,1 2 1,2 2 1,1 2 0,2 1 1,4 2-1,2 1 410,4 3 0,4 4 0,0 4 0,0 0 1203,0 2-1398,-1-2 0,3 3-437,0 0 0,-1-2 0,-2 0 0,-4-2 0,-5-5-32,-3-3 0,-7-6 1,-3-3-992,-4-4 1,-6-11-1,-9-7 1,-3-7 402,-5-5 1,-3-4 0,-1 0 0,1-1 524,2 1 0,-3-5 0,1 1 0,-2 0 175,-1 2 0,3 3 1,1 2-1,4 1 123,2 2 1,3 2 0,2 4 0,3 2 269,2 3 0,1 2 1,3 4-1,2 1 732,0 2-968,3 1 1,-1 2 0,2 2 170,0 1 0,4 5 1,3 2 6,2 4 0,3 2 0,2 3 0,2 1 0,1 2 75,4 2 0,3 1 0,5 4 0,1 1 81,0 2 0,0 0 1,-2-1-1,-1-1-572,-1-2 0,-4 1 0,-5-6 0,-3-4-854,-5-5 0,-6-5 0,-7-7 213,-6-4 0,-7-11 1,-2-6-1,-2-5 1,0-3 283,-1 0 1,-1-1 0,-3-4 645,0-2 1,1 4 0,0-1 0,3 4 65,4 2 0,0 1 0,3 2 0,1 2-26,0 0 0,1 3 1,1 3-1,2 2 0,1 4-48,0 0 1,2 5-1,1 0-454,1 2 0,3 3 0,1 3 262,2 2 0,4 5 1,4 3-1,2 2 372,4 2 1,0 1-1,3 2 1,2 2 723,0 1-394,6 5 0,3 2 0,5 3 369,-1-1-791,1 1 1,-5-3-1,2 5-19,2 1 83,-4-4 0,-2-4 0,-6-7-294,-4-2 1,-8-6-1,-3-4 1,-4-6-5180,-5-3 4316,-7-8 1,-8-7 0,-8-8-82,-4-6 0,-1-4 0,-4-6 0,1-2 548,-2 1 0,-1-1 0,0 7 0,3-1 689,5 2 0,-1 2 0,6 8 0,2 2 468,3 5 0,6 3 0,4 4 0,3 1 551,3 1 0,1 3-1558,4 2 78,2 2 0,2 4 0,2 1 82,2 1 1,2 1 0,1 4 0,1 2 126,2 1 1,1 3-1,2 5 1,3 1 161,1 0 0,5 5 0,1-3 0,1 4-129,-1 2 1,-1-1 0,-4 1 0,1-3-705,-1-2 0,-4-3 0,-7-6 1,-4-5 83,-5-4 1,-3-6 0,-6-5-1,-7-6-250,-5-7 1,-6-4 0,-1-9 0,-2-2 220,-3-4 0,-3-5 0,-1 0 0,-1 1 1345,1 2-627,3-3 0,2 5 0,0-2 219,-1 2 0,3 4 1,2 3-104,2 4 0,6 2 0,3 4 0,2 2 0,2 2 195,1 3 0,2 2-659,1 3 0,3 6 0,3 3 426,3 4 1,2 5 0,5 1 0,2 3 377,3 1 1,5 4 0,4 1 0,3 4-130,4 4 0,1 2 0,2 4 1,2 2-1,4 3 317,2 2 1,-1 0 0,-4 0 150,-3-3-1699,0 1 0,-11-11 1,-2-3-2349,-8-6 2814,-7-9 1,-6-7-601,-7-6 0,-8-8 1,-8-10-1,-5-9 0,-4-7 336,0-3 1,-4-7 0,-1 1 0,-3-3 0,-2-1 412,4 3 0,-3 0 0,5 2 12,-1 3 1,4 3 0,6 9 0,5 4 926,4 3 1,7 6 0,3 4 247,1 3 0,4 3 0,3 3-753,3 3 1,1 3-1,2 2 1,1 3-106,2 0-432,3 5 1,4 3 0,3 6 1117,3 5-668,4 0 0,4 4 0,1 0 357,0 3 0,6 6 0,0-1 0,-1 1-469,-3-3 1,-2 1 0,-7-4 0,-5-6-2615,-4-5 1738,-5-8 0,-9-9-725,-6-6 496,-7-10 0,-10-11 1,-3-11 422,-2-4 0,-10-8 1,-5-3-1,-2-1-369,0-3 960,-1 0 0,2 4 1,1 2-1,3 5 462,7 5 1,3 3 0,7 6-68,2 4 0,5 5 1,5 5-1,4 3 3000,1 1-3547,2 3 0,4 2 1,2 3-1,1 3 287,2 1 1,4 3-1,0 2 1,3 3 10,0 3 0,5 5 0,5 4 1,2 1 400,4 2 1,5 4 0,-1 4 0,1 2-240,-2-1 1,3 4 0,-4-7-1,-4-1-753,-5-3 0,-6-6 1,-7-6-1,-4-5-715,-4-6 1,-6-5-1,-4-8 1,-6-8-2051,-6-9 2831,-6-5 0,-2-5 0,-2 0 104,3-1 1,-3-3-1,-1-2 246,0 1 1,2 2 0,-1 2-1,2 1 1,3 2-72,2 1 1,-1-2 0,4 7 0,0 2 1828,3 3-1525,2 5 0,4 3 0,1 3 40,2 3 1,3 1 0,3 4-228,0 0 1,4 4 0,4 4 0,3 2 210,3 2 1,2 4 0,5 3 0,0 2-35,1 3 1,1 3 0,3 2-1,3 2 522,2 2 0,4 3 1,-2 0-1,-2-3-531,-2-2 1,-5 0 0,-2-3 0,-5-4-407,-6-4 0,-4-7 0,-5-5 349,-4-5-683,-3-9 0,-9-7 0,-1-9-1069,-1-2 0,-3-3 0,-4-2 1,-2 0 1480,-1 0 0,3-2 0,0-1 1,3 1 347,1 3 0,0 2 0,2 4 1,1 3 78,1 1 1,2 2-1,4 3 1,2 1 477,3 2 1,2 5-935,1-1 27,1 6 1,2 0 0,2 5 13,1 3 1,4 2 0,4 4 314,1 1 1,5 2 0,1 1 0,1 4 0,2 2 78,-1 3 1,5 4-1,0 1 1,3-1 232,2 0 0,-3 0 1,-3-2-1,-7-2 0,-3-5-981,-4-3 1,-5-6-601,-2-5 0,-6-5 1,-5-8-1,-3-6 354,-3-6 0,-8-9 0,-4-4 1,-2-1 418,-1 0 0,3 0 0,-1-2 0,2 1 0,0 2 603,0 2 1,2 4 0,2 3 118,3 3 1,2 3 0,4 2 256,1 2 0,2 1 0,3 3-412,0 1 1,3 3 0,2 4 0,3 3-258,2 1 1,3 5 0,2 1 0,3 2 0,3 3 613,2 1 0,3 5 1,1 2-386,2 1 0,1 4 0,-2-3 0,0 2-202,2-1 1,0 1 0,0-1-1,-4-3 64,-3-3 1,-6-6-1,-3-5 1,-5-3-1157,-2-2 0,-4-4 0,-5-6 0,-6-6-426,-5-6 0,-5-9 0,-2-5 1,0-1 310,0 0 941,-2 2 1,1-1-1,-1 3 347,2 1 1,5 3 0,5 5 0,1 1 802,3 2 0,2 4 0,3 1 0,1 2 725,2 2-1679,0 1 0,3 5 0,0 3 0,3 3 88,2 3 1,3 4 0,3 2 0,3 3 185,1 4 0,3 2 0,5 2 0,2-1-71,0 1 1,1 1 0,-2 0 0,-2 1 26,0-1 1,-4-2 0,-4-6 0,-3-3-1559,-2-3 1223,-3-5 1,-4-2-1,-3-4-280,-4-3 0,-2-5 0,-5-6 1,-2-4-387,0-2 1,-4-5 0,2 1 0,-2-1 801,1 1 1,1 4 0,0 1 0,2 1 104,2 2 1,-1 1-1,4 1 1,0 0 346,2 2 1,1 1 0,1 2-557,0 0 0,1 2-1062,1 2 830,2 1 0,0 6 1,2 1 288,2 2 0,1 3 0,4 0 0,0 1 402,0 1 1,2 0 0,2 1 0,0 0-160,0 0 0,3 1 0,0-1 0,-1 1 219,-1-1 1,-1 1 0,-3-4 0,0 0-864,-3-1 0,-1-2 0,-2-2 91,0-2 1,-1-2 0,-3 0 0,-2-2 117,-1-2 0,-1-2 0,0-2 0,0 1 219,-1 0 0,1-1 1,-1 1-1,1 0 193,0-1-271,0-2 1,-2 3-1,-2-3-294,0 2 1,-1-3 0,1 1 0,-1 0 192,0 0 1,0 0 0,2 0-1,2 1-61,1 0 1,3 3 0,0 2 1548,1 0 1,1 3-789,3 1 0,1 3 0,2 2 1,2 1-1,-1 0 126,2 3 0,1 1 1,0 0-1,1 1-215,0 0 1,2 4 0,0-2 0,1 2-206,0 0 1,0-2 0,-2-1 0,-1-2-381,-2-2 1,-3-3-1,-3-1-661,0-1 0,-1-3 1,-3 0 306,-2-2 1,-2-4-1,-3-2 1,0-1-1,-1-2 76,-1 0 1,0 0 0,0-1 0,2 0 256,-1 1 0,2 2 0,0 0 0,1 2 4,1 0 0,-1 1 0,1-1 129,0 1 1,1 1 158,1 1 1,2 2 0,1 2 156,2 2 1,1 3 0,2 2 236,1 1 1,1 1 0,1 2-1,2 0-54,0 1 0,-1 0 0,1 0 0,0-1-196,0 0 1,-1-2 0,0 1 0,-1-1-203,-1-2 0,-1-2-811,-2 0 0,-5-4 0,-1-3 0,-5-3-367,-1-5 1,-4-2 0,1 0 922,-1-2 1,-1-1 0,4 0 0,0 2 323,1 0 1,0 2 0,2 2 0,1 1 352,1 1 1,1 1-1,0 2 95,-1 0 1,2 1-611,0 0 0,1 2 1,-1 2-1,1 1 112,2 1 1,2 2-1,1 0 1,1 1-81,0 1 1,1 0 0,-1 1-1,1 1 140,1 0 1,-1 1 0,1-2-1,0-1 27,0 1 1,0 0 0,-2-2-1,0-1-428,-1-1 1,-1-2-121,-2 0 1,-1-3 0,0 0-1,-1-2 1,-1-2 214,-1-1 1,1 0 0,-2 0 542,1-1-399,0 0 1,0 2-1,0-1-122,-1 1 1,-1 0 0,0-1 0,0 1-174,-1-1 1,-1-1 0,1 1 0,-1-1 133,-1 1 1,1 2 0,2 1 0,0-1 172,2 1 1,-1 1 0,3 0 264,-1 2 0,2 1 0,2 3 0,3 1 0,1 0 318,1 1 1,2-1 0,-2 1-338,1 1 0,2 0 1,-3 1-1,2-1-137,-1-1 0,-1-2 0,-1 1 0,0-1-1949,-2-1 1531,-1 1 0,-2-3 1,-1-2-1,0-3-889,0-1 1,-3 0 0,1 0 0,0-1-113,-2-1 1385,1 3 1,-1-5 0,1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07.7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34 8083,'0'-13'0,"-2"3"0,-1 2 0,9 6 0,2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5.8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220 5 8351,'-3'0'-219,"0"0"1,0-1 454,-1 0 0,-2 0 0,-1 0 0,1 0-11,-2 1 1,-1 0-1,-1 0 1,0 0 37,0 0 0,2 0 0,1 1-120,-1 0 1,1 0 0,0 2 0,-1 1 34,2 0 1,-3 0 0,2 1-1,-1 0-130,-1 1 0,1 2 1,2-1-1,-1 2 0,0 1-303,1 0 0,0 4 1,1-1 103,0 1 1,0-1 0,4-1 0,0 0 119,2 0 1,4-1 0,3-1 0,3-2 19,4-2 1,1-1-1,1-1 1,3 0-67,1-1 0,5-1 1,2-2-1,1 0-330,1 0 0,-2 0 1,-4-1-1733,-2 0 2139,2-2 0,-3-3 0,3-1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6.36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40 5 8389,'0'-3'261,"-1"1"1,0 3 0,0 1 267,0 2 1,0 3 0,1 2 0,0 1-279,0 0 0,0 2 0,0 1 0,-1 1 0,-1 1 0,0 2 0,0 0 0,-1 1-412,0 1 0,-1-2 0,-1 0 1,1-2-644,0-1 1,1-1 0,2-2-1,0-1-109,1-1 1,2-2-1,1-1 913,3-1 0,1-3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6.7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23 0 8366,'0'5'0,"-1"-1"0,1 1 0,-2-1 0,0 1 0,-1 0 327,1 1 1,1 2-1,-1-1 1,0 2-1,1 0 1,-1 1 0,1 0-1,-1 0 1,1-1-1,1 0-622,0 0 1,0-2 0,0 0-623,2-1 0,-2 0 0,2-1-587,-2-1 1504,0-1 0,0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7.53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106 260 9430,'3'2'-462,"-1"-1"715,0 0 1,-1-1 39,1-1 0,0 0 0,0-1 1,1 1-78,-1 0 1,1-3 0,0 2 0,0-1-44,1 0 0,1 0 1,1-2-1,1 1-51,-1 0 0,0-1 0,-2 0 0,1 0-30,-1-1 1,0-2 0,-1 1-1,0-2-228,-1-1 1,-1 0 0,-1 0 0,0-1 14,0-1 1,-2-1-1,-1-1 1,-1-1-80,-2 1 1,1 0-1,-3 1 1,1 0 144,-2 1 0,0 2 1,1 3-1,1 3 178,1 2 0,1 1 0,1 2 0,0 1-10,1 2 1,-1 4-1,2 3 1,0 4 164,0 4 0,1 1 1,1 2-1,0 0 80,2 0 0,0 5 0,3 3 0,1 0-174,0-2 0,-1 1 0,-1-4 0,-1 0-60,-1 0 0,-2 0 1,0-2-1,0 0-157,-2-2 1,0-1-1,-3-3 1,0-1-21,-1 1 1,-4-4 0,2 1-1,-2-2 234,-1 0 1,0-1-1,-1-1 1,3-2-14,1-2 0,0-2 0,2-1-102,1-1 0,0-6 0,2-2 0,2-3-174,0-1 1,2-4 0,0 0 0,3 0 0,1-2 0,2 2 0,2 1 0,2 1 0,2 2 0,3 1-1,1 0 1,1 1 0,1 2 0,-1-1 0,0 2 0,-2 0 0,-1 0-272,-2-1 0,-1 1 0,-1-1 165,-1 1 0,-1 1 0,-1-1 0,0 0 0,-2-1-683,0 0 0,-2 2 1,0 1-907,-2 0 1792,0 2 1,-4-1 0,-1 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8.23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52 282 8780,'2'0'1050,"2"0"0,-1 0-753,1 0 0,0-1 0,1-1 0,-1-1-46,1 0 1,0-2 0,1 0 0,0-1-1,-1-1 1,0-2 0,1-2-1,0-1-192,-1-1 1,-3-3 0,0-1 0,-2 1-96,0-1 1,-2 1 0,-1-1 0,-2 0-38,-1 1 1,-2 2-1,1 0 1,-1 2 45,0 1 1,1 4 0,1 1 0,2 2-67,0 1 0,2 2 1,-1 4-1,0 3 227,1 3 1,-1 5 0,2 2-1,0 3 326,0 3 1,1 5 0,0 4 0,0 3-15,0 1 1,2 1-1,1-4 1,0 1-198,0 0 1,-2-2-1,0-5 1,0-1-283,0-3 0,0-3 0,0 0 0,0-1-52,-1-2 0,0 1 1,-1-3-1,0-1-46,-2-3 0,0 1 0,-1-2 1,1-1 53,0-1 1,-1-2 0,-1-1 0,1-2-1,0 0 1,-1-2 0,0 0 0,0-3 0,1 0-1,0-2 1,1 0 0,1-2 0,1 0 0,1-3-1,3 0-116,3 0 0,1 0 496,3 0 1,2 2 0,2 0-140,1 1 1,-1 0-1,-2 1 1,0 1-1,0 1-176,1 1 1,-2 1 0,0-2-790,-2 1 0,0 2 0,-1-2-2871,-1 1 3672,0-1 0,-5 0 0,0-1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8.57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45 22 10684,'-5'-6'-595,"1"1"1477,0 1 0,-2 0 0,0 3-545,0 0 0,2 1 0,1 1 0,2 3-397,0 1 0,-1 2 0,0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2.88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 36 7803,'-3'-4'388,"-1"1"1,1 0-1,-1 0 1,0 0 0,0 0 695,-1-1 1,-1 2-1,-2-1-597,0 2 0,1-2 0,-1 1-257,1 1 1,-2 1 0,0 0 0,1 0 0,-1 2 38,0 1 1,0 1 0,-1 2 0,0 1 148,0 0 1,-1 2 0,1 0-91,2 0 0,0 3 1,3 0-1,2 0-69,0 1 0,3 3 0,3 0 0,3 1 0,2 1-251,2-1 0,0-1 0,3-1-461,-1-2 1,3-1 0,-2-2 0,2-1-1,-1 0-590,1-2 1,1-2 339,-1-2 0,1-2 0,0 0 0,-1-1 65,-1-1 0,-3-2 1,-3-2-1,0 0 1,-3-3-1,0 0 638,-2-1 0,-1-4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3.57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79 8331,'2'-4'1575,"-1"0"-910,1-1 1,-2 2 1475,0 0-1869,0 2 1,0 3 0,0 4-1,0 2 1,0 1 0,0 0-1,0 2 271,0 0 1,2 4 0,0 1-1,1 1-381,0 1 0,-2-2 1,2 0-1,-1-2-69,-1-1 0,-1-1 0,0-2 0,0-2-561,0 0 1,0-1-810,0-1 994,0-1 0,0-3 0,0-3 0,0-2-83,0-3 1,0-2-1,0 1 1,0-1 251,0-1 0,0-3 1,1-2-1,0-2 109,0-2 1,1-1 0,-1-3 0,1 1-1,-1 2 1,0 2 0,0 0 0,1 2 40,1 1 0,-1 1 0,0 4 1,0 1-21,1 1 0,1 1 0,-2 3 1,1 1 87,0 0 1,0 0 0,1 2-220,1 0 1,-1 0-1,1 1 1,-1 1 112,2 2 1,2 2 0,1 4 0,2 1 0,-1 3-1,-1 2 1,0 2 0,-1 1 0,-1 1 0,-1-2-1,-1 0 1,-2-1 0,-2-2 161,0-1 0,-1-3 0,0-2-1507,0-3 1,0-1 1346,0-1 0,-2-3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7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68 7937,'0'-9'0,"0"1"246,0 0 1,-1 0 0,-2 3-1,-2 2 1,-3 2 0,0 0-1,0-1 211,-1-1 0,1 1 1,-1 1-1,-2-1-275,0-1 1,-3 0 0,2 3 0,0-1 0,-1-1-31,0 0 0,3-1 1,-1 3-1,2 1-39,0 2 0,2-2 1,1 5-260,3 0 1,3 6-1,0 1 1,3 2-181,3-1 0,5 4 0,3-3 1,3 0 115,2 4 1,0-1 0,3 4 0,1 1 0,0 1 264,0 1 1,0 0 0,-4 0 0,-1 0 0,-3 0 397,-4-3 1,-3 0 0,-2-4-102,-3-2 1,-3-3 0,0 1 0,-3-3-2,-3-1 1,-5-3-1,-4 0 1,-2-3-1,-4 0-135,0-2 0,1-1 0,-1-1 1,0 0-123,-1 0 1,4-4 0,-2-1 0,3-3-691,0 0 0,3-1 1,0 0-1,0-1-259,1-1 0,1-3 0,5 2-241,1-1 1,0 3-1,3-2 1096,1 3 0,5-3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4.2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5 128 7777,'-3'0'1194,"1"2"-732,2 1 1,2 1 0,1 1-128,1-1 0,0 0 0,1 0 0,-1 0-89,1-1 1,-1 0 0,0 1-1,1-1-150,1 0 1,1-2 0,1 0 0,0 0-81,0-1 0,-2 0 1,1-1-1,0 0-496,0 0 1,1-3 0,-2 0 0,0-2 213,-1-1 1,0 0 0,-2-2 0,-1 0 223,0-1 0,-2 0 0,0-2 0,0 0 163,0-1 0,0 0 0,-2 2 0,-1 0 12,-1 2 1,-1 1 0,-1 0 0,0 3 249,-1 1 0,1 3 1,-3 1-1,0 1 66,0 2 0,-1 5 0,0 3 0,0 1-46,0 1 1,4 3-1,0 1 1,1 2-37,2 1 1,1 1 0,3 1-1,2-1-184,1-2 1,5-1 0,0-3 0,1-1-336,0-2 1,2 0 0,1-3 0,0-2 37,-2-2 0,2-1 0,-3-1 1,0 0-437,-1-1 0,-2-1 1,-1-3-1,0-2 1,-1-2-1,-2-1 1,0-1-1,-2-2 0,0-1 550,1-2 0,-1-1 0,-1-3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4.76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1 111 7744,'4'4'786,"-2"1"1,0-1-493,-2 0 0,1-1 0,0 0 0,1 1 0,0-1 0,2 0 0,0-1 0,0 0 0,0-1 0,1 0 0,1 0 0,2-1 0,0 0 0,1 0-234,0 1 1,1 0 0,0 0 0,0-1-1,-1-1 1,0-2-132,-2-1 0,1-1 0,-2 0 0,-1-2 0,-2 1 0,0-2 0,-1 0 1,-1 0-1,1-1 0,-1 0 0,0 0 0,0-1 0,-2 1 0,0 1 0,-1 0-111,0 1 0,-1 1 0,-1 0 0,-1 0 0,-1 2 361,-2 0 1,1 3-1,-1-1-138,-2 2 0,-1 2 0,-1 2 0,1 3 182,-1 2 1,2 1 0,0 2 0,2 1 0,3 1 359,2 2 1,1-1-1,2 3-324,0-1 1,4-1 0,1 1-303,1-3 1,4 0-1,-1-3 1,1-1-211,1-2 1,-2-2 0,2-1 0,-1-1 0,0 0-219,0-1 0,-1-1 1,-1-2-1,-1 0-329,-1 0 1,1-3 0,-1 0 0,0-3 124,-2-1 0,1-1 0,-1-2 0,-1-1 675,-2 0 0,2-5 0,-1-2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5.4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 9449,'4'-1'0,"-1"1"0,-2 4 0,0 3 0,-1 3 0,0 2 0,-1 2 645,0 2 0,0-1 0,0 4 0,0 1 0,1 2 0,0 1 37,0 2 0,0-4-542,0 0 1,0-5-1,1 1-219,0-3 1,0-4-1,2-1 1,-1-2-194,0 0 0,-1-3 0,1-1-191,0-1 1,-1-2-1,2-1 1,-1-2 1,1-1 0,-1-3 0,0-2-1,2-2 0,-1-2 0,0-2 1,0-3 341,1-2 0,-2-1 0,1-2 0,-1 2 1,-1 0 1,1 1-1,1 2 1,1 2 278,0 2 0,1 3 0,-1 3 0,1 1 156,-1 2 1,0 1 0,1 1 0,-1 2 74,1-1 0,-1 1 0,0 0 69,1 0 0,-2 1 0,-1 1-210,0 0 0,0 3 0,-2 2 1,0 1-22,0 1 0,-1 0 0,0 1 0,-1 0 42,0 0 0,-2 0 1,-1-1-1,-1 1 208,1 0-476,-2 0 0,0-1 0,0 0-42,-1-1 1,2-1 0,0 0 0,1-2 215,1-1 0,2 1-923,-1-3 654,2 0 0,-1-1 0,4 0 1,1 0-19,1-2 0,0 2 0,1-3 0,0 1 155,1-1 1,0 2 0,-1 0 0,0 0-6,1 1 1,0 0 0,-1 0-1,-1 1 14,0 0 0,1 2 0,0 1 1,0 0-1,1 1 0,1 2 1,1 1-1,0 2 0,0 1 1,-1 0-1,1 0 0,0 0 1,1-1-1,-1-1 0,-2-1 1,1 0-1,-1-1 0,0-1 1,-1-1-1,1-1-1969,-1-3 0,-1 0 0,1-2 1915,-1-2 0,2-2 0,1-4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8.47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1694 19 7848,'-4'1'0,"0"2"175,1-1 1,1 1 267,-3-2 1,1 1 0,-1 2-1,0-2-244,0 0 1,-1 1 0,-1-1 0,0-2 17,1 1 1,-2-1 0,-2 0 0,0 0 64,0 0 0,-3 0 1,0 0-1,-1 0-21,0 0 0,-3-2 0,-4 0 0,-5-1 29,-5 0 1,1 0 0,-4 0 0,-2 2-154,-2 0 1,-7 0 0,-1-1-1,-2 1-204,-3 1 0,0 1 0,-4 1 0,1 0-60,-3 0 1,4 1 0,-4-1 0,2-1-33,3 1 1,-1-1 0,5 0-1,0 0-124,1-1 0,2-1 0,10 0 0,-1-1 215,0 0 1,3 1 0,1-1 0,6 2 58,5 0 0,1 0 1,5 0-1,1 0-80,2 0 1,1 1-1,3 1-137,1-1-1,2 0 205,4 0 0,0-1-180,1 0 1,-1-2 0,-1-2 0,-1-1 17,-2 1 0,-1 1 0,-2 0 0,1 0 35,-1-1 0,-2 1 0,0 2 0,0 0-74,1-1 0,0 2 0,0-2 0,1 2-762,1 0 0,0 0 985,3 0 0,1 0 0,1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9.2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19 8124,'4'-2'-336,"-1"-1"1,-2 0-301,-1 0 2202,0 2 169,0-3-1030,0 4-234,0-2 0,1 6-260,0 4 1,2 6 13,3 8 0,1 4 44,2 9 1,2 7-312,0 7 0,0 3 50,0 2 0,-3 0 165,0 0 0,0-2-74,-3 1 0,1-4-52,-1 1 0,-2-8-227,0-2 1,-2-6-59,2-1 1,-2-4 232,2-3 0,-1-4 55,1-4 0,-2-3-43,0-3 0,0-3-3530,-1-4 2565,0-2 0,0-2 958,0-6 0,-2-2 0,-1-6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0.3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2031 22 8075,'-2'-2'-1038,"0"-1"981,0 2 0,1 0 233,-2-2 0,2 2 314,-2 0 0,0 0-9,-2-1 0,2 2-113,-1-2 1,1 0-168,-3 1 0,1-1 303,-3 2-126,0 0 56,-7 0 1,2 0-40,-4 0 0,-2 1-164,-5 0 0,1 2-6,-2 1 1,-3 0-57,-6 1 1,-5 0-1,-6 0 1,-1 1 365,-4-1 0,0 2 0,-5-1 1,-2-1-616,-4 0 1,4-2 0,-5 0 0,0 0 0,-1 1 0,0 0 0,0-1 0,-1-1 0,2 0 0,2-1 0,1 2 0,0 0 0,2 1 0,4 1 0,3 1 0,2 1 0,2 1 0,2 0 0,4-1-575,2-1 0,2 2 1,1-2 478,2-1 1,3 0 0,1-1-74,3 1 1,3-2 0,5-1-1,1 0 141,-1 1 1,3-1 0,2 1-1,2-1 154,3 0 1,2-1-35,4 2 1,4-1 0,3 0 0,2 1 285,0-1 1,2 0 0,1 2 0,0-2-136,-1 0 0,-1 1 0,-1-1 0,-1-1-21,-1-1 0,0 2-78,0-1-544,-3 1 446,0-2 0,-2 0 131,-2 2 1,2-2 0,-2 3-1,2 1 1,0-2 46,0 1 1,0 0 0,-1 1 0,0 0 44,0-2 1,-1 3 0,2 3 0,1 1-50,0 1 0,0 3 0,2 2 0,1 2-171,1 3 1,2 5 0,2 2 0,0 2-65,0 3 0,0 1 0,1-2 381,0 1-234,0-1-5,1 3-248,-2-2 1,0 0 0,-3-4 0,-1-3 0,-1-1 0,1 0-279,-1-1 1,1-3-1,-1-3 1,1-2-44,-1-3 1,0 0-1,1-3 1,-1-1 37,1-1 0,-1-2 0,0-1-60,1-1-69,-1-2 195,-1 1-31,1-2 0,-3 0 448,2 0 0,-1 0 0,3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0.8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27 7996,'0'3'185,"0"0"-63,0-2-21,0 3 0,0-4 102,-2 2 1,2-1-1,-2 0 1,1 0 469,0 0 0,0 0-13,0 0 0,1 0-644,1 0 28,0 2 63,3-3 1,-2 4 198,2-3-28,1 1-111,-1 0 0,1-2 55,1 2 1,-1-2-286,3 0 0,-1 0 35,2 0 1,1 0 57,1 0 0,2 0 57,3-2-61,0 0 1,2-3-1,1 1-23,0-1 0,0 3 0,0-1 0,1-1-204,4 0 1,1 1-874,3 0 859,-2 0 0,3-1 0,-4 0 0,0 1 0,2 0-426,1-1-932,-2 2 1009,0 0 0,-5 2-126,-1 0 131,-5 0 169,0 0 390,-8 0 0,4 4 0,-5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1.7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20 7659,'0'-4'496,"0"-1"0,0 3 312,0-1-473,0 0 1,0 1-1,0 2-239,2 2 1,0 5 0,1 3 0,0 1 15,0 1 0,1 1 1,0 0-265,-1 0 0,1 2 0,-1-1 0,0 1-93,-1-2 1,1-1 0,0-2 0,0-1-524,-1-2 0,0 1 262,-1-2 1,0-3 0,1-3 505,0-2 0,-2-6 0,2-1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2.5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7723,'2'-7'173,"0"2"470,2 2 0,1 1-397,-1 2 0,-1 0 0,0 2 0,-1 1-170,-1 0 0,1 4 0,-1 0 0,1 1 1,-1 2-1,1 0 0,0 0 0,1 1 1,0 0-1,0 0 0,0 0 0,0-1-125,0-1 1,-1-1 0,0 0 0,0-2 0,-1-1-22,1-1 1,-1-1-238,2 0 208,-2-2 1,3 0 0,-3-2-42,0-2 0,0-1 1,-1-1-1,0-1 99,0-1 0,0 0 0,0 0 1,0-1-1,0-1 126,0 1 1,-1-3 0,0 1-97,0-2 75,-1 2 1,1-2 0,-1 2 120,1 0 0,1 1 0,0 1 1,0 0-15,0 2 0,0 3 41,0 0 0,0 2 1,2-1-1,1 2-129,1 0 0,0 3 1,-1 2-80,0 2 0,0 0 0,1 2 1,-1 0-43,0 1 0,0 0 0,0 2 1,0 0-1,0 0 29,-1 0 1,2-1 0,-1-4 0,0 0-53,0 0 0,-2-2 0,2 0-53,-2-1 0,1-1-73,0-2 1,0 0 0,3-2 117,-1 0 1,-1-2 0,0-3 0,-1 0-30,0-1 1,-1 1 0,1-3 6,-2 0 1,2-1 0,-1 2 0,0-1 0,0 0 0,-1 0 0,0 0 1,0 0-1,0 1 281,0 1 1,0 0 258,0 3-182,0 0 1,0 2-1,0 2-276,0 2 0,0 3 0,2 0 1,1 3-1,2 2 0,0 0 0,0 0 1,0 0-1,0 1 0,0-2 0,-2-1 1,0-1-1,0 0 0,1-2 1,0 0-1410,-1-1 0,0-1 510,-2-2 1,2 0 906,1-1 0,0 0 0,1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3.0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93 8119,'0'-7'0,"1"1"0,0 2 0,1-1 0,0 0 0,0 0 0,-1-1 0,1 1 0,-1 0 0,0 0 0,0-1 0,-2 0 337,0 1 1,0 0 0,-2 1-178,-1-1 1,2 2-1,-1 1-22,-1 0 0,0 1 0,0 1 1,0 0-1,0 2 19,1 0 0,-1 3 1,2 1-1,0 1-138,0-1 1,1 4-1,1-1 1,0 0 0,0-1-1,2-1 1,1 0-1,0-1 1,1 1 0,-1-2-1,0-1 1,1-2 0,0 0-1,1-1-343,-1-1 1,1 0 168,-1 0 0,-1-2 0,-1-1 0,1 0 0,-1-2-74,0 1 0,-1-2 176,-1 0 1,0 0-1,0 1 215,0-1 170,0 1 1,0 5 0,1 5 0,0 3-11,2 2 0,1 4 1,1 0-178,-1 1 0,2 0 0,0 2 0,1 0 103,-1 0 0,0 0 0,-2 1 0,-1-2-436,0-2 0,-2-4 1,0-1-1,-2-2 0,-2 0 1,-3-3-1,-3-2 1,-3-4-1,-1-3 0,-3-4 1,1-3-1,-3-3 188,0-4 0,0 2 0,-2-5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7.9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1 134 7717,'4'3'651,"3"-1"1,-4 3-1,1-1-171,0 1 1,0-3-1,-3 2 1,3-2-206,1 1 1,-2 3 0,1-2-205,0 0 0,2-1 1,-3 2-1,2 1 1,1 0-6,2-1 0,0 1 0,1 1 0,2 0-61,0-2 1,3-2 0,-2 2-520,1-2 1,0 0-1,2-3 1,-2 0-1,2-1 200,1-2 1,-2-1 0,-1-5 336,-1 1 0,2 0 1,-4-2-1,-1-1 310,-3-3-250,-4-1 1,2-5 0,-5 0 84,-2-2 0,-3 4 0,-4-2 0,-2 4 0,-2 2 337,-4 3 1,2 4 0,-4 2 0,3 2-217,0 1 0,0 5 1,1 2-1,-1 3 0,1 1 257,2 2 0,-1 3 0,4 6-378,1 2 0,2 3 0,2 3 0,3 2-61,2 3 1,3-1 0,3 0-1,4-3-95,3-3 0,-1-1 0,3-5 0,1-1 0,1-3-586,1-2 1,-1 1-1,2-4 400,1-1 0,-3-3 1,2-3-1,-2 0 1,-2-3-3343,-1-3 3516,2-6 0,-2-5 0,4-4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5.0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45 120 8118,'2'0'885,"0"0"-705,-4 0 1,0 0-166,-3 0 0,1 0 1,-1 0 146,1 0-46,0 0 0,1 0 340,0 0-358,2 0 0,-2 0 0,2 1 0,0 0-145,0 2 0,-1 0 65,0 0 1,-1 0 0,2 1 70,0 0 0,1 1 1,0 0-1,0 0 1,0 1 206,0 1 0,0 0 0,0 1-142,1-1 1,1-1-1,2 0 1,-1 0-69,0 0 1,1 0-1,1-2 1,-1 1 0,0-1-76,1 0 1,-1-1-1,1 0-39,-1-1 1,0 1 0,1-2 0,-1 0 0,1 0-1,-1-2 1,0-1 0,0-2 0,-1-1 0,-1 0-1,-2-2 1,0-1-141,0 0 0,0-1 137,0-2 1,0 2 0,0-3 0,-1 1-45,-1 0 1,-1 0 0,0 0 0,1 1-7,-1 2 0,0-1 0,0 4 0,0 0 5,1 2 0,1 2 56,1-2 0,0 2 89,0 1 1,0 2 0,0 3 0,0-1 0,0 2 186,0 2 0,1 0 0,1 0 0,0 0-128,0-1 0,2 0 0,-2 1-157,1-2 0,0-2 0,0 1-129,1-1 0,1 0 0,-1-1 0,1-1 0,-1-2 10,0 0 1,2-2 0,0-1-87,0-1 0,-2-2 0,1-1 0,-1-2 132,-1 0 1,0 1-1,-1-2 1,-1 0 0,-1 0 301,0 0 1,0 1 0,0-1 0,-2-1-135,-1 0 0,-1 1 0,0 0-7,1 0 0,0 4 1,1 0 65,0 1-289,-1 2 0,0 0 210,0 3 0,2 2 0,-1 4 0,2 1-30,0 1 1,0 3 0,0 1 0,2 3 42,1 3 0,1 2 1,0 4-1,2 2 1,1 1-11,0 1 1,1 1 0,-1 0 0,0 1-22,-1 1 0,-1-2 0,-1-1 0,-1-1-62,-2-2 1,1 0-1,0-2 1,-1-1 42,-1-3 0,0-3 0,-2-1 0,-1-3-50,-3-2 0,1-3 0,-2-3 0,-1-2-30,-1-1 1,1-5-1,-1-2 1,0-3-24,0-3 1,1-1 0,0-6-1,3-1 226,2-2 1,1-4-1,2-2 208,0-6 1,2 1 0,2-1 0,2 4 0,1 4-147,1 2 1,0 8 0,1 3 0,-1 3-350,-1 3 1,1 2-1,-2 4 1,0 0-1570,-1 1 1,-1 1-16,0 0 1739,-1 0 0,-3 3 0,-3-2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8.23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84 36 8664,'-1'-3'0,"-1"0"273,-1 1 1,2-1 0,-2 1-1,0 0 1,0-1-169,0 0 0,2 0 0,-2 1 0,1 0 1,-1 0-1,0 0 0,-1 0-95,0 1 1,1 0 0,0 2-1,-1 0 1,1 2 11,0 1 0,-1-1 0,3 0 0,-1 0 13,0 1 1,-1 2 0,1 0 9,-1-1 1,2 2-1,-2 0 1,1 0-1,1 2-35,-1 0 0,1-1 0,0 1 0,0 0-41,1-1 1,0-1 0,0 2 0,0-1-40,0-1 1,1-2 0,0 1 0,2-1-112,-1-1 0,2 1 0,-1-1 0,1-1-73,1 0 0,-1-2 151,0 1 0,1-2 1,-1 0-1,1 0 0,-1-2-91,0-1 0,-1-1 1,0-1-1,-1 0 39,-1-1 1,0-1-1,0 0 1,0 1-39,0-2 1,0-1-1,-1 1 1,0-1-179,0 0 1,0 2 207,0-1 0,1 4 163,1 0 0,1 2 0,-1 2 0,3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8.6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0 7361,'2'1'267,"0"0"0,-2 0 1,0 3-1,-2 0 1,0 2-1,-1 1 0,1 1 1,1 2-240,-1 4 1,1-1-1,1 4 1,0 0 58,2 1 0,-1 1 1,3-1-1,1-1-99,0-3 1,0 0 0,-1-2 0,1-1 0,-1-2-184,1-3 0,-2 0-725,-1-1 920,-1-3 0,3-4 0,-1-3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9.1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0 8917,'-2'1'89,"0"0"1,2 2-1,0 1 1,1 0-47,1 1 0,1 1 0,-1 0 1,0 1-65,0 1 1,1 0-1,-1 1 1,-1 0-104,1 0 1,1 1 0,-1 0-1,0-2-162,0 0 1,0-2 0,-1 0 0,1-2-848,-1 1 705,1-3 428,1 0 0,-1-6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9.6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0 141 7985,'0'3'-167,"1"0"219,0 1 1,1-2-1,2 0-61,-1 0 1,-2 1-29,2-1 1,-1-1-1,0-1 1,2 0 6,0 0 1,0 0 0,1 0 0,-1-2-22,0-1 1,0-2 0,0-1 0,-1-1 129,0 1 1,-1-2 0,0 1 0,0-1 28,-1 1 1,1-2 0,-3 1 0,0-1-39,0-1 0,-3-1 0,1 3 0,-1-1 32,0 0 1,-1 2 0,1 1 85,0-1-47,-1 3 1,1-1-9,-1 4 0,2 4 1,0 2-74,1 3 1,0 3 0,1 4-1,0 1-110,0 3 0,1 1 0,0 4 0,1 1 0,0-1-53,0-1 1,2 0 0,-1-1 0,0-2 24,2-1 0,-2-1 0,1-1 0,-1 0 61,1 0 1,-2-3 0,2-2 0,-1-2-162,-1-2 1,0-2 54,0-2 0,-1-1-85,0-2 0,-2-4 0,-2-1 25,1-1 1,0-2-1,1 0 1,1-2-1,1-1 3,0 0 0,0 0 0,0 1 0,0 0 180,0 0 0,0 0 0,0 1 0,0 1-18,0 1 0,0 1 0,1 0 0,1 0 18,1 1 0,0-2 0,1 2 0,0-3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0.31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1 206 7692,'3'-4'31,"0"1"188,-2 1 1,3 0-153,-1-1 0,-1 1 0,1-1 0,0 1 0,0 0 0,0-1 0,0 1 0,0-2 1,0 1 39,0-2 0,1 1 1,-1-1-118,0-1 1,-1 1-1,2-2 1,-2 0-19,0 0 0,0 0 0,-2-3 0,0 1 1,0-2 1,0 1 0,0 1 0,0 0 42,0 1 0,-2-3 1,-1 1-1,0 2 1,1 0-1,-1 2 1,1 2-1,0 1 1,0 2-1,0 1 1,1 3-1,1 4 1,0 4-1,0 1 217,0 3 0,0 1 0,0 3-268,0 2 0,0 0 1,0 1-1,0 0 30,0 0 1,0-3-1,0 3 1,1 0-77,1-1 1,0-1 0,-2 0 0,2-3 74,-1-1 0,0 1 0,0-4 0,0-2-27,0-3 0,0-2-110,-1-1 1,-2-3 0,-1-1-71,-1-2 1,1-1 0,1-3 0,0 0 77,1 0 1,0-2-1,1-2 1,0 0 76,0 0-19,0-2 0,2 2 47,-1-1 1,1 1-1,-1 0 1,1 2-46,0 1 1,0 3 0,1 0-22,0 1 1,0 1-57,0 1 0,-2 0-118,2 0 270,-2 0 0,1 0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0.7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9 9078,'2'-2'0,"0"0"0,-1 2 0,-1-2 0,-5-1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1.5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 44 8476,'4'0'0,"-2"-2"317,0-1 0,-2 1 1,0-1-1,0 0 0,-2-1 1,0 0-1,-2 0-100,1 1 0,-1 1 1,1-3-1,-1 1 1,0 1-1,0 2-104,-1 0 0,1 2 1,1 1-1,0 2 1,0 3-1,0 1 1,2 1-1,0 0-103,1 0 0,0 0 0,0-1 0,0 1-116,0 0 0,2-1 1,1 0-1,1-1 55,1-1 1,1 1-1,0-2 1,1 0 31,1-1-827,-2-3 0,2 1 373,-2-2 0,1 0 1,-1-2-1,-1-1 1,0-1 472,0-2 0,-1-1 0,1-2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2.4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39 8042,'4'-2'0,"-1"-2"0,0 3 120,0-2 1,0 2 1014,0 0-1010,-2 0 1,1 1 146,0 0-45,-2 2-256,2 1 1,-2 1 268,0 2 1,1 0-69,1 1 1,-1 0 172,-1 2-181,0-2-41,2 1 0,-1-2-90,0 1 1,0-1-17,-1-1 1,1 0-69,1 0 0,-1-1-505,-1 1 297,0-3-741,0 0-267,0-2 1117,2-4 1,-1 1 37,0-5 0,0 3 268,-1-1-134,0-1 189,0 2 1,0-3-110,0 1 0,0 0 0,0-1 1,0 1-1,0 0 369,0-1-271,0 3 1,1-3 57,1 2 0,-1 2-8,-1 1-237,2 2 0,-1-1-40,2 2 1,0 2 0,1 1-187,1 1 0,-1 0 190,0 1 1,1-3-17,-1 1 0,0 0 0,0 1 0,1 0 14,-1-1 1,1-2-58,0 2 1,-2-2-123,0 0 0,0 0-150,1-1 0,0-1 19,-1 0 47,-1 1 121,0-2-63,-2 0 129,2-1-77,-2 1 60,0 0-21,0 2 424,2 0-137,-1 0 138,1 0-246,0 0 1,-1 0-74,1 0 0,0 0 33,1 0 0,-2-2 8,2-1 1,0-1 0,0 0 0,-1-1 2,0 1 0,-2-1 184,2 1 1,-2-1 464,0 1-539,-2 2 0,0 0 156,-3 4 1,1 0 18,-1 2-204,1 1 6,-2 1 0,1-1-104,-1 1 0,1-1 117,1 1 1,0-1 0,1 1-159,1-1 1,2-1-16,0 1 1,0-1-30,0 1 0,2 1 171,1-1-137,1 1 0,2-1 23,1-1 0,2 0-133,-1 1 1,1-1 24,0-1-80,0-1-16,-2 0 191,1-2-373,-3 2 1,1-2 139,-1 0 1,-2 0-422,0-2 1,-2 0 700,0-3 0,-2-1 0,-2-1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2.9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8169,'3'2'1016,"0"0"-683,-2 0 1,3 1-11,-1 1 0,-1-1 199,-1 0-394,2-2 0,-2 1-182,1 0 0,0-2 0,1 2 0,0-2-124,1 0 1,1-2-418,-1-1 1,0 1 629,1-1 1,-1 0-169,1-1 0,-1-1 95,0 1 0,0 0-26,-1-1 0,1 1 22,-3-1 1,1 1-24,-2-1 22,0 3 0,-2 0 181,-1 0 1,-3 2-99,1-2 0,-3 2 194,0 0-141,0 2 1,1 0-1,0 2 1,0 1 3,0-1 0,3 1 94,0 1 1,2-1-3,1 3 1,1-2 40,1 1 0,2-1-258,3 1 1,0-1-1,1 0 162,1-2-382,-2 1 1,2-1-1,-2 0-24,1-1 0,-1 1-156,-1-3 0,0 2 9,0-2 0,-1 1 179,1-2 1,-3 0-1,1-1 240,-1 0 0,1-2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2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0 6165,'6'0'1526,"-1"0"0,-3 1 1,0 1-1192,-4 1 1,0 4 0,-3-1 0,-1 3-116,1 2 0,-1 5 0,2 0 0,1 3-26,-1 3 0,1 0 0,3 3 1,0 1-1,0 1-17,0 1 1,1 0 0,2-2-1,1 1-57,1 0 1,5 1-1,-1-4 1,1-1-1,1-4-80,0-1 1,1-3-1,-2 0-340,1-1 1,2-4 0,-3 3 54,1-1 0,1-3 0,-2 3 1,2-1-1,1 0 11,2-1 1,0-1 0,0-3 0,-1-1 52,0-1 1,-1-2 0,0-2 0,0-1 0,-2-1 8,1-4 1,-3-2-1,2-2 1,-2-3 42,0 0 0,-2 0 0,0-3 72,-2 2 1,-2-2 0,2 2 0,-2-3 59,-1-2 0,-1-1 0,-1-4 0,0 2-142,0-1 191,0-1 0,-1 2-54,-2-1 1,2 6 0,-5 0 0,0 5 0,-2 3 169,0 0 1,-1 2 0,1 1 222,0 3 0,-1 3 0,1 3-324,0 3 0,-1 5 1,2 3 100,1 2 1,-1 3 0,2 2 0,0 0 0,0 1 0,1 0 0,2 1 0,2-1 0,0-1 361,0-1 1,3-3-549,3 0 0,1-3 1,3 0-49,1 1 1,1-2 0,3 0 0,-2-1-1,2-1-316,1 1 0,-1-5 0,1 1 0,0-2 0,0-1-640,-1-2 0,-2-2 0,2-2 787,-1-2 0,-4-2 1,2-3-123,0 0 1,-3-3 356,3-1 0,1-6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3.5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8090,'2'4'74,"2"1"164,-3 1 0,3 1 15,-1 4 0,-1 1 48,1 3 1,0 0-340,0 0 0,-1-1 102,-1 0 0,0-1-104,0-2 0,0-2 1,-1-1-1,1-1 0,1-2 1,-1 0-3092,-1-1 3131,2-1 0,1-1 0,1-2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3.7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23 5 8115,'0'-3'2398,"0"1"-1949,0 2 1,-2 1-303,1 0 0,-3 0 0,2 2 0,-1 1-110,0 2 0,2-1 1,-1 1-1,1 0 0,-1 0 1,1-1-1,1 0-1357,0-1 1023,0 3 103,0-2 1,0 0-69,0-3 332,0-1-74,0 1 585,0-2-339,2 0-148,0 0 0,2 0 0,1 1-76,-1 0 0,0 1 50,0 1 0,0 1-167,1-1 1,0 1 111,0 0 1,-1 1 0,1-1 42,-1 1 1,0-2-185,1 0 0,-2-2-707,0 0 8,0-1 0,0 0 85,0-1 742,-1-2 0,0-1 0,1-1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05.92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487 1 8520,'3'2'87,"1"-1"0,-2 2 0,1 0 0,0 0 0,-1 1 0,1 1 0,0 0 1,0 1-186,-1-1 1,0 0-1,2 1 1,-1-1 0,1 0-1,-1 1 1,0-1-150,0 0 1,-1 0 208,1-1 10,-2-2 1,1-2 0,-4 0-7,-1 0 0,-2-2 0,0-2 0,0-1-37,1 0 1,-2 0 0,1-1 0,-1 0 75,0-1 1,2 1-1,1-1 1,-2 1 81,1 1 0,0 0 0,0-1 355,0 1-245,2 2 0,0 1 1,4 5-1,2 1-83,0 3 0,2 2 1,-1 0-75,0 1 1,1 1 0,1 0 0,0-1-57,-1 1 0,0-1 0,0 0 0,-1-2-17,0 0 0,0-1 0,-1-2-723,-2 1 150,-2-3 472,0-1 0,-2-2 0,-2-1 1,-1 0 70,0-3 0,-1-1 0,0-2 1,-2 0 59,2 1 0,-2-2 1,1 1-1,1 0 58,0 1 1,0 1 0,2-1 0,-1 1 0,2 0 391,-1 2-320,1-2-36,-2 2 1,5 1 0,-1 2-60,2 3 1,1 2 0,2 2 0,0 0 0,0 0 18,1 1 0,0-1 1,1 3 37,-1-1 0,0-2 0,1 1 0,-1 0-27,0-2 0,0 2 0,-1-1 0,-1-2-146,0-1 1,-2-2-71,-1 2 1,0-3-1,-2 0 1,-2-2-480,0-3 589,-4-1 0,1-1 24,-1-1 1,-1 1 0,-2-3 0,0 0 65,1 1 1,-2-2 0,0 1-1,0 0 1,2 1 13,0 0 0,3 1 0,-1 2 0,1-1 1,1 2 202,2 0 0,2 2 0,-1 1-133,1-1 1,0 2-1,3 1-94,1 4 1,1 1-1,3 3 1,0-1 0,2 2 14,3 1 1,-3-2-1,4 4-100,0-2 107,-5 0 0,5 1 0,-3 1 0,1-1 116,-1-1 0,-2-1-152,-1-1 1,-2 0 0,1-2 0,-2-2-279,-1-1 1,-1-2-1,-3-2 1,-3-2 137,-2-4 1,-2-1 0,0-1-1,-2-2-152,-1-1 0,1 2 0,-3-1 390,1-1 1,2 2-1,-1-1 1,1 2 20,2 0 1,1 2 0,3 2-1,0 1 40,-1 0 1,3 1-76,-1 0 0,3 2 1,-1 0-1,2 3 25,2 2-141,1 0 1,2 3 0,1 1 0,1 1 13,0 1 0,2-1 0,0 1 0,1 0 349,-1 0-312,1 2 5,-2 0 1,1 2 0,-1-2 0,0 0 155,-1-3 1,-1-1-190,-1-2 0,-2-3 21,-1 1-206,-2-3 0,0 0 0,-2-2 0,-2 0 0,-1 0 0,-2 0 0,0-2 106,-2-1 1,0-4-1,-1-1 1,-1 0 198,0-2 0,1 2 0,0 0 0,0-1-3,1 1 0,1 2 1,-2-2-1,2 3-102,0 2 1,1-2-1,2 4-345,-1-1 291,1 2 0,2 0 1,1 3-1,2 2 0,0 2 84,2 1 0,1 2 1,2 1-15,1 2 0,1 1 1,1-1-1,-1-1 71,1-1 1,0 0-1,-2-1 1,1 0 24,0-1 1,-2-1 0,-1-3-1066,-2 1 696,-2-1 0,-2-2 0,-2-2 1,-1-2-1,-2-3 19,0 0 0,-2-2 1,0-1-1,-1 0 148,-1 1 1,1-2-1,0 0 1,2 0 9,-2 1 1,2 1 0,-1 3 0,1 0 1106,0 0-878,1 2 0,0-1 1,1 2 44,1 0 1,-1 0 0,1 0-173,0 0 0,2 2 0,0 2 1,2 0-53,-1 2 0,0-1 0,3 1 0,0-1-74,1 3 1,2-1 73,-1 2 1,2 1 0,0-3 0,0 0 0,-1 0-6,0 0 1,-2 0 0,1-1-46,-1-1 0,0-1-28,-2-1 0,-3-2 1,0 1-1,-2-1-220,-3-1 0,1-3 1,-3 0-1,1 0 1,0 0 71,-1 1 0,1-3 0,0 2 0,1-1-16,0 0 1,1 0 222,0 2 1,1-1-1,1 1 1,-1 1-1,1 0 416,0 1 0,-1 0 310,1 0-534,0 0 0,2 2 0,1 2-62,1 1 0,1 0 0,1 0 0,0 1 0,2-1 0,0 0 0,-2 1 1,2-1-21,0 1 0,0-1 0,-1 0 1,0 1-301,0-1 0,-2 0 0,0-2-114,-3-1 0,-2-1 0,0-2 0,0 0 66,-1-1 1,0-2 0,0 1-1,-1 0-46,0 1 1,1 2 0,1 0 173,0 0 1,-1 0 130,1 0 0,0 2 0,-1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16.710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306 15 13682,'5'0'-1367,"-1"0"985,-1 0-12,-2 0 272,2 0 571,-3 0-169,2 0-273,-1 0-64,1 0 286,0 0 0,0 3 315,1 0 0,1 0 50,1 1 0,-1-1-40,-1 0 1,1 2-135,1-1 0,-1-2 138,-1 0-8,-2 1 203,2-2-700,-3 1 0,-1-3-204,-1 0 0,-2-1-182,-3-4 0,-3 2 30,1-3 1,1 1-5,-1 1 1,2-1 201,-2 1 86,2 2-487,2-2 104,0 5 0,7-2 468,0 4 0,2 1 144,1 2 1,1 1 287,-1 1-45,0-1-390,3 2 0,-2-1 59,1 0 1,-1 1-101,-1-1 0,0-1 181,-1 1 1,0-3-112,-2 0 0,0-2-291,-2 1-74,0-2 0,-3 2 109,0-3 1,-1-3-1,-1 0 1,-1 0-63,0-1 1,0 1 108,1-3 1,0 1 84,-1 0-111,1-1-27,0 3-156,-1-1 647,1 3-455,2-1-15,1 2 0,2 2 1,0 1-1,0 2 225,2 1 1,-1-3 0,2 1 0,0 0-112,0 1 0,-1 0-32,1 0 0,-1 1-357,2-1 522,-3 0-695,1 1 521,-2-1 0,0-2 0,-2-1-4,-2-2 0,0 0-185,-2 0 0,0-2 77,-1-2 1,0 0 175,-2-2 0,-1 1-53,1 0 1,0-1-1,1 1 1,0 0-29,2-1 0,0 2-75,0 0 197,1-1 396,0 5-348,2-3-94,0 3 1,3 3 0,0 0 0,0 2 0,1 0 61,1 1-56,-2 1 0,4-1 71,-2 1 0,2-1-43,-2 0 0,1-1 62,-1 0 0,0 1-353,-2-1 299,0-2 22,0 2 0,-3-5-160,0 2-206,0-1 228,-1-4 1,0 2 92,-3-5 1,0 2-42,-1-3 1,0-1 14,-1 1 1,1-1-1,-3 2 1,0-1-1,1 2-100,1 1 0,0 1 1,2-1 107,0 3 106,3 0 0,2 3 1,3 2-1,0 2 1,3 2-1,1-1 166,2 0 0,-1-1 1,2 1-1,-3-1 157,1 0-330,-1-1 0,-1 0 180,-1-2-20,-2 2-618,2-4 78,-3 1 108,-3-2 0,1 0-46,-4 0 0,1-2 137,-1 1 0,1-4 46,0 2 1,-2 0-75,0-1 1,-1 3 66,3-1 0,1 0 13,1 0 0,-1 0 18,-1 2 1,1 0 22,1 0 0,1 0 1,-2 0-1,0 0-426,0 0 147,-2 0 0,1 1 63,2 1 0,-2 0-275,2 2 1,0 0 432,-1-2 0,-2 2 1,-2-1-1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0.015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46 1 8307,'-4'0'2523,"2"0"-2176,2 0 0,0 2 1303,2 0 0,-1 1 1,2-1-1161,0 2 0,-2 0 0,1 0 386,-1 2 1,-1-1-394,0 2 1,0-1-1,2 1-117,0 0 1,0-3 0,-2 0 360,0 1 1,1 1 0,0 1-1,2-1 178,-2 1 0,0-3 1,-1 0-303,0 2 1,0-1-1,0 2 1,0-1-525,0 1 1,0 2 0,0-1 0,0 0 131,0 0 0,0-2 1,0 1-562,0-1 0,0 1 92,0-1 1,0 1 313,0-1 1,0 1 0,0 0-65,0-1 1,0-2 0,0 1 158,0 0 1,0 1-1,0 0 49,0 1 1,0-1 0,0 1-150,0-1 0,0 1-114,0 0 0,0-3 43,0 0 1,0-2-1,0 3 45,0 0 0,0-2 0,0 2 29,0 0 1,0 1 0,0 0 0,0 1-4,0-1 1,0 1 0,0-1-45,0 1 0,0 0 0,0-1-5,0 1 1,0-1-11,0 1 1,0-1 0,-1 0-147,-1-2 0,1 2 0,-1-1-22,1 0 1,-1 2 0,0-1-154,0 1 253,2-3 1,0 1-1,0 0 167,0 1 0,0 0 1,0 1-1,0-1-52,0 1 1,0-3 0,0 0-1,0 2 1,0-1 0,-1 2-1,-1-1 1,0 1 0,1 0-1,0-1 1,1 1-4,0-1 0,-2-1-287,0-1 1,0 0-1,2 3 355,0-1 1,0-1 0,-1-2 0,-1 1-136,0 0 1,0-2 0,2 2 0,0 1 328,0 1 0,0-2-247,0 1 1,0-1 0,0 3 0,0-1-26,0 1 0,0-1 0,0 1 0,-1-1-9,-1 1 1,1-1-1,-1 1-14,1 0 0,1-1 1,0 1-1,0-1 402,0 1 0,0-1-385,0 1 1,0-1-1,0 1 1,0-1 121,0 1 1,0-1 0,0 1-143,0 0 0,0-1 0,0 1 0,0-1 0,0-1 0,0-1 0,0 1 0,0 1 0,0 0 0,0 1 0,0-1 0,0 1 0,0-1 0,0 1 0,0 0 0,-2-1 0,0 1 0,0-1 0,2 1 0,0-1 0,-2-1 0,0-1-28,0 1 1,1 1-1,1 0 1,0 1-38,0-1 0,0-1 1,0-1-1,0 1-142,0 1 1,-2-2-1,0 1-83,1 0 1,0 1-1,1 0 171,0 1 0,0-1 0,0 1 23,0-1 1,0 1 0,0 0 145,0-1 0,0 1 1,0-1-64,0 1 0,0-3 0,0 0 57,0 1 1,0 1 0,0 1-92,0-1 1,0 1-1,0-1 95,0 1 0,0 0 0,0-1 89,0 1 1,0-3-1,0 0-202,0 1 1,-2 1 0,0 1-68,0-1 0,1-1 0,1-1 112,0 1 0,0 1 1,0 0-1,0 1 7,0 0 1,0-1 0,0 1-1,0-1-6,0 1 1,0-1-1,0 1 1,0-1 1,0 1 0,1-1 1,1 1-121,0-1 1,0 1 0,-2 0 111,0-1 1,0-2 0,0 1 156,0 0 1,0 1-1,0 0 1,0 1 0,0-1-51,0 1 0,0-1 0,0 1-90,0 0 1,2-1 0,0 1-171,0-1 0,-2 1 156,0-1 0,0 1 0,0-1 133,0 1 0,0-1 0,0 1-103,0-1 1,0 1 0,0 0 24,0-1 1,0-2-1,0 1-25,0 0 0,0-1 0,0 0 0,0 1 22,0 1 0,0 0 0,0 1 0,1-1 0,1 1-36,0-1 0,0 1 1,-2 0-1,0-1 221,0 1 1,0 1-1,0 1-216,0-1 0,0-1 0,0 0 0,0-1-60,0 1 1,1-1 0,0-1 0,1-1-34,0 1 0,-2 1 0,0 1 0,0-1 106,0 1 1,0-1-1,0 1 1,0-1 7,0 1 0,1-1 0,1 1 0,0 0-123,-1-1 0,0-2 0,-1 1 138,0 0 1,0 1-1,0 0 1,0 1-36,0-1 1,0 1-1,0-1-80,0 1 0,0-1 0,0 1 102,0 0 1,0-1 0,0 1 66,0-1 0,0 1 0,0-1-85,0 1 0,0-1 1,0 1 14,0-1 1,1 1 0,0-1-59,1 1 0,1 0 0,-3-1-14,0 1 1,0-1-1,0 1 31,0-1 0,0 1 0,0-1-84,2 1 0,-1-1 0,1 1 13,-1-1 1,-1 1 0,0 0 64,0-1 1,0-2 0,0 1-46,0 0 1,0 1 6,0 0 1,0 1 162,0-1 1,0 1 0,0-1-127,0 1 1,0-3 0,0 1 30,0 0 1,0 1 0,0 0 63,0 1 0,0-3 0,0 0 1,0 1-13,0 1 1,0-1 0,0-1 0,0 1-51,0 1 0,0-2 1,0 1-1,0 0-3,0 1 1,0 0-1,0 1-4,0-1 1,0 1 0,0-1-1,0 1 1,0-1 0,0 1-8,0-1 1,0 1 0,0-1-3,0 1 1,0-3-1,0 1 1,0 0-11,0 1 0,0 0 0,0 1 5,0-1 1,0-1 0,0-1 0,0 1-6,0 1 0,0 0 0,0 1 6,0-1 1,0 1 0,0 0 6,0-1 1,0-2 0,0 1-1,0 0 2,0 1 1,0-2-1,0 0 1,1 2-197,1-1 0,-1 2 151,1-1 1,-1 1-1,-1-1 1,0 1 60,0 0 1,0-3-1,0 0-10,0 1 1,0 1-1,0 1-37,0-1 1,0 1 0,2-1 0,0 1-21,-1-1 1,0 1-1,-1 0 1,0-1 56,0 1 1,0-1 9,0 1 0,0-3 0,0 0 1,0 1-1,0 1 167,0 1-140,0-1 0,0 1 0,0-1 0,0 1-72,0 0 1,0-1-1,0 1-25,0-1 0,0-1 0,0-1 1,0 1 60,0 1 0,0-2 20,0 0 1,0-1 0,0 1 0,0 1-55,0 1 0,0-2 0,0 1 46,0 0 0,0 1 0,0 0 47,0 1 0,-2-1 0,0 1-6,0-1 1,2 1 0,0-1 0,0 1-55,0-1 1,0 1-2,0-1 0,0 1 0,0 0 0,0-1-15,0 1 2,0-1 17,0 1 0,0-1 1,0 1-1,0-1 1,0 1 6,0-1 1,0 1 0,0 0-76,0-1 1,0 1 0,0-1-73,0 1 1,0-1 130,0 1 1,0-1-1,0 1-11,0-1 1,0 1 7,0-1 0,0 1 57,0 0 1,0-1-26,0 1 0,0-1 4,0 1 0,0-1 0,0 1 0,0-1-56,0 1 0,0-3 0,0 1-7,0 0 0,0-2 15,0 2 1,0-1 13,0 3 1,0-1 0,0 1 7,0-1 0,0-1 1,0-1 9,0 1 1,0 1 0,0 0 0,0 1 0,0-1 37,0 1 106,-3-3 1,2 1 16,-1 0 0,1 1-165,1 0 1,0 1 0,0-1-55,0 1 0,0-3 1,-1 0 116,-1 2 0,1-1 0,-1 2 38,2-1 1,0-1-130,0-1 0,0-2 0,0 3-21,0 0 1,0-2-104,0 2 0,0-3 0,0 2-87,0 1 0,0-1 205,0 0 0,0 1 0,-1 1 170,-1-2-107,1 2 1,-2-3-46,3 4 0,0-3-117,0 1 118,0-1 0,-1 3 0,0-1 0,-1 1 106,0-1 0,1-1 0,1-1-98,0 1 1,0 1-1,0 0-61,0 1 1,0-3-1,0 1-210,0 0 0,0-2-956,0 2 113,0-4 172,0 2 806,0-3-2979,0 0 3203,0-3 1,3-3-1,1-5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3.694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53 20 13728,'-7'0'-267,"1"0"1,0-1 0,1 0 0,0-1 252,0 0 1,2 2-1,-1-1 242,1-1-312,1 1 1,1-2-337,-1 3 725,1 0 0,-1-1 287,2-1-1069,0 1 94,0-2 1,0 3 413,2 0 1,2 0 0,3 0-1,-1 0 1,1 0 247,-1 0 1,1 0-147,-1 0 1,1 0-1,-1 0 130,1 0 1,-1 0 0,1 0-1,0 0-208,-1 0 0,1 0 1,-1 0-1,1 0-20,-1 0 1,1 0 0,-1 0-1,1 0 194,-1 0 0,1 0 1,-1 0-1,1 0 14,0 0 0,1 0 0,1 0 0,-1 0-210,-1 0 1,0 0-1,-1 0-51,1 0 0,-1 0-45,1 0 79,-1 0 0,-1 0 0,-1 0-45,1 0 0,1 3 1,1-1-1,-1-1 15,1 0 0,-3-1 1,0 0-1,2 0 10,-1 0 1,2 0-1,-1 1 1,-1 0-49,-1 1 1,1 1 0,1-3-1,1 0 46,-1 0 1,1 0 0,-1 0 0,1 0 8,-1 0 0,1 0 1,-1 0-1,1 0 26,-1 0 0,1 0 0,0 0 0,0 0-9,2 0 1,-2 0-1,1 0 1,0 0 18,-2 0 1,3 0 0,0 0-1,-1 0-11,-1 0 1,0 0 0,-1 0-18,1 0 0,-1 0 0,1 0 35,-1 0 0,-1 0 1,-1 0-1,1 0-39,1 0 0,0 0 0,2 2-36,0 0 0,0 0 0,0-2 1,0 0 23,-2 0 1,1 0-1,-1 0 1,1 0-7,-1 0 0,1 0 0,-1 0 0,1 0 33,-1 0 0,1 0 1,0 0-1,1 0-34,1 0 0,0 2 0,-3 0 1,1 0 27,-1-1 1,2-1 0,0 0 0,0 0 5,0 0 0,0 0 0,-2 0 0,1 0-2,-1 0 1,3 0 0,0 0 26,-1 0 0,-1 0 0,-1 0 103,1 0 1,-3 0 0,1 0-79,0 0 1,1 0 0,0 0 0,1 0-60,-1 0 0,1 0 1,-1 0-1,1 2-145,-1 0 1,2 0 0,0-1 67,0 1 0,2-1 0,-2 1 1,1-1-1,1 1-8,-1 0 0,1 0 0,-2-2 0,0 0-9,0 0 1,0 0 0,-2 0-1,1 0 37,-1 0 1,1 0 0,-1 0-6,1 0 1,-1 0-1,1 0 1,-1 0 21,1 0 1,2 0-1,-1 0 1,0 0 38,0 0 1,0 0-1,1 0 1,0 0 4,0 0 1,-1 0 0,1 0-1,0 0-61,-1 0 1,1 0 0,-2 0-1,-1 0 8,1 0 0,-1 0 0,1 0 11,-1 0 1,1 0 0,-1 0-1,1 0 1,0 0 11,2 0 0,-2 0 0,2 0 0,-2 0 50,0 0 0,-1 0 0,1 0 0,-1 0-6,1 0 0,-1 0 0,1 0 1,0-2-93,2 0 0,-2 0 1,2 2-1,-2 0 43,0 0 0,-1-2 0,1-1 1,-1 2-4,1 0 1,2 1-1,-1-1 1,0 0-8,0-1 1,0 0 0,2 2 0,-1 0 25,1 0 0,-2 0 0,-1 0 0,0 0 2,2 0 0,-2 0 0,2 0 1,-1 0-1,1 0-3,2 0 0,0 0 36,0 0 1,1 0 0,-1 0 0,1 0-1,0 0 13,-1 0 0,-4 0 0,2 0 1,-2 0-8,0 0 0,0 0 0,-1 0-9,1 0 0,-3 0-7,0 0 0,1 0 0,1 0-72,1 0 51,-1 0 1,1 0 7,-1 0 1,1 0 0,0 0 0,-1 0 278,1 0 1,-1 0-386,1 0 0,-3 0 0,0 0 1,2 0 107,2 0 1,2 0-1,3 0 1,1 0-530,-1 0 452,-3 0 1,2 0 49,-1 0 1,1 0 0,1 0 0,-2 0 0,0 0 14,1 0 0,-3 0 0,1 0 1,-1 0 9,-1 0 0,2 0 0,-2 0 0,0 0-3,0 0 0,0 0 1,-2 0-1,1 0 0,-1 0-18,1 0 1,-1 0 6,1 0 0,-1 0 0,1 0 1,-1 0-1,1 2-15,0 0 0,1 0 0,2-2 0,-1 0-21,1 0 1,1 0 0,-2 1 0,0 0 46,1 2 1,-1-1 0,-1-2 0,1 0 3,-1 0 1,-1 0 0,0 0 5,-1 0 1,1 0-1,-1-1 1,1 0 2,0-2 1,-1 1 0,1 2 3,-1 0 0,1 0 0,-1 0 0,1 0-23,-1 0 1,1 0 0,0 0 0,1 0 0,1 0-30,-1 0 1,-1 0 25,0 0 1,-1 0 0,1 0 0,-1 0-30,1 0 0,-1 0 1,1 0-1,-1 0 27,1 0 1,-1 0-1,1 0 1,0 0 2,-1 0 1,1 0-1,-1 0 1,1 0 19,-1 0 1,2 0 0,0 0 0,0 0-25,0 0 0,2 0 0,-2 0 0,0 0 1,0 0-1,-2 0-2,1 0 1,-1 0-1,1 0 0,-3 0 9,1 0 1,-3 0 0,2 0 0,-2 0 0,3 0 0,0 0-8,1 0 1,0 0 18,1 0 0,-1 2 1,1 1-1,-1-2 21,1 0 1,-1-1 16,1 0 0,-1 0-5,1 0 0,-3 0-43,1 0 1,-1 0-9,3 0 0,-1 0 1,1 0 5,-1 0 1,1 0 0,-1 0-17,1 0 1,-3 0-103,1 0 56,-1 0 56,0 0 0,1 0 0,0 0-1,0 0 1,0 0-1,-1 0 2,1 0-9,1 0 0,1 0-56,-1 0 61,-2 0 0,-1 0-3,0 0 0,-2 0 8,3 0 1,1 0 12,1 0-7,-2 0 1,0 0 95,-2 0-136,-1 0-864,1 0 481,-2 0 1,0 0-1,-2 0 1,-1 2-766,0 0 0,1 0 364,-3-2 796,1 0 0,-3 3 1,1 1-1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9.264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20 14 8438,'4'-1'-1953,"-2"-1"2866,-2-2-400,-2 1 1,2 0 0,-1 4-295,2 1 0,2-1 0,-1 1 619,0 1 0,1-2-718,-1 1 0,-1 0 42,1 0 0,-2-1 414,0 4 1,0-3-155,0 2 1,0-2 0,0 3-149,0 0 1,0-2 0,-2 0-153,0 0 1,0-2 0,2 3 160,0 1 0,0-1 1,0 0-1,0 2 88,0-1 0,0 2-349,0-1 0,1 1 0,0 0 0,1-1 0,0 1 20,-2-1 1,0 1 0,0-1 0,0 1-142,0-1 0,0 1 1,0-1-3,0 1 1,0 2-1,0-1 55,0 0 0,0 0 0,0-2 540,0 1-508,0-1 1,1 0 0,1-1-75,0 0 0,0-1 133,-2 2 0,0 1-24,0 0 0,1-2 0,0 0 0,1 0-38,0 0 0,-1 1 0,-1 0-82,0 1 0,0-1 0,0 1 15,0-1 1,0 1-1,0-1 27,0 1 1,0-3 0,0 1 118,0 0 0,0 1 0,0 0 0,2 1 97,0-1 0,0 1-142,-2-1 0,0 1 0,0-1 0,0 1 0,1-1 6,1 1 1,-1 0 0,1-1-15,-1 1 1,-1-3 0,0 0-165,0 1 1,0-1 0,0 0 157,0 2 0,0-1 0,0 2 20,0-1 1,0-1 0,0-1-1,0 1-17,0 1 0,0 1 0,0-1 26,0 1 0,0-1 1,0 1-45,0-1 1,0-1-1,0-1 13,0 1 1,0-1-3,0 0 1,0 0 0,0 3 30,0-1 1,0-1 0,0-1 12,0 1 0,0 1 0,0 1-18,0-1 1,0 1-30,0-1 1,0 1-4,0-1 1,-3-1 0,1-1-6,1 1 1,0-1 0,1 0 75,0 1 1,0-1 0,0 0-38,0 1-15,0 1 0,0 1 1,0-1-1,0 1 1,0-1 13,0 1 0,0-1 18,0 1 1,0-1 0,0 1 70,0 0 0,0-3 1,0 0 30,0 1 1,0 1 0,0 1-23,0-1 0,0-1 0,0-1 6,0 1-174,0-2 1,0 3-1,-1-3 1,0 2 12,-1-1 0,0 0 1,2 3-1,0 0 1,0-1-1,0 1 95,0-1-53,0-2 0,0 2 0,0-2 1,0 2-1,0 0 114,0 1 1,0-1-92,0 1 1,0-1 0,0 1-15,0 0 0,0-3 0,0 0-3,0 1 1,0 1 0,0 1 0,0-1 60,0 1-70,0-1 0,0 1 0,0-1 0,0 1 0,0 0 0,0-1 4,0 1-29,0-4 1,-3 3 0,1-2 0,1 2 14,0 1 0,1-1 1,0 1 34,0-1 0,0 1 0,0-1 1,0 1 1,0 0-1,0-1 1,0 1-27,0-1 0,0-1 0,0-1-23,0 1 1,-1-1 0,0 0-67,-1 1 1,-1-1 0,3 0 164,0 1-59,0 1 0,-2 0 0,0 1-146,1 0 133,0-1 0,1-2 0,0 1 0,0 0 0,-1 1 1,0 0-47,-1 1 1,-1-3-1,3 1 1,0 0-53,0 0 0,0 0 1,0-1 14,0 1 1,0 1 0,0 1 88,0-1 1,0-2-1,0 1-150,0 0 1,0-1 42,0 0 0,-2 0-11,0 3 0,0-3 1,2 1 1,0 0 0,0-2 0,0 2 0,0 0 70,0 1 1,0 0 0,0 1-3,0-1 0,-1 0 0,0-1 4,-1-1 1,-1 1 0,3 1 63,0 1 0,0-3 1,0 1-33,0 0 0,-2 0-38,0 2 1,0-3 0,2 1 0,0 0 7,0 1 0,0 0 0,0 1-356,0-1 277,0 1 0,0-3-52,0 0 0,0-1 88,0 1 1,0 0-14,0 3 1,0-1 70,0 1 1,0 0-1,0-1-13,0 1 0,0-3 1,0 0-1,0 1-36,0 1 1,0-1-1,0-1-12,0 1 1,0 1 13,0 0 1,0 1 0,0-1 73,0 1 0,0 0 0,0-1 0,-1 1 226,-1-1-228,1 1 0,-2-1 0,3 1 0,0-1 49,0 1 0,0-1-82,0 1 0,0 0 1,0-1-54,0 1 1,0-3 31,0 0 0,0 1 14,0 1 0,0-1 0,0-1 121,0 1-128,0 1 1,0 0 0,0 1 0,0-1 1,0 1 0,0 0 0,0-1 0,0 1 1,0-1 0,0 1-3,0-1 0,0-1 0,1-1-44,1 1 0,-1-1 0,1 0 63,-1 1 0,-1 1 1,0 0 33,0 1 0,0-3 0,1 1 1,0 0-41,1 1 1,0 0 17,-2 1 0,0-1 0,0 1 0,0-1-46,0 1 38,0-1 1,0 1 0,0-1-4,0 1 0,0-3 0,0 1 30,0 0 1,0 1 0,1-1 0,1 1 4,0-2 0,0-2 1,-2 2 32,0 2 1,0-3-18,0 2 1,0-1-1,0 2-32,0 1 0,0-3 0,0 1-17,0 0 1,0 1 0,0 0-59,0 1 0,0-1 65,0 1 0,0-1 1,1 1-29,1-1 1,-1-1 46,1-1 0,-2 0 1,0 3-19,0 0 0,0-3 0,0 0-27,0 1 0,3 1 0,-1 1 17,-1-1 1,0 1-1,-1-1 22,0 1 0,0-1 24,0 1 1,0-1-47,0 1 1,0 0 0,1-2-1,0 0-56,1 0 60,0-1 0,-2 1 1,0-1-2,0 1 1,0 1 0,0 0-21,0 1 1,0-3 0,0 1-81,0 0 0,0 0 21,0 2 0,0 0 73,0-1 0,0-2 1,0 1 1,0 0 1,0-1-1,0 0 61,0 1 1,0-1-1,0 0-43,0 1 0,0-1 0,0 0-45,0 1 1,0-1 0,0 0 0,0 1 11,0 1 1,0-2 0,-2 1 0,0 0-1,1 1 7,0 0 0,0 0 1,0-1-1,-1-1 59,0 2 1,1-1 0,1 2 18,0-1 0,0 1 0,0 0-76,0-1 0,0-2 1,0 1 5,-2 0 1,1-2 0,-1 2 0,1 0-24,1 1 0,0-2 12,0 0 0,0 1 0,0 1 5,0 1 0,0-1 0,0 1 27,0 0 0,0-1-21,0 1 0,0-1 31,0 1-62,0-1 1,0 1-115,0-1 1,0 1 44,0-1 0,0-1 30,0-1 1,0 0 62,0 3-25,0-3 1,0-1 36,0-1 1,0 0-71,0 2 0,0 1-38,0 1 0,0-1 2,0-1 0,0 0 26,0 3 0,0-1 52,0 1 0,0-3 0,0 1 15,0 0 0,0 0 11,0 2 0,0 0-43,0-1 29,0 1 0,0-3 17,0 0 0,0 1 0,0 1-5,0 1 0,0-1 0,0 1-8,0-1 10,0 1 1,0 0-1,1-1-20,1 1 1,-1-1-3,1 1 1,-2-1 27,0 1 1,1-1-22,1 1 0,-1-1-28,1 1 0,-1-3 0,-1 1 13,0 0 1,0-2 0,0 2 19,0 0 0,0 1 17,0 0 0,0-1 61,0-1 1,0-2 76,0 2-122,0 1 0,0 1-34,0 1 1,0-3-18,0 1 0,0-3 24,0 2 1,0 0 11,0 3 0,0-3-4,0 1 0,0-3 1,0 2 22,0 1 1,0-1-30,0 0 1,0-1-29,0 1 0,0 0 30,0 3 1,0-1 0,0 1 1,0-1 1,0-1 0,0-1 11,0 1 1,0-1 12,0 0 1,1 1-15,1 1 1,-1-2-7,1 1 0,-2-1 0,0 3 7,0-1 0,0 1-11,0-1 0,0-1-118,0-1 66,0 0 1,0 3 30,0 0 1,0-3 42,0 0 0,0-2 1,0 3-1,1-1 47,1 0 1,-1-1-58,1 0 0,-1 0-75,-1 4 41,0-1 0,0-1 10,0-1 7,0-3 0,0 3 0,0-2 25,0 3 1,0-2 3,0 2 0,0-1 25,0 3 1,0-3 7,0 0 1,0-2-24,0 3 0,0-3-5,0 2 0,0-1-27,0 1 8,0-3 1,0 3-47,0-2 1,0 0-46,0 2 1,1-3-45,1 2-274,-1 0-131,2-2-151,-3 2 288,0-3-325,0 0 0,0 0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24.98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14 27503,'6'0'-49,"1"0"1,0 0 0,-1 1 0,1 0 0,-1 1 0,1 0 39,-1-2 1,1 0-1,-1 0 1,1 0 0,-1 0-1,1 0 35,-1 0 1,1 0 0,0 0 0,-1 0-16,1 0 1,-3 0-1,0 0 8,1 0 0,1 3-185,1-1 1,-1 0-1,1-2 236,-1 0 1,1 0-74,-1 0 1,1 0 0,0 0-1,-1 0 47,1 0 0,-3 0 0,0 0-29,1 0 0,1 0-22,1 0 1,-3 0 0,1 0 9,0 0-9,-3 0 1,4 1 0,-4 0-101,2 1 0,0 1-23,3-3 0,0 0 116,-1 0 0,1 0 23,-1 0 1,1 0 0,-1 0 10,1 0 0,-3 0 0,1 0-16,0 0 0,-2 0 0,2 0 1,0 0-1,1 0 1,0 0 0,1 0-10,-1 0 0,-2 0 1,1 0 651,0 0-545,1 0 1,0 0-108,1 0 1,-3 0 0,1 0 0,0 0 22,0 0 0,2 0 0,0 0-15,-1 0 0,1 0 1,-1 0-1,1 0 13,-1 2-133,1-1 0,-1 2 1,1-3 83,-1 0 1,-1 0 0,-1 0-4,1 0 0,-1 0-2,0 0 1,-2 0 9,3 0 0,-1 0-17,3 0 19,-1 0 1,-1 0 29,-1 0 1,-2 0 0,2 0 0,2 0 115,-1 0 0,0 2-474,-1 0 0,-2 1-763,3-3 1126,-1 0-12,2 0 0,1 0-2,0 0 1,-3 0 23,0 0-51,1 0 1,-1 0 0,0 0 3,1 0 0,-1 0 182,0 0 0,-1 0 0,1 0 36,1 0 1,-1 0 0,0 0 0,1 0-271,1 0 1,0 0 0,1 0 49,0 0 0,-3 0 0,0 0 37,1 0 0,1 0 0,1 0 1,-1 0 3,1 0 0,-1 0 1,1 0-1,-1 0 1,1 0 22,0 0 0,-1 0 0,1 0 0,-1 0 8,1 0 1,-1 0 0,1 0 6,-1 0 0,1 0-29,-1 0-14,-2 0 1,2 0 0,-2 0 23,2 0 1,-2 0-11,1 0 1,-1 0 0,3 0 6,-1 0 0,-1 0 0,-1 0 85,1 0-19,1 0 1,-2 0-83,0 0 0,1 0 0,1 0 0,1 0 12,-1 0 1,1-1-92,0-1 0,1 1 0,1-1 0,-1 1 54,-1 1 0,0 0 1,-1 0 9,1 0 1,-1 0 0,1 0 0,-1 0-47,1 0 1,-3-1-1,1 0 1,0-1-1,1 0-18,0 2 0,-1 0 0,-1 0 30,1 0 33,1 0 0,0 0 0,1 0 0,-1-1-86,1-1 1,0 1 0,-1-1-1,1 1 180,-1 1 0,1 0-83,-1 0 1,1 0-1,-1 0 1,1 0-15,-1 0 0,1 0 0,-1 0 229,1 0-254,0-3 0,-1 2 0,1-1-42,-1 1 0,1 1 1,2 0 72,2 0 1,-3 0 0,0 0 118,0 0 1,2 0-1,-1 0-88,-1 0 1,1 0 0,0 0 0,-1 0-26,-1 0 1,-2 0 0,1 0 0,1 0 40,1 0 0,-1 0-39,0 0 1,-1 0-1,1 0 1,-1 0-1,1-2-14,-1 0 1,1 0 0,-1 2 0,1 0 110,-1 0 1,1 0-177,0 0 1,-3-1 0,0 0 0,1-1 0,1 0 15,1 1 1,-3 1 0,0 0 0,1 0 44,1 0 1,-1 0 0,-1 0-20,1 0 0,-1 0 1,0 0-1,1-2 1,1 0-180,1 1 1,-1 0 229,1 1 0,-1 0 0,1 0 0,-1 0 0,1 0 108,-1 0 0,1 0 0,-1 0 0,1 0-129,-1 0 1,1 0 75,0 0 0,-1 0 1,1 0-1,-1 0-26,1 0 0,-1 0 1,1 0-1,-1 0-56,1 0 1,-3 0 0,1 0-1,0 0 1,0 0 0,2 0 68,0 0 0,-3 0 0,0 0 90,1 0 1,1 0 0,1 0-134,-1 0 1,-1 0 0,-1 0-6,1 0 1,1 0-1,0 0 1,1 0 13,0 0 0,-1 0 0,1 1 0,1 0 0,1 1-3,-1 0 1,1-2-1,0 0 1,-1 0-17,-1 0 0,0 0 0,0 0 13,-1 0 1,-2 0-1,1 0-14,0 0 1,1 0-1,0 0 1,1 0-1,-1 0-7,1 0 1,-1 0 0,1 0 0,0 0-4,2 0 1,-2 0 0,2 0 0,-2 1 2,0 1 1,-3-1-1,0 1-18,2-1 1,-1-1-1,2 0-96,-1 0 1,1 0 70,-1 0 31,1 0 0,-3 0 0,1 0 1,0 0 16,1 0 0,-2 0 1,0 1-1,1 0-6,1 1 1,1 0 0,-1-2 0,1 0-12,-1 0 0,-1 0 0,-1 0 0,1 0-64,1 0 0,1 0 42,-1 0 1,1 0-1,-1 0 31,1 0 14,-1 0 0,1 0 0,-1 0 0,1 0 30,-1 0 1,-1 0-1,-1 0-180,1 0 115,1 0 0,-2 0 0,1 0 26,0 0 0,1 0 0,0 0-13,1 0 1,-3 0-1,0 0 1,2 0-2,-1 0 0,0 0 0,-1 0 1,1 0-10,1 0 1,1 0 10,-1 0 0,1 0 0,-1 0 13,1 0 0,-1 0 0,1 0 0,-1 0 62,1 0 1,-1 0-47,1 0 1,-1 0-1,1 0 1,0 0-46,-1 0 0,1 0-4,-1 0 1,1 0 0,-1 0-1,1 0 1,-1 0 0,1 0 1,-1 0-1,1 0-12,-1 0 1,1 1 0,0 1 0,-1 0 34,1-1 1,-1 0 0,1-1-1,-1 0-129,1 0 0,-1 0 96,1 0 0,-1 0 1,1 0-1,0 0 1,-1 0-1,1 0 3,-1 0 12,1 0 1,-1 0-1,1 0 126,-1 0-144,1 0-103,-4 0 40,3 0 1,-2 0 79,2 0 27,-2 0 1,2 0-1,-2 0-2,2 0 0,-2 0 1,1 0 202,0 0-198,-2 0 0,0 0 14,0 0 0,-2 0 1,3 0-35,1 0 0,1 0 1,1 0-1,-1 0 108,1 0-91,-1 0 0,1 0 37,0 0 1,-1 0-1,1 1 132,-1 1 0,1-1 171,-1 1-169,1-1 0,-3-1-274,1 0-9,-4 0 1,3 0-155,-2 0 166,-1 0-8,1 0-238,-2 0 0,0 0 13,-2 0 0,0 0 0,-2 0-249,-1 0 0,-1 0 1,-1 0 506,-2 0 1,2 2-1,-3 2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26.787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1 9246,'0'0'0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0.2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130 14 8319,'-7'-3'81,"3"2"1,-1-1 0,0 1 0,0 0 0,0 0 0,1-1 34,-1 0 0,1 2 0,0 0 0,-1 0 1,-1 0-1,-1 0-56,1 0 0,-1 0-19,1 0 1,0 0-20,2 3 0,1-2-42,3 3 0,0-1-219,0 1-128,0-3 261,0 5 0,3-2 37,1 2 1,1-1 0,0-2-1,-1 0 157,1-1 0,1 1 1,1-1 32,-1-1 0,-1 1-111,-1 0 1,0-1-28,3 1 1,-3-2-10,1 0 1,-3 3 0,2-1 42,1-1 1,-1 2-1,0 0 97,1 1 0,-1-2-77,0 2 0,0-2 1,1 2-1,-1 0 70,-1-1 0,0 0 0,-2 1 58,1 1 0,0-1 1,-2 0-58,0 1 0,0 1 0,0 0 0,0 1-59,-3-1 0,2-1 0,-3-1-89,-1 1 1,-1-1 0,-1 0-12,1-2 0,1 1 0,-1-3 1,-1 0 43,-1 0 0,0 0 0,0 0 0,0-1-229,0-1 1,0 0 0,0-2-1,-1-1 37,1-1 0,1 2 0,0-1 0,1 0-7,-1-1 1,3 2 0,1 0-213,1-1 1,1 1 0,-1 0 417,4 1 0,1-2 0,4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0 9389,'-12'0'344,"2"4"0,-3 2 1,0 5 96,0 2 1,-1 3 0,-3 2 0,0 1 0,1 4 85,-1 1 1,3 2-383,0 2 0,5-3 0,0 2 0,3-3 0,2 0 0,3-1 226,0 1 1,4-1-145,3 0 0,4 0-278,1-4 1,4 1 0,-1-4 0,2 0 0,0-2 0,1-3 0,1-2-96,1-4 0,-1-1 0,1-4 0,-1-1 1,-1-2-1327,-1-2 1,0-7 911,-2-1 1,-2-3 0,-3-3-1,-1-1 1,0-3-575,1-1 1,-4 1 1133,1-2 0,-1 0 0,4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0.6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158 20 10627,'-7'0'0,"1"0"0,-1 0-163,1 0 0,-3 0 1,0 0-1,0 0 0,1-1 1,-2 0-1,1-1-30,-1 0 0,-1 2 1,3 0-1,0 0 0,0-1 1,2-1-1,-1 0-553,1 1 1,1 0 745,1 1 0,3-3 0,-2-1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1.2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8066,'4'0'1118,"0"0"1,-1 2-844,-2 3 1,0-2-1,-1 2-149,0 0 1,0 1 0,0 0 0,0 1-1,0-1-220,0 1 0,0 2 0,1-1 0,0 1 2,1 0 0,3-1 0,-2 3 0,0-2 127,2-1 0,-2 2 1,0-2-152,0 0 0,-2-1 0,2 0 1,-1 0-902,0-1 1,0 1 3,-2-1 0,-3-2 1013,-1-2 0,-2-1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2.14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59 78 7769,'0'-4'124,"0"-1"-17,0 0 1,-2 2 0,-1-1 0,0 0 0,0 2 0,-1-1 0,-1 1 0,-1 1 0,0 1-132,-1 0 1,3 0-1,-1 0 1,1 1-1,0 1 1,2 3 135,1 1 1,1 0-75,0 1 1,0-1 0,0 1 23,0-1 0,3 1 0,0-1 0,0 2-32,2 0 1,0-3 0,0 2 0,-1-1-53,-1 0 0,1-2 1,-1 0-1,0-1 70,0 1 1,0-3-522,-1 1 1,0-1 335,2-1 0,-3-1 0,2-1 0,-2-2-35,1-2 0,-1 1 1,1-2 191,-1-2 1,-1 0 0,0 1 0,0 0 65,0 2 1,0-1 0,0 1-13,0-1 1,0 1 0,0-1 0,-1 1 234,-1 2-137,1-2 0,-2 5 100,0-1 0,3 2 0,-3 2-251,3 3 0,2 1 0,0 1 0,0 1 0,0 1 0,1-1 0,1 1 0,0 0 1,1 1-1,-2-1 0,1-1 0,0 0 0,0-2 0,0 0 0,1-1 0,0-1 0,0 1 1,0 1-672,-1-2 1,-1-1 415,1-3 0,-2-3 0,2-1 0,-1-2 47,-2-1 0,0 1 0,-1-2 1,1 0 133,1 0 1,-2-3-1,3 1 1,-3 1 73,0-1 0,0 0 0,0 0 0,0 1 50,0-1 1,0 1-1,0 2-42,0-2 0,-2 4 0,0-1 1,1 0 671,0 0 46,1 3 0,0 0-496,0 6 0,0-2 0,0 3 0,0 1-146,0 1 1,0 2 0,0 0 0,0 0-124,0 0 0,2 0 0,0 0 0,0 2 35,1 0 1,-1-1 0,1 1-102,0-1 0,2 1 0,0-2 1,0 0-249,-1 0 0,2 0 1,-2-2-288,2 1 1,-2-4-1419,1 0 2037,-4-3 0,5-3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2.4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111 1 8290,'-4'2'0,"-1"0"0,0 0 389,0-2 0,-3 3 0,0-1 0,-1-1 1,-1-1-902,-2-2 512,0 1 0,-4-4 0,-1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3.3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7 7641,'0'-3'1198,"0"0"-1121,0 3 0,1 0 262,1 0 0,-1 0-58,2 0 1,-1 3-60,0 1 0,2 2-14,-1 0 1,1 1-42,-2-1 0,2 3 143,-1 0-179,2 2 1,-2-3-136,1 3 1,1-2-25,-3 2 0,3-2 1,-3 1-1,-1-1-710,0-1 1,-1 0 497,0-2 1,0 1-1223,0-1 1048,0 1 1,0-3-820,0 0 1233,0-2 0,-3 1 0,2-3 0,-2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4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33 7737,'-3'-4'2,"1"-1"161,-3 4 14,4-5 0,-4 4 22,0-2 0,-1 3 0,0-2-121,-1 3 0,3-2-325,0-1 184,2 1 0,-1 2 183,0 0-57,3 0 0,-3 1 34,3 1-52,0-1-99,0 5 0,0-5 40,0 3 0,2-1 15,0 1 53,0 0-181,-2 0 1,3 2 97,-1-2 1,1 0 0,-2 0 0,2 1-110,1 1 133,-3 1-112,5-4 0,-5 2 13,4-2 79,-4 2 1,5-5-16,-2 3 1,0-1 30,0 1 0,-2 1-33,3-2 0,-3 1-11,2-1 9,1-1 23,-2 2 0,3-1 1,-2 1-1,0 1 51,1 1 0,-4-2 77,1 2 1,1-3 9,-1 2-47,0-2 0,-2 1-9,0-1 0,0 0 85,0 2-68,-2-2 1,-2 3-47,-3-3 0,1 0 0,-1-2-32,1 0 0,-1 0 1,1 0-1,-1 0-161,1 0 0,1 0-273,1 0 374,-1 0 1,0-1-20,0-1-838,-1 2 613,6-6 0,-3 4 304,3-2 0,0 2 0,0-3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4.4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9582,'4'0'1163,"0"3"-952,-2 1 0,-1 0-351,1 0 108,-1 4 65,-1-1 0,0 2 178,0-2 0,0 1-13,2 1 1,-1 1-1003,1-2 398,-1 0-76,-1 1 0,0 0 193,0 0 0,1-1-79,1-1 0,-1-1-116,1 1 350,1-1-147,-2 1 0,3-1-291,-2-2 314,-1 2 1,4-5 257,-3 4 0,0-4 0,1 2 0,1-3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5.23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27 6935,'0'-4'1933,"0"-1"-1882,-3 4-8,2-2 0,-4 2 294,3-1-341,-3 1 0,3-2 1,-2 3 85,-1-3 0,1 3 8,0-3 1,1 3-27,-1 0 0,2 0 0,-2 3-36,-2 1 0,4 0 1,-1 0-1,2 1-23,-1 1 1,1-2 0,-1 1 0,1 0-20,1 1 1,0 0 0,0 1-164,0-1 0,0 1 123,0-1 0,0 1 0,1-1 0,0 1 26,2-1 1,1 1 73,-2-1 0,2 1-59,-1 0 0,2-3 1,-1 0-1,2-1-48,0 1 0,-1-3-279,-1 1 1,-2-2 179,3-2 0,-4 1 0,1-4 1,-1 0-1,0 0 0,0-2-140,1 0 0,1 1 147,-3-1 0,0 1 56,0-1 1,0-1 0,0-1 201,0 1-15,0 4-25,0-2 0,0 2 0,0-2 0,0-1 2040,0 0-1558,0 4-402,0 0 0,2 4-106,0 1 0,0 0 0,-2 4 1,0 1 294,0 0-162,3 1-515,-2-2 0,2 1 214,-3-1 0,2 1-158,0-1 0,1 1 61,-1-1 103,-1 1 29,2-3-213,0 1 0,-2-2 0,3 2-1185,2-3 1492,-4-1 0,2-1 0,-2 0 0,-1 0 0,5-3 0,-3-1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5.81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7312,'4'0'904,"-1"1"-471,-1 1 1,-1 0-92,1 2-88,-1 0-146,-1 3 0,2-1 1,0 1-59,0-1 36,-1 4 1,-1-3 0,0 3-215,0-1 88,0-2 0,0 5 0,0-3 198,2-1-228,-1 2 0,2-3 1,-2 2-1,0-2-82,1 0 1,1-3 75,-3 0 1,0-2 0,0 2-500,3-1 173,-3-1 203,3-2 125,-3 0 1,-2-3-445,0-1 370,0-2 1,2 2-1,0-1 1,0 0 65,0-1 0,0-1 1,0-1 116,0-1 0,0 0 0,0 1 119,0-1 1,0 0-92,0 0 1,0 4 0,0-1 0,0 0 0,0 1 0,2 0 6,0 0 66,0 4-90,1-2 14,-2 3 1,5 0 0,-3 1 0,2 0 0,-2 2 652,0 1-674,2 0 1,-3 3 0,1 1 0,0 1 81,-1-1 0,1 1-110,-1 0 0,2 0 74,-2-3 1,3 3-198,-3 0 0,2-1 0,-1-1-206,1 0 1,-2-2-140,2 0 1,-2 0-520,3-3 494,-4 0 482,2-2 0,-2 0 0,1 0 0,-1 0 0,5-3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6.5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60 111 7714,'-1'-5'86,"-1"0"248,1-1-129,-5 3-99,6-1 0,-6-1 1,2 2-1,0 0 327,-1 0-413,4 1 0,-5 1 129,2-1 1,0 2-66,0-3 24,2 3 1,-1 3 0,1 1-108,0 2 1,0 0 30,2 1 1,0 0 0,0 1 0,0 1-79,0 2 1,0-3-8,0 0 1,1 2-1,0-1 1,2 1-1,0-1 1,1-1-25,-1-1 0,-1 0 74,3-1 0,-2 1 0,2-1 0,-1-1-131,-1-1 1,2-2-175,-1 1 215,2-3 0,-2-1 1,-1-1-1,-1 0-216,0-2 1,0-1 254,-2-4 1,0 1 8,0-3 0,0 2 0,0-1 1,0-2 100,0 0 0,0-2 109,0-1 0,0 1-171,0-2 1,0 3 0,-2 0 0,0 0 191,1 2 1,-1 2-41,0 2 0,1 1 86,-1-1-119,1 1 181,1 2-291,0 1 0,1 3 0,0 1 108,2 1-99,2 5 0,-4 4 38,4 4 1,-3 0-28,2 5 0,-2-2 0,2 4 103,-1-2-31,2 0 0,-1-1 0,1 0-205,0-1 0,1-5 82,-2-2-1326,2-3 899,0 2 1,-1-7 454,-1 0 0,0-3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9028,'6'0'53,"0"0"0,-5 4 0,2 2 1,-2 2 347,-1 3 0,-1 6 0,-1 6 0,0 4 0,-1 4 444,-1 1 1,3 2 0,-2 2-705,2 0 0,2-3 0,2-3 0,3-1 83,1-2 0,4-2 0,0-2-193,0-1 1,1-4 0,0-2 0,1-3-1,1-4-986,-1-1 0,2-3 0,-2-3-1191,0-4 1,2-3 2145,-4-3 0,4-8 0,-2-2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12.8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254 45 7380,'3'-5'-94,"-1"0"327,1 3 236,-3-1-459,0 3 1,0 1 0,0 1-58,0 3 0,0 2 0,0 0 1,0 1 78,0 2 0,0-1 1,0 2-1,0-2 76,0 1 1,0 1 0,0-2 0,0 1 19,0-1 1,0-3 0,0-1-96,0 1-88,0-3 0,-1 1 0,-1-5 0,0-2-16,0-5 0,-1 0 1,0-5-1,-2 0-32,0-1 0,1-1 1,-1 0-1,0 1 25,0 2 0,-1 0 0,2 3 0,-1-1 73,0 1 0,2 3 444,-2 1-280,4 3 1,-3 0 0,4 4 0,0 3-33,0 2 0,3 3 0,-1 0-60,0-1 1,1 2 0,0-1 0,-1 1 0,1 0 23,-1-2 0,1-1 0,-3 0-93,0-1 0,0 1 1,0-1-174,3 1-228,-2-4 60,2 3-133,-3-7 434,-3 4 0,1-7 1,-2 0-1,0-1 0,1-2 11,-1-1 1,1 0-1,0-1 1,-1 1 134,0-1 1,-3 1 0,2 0-14,-1-1 0,2 3 0,0 1-21,1 1 0,2-1 0,-2 3 72,0-2 1,2 1-50,-2 5 0,0 1 1,0 4-1,1-1-80,-1 1 0,1-1 1,-2 1-1,0 1 31,0 1 1,1 3 0,-1-2 0,0 0-132,0 2 1,2-2 0,-1-1-1,3-1-7,0-2 0,-1 0-86,-2-2 148,2-2 0,-2-4 1,3-1-1,-1-4 21,-1-3 1,0-3 0,-2-4 0,0 0-37,0-2 1,0-2-1,-2 3 1,1 1 28,-1 3 0,2 0 0,-1 3 134,-1 1 0,2 1 0,0 2 228,0 1 0,1 4-272,1-2 1,1 6 0,-2 2-63,3 1 1,-3-1 0,1 0-1,0 1-45,1 1 1,1 0 0,0 1 129,0-1 1,0 1-82,0-1 1,0-2-122,0 0-280,0-3-313,0 1 283,0-3 89,0 0 0,0-3-393,0-2 721,0-2 0,-3 0 0,-1-1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21.6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225 1 8664,'7'7'0,"0"1"0,-2-1 0,-3 0 0,-1 1 0,-1-1 0,0 1 122,0-1 1,0 1 0,0-1 0,-1 2 0,0 0 0,-3 1 0,1-1 0,-1-1-180,0 0 0,1-3 1,-1-1-1,0 2 1,0 0-1,-1 0 1,0-2-1,1 0-310,0 0 0,-2-2 0,1 1 196,-1-3 0,1 0 0,0-3 0,0-2 68,1-2 0,-2-1 0,3-1 1,-1-1 178,1 1 0,-2-2 0,2 1 0,1 1 194,-1 1 1,2 0 0,-2 1 178,3-1-100,0 4 1,0 2-1,0 4 1,0 3-220,0 2 1,0 3 0,0 1 0,0 0-142,0 2 0,-3-2 0,0 0 0,-1-1-139,1 0 1,0-3 0,1-2-244,0 1 353,-1-3 0,3 0-21,0-6 1,-2-1 0,-1-3 0,2-1 0,-1 1 0,0-1 1,-1 1 83,-1 0 1,1 2 325,-2 3 0,0 1-188,-2 1 1,3 1 0,1 1 0,2 3-4,-2 2 1,2 0-1,-1 1-212,1-1 1,-2 1 0,1-1-544,0 1 1,-2-4-1,-1-2-759,-2-1 1355,0-1 0,-4-3 0,0-1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5.2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8155,'3'0'2826,"-1"0"-2739,-2 3 0,0-2-69,0 2 1,0 0 101,0 2 1,0-2-225,0 0 0,0-1 170,0 1 0,0-1 23,0 1-21,0 0 1,0 1-53,0-1 0,0 0 1,0 2-1,0 0 1,0 0-1,0-1 1,0 1-1,0 0 0,0 0 1,0 0-1,0 0-3,0-1 0,0 1-106,0 0 0,1 0 62,1 0 1,0 0 0,-2 0 77,0-1 1,0 0-36,0-1 0,0 0 0,0 2 13,0 0 1,0 0 0,0-1-15,0 1 0,0 0 0,0 0-26,0 0 1,0 0-18,0 0 1,0-1 0,0 1 48,2-2 0,-2 0 58,2-2 1,-2 2 42,0 2 1,0 0-81,0-1 0,0 0 0,0-1-36,0 1 1,0-2-18,0 2 0,0-1 97,0 2 1,2-1-37,0 1 0,-1 0 14,-1 0 1,0-2 10,0 0 0,0-1 2,0 1 1,0 1-27,0 0 0,0 0 1,0-1 240,0 1 0,0 0-10,0 1 0,0 0 0,0-1-95,0 1 0,1-1 0,0-1-107,0 1 0,1 0-120,-2 1 0,0 0 0,0-1 49,0 1 0,0-2-18,0 1 1,0-1-25,0 2 1,0-2 215,0 0 0,0 0-78,0 2 0,0 0 2,0 0 0,0 0-135,0 0 1,0 0 18,0-1 1,0 0 20,0-1 0,0-2 1,0 3 38,-2-1 1,1 0-1,0 0-18,0 1 0,1-1 1,0 0-16,0 1 0,0-1-24,0 0 0,0 0 18,0 2 0,0-2 0,0 0 71,0 1 0,0-1 0,0 0 16,0 1 1,0-2 0,0 2 37,0-1 1,0 2-102,0 0 0,0-1 0,0 1-14,0 0 0,0 0-45,0 0 1,0 0-65,0-1 1,0 1 72,0 0 0,0 0 38,0 0 0,0 0 0,0 0-8,0-1 1,0 0 0,0-1-4,0 1 0,0 0 0,-1 1-20,-1 0 1,0-2-1,2 0 7,0 1 1,0-1 0,0 0 0,0 0 0,0 2 0,0 0 1,0 0-1,-1-1 11,-1 1 0,1 0 0,1 0-2,0 0 1,0 0-1,0-1-3,0 1 0,0 0 0,0 0-11,0 0 1,0 0 0,0-1 2,0 1 1,-1 0 0,0 0 4,-1 0 1,1 0-1,1 0 0,0-1 1,0 3 0,0-1 0,0 0 0,0 0 0,0-2 29,0 1 0,0 0 35,0 0 1,0 0-1,0 0-8,0 0 1,0-2-1,0 0-49,0 1 0,0 0 0,0 1 0,0 0-59,0 0 1,0-1-1,0 1 7,0 0 1,0-2 0,0 1 30,0-1 0,0 2 0,0 0 137,0-1 1,0 0 0,0-1-77,0 1 1,0-2-1,0 2 15,0-1 0,0 0 1,0 0-21,0 1 1,0-1 0,0 0 5,0 1 1,0 0-7,0 1 1,0 0-30,0-1 0,0 1 0,1-1-26,1-1 0,0 0-88,-2 2 1,0 0 112,0 0 1,0-1 0,0 1-7,0 0 1,0 0 0,0 0-9,0 0 0,0-2 0,0 0 22,0 1 1,0-1-23,0 0 1,0 0-2,0 2 1,0-2 107,0 0 1,0 1 23,0 0 0,0 0 0,0-1-67,0 1 0,0-2 1,1 0-68,1 0 1,-1-1 0,-1 2 0,0-1 1,0 1 14,0 1 0,0-1 1,0 0-33,0 1 1,0-2 0,0 2 28,0-1 1,0 0 0,0 0-17,0 1 0,0-1 10,0 0 1,0-1-16,0 1 1,0-2 60,0 3 1,0-3-3,0 3 0,0-1-36,0 2 0,0-2-118,0 0-204,0 0 236,0 2 0,0-2-78,0 1 0,0-3-233,0 2 0,0 1-734,0 0-1245,0-1 1,0-1 2364,-2-2 0,0-2 0,-3-1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7.87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24 20 7779,'0'-5'-1104,"-2"2"1890,2 1-602,-3 2 127,3 0-324,0-2 167,0 1 1,0-1 336,0 0 452,0 1-797,0-1 1,0 3 0,0 0 68,0 3 1,0-2-147,0 2 0,0-1 0,0 2-55,0-1 1,0 0 0,0-1 36,0 1 1,0 0-1,0 1 38,0 0 1,0 0 0,0-1 0,0 1 0,0 0-2,0 0 0,0 1 0,0 1 0,0-1-11,0-1 1,0 1-1,0-1 1,0 2-15,0-1 1,0-1 0,0 0-40,0 0 0,0-2 0,0 0 1,0 1 35,0 0 1,0 1 0,0 0-70,0 0 1,0 0-1,0 0-64,0 0 0,0-1 1,0 1 18,0 0 0,0 0 83,0 0 1,1 0 0,0-1 0,1 1 57,-1 0 0,-1 0 1,0 0-1,0 0-49,0-1 1,2 1 0,-1 0-15,1 0 1,-2 0-82,0 0 0,0 0 1,0-1 32,0 1 0,0-2 0,0 1 3,0-1 1,0 2-1,0 0 19,0-1 0,0 0 1,0-1 55,0 1-60,0-2 39,0 2 1,0-3 0,0 2 10,0 1 1,0-1 0,0 0-15,0 1 0,0-1 0,0 0 9,0 1 1,0-2-1,0 2-33,0-1 0,0 2-10,0-1 1,0 1 0,0 0-1,0 0 0,0-2 0,0 0 8,0 1 1,0-1-1,0 0 165,0 1-145,0-2 1,0 2 12,0 0 0,0-2 0,0 2-24,0-1 1,-2 2 0,1-1 0,0 1-9,0 0 0,1-2 1,0 1-1,0-1-47,0 2 1,0-2-1,0 0 21,0 1 1,0 0 13,0 1 0,0-2 1,0 0-1,0 1-32,-2 1 1,2-2 0,-2 0 25,1 1 1,1 0 0,0 1 54,0 0 0,0 0 1,0-1 15,0 1 0,0-1 0,0-1-5,0 1-24,0 0 1,0 1-1,0 0 9,0-1 1,0 0 10,0-1 0,0 0-34,0 2 0,0 0-3,0 0 0,0-2 0,0 0 178,0 1-140,0 0 0,0 1-12,0 0 1,0 0-31,0 0 1,0-2 0,0 0 34,0 1 1,0-2 0,0 2-3,0-1 1,0 2-1,0 0 1,0-1 26,0 1 1,0-2-34,0 1 0,0-1 1,0 2-15,0 0 0,0-2 1,0 0-29,0 1 0,0 0 1,0 1 39,0 0 0,0-2-32,0 0 0,0 1 1,0 0 6,0 1 1,0-2 0,0 1-5,0-1 1,0 0-1,0 0-24,-2 1 1,2-1 19,-2 0 0,2 0 2,0 2 0,0 0 15,0 0 0,0-2 0,0 0 68,0 1-58,0-2 1,0 3-22,0-2 0,0-1 11,0 2 0,0-3 1,0 3 33,0-1 0,0 0 100,0 0 0,0 0 2,0 2 1,0 0-64,0 0 0,0 0 15,0 0 0,0-2 13,0 0 0,0 0-127,0 2 41,0-2 1,0 0-59,0-2 0,0 0 25,0 2 1,0-1 0,0 1-422,0 1-1069,0-2 1,-1 0-493,-1-2 0,0-4 1983,-1-2 0,-1-3 0,1-1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29.47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15 7458,'0'-3'-821,"0"-1"833,0 3 1,0-2 173,0 2 487,0 0-448,0-1 662,0 2-62,2 0-291,-1 0-104,1 2 67,-2-1-139,0 1 66,0-2-153,0 2-39,0-1-197,0 1 0,0-2 316,0 2-344,0-2 0,0 3 57,0-1 0,0-1 129,0 2-257,0-2-52,0 3 186,0-3 1,0 2-119,0-2 1,0 0 0,0 3 28,0-1 81,0 0-15,0 1-73,0-1 0,0 0 0,0 0 0,0 1-22,0 0 15,0-1-14,0 1 1,0-1-73,0 2 98,0-1 0,0 0-94,0-1 95,0-2-44,0 1-1,0-2 69,0 2-31,0-1 6,0 1 0,0-2 69,0 2 0,0-1 0,0 2-118,0 1 1,0-1-116,2 0 104,-1-2 6,1 3 40,-2-1 1,0 0-36,0 1 138,0-3-121,0 3 6,0-3 283,0 3-268,0-4 216,0 3-152,0-1 0,0-1 0,0 2 0,0 0 97,2 0-71,-2 1-120,3-1 88,-3 2-7,0-3 1,0 1-111,0-1 0,0-1 1,0 2 50,0 1 0,0-1 40,0 0 0,0 0 0,0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2.0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 8110,'0'4'0,"0"-1"0,0 0 0,0-2 0,0 0 2259,0 3-1084,0-3-820,2 1 0,-2 0 0,2 1-302,-2 2-21,0-1 1,0 0 48,0-1 1,0-1-1,0 1 47,0 1 1,0 0-62,0 1 1,0-2 0,0 0 0,0 1 24,0 0 1,0-1-14,0 1 156,0-3 50,0 3-229,0-1 1,0 0 140,0 0 1,0-1 26,0 1-201,0 0 1,1 0 0,0-1-132,1 0 1,-1 1 23,-1 2 0,0-2 55,0 0 0,0-1 12,0 1 0,-1-1 23,-1 1 1,0-1 61,2 1 0,0 0-16,0 2 1,0-2-42,0 0 1,0-1 76,0 1 0,0-1-54,0 1 0,-1-1 1,-1 1-1,1 1-5,1 0 0,0-1 1,0 0-13,0 1 0,0-1-6,0 0 1,0-1-22,0 1 1,0-1-20,0 1 0,0-2 20,0 3 1,0-3-3,0 2 0,0-1-1,0 1 0,0-1 1,0 1 231,0 1 0,0-1-40,0 0-238,0 0 80,0 2 1,0-2-75,0 0 1,0-1 48,0 1 0,0-1 1,0 1-1,0 1 1,0 0-1,0 1 1,0 0 143,0 0 0,0-2-125,0 0-40,0-2 19,0 4 1,0-4-1,0 2-49,0 1-44,0-2 88,0 2 0,0-1 50,0 2-40,0-1 1,0 0 0,0-1-1,0 1 96,0 0 0,0-1-64,0 0 1,0-1 0,0 1 102,0 1-107,0-2 0,0 2-36,0 0 1,0 0-11,0 1 0,0-2 0,0 0-17,0 1 1,0-1 7,0 0 0,0 0 18,0 2 11,0 0 0,0-2 1,0 0-16,0 1 1,0-1 0,0 0-99,0 1 136,0 0 0,0-1 0,0 1 0,-1-1 0,0 0 125,-1 0-134,1 1 0,1-1 7,0 0-157,0-2 1,0 3 107,0 0 19,0 0-15,0 1 1,0-2-46,0 0 1,0-1 143,0 1 0,0-1 70,0 1 1,0 0-47,0 2-73,0-2 0,0-1-70,0 0 111,0-1-303,0 3 260,0-1-9,0-1 0,0 1-5,0-1-203,0-2-12,0 4 158,0-3 208,0 3-183,0-3-1,0 3 1,0-3 142,0 2-41,0-2-28,0 4 1,0-4-31,0 2 1,0-1-76,0 1 96,0 0-189,0 2 162,0 0-52,0 0 1,0-2-1,0 0-70,0 1 93,0 0 1,-1-1 54,0 1 1,0-3 29,-1 2 0,2-1-73,0 1 0,0-1 9,0 1 1,0-1-1,0 1 1,0-1-14,0 1 1,0-2 14,0 3 0,0-3-20,0 3 19,0-3-41,0 1 0,0 0 0,0 1 8,0 1 0,0 0 8,0-1 1,0 0 26,0 2 1,0 0 75,0 0 0,0 0 30,0-1-135,0 1 55,0 0-101,0 0 0,0-2 0,0 0 0,0 1 0,0 0-18,0 1 0,0-1 94,0-1 1,0 0-36,0 2-27,0-2 1,0 1 24,0-1 0,0 0 0,0 0 50,0 1 0,0-2-27,0 2 1,0-3 0,0 2 0,0 1 43,0 1-38,0-3 0,0 3 1,0-2-1,0 1-7,0 1 1,0-2-1,0 0-44,0 1 38,0-2 0,0 3 7,0-2 0,0 0 1,0 0 33,0 1-36,0-2 1,0 2-10,0-1 0,0 0 4,0 0 4,0 0 0,0 2 29,0 0 0,0 0-23,0 0-1,0-3 3,0 1 0,0-1 0,0 1 0,0 1 10,0 1-2,0-2 1,0 1-1,0-1 37,0 2 0,0-2-30,0 0-9,0 0 1,0 2 14,0 0-31,0 0 1,0-2 0,0 0-15,0 1 22,0-2 0,0 3-3,0-2 1,0 0 0,0 0 3,0 1-21,0-2 1,0 2-3,0-1 1,0 2-32,0-1 0,0 0 17,0-1 1,0-2-4,0 3 1,0-3 13,0 2 1,0-1 0,0 1 21,0 1 0,0-1 9,0 0 0,0-1 0,0 1-6,0 1 1,0-2 2,0 2 1,0-1 6,0 2 0,0-2 0,0 0-7,0 1 1,0-1-8,0 0 18,0 0 0,0 0 1,0 0 43,0 1 1,0-1-10,0 0 1,0-1 14,0 1 1,0 0-35,0 2 0,0-2-72,0 1 1,0-3 49,0 2 0,0-1 1,0 1 45,2-1 1,-1 2-9,0-1 0,0 0-21,-1 0 1,0-2-44,0 3 0,1-3-25,1 2 0,0-1 6,-2 1 1,0-1 24,0 1 1,0 0-176,0 2 0,0 0-287,0 0 1,0 0-3112,0 0 2623,0-3 1,-1 0 959,-1-2 0,0-2 0,-3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2.1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7633,'0'3'1526,"0"0"-1226,0-2 1,0 2-174,2-3 0,-1 0-109,2 0 1,0 0-35,0 2 108,1-2 0,-3 4 43,3-2 1,-3-1 0,2-1 84,1 0 0,1 2 1,-1 0-80,1-1 0,0-1 0,0 0 1,0 0-46,0 0 1,-1 2 0,1-1 0,0 0 0,0 0 1,0-1 0,0 0-37,0 0 1,-2 0-1,0 0 1,1 0 40,0 0 1,1 1 0,0 0-30,0 0 0,-1 1 0,1-2 1,0 0 2,0 0 1,0 0 0,0 1 0,0 1-2,-1-1 0,0 0 0,-1-1 35,1 0 0,0 0-79,1 0 0,-2 0 1,0 0-5,1 0 1,-1 0-1,0 0 1,1 0 25,0 0 0,1 1 1,0 1-52,-1-1 1,1 0 0,0-1 0,0 0-37,0 0 1,-2 1-1,0 1 1,1-1-24,0-1 0,0 0 1,-1 0 22,1 0 1,0 0 0,1 0 42,0 0 0,-2 0 0,0 0 4,1 0 1,0 0-1,1 0 1,0 0-1,0 0 17,0 0-9,-1 0 0,1 0 1,0 0-15,0 0 0,0 0 1,0 0-1,-1 0 1,1 0 0,-1 0 0,-2 0-13,0-2 0,2 2-22,-1-2 1,2 2 0,0 0 10,-1 0 1,1 0 0,0 0 6,0 0 1,0 0 0,0 0 0,-1 0 49,1 0 0,-2 1-34,1 1 0,-3-1 34,3-1 0,-1 0 13,2 0 1,-2 0-1,0 0 17,1 0 0,-1 0 1,0 0-7,1 0 1,-2 0 0,1 0 0,1 0-75,1 0 1,-1 0 30,1 0 1,-2 0-1,1 0 17,-1 0 1,2 0 3,0 0 1,-1 0-1,1 0 4,0 0 0,-2 0 1,1 0-35,-1 0 1,0 0-1,0 0 1,1 0 24,0 0 1,1-1 0,0-1-51,0 1 0,0 1 0,0 0 9,-1 0 0,1 0 1,0 0-36,0 0 81,0 0 0,0 0 1,0 0-10,-1 0 1,0 0 0,-1 0-27,1 0 0,-2 0 1,2 0-1,-1-1 15,2-1 1,-1 2 0,1-2-4,0 2 1,-2 0 0,1 0 5,-1 0-7,2 0 0,-2 0 11,0 0 1,0 0 0,2 0-19,0 0 1,0 0-1,0 0 1,0 0-12,-1 0 0,1 0 0,0 0 1,0 0 0,0 0 0,0 0 0,-1 0 1,1 0 25,0 0 1,0 0-1,0 0 10,0 0 0,0 0 0,-1 0 0,1 0 5,0 0 0,-2 0-39,1 0 0,-1 0 1,2 0-1,-1 0 1,1 0-9,0 0 0,0 0 1,0 0-15,0 0 0,0 0 1,-1 0 23,1 0 1,-2 0 0,1 0-4,-1 0 1,2 0-1,0 0 1,-1 0 4,1 0 1,0 0-1,0 0 1,1 0-6,1 0 1,1 0 0,-1 0 0,0 0-17,0 0 1,1 0 0,-2 0-1,0 0-133,0 0 142,-1-2 1,-1 1-4,1-1 0,0 2 0,0 0 0,0 0 0,0 0-2,0 0 1,-1 0 0,2 0 0,0 0 4,0 0 1,1 0 0,-3 0 0,2 0-3,0 0 0,0 0 0,0 0 0,0 0 2,-2 0 0,1 0 0,0 0-2,0 0 1,0 0 0,0 0 0,-1 0 10,1 0 1,0 0-1,0 0 1,0 0-5,0 0 0,0 0 1,1 0-1,0 0 1,1 0 5,0 0 1,-1 0-66,2 0 0,-2 0 1,2 0-1,1 1 1,0 1 22,-1-1 0,0 0 0,-1-1 0,0 0 16,0 0 0,0 0 0,-2 0 0,-1 0 27,1 0 0,0 0 1,0 0 14,0 0 0,0 0 0,0 0 0,1 0-4,0 0 1,1 0 0,-1 0 0,1 0-9,1 0 0,0 0 0,2 0 0,-1 0-8,1 0 0,-2 1 1,0 1-7,-1-1 0,-1 0 0,-1-1 0,0 0 0,0 0 2,-1 0 1,1 0 0,0 0 0,0 0 2,0 0 0,0 0 1,0 0-1,-1 0-2,1 0 0,0 0 0,0 0 0,0 0-1,0 0 1,0 0-1,1 0 1,0 0-1,0 0 1,1 0 0,0 0 0,0 0-22,0 0 0,0 0 0,-2 0 0,-1 0 12,1 0 1,0 0 0,0 0 0,0 0 8,0 0 1,1 0 0,1 0 0,-2 0 29,1 0 0,-1 0 0,0 0 0,-1 0 22,1 0 0,2 0 0,-1 0 0,1 0 4,0 0 1,-1 0 0,1 0 0,0 0-16,-1 0 1,-1 0-1,0 0 1,0 0-36,0 0 0,0 0 0,0 0 0,-1 0-7,1 0 1,0 0 0,0 0 7,0 0 1,0 0 0,-1 0-1,1 0-42,0 0 0,0 0 0,0 0 0,0 1 23,0 1 0,-1-1 0,1-1 1,0 0 11,0 0 1,0 0-1,0 0 1,-1 0 13,1 0 0,0 0 1,0 0-1,0 0 19,0 0 0,0 0 0,-1 0-18,1 0 0,0 0 0,0 0 1,0 0 26,0 0 0,-1 0 0,1 0 0,0 0-11,0 0 1,0 0 0,0 0 12,0 0 0,-1 0 1,1 0-1,0 0 4,0 0 1,-2 0 0,0 0 0,1 0 10,0 0 1,1 0-17,0 0 1,0 0 0,0 0-1,0 0 9,-1 0 0,1 0 1,0 0 38,0 0 0,0 0 0,0 0-56,0 0 1,-1 0 0,1 0-1,0 0-40,0 0 1,0 0 0,0 0 0,-1 0 35,1 0 1,0 0 0,1 0-38,0 0 0,1 0 1,1 0-1,-1 0 20,-2 0 1,0 0 0,0-1 27,-1-1 0,1 1 0,0 1-36,0 0 0,0 0 1,0 0-9,0 0 0,-1 0 0,1 0 0,0 0 0,0 0-1,0 0 0,0 0 1,-1 1-1,1 1-51,0-1 1,0-1 0,0 0-257,0 0 1,-1 0-2048,1 0 89,-2 0 2269,-1 0 0,-4 3 0,-1-1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4.5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194 15 8425,'-3'0'-94,"1"0"0,1 0 268,0 0 249,0 0-134,-1 0 0,3 0-31,0 0 0,0 0 1,3 0-95,-1 0 0,0 0 0,0 0 24,1 0 0,-1 0 1,0 0-91,1 0 0,0 0 1,1 0-1,0 0-55,0 0 0,-1 0 0,1 0 0,0 0 0,0 0 69,0 0 1,0 0 0,-1 0-56,1 0 0,2 0 0,-1 1 0,1 1-14,0-1 0,-2 0 0,2-1 0,-2 0 45,0 0 1,0 0-1,-1 1 1,1 1 0,0-1 8,0-1 0,-2 0 0,0 0 35,1 0 1,0 0 0,1 0-16,0 0 0,-2 0 1,1 0-114,-1 0 0,2 0 1,0 0-1,-1 0 1,1 0-1,0 0 1,0 1-1,0 0 1,1 1-1,1-1 0,-1-1 1,0 0-1,-1 0 1,2 0-1,-1 0 1,-1 0-1,0 0 1,0 0-82,0 0 1,-2 0 147,0 0 0,0 0-32,2 0 0,0 0 0,0 0 0,0 0 0,0 0-93,0 0 1,-1 0 28,1 0 0,0 0 0,0 0-23,0 0 0,0 0 0,-1 0 0,1 0 10,0 0 1,0 0-1,0 0 1,0 0-3,-1 0 1,2 1 0,0 0-1,0 1 1,0-1 35,0-1 0,-2 0 0,1 0 30,0 0 1,0 2 0,0-1-9,0 0 1,-1 0 51,1-1 0,0 0 0,0 0 39,0 0 1,-2 0 0,0 0-16,1 0 0,0-2 1,1 1-41,0 0 1,0 0 0,0 1-5,0 0 0,-1 0 0,1-1-73,0-1 0,-2 0 1,1 2 13,-1 0 0,0 0 0,0 0 15,1 0 1,-1 0-1,0 0 1,0 0 47,0-2 0,1 2 1,-1-2-21,2 1 1,-2 1-1,0 0 71,1 0 1,0 0-52,1 0 1,0 0-14,0 0 1,-2 0-8,0 0 0,-1 0-3,1 0 1,-1 0 50,1 0-96,-2 0-110,1 0 1,-2 0-115,0-2 1,0 2 59,-2-2 1,1 2 87,-2 0 1,-1-2 0,0 0-14,-1 1 1,0 1 108,0 0 0,0 0 1,0 0-2,1 0 1,-1 0 0,0 0 0,0 0-34,0 0 1,0-1-1,1 0 1,-1 0 26,0-1 1,0 2 0,0 0 0,0 0-2,0 0 0,-1 0 0,0 0 0,-1 0-33,0 0 1,2 0-1,-2 0 1,0 0-25,1 0 0,-2 0 0,1 0 0,0 0 22,0 0 0,-1 0 0,1 0 1,1 0-25,-1 0 1,0 0 0,-2 0 0,1 0 46,-1 0 1,1 0 0,-1 0-1,2 0-5,0 0 1,0 0-1,1 0 1,-1 0 7,1 0 0,1 0 0,0 0 1,-1 0 5,-1 0 0,1 0 1,0 0-1,0 0 40,0 0 0,-1 0 0,1 0 1,0 0-13,0 0 0,-1 0 0,0 0 1,0 0-4,0 0 0,-1-2 0,1 1 0,-1 0-6,-1 0 1,2 1 0,-1 0-1,1 0 22,-1-2 0,2 1 0,-2 0 0,1 0 26,1 1 1,1 0 0,-1 0-1,-1 0 43,1 0 0,-1 0 1,0 0-1,0 0-37,0 0 1,-1 0 0,0 0 0,0 1-41,0 0 0,1 0 0,0 1 1,0-2-27,1 0 0,1 1 0,0 0 0,0 0 30,0 0 1,0 0-1,0-1 43,1 0 0,-1 0 0,0 0-42,0 0 0,0 0 1,0 0-1,0-1-49,1 0 1,-1 0 6,0 0 32,0 0 1,0 1-1,0-2-41,1 1 0,0-1 0,1 2 19,-1 0 1,0 0-124,-1 0 1,0 0 0,1 0-47,-1 0 1,1 0 0,1 0 13,-1 0 1,0 0 0,-1 0 0,0 0-204,1 0 1,-1 0 0,0 0-383,0 0 1,0 2-260,0-1 1,1 2 0,0-2 997,1 0 0,0 1 0,-2-2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8.2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7689,'3'0'-59,"-1"2"0,-1-2 332,0 2 1,0-1 0,1 0 746,0 1 151,-1-1-603,1 1 1,-2-1-194,0 3 0,0-3-200,2 3 1,-2-1 0,2 2-91,-1-1 1,-1 1-1,0 0-24,2 0 1,-2 0 0,2 0-22,-2 0 1,0-1 0,0 1-3,0 0 0,0 0 1,0 0 44,0 0 1,0-2-1,0 0 14,0 1 1,0 0 0,0 1 0,0 0-16,0 0 0,0-1 1,0 1-1,0 0-21,0 0 1,0-2 0,0 0-77,0 1 0,0 1 0,0-1-38,0 1 1,0-2 69,0 1 0,0-1 0,0 2 30,0 0 0,0-1 0,0 1 51,0 0 1,0 0 0,0 0-53,0 0 0,0 0 0,0-1-44,0 1 0,0-2-25,0 1 1,0-1 58,0 2 0,0-2 0,0 0 0,0 1-4,0 0 1,0 0-1,0-1 1,0 0 32,-2 0 1,2 1 0,-2-1-6,2 2 1,0-1 0,0 1-57,0 0 1,0-2-1,0 1 1,0-1 19,0 2 0,0-1 0,0 1-20,0 0 1,0 0-1,0 0 1,0 0 41,0-1 0,0 1 0,0 0-12,0 0 1,0 0 0,0 0-23,0 0 1,0-1-1,-1 1 1,0 0 51,-1 0 1,1 0-1,1 0 1,0-1-4,0 1 0,0 2 1,0-1-49,0 0 0,0 0 0,0-2 1,0 1-6,0 0 1,0 0-1,0 0 1,0 0-8,0-1 1,0 1 0,0 0 0,0 0 5,0 0 1,0 0-1,0 1 1,0 1 47,0-1 0,0-1 1,0 0-1,0 0 99,0-1 0,0 1 0,0 0-70,0 0 0,0 0-12,0 0 0,0-1 1,0 1 8,0 0 1,0 0 0,0 0-64,0 0 0,0 0 0,0-1 86,0 1 0,0 0 1,0 0-60,0 0 1,0 0 0,0-1-1,0 1 20,0 0 0,0 0 0,0 0 1,0 0-18,0 0 1,0-2-1,0 0-172,0 1 156,0 0 0,0 1-4,0 0 0,0 0-17,0-1 1,0 1-17,0 0 0,0 0 9,0 0 0,0 0 0,0 0-19,0-1 0,0 1 1,0 0-31,0 0 1,0 0 0,0 0 16,0-1 1,0 1-1,0 0 20,0 0 1,0-2 0,0 0 41,0 1-33,0 0 1,0 0 0,0-1 7,0 1 1,0 0-1,0 1 1,0 0 0,0-2 0,0 0-4,0 1 1,0-1 0,0 0-1,-1 1-6,0 0 1,0-1 0,-1 0 0,2 1-4,0 0 1,0 1 0,0 0 0,0 0 1,0 0-1,0 0 28,0 0 1,0-1 0,0 1-11,0 0 1,0-2 0,0 1 226,0-1-233,0 2 0,0-1 1,0 1 0,0 0 0,0 0 0,0 0-16,0 0 0,0 0-21,0-1 1,0 1 0,0 0 9,0 0 1,0 0-1,0 0 1,0-1-7,0 1 0,0-2 0,0 1 0,0-1 0,0 2 141,0 0-100,0-1 0,0 1 0,-1 0 1,0-2-1,0 1-11,0-1 0,0 0 0,1 0-26,0 1 0,0-1 0,0 0-46,0 1 64,0 0 1,0 1 0,0 0-6,0 0 1,0-2-1,0 0 1,0 1 5,0 0 0,0-1 0,0 1 17,0-1-52,0 2 1,0 0-1,0-1 10,0 1 1,0-2 0,0 1-1,0-1-162,0 2 174,0 0 1,-2-1-1,1 1 71,0 0-85,0 0 77,1 0-62,0 0 1,0-2 42,0 0 0,0 0 0,0 2 0,0 0-7,0 0 1,0-2-6,0 0 1,0-1 0,0 1 0,0 1-1,0 0-42,0 1 41,0 0 1,0 0 0,0 0 0,0-1 1,0 1 1,0 0 0,0 0-27,0 0 1,0-2 0,0 0-15,0 1 56,0 0 1,0 0 0,0-1 0,0 1-32,0 0 1,0-1-1,0 0 4,0 1 1,0-1 0,0 0-57,0 1 0,0 0 15,0 1 1,0 0 2,0 0 0,1 0 15,0-1 0,0 0 1,1-1 11,-2 1 1,0-2-165,0 2 147,0-1 0,0 0 0,0 0-37,0 1 1,2-1 26,-1 0 1,1 0 0,-2 2 0,0 0 3,0 0 0,0-2-24,0 0 0,0-1 1,0 1-1,0 1-2,0 0 0,0-1 43,0 0 0,0-1 1,0 1 84,0 1 1,0 0-37,0 1 1,0 0 0,0 0 4,0 0-35,2 0 1,-1-2-60,0 0 1,0 0-1,-1 2 1,0 0-4,0 0 0,0 0-5,0 0 0,0-1 66,0 1 1,1-2 102,1 1 1,0-3-40,-2 3 1,0-3 0,0 2-5,0 1 1,0 0-1,0 1-59,0 0 1,0-2 0,0 1-1,1-1-79,1 2 1,-1-2 7,-1 0 1,0 0 0,0 2-142,0 0 0,0-2 154,0 1 1,0-3 0,0 2 68,0 1 1,0 0-41,0 1 1,0-1-1,0-1 86,0 1 0,0-2 0,0 1-15,0 1 0,0 0 1,0 1-2,0 0 0,0-2 0,0 1-15,0-1 0,0 2-21,0 0 1,0-1-45,0 1 1,0 0 46,0 0 1,0-2-1,0 0 18,0 1 0,0-1-153,0 0 98,0 0-308,0 0-907,0-1-2375,0-2 1279,0-2 1,-1-1 2327,-1-2 0,1-2 0,1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51.45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35 1 8506,'3'2'444,"0"-1"0,-2 1 207,1 0 0,-1-2-695,1 2-116,-2 1 0,2-2 0,-2 2 119,-2-1 0,2 1 0,-2 1 78,1 0 1,1 1 0,0 0 0,0 0 111,0-1 0,0 2 1,0 0-1,0 0 129,0 0 0,0 0 1,0 0-81,0 0 1,0 1 0,0-2-39,0 0 1,0-1-1,0 1-44,0 0 1,0 0 0,-1 0 0,-1 0-110,1-1 1,1 2-1,0 0 1,0 0-10,0 0 1,0 0 0,-1 0 0,0 0 4,-1 0 0,1 1 0,1 0 0,0-1 19,0 1 1,0-1 0,0 0 0,-1 0 17,0 0 0,0 0 0,-1 0 1,2 0 64,0-1 0,0-1 0,0 1 0,0 0-30,0 0 1,0 0 0,0 0 0,0-1-37,0 1 0,0 0 0,0 0-22,0 0 1,2 0-1,-1 0 5,0-1 1,0 1 0,-1 0 0,0 0-9,0 0 1,0 0 0,0-1 0,0 1-8,0 0 0,0 0-26,0 0 1,0 0-44,0-1 0,0 1 0,0 0 108,0 0 1,0 0 0,0 0 0,0 0 16,0-1 0,0 1 0,0 0 0,0 0 2,0 0 1,0 0-1,0-1 1,0 1-13,0 0 0,0 0 0,0 0-52,0 0 1,0 0-1,0-1-11,0 1 1,0 0 0,0 0-3,0 0 1,0 0 0,0-1 20,0 1 0,0 0 1,0 0-1,0 0 113,0 0 1,0 0-1,0-1-95,0 1 1,0 0 0,0 0 10,0 0 0,0 0 0,0-1 1,0 1-29,0 0 0,0-2 1,0 1-1,0-1-10,0 2 0,-1-1 0,0 1 1,0 0 0,-1 0 0,2 0 33,0 0 1,0 0 0,0-1 0,0 1 25,0 0 0,0 0 0,0 0 20,0 0 1,0-1-1,0 1 1,0 0 64,0 0 1,0-2 0,0 0 0,0 1-124,0 1 0,0-1 1,0 1-1,-1 0 27,0-2 0,0 1 0,0-1-35,0 2 0,1-1-10,0 1 1,0 0 35,-2 0 1,1 0 50,0 0 1,0 0 0,1 0-12,0 1 0,0 0 0,0 0 0,0 0 0,-1-2-22,-1 1 0,0 0 0,2 0-62,0 0 0,0 0 1,0-1-15,0 1 0,0-1 0,0-1 0,0 1 20,0 0 0,-1-1 0,-1 0 0,1 1 36,1 0 1,0 1 0,0 0-1,0 0 27,0 0 0,0 0 0,-1-1 18,-1 1 1,2 0-1,-2 0-49,2 0 0,0 0 0,0 0-18,0-1 0,0 0 0,0-1 0,0 1 3,0 0 0,0-1 0,0 0-14,0 1 0,0 0 0,0 1 114,0 0 1,0 0 0,0 0-106,0 0 0,0 0 0,0-1 0,0 1-13,0 0 0,0-2 0,0 1 0,0-1 7,0 2 0,0-2 1,0 0-1,0 1-22,0 0 1,0-1-1,0 1 21,0-1 0,0 2 0,0-1 38,0 1 1,0 0-1,0 0 1,0 0-14,0 0 1,0 0 0,0-1 0,0 1 37,0 0 1,0 0-1,0 0 1,0 0-43,0-1 1,0 1-1,0 0-60,0 0 0,0 0 0,0 0-77,0 0 1,0-1 107,0 1 1,0 0 0,0 0 58,0 0 0,-2 0 0,0-1 15,1 1 0,1 2 0,0-1-35,0 0 0,0 0 1,0-2-1,0 1-6,0 0 1,0-2-1,0 1 1,0-1-42,0 2 1,0-1 0,0 1-47,0 0 1,0 0 0,0 0-1,0 0 16,0-1 0,0 1 0,0 0 1,0 0 12,0 0 1,0 0 0,0 0 0,0-1 31,0 1 0,0 0-18,0 0 1,0 0 38,0 0 1,0-2 39,0 0 0,0 0 0,0 2 19,0 0 0,0-2 1,0 0 343,0 1 1,0 1-230,2-1 0,-1 1-329,0 0 1,0-2-646,-1 1 317,0-3 481,0 3 0,0-1-14,0 1 0,0 0 0,0-1 34,0 1 0,0-2 1,0 2-13,0-1 1,0 0-1,0 0-52,0 1 1,0-1-37,0 0 0,0 0-27,0 2 1,0-2 41,0 1 0,0-1 33,0 2 1,0-1 28,0 1 1,0-2-11,0 1 0,0-1-8,0 2 1,0 0 0,0-1-7,0 1 0,0-1 0,0-1 0,0 0-36,2 0 0,-2 1 8,2-1 0,-1 2-21,-1-1 0,0 1 3,0 0 0,0-2 1,0 1 17,0-1 1,0 0 0,0 0 16,0 1 1,0 0 0,0 1-33,0 0 1,0-2 29,0 0 1,0-1 76,0 1 0,-1 0 158,-1 0 1,2 2-138,-2-2 1,2-1-161,0 2-210,0-1 162,0 2 166,0-3 0,0 1-6,0-1 1,0-1 0,0 2 1,0-1-41,2 1 0,-2-1-143,2 1-85,-1-2 217,-1 1 0,0-1-144,0 0-555,0 0-1522,0 1 752,0-2 1,0-2-1,0-2 1500,0-2 0,0-2 0,0-1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0 8262,'0'9'479,"0"-1"1,-1 0-1,-2 1-286,-3-1 1,-4 0 0,-2 0 163,-1-3 1,-1 3-1,-3-3 1,1 2 0,-2-1-936,-1-4 1,0 2 0,-2-1 577,0-1 0,2-9 0,2-2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7.2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14 14 8707,'2'2'686,"0"0"1,-2 3-538,0-1 0,0 0 1,-1 1-1,0-1 1,0 1 74,0 1 1,1-1 0,0 2-51,0 0 0,0 0 0,0 0 1,0 0-9,0-1 1,0 0 0,0 1 0,0-1-59,0 0 1,0 0 0,0-1 0,0-1-47,0 1 0,-2-1-289,1 0 0,-1-1 0,2 0-347,-2-1 481,2-1 0,-3-1 0,2-2-2,0-1 0,-1 1 0,2-2 0,0 0-151,0-1 0,0-2 0,0 1 1,0 0 127,0-1 0,0-3 1,0 1-1,1 0 71,0 1 1,0 0-1,1 1 1,0-1 140,1 1 1,-1-1 0,1 2 0,0 0 101,-1 2 1,2 0 0,-1 0 0,0 2 30,0 0 0,-2-1 0,2 1 1,0 1-137,-1-1 1,2 1-337,-1 0 0,0 0 190,0 1 0,-2 0 4,2 0 1,-2 1 0,1 0-1,0 1 192,-1 0 1,1 0 0,-1 1 0,0 0 239,0 1 1,1 1-232,0 1 0,1 0 0,-2 2 0,0-1-100,0-1 24,-1 2 1,0-1-1,0 2-58,0 0 0,0-1 0,0 1 0,1 0 0,1 0-321,-1 0 0,-1-2 0,0 0-263,0-1 0,0 0-818,0-1-1628,2-1 3014,-1-2 0,2-2 0,0-2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7.4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76 10 11838,'-5'0'-45,"1"0"0,-1-1 0,-1 0-430,1 0 1,-3-1-1,2 2 1,-1 0-485,1 0 0,-1 0 959,1 0 0,0-2 0,2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8.3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18 10743,'0'5'139,"0"-1"1,0 2 0,0 0 0,1 1-181,1-1 1,-1 1-1,-1 0 1,0-1 35,0 0 0,0 2 0,1-2 0,0-1-39,0 0 0,1-1 0,-2 1-130,0-1 0,0-1-68,0 0 0,-1-2-32,0 1 252,0-2 0,-1-2 0,2-1-24,0-1 0,0-1 0,0 0 0,0-1 0,0 1 0,0-1-150,0 0 191,2 0 0,-1-3 0,2 1 0,-1 2-6,-1-1 1,0 0 0,1 1 0,0 1 6,0 0 0,1 0 1,-1 1-1,0 1 47,0 0 1,1 1-1,-1 0 1,1 0 612,0 1 1,-1 1-481,1 0 0,-1 0-43,1 0 1,0 0-201,1 0 0,-1 0 0,-1 2 0,1 0 0,-1 1 139,0 0 1,0 0-1,-1 3 1,0 0-1,1-1 1,-1 2 0,1 0-1,-1 0 1,-1 0-1,0 0 122,0 0 1,1-1-253,0 2 0,0-2 0,0-1-165,0-1 0,-1-1 1,0 0-851,0 0 1,0 0-934,0 0 959,0-2 1047,0 1 0,2-4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8.8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5 7988,'-1'-3'939,"0"2"1,0 0-669,-2 1 1,2 2 0,-2 1-160,1 1 1,0 1 0,1-1 0,0 0-66,0 1 0,-1-1 0,0 1 0,1-1 3,1 0 0,-1 2 0,0 0 0,0 0 22,0-2 1,0 2-1,1 1 1,0-1-40,0 0 0,2 1 0,-1-2 0,1 1-65,0 0 0,-1-2 0,2 1-92,0-1 1,1 0 0,0 0-1,1-2-306,-1 0 0,-1-1 0,0-1 0,1 0-40,0-2 0,-1 0 0,1-2 1,-2 1-81,0 0 0,1 0 550,-1-2 0,1 1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9.7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8889,'0'5'255,"0"-1"1,0 2 0,0 0-179,0-1 1,0 0 0,0 1 0,0 0 6,0 1 1,0-1 0,0 1 0,0-1 20,0 0 1,0 0-1,0 0 1,0-1-23,0 0 0,0 1 1,0 0-1,0-1 51,0 0 1,0 0-1,0-1-110,0 0 1,0 1-1,0-1-21,0 1 0,0-2 1,0-1-19,2 0 0,-2-1-287,2-3 1,-2 0 0,0-2 286,0-1 1,0 1 0,1-1-1,0 0 1,0-2 0,0 1 0,1-1-1,0 0 1,0-1 0,0 0 0,0 1-1,1 0 1,-1 0 62,0 2 0,1 0 1,-2 1 27,0-1 0,1 2 0,0 1 43,0 0 1,1 0-61,2 2 0,-2 2 0,-1 1 1,1 1-19,-1 1 1,-1 0-1,1 0 1,-1 2-1,1 1 1,-1-1-1,-1 1 1,0 0-1,1 1 1,0-1-1,0 0 1,0-2-1,0 0 1,-1 0-1,1-1-190,1 0-722,-1-3 0,1 2-7,1-1 1,0 0 0,-1-1 404,2 0 0,-1-1 1,1-2 472,-1 0 0,0-3 0,1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0.3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40 14 8715,'2'-2'928,"0"1"-795,-4-2 1,0 2 53,-2-2 0,-1 2 1,1-1-201,-1 2 0,2 1 1,0 1 43,0 1 0,1 0 1,-1 3-1,1 0 1,0-1 11,0 2 1,0-1 0,2 2 0,0-1-37,0 1 0,0-1 1,0 0-1,0 0 33,0 0 0,2-1 1,0 0-1,0 1 0,2-2 1,-1 0 0,0-1 0,0-1-93,1 0 1,0 0-1,1 0 1,0-2-66,1 0 0,0-1 0,-2-1 0,-1 0-77,0-2 0,0-3 1,0-1-1,-1-2 19,0 0 1,1-1 0,-1 0 0,-1 0 0,-1 1 0,0 0 0,0 1 0,-1 0 0,-2 1 0,0 1 174,0 0 0,-4 1 0,2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0.9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13 7460,'1'-3'152,"1"0"-118,-1 2 70,-1-1 0,-1 2 126,0-2 0,0 2 48,-2-2 1,2 2 0,-1 2-73,0 1 1,2 1 0,-2 2 0,2 0-84,0 1 1,0 0-1,0 2 1,0 0-77,0 0 0,0-1 0,0 0 0,0-1-2,0 1 1,0-2 0,0 1 0,0-1-5,0-1 1,0 1-109,0-1-66,2-1-49,-2-1 96,2-1 0,-2-3 88,0 0 1,0-2 25,0-1 0,0-1 1,0-1-1,0-1 1,0-2 259,0 0 0,0 1 0,1-1 0,0 0 82,0 0 0,1 0 0,-2 1 0,1 1 105,1 1 1,-1 1 0,1 0-230,1 1 0,-1 2 0,1 0-145,1 2 1,0 0 0,0 0-118,0 0 1,0 0 0,0 1 0,-1 1-1419,0 1 1,0-3-1,-1 2-2054,0 0 3488,-1-1 0,1 1 0,1-2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2.6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70 10751,'0'5'0,"0"-1"0,-1 0 0,-1 1 170,1-1 1,0 3 0,0 0 0,0 1 0,0 0 39,0-1 1,1 0 0,0 2-138,0 0 1,0-2 0,0 1 0,0-1 28,0 0 1,0 0 0,0-2 0,0 1-184,0-1 1,0 2 0,0-1 0,0-1-216,0 0 0,0-3-123,0-2 1,0-2 275,0-2 0,0-2 0,0-1 0,0 1 11,0 0 0,0-4 0,1 1 0,0-2 100,0-1 1,1-1-1,-1 0 1,1 0 43,-1 0 0,0 0 0,1 1 0,0 2 92,0 2 0,0 1 0,-1 1 1,1 1-81,1 1 0,-2 0 0,1 2 0,-1-1 32,1 0 1,0 2-1,-1-2-124,0-1 1,1 2 66,-1-1 1,0 0 0,2-2-1,-1 2 1,1 0 0,0 1 0,1 2 209,1 2 0,-1 0 0,0 2-107,1 1 0,-2 0 1,-1 0-1,1 1 48,-1-1 0,-1 2 1,2 0-1,-1 1 1,-1-2-8,-1 1 0,0 0 0,0-1-27,0-1 0,-2 0 1,0 0 39,0-1-97,-2 1 0,1-3 1,-1 1-1,-1-1-133,1-1 0,0-1 1,-1 0-393,1 0 0,-1 0-504,1 0 525,1-2 0,2 2 289,2-2 1,2 2 0,1 0 0,1 0 120,-1 0 1,2 0 0,0 0 0,-1 1 160,0 1 0,0 1 1,-1-1-35,0 0 0,1 0 0,-1 1 0,0 0 0,0 1-41,-2 0 1,0 1 0,0-1-1,0 1 182,-1 1 0,0-1 0,-1 1 0,0 0 45,0 0 0,-1 0 1,0-2-1,-3 1-69,-1-1 1,0 0 0,-1-1-1,0-1-34,0 0 0,-2-2 0,1 2 1,-1-2-151,1 0 0,-1 0 0,2-1 0,1-1-503,0-1 0,0 1 1,1-3-1,1 1-359,2-1 1,-1 0-1,0 0-575,1-1 1,1 0 1411,0 0 0,2 1 0,0-1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3.9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71 53 8041,'0'-4'442,"0"1"0,0 0-152,0-1 0,0 2 0,0-1 6,0-1 1,0 1-1,-2-2-101,-1 1 1,1 1-1,-1 0 1,0 1-75,0-1 1,-1 2 0,1-1 0,0 1 0,-2 0 0,1 0 0,-1 0 0,1 1 130,0 0 0,-1 0 1,1 1-1,1 0-149,0 2 0,0 1 0,0 1 0,2 0-71,0 1 0,1 2 1,0-1-1,0 2-71,0-1 0,0 1 0,1 0 0,0-2-97,2 1 1,1-2 0,-1 0 0,0 1 59,1-2 0,0 0 0,0-1-130,0-1 0,1 0 0,-1-1 0,1-1-38,-1-1 0,0 0 0,1 0 0,-1 0 30,1-2 1,-1 0 0,-1-2 0,0-1 174,0 1 0,0-3 1,0 0-1,0-1 21,-1-1 1,1 1 0,-2 1-1,0 0 124,0 0 0,-1 1 1,0 1 202,0 1 1,0 1-1,0 0-55,-1 1 0,0 0 0,-1 1-131,0 0 1,1 0 0,-1 1-63,0 1 0,0 2 1,2 1-1,0 1 1,0-1-1,0 1 1,0 0-1,1 1 1,0 0 128,0 1 0,2-3 0,-1 2-141,1-1 0,-1 0 0,1-1 1,0 0-67,-1 1 1,1-2 0,-1-1 0,0 1 0,2-1-1,0 0-476,0-1 1,0-1 213,1 0 1,-1 0 0,1 0 0,-1 0 61,0 0 1,1 0 0,-1-2 0,1-1 0,-1-1 49,0 0 0,0-1 183,-1-1 0,0 1 1,-2-2-1,0 0 0,0 0-72,0-1 0,-1 1 0,0 0 0,0 0 193,0 0 0,0-1 0,0 2 281,0 1 1,0 1 986,0 1-1269,0 2 0,0 0-46,0 2 1,0 2-1,0 1 1,0 1-90,0-1 1,0 2-1,0 0 1,0 0 20,0 0 0,0-1 1,0 2-1,0 0 14,2 0 1,-1-1 0,1 1-1,1-1-29,-1 0 0,1-2 0,1 1 0,1-1-39,-1-1 1,1 0 0,-1-1 0,0 0-312,1 0 0,-1 0 0,1-2 208,-1 0 1,0-2-1,0-1 1,0-1 131,-1-1 0,-2-1 0,2 0 1,-1 0 23,1-1 0,-3-1 0,2 1 0,-1-1 10,0-1 1,0-1 0,0 1 0,0 1 267,-1 1 0,0 1 784,0 2-946,0 1 0,0 3 0,1 3 1,1 2-123,-1 1 1,1 1-1,-1 2 1,0 1 72,0 0 0,0 2 0,1-2 0,-1 2-61,1 0 1,-1 0 0,1 0 0,-1 0 35,0-1 0,1 0 0,-1 0 0,1 0-3,-1 0 0,-1-1 0,0 0 0,0 0-32,-2 0 0,1-2 0,-3-1 1,-1-1-46,0 0 1,-2-2-1,-1-1 1,-1-1-285,-3-2 0,-3-2 0,-1-1 0,-2-3-393,-1-1 1,3-1-1,-2-2 1,3 0-919,1 0 0,2-1 1612,2 1 0,2-1 0,2-2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56.26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20 20 26578,'-4'-1'-1137,"1"0"-75,1-3 0,2 2 729,0-2 1,-1 3 0,-1-1 1633,-1 0-107,1 2-848,0-3 1,2 3-1,2 0-170,1 0 1,2 0-1,-1 0-82,1 0 1,0 0 0,0 0 0,0 0 38,0 0 0,-2 0 0,0 0 0,1 0 296,0 0 0,-1 0 0,1 0 0,-1 0 213,2 0 1,0 0 0,-1 0-1,1 0-173,0 0 1,0 0-1,-1 1 1,0 0-244,-1 1 0,0-1 0,2-1 0,0 0 86,0 0 0,0 0 0,1 0 0,1 0-168,-1 0 1,1 0 0,0 0 0,0 0 31,0 0 0,1 0 1,0 0-1,1 0 51,-1 0 0,1 0 1,-3 0-1,1 0-43,0 0 0,-2-1 0,1-1-160,0 1 0,-1 0-26,-1 1 0,1 0 1,0 0 212,0 0 1,0 2 0,0 0-157,0-1 0,-1 1 1,1-1-1,0 1 31,0-2 1,1 2 0,1-1 70,1 0 0,-2 0 0,2 0 1,1 1-1,0-1 26,-1 0 1,0-1-1,-1 1 1,1 1 29,1-1 1,-2 0-1,1-1 1,-1 1 17,-1 1 1,1 0 0,-1-1-86,0 1 0,-2-1 0,0 0 0,2 0 0,-1 0-10,1 1 1,-3-2-1,0 0 1,1 0 98,0 0 0,1 0 1,0 0-56,0 0 0,0 0 0,-1 0 0,1 0-59,0 0 1,0 0 0,-1 1-142,-1 0 1,0 0-132,-1 0 0,0 0 338,3-1 0,-1 0-54,-1 0 1,0 0-1,2 0 0,0 0 0,0 0 1,2 0-9,1 0 1,0 0 0,0 0 0,-1 0 22,-2 0 1,2 0-1,1 0 1,-1 0 8,0 0 0,-2 0 1,0 0-1,1 0 127,1 0 1,1 0 0,-2 0 3,0 0 1,0 0 0,0 0 0,1 0-170,-2 0 0,1 0 1,-1 0-68,0 0 1,-2 0-1,0 0-47,1 0 0,-2 2-183,2-1 0,-3 1 246,3-2 1,-3 0-1,2 0 100,1 0 0,-1 0 0,1 0 0,1 0 1,3 0 0,1 0 0,0 0 0,-1 0-28,1 0 1,-1 0 0,1 0-1,-1 0-67,-2 0 0,0-2 0,-1 1 0,-1-1 34,1 2 0,0 0 1,0 0-122,0 0 1,-2 0 317,0 0 0,0 0-140,2 0 0,-2 0 0,0 0-399,-1 2 1,2-1 354,-1 0 1,0 0 0,0-1-1,-1 1 0,1 1 1,0 0 0,2-2 128,0 0 0,4 0 0,0 0-55,-1 0 1,2 0 0,-2 0 0,1 0 0,1 0 15,0 0 1,-2-1 0,0 0-137,0-1 0,0 1 1,0 1-1,0-1 0,0 0-31,0 0 0,-1-1 0,1 1 1,0 0 106,-1 0 0,2-1 1,-2 2-1,0 0 7,0 0 1,2 0 0,-2-2 0,1 1 39,0 0 1,0 0 0,2 1 0,-1 0-66,-1 0 1,1 0 0,-2 0-1,0 0-18,2 0 0,0 1 0,-1 0 1,-1 0 42,0 1 1,-2-2-1,2 0 1,-1 0 54,0 0 1,-1 2-1,2-1 22,-2 0 0,0 0 0,0-1-25,0 0 0,-3 0 0,1 2-336,-1-1 0,-1 1 0,1-2 117,1 2 0,0-2 138,1 2 1,-2-1 0,2-1 26,-1 0 0,2 1 0,1 1 20,1-1 1,1-1-1,-2 0 1,1 0-77,0 0 1,0 0 0,3 0 0,-1-1-46,1-1 1,0 1 0,0 0 0,-1 0 11,1-1 0,1 0 1,-1 1-1,1 0 197,-1-1 1,1 0 0,-1 1-1,1 0-39,0 0 0,1 1 0,-2 0 0,0-2-104,0 1 0,1-1 0,-3 2 0,0 0 18,0 0 1,0 0 0,-2 0-1,0 0-38,0 0 0,0 0 0,-1 0 0,-1 0-11,1 0 0,0 2 12,0-1 0,-2 1 0,0-1 0,0 0-211,-1 2 1,0 0 0,1-1 161,-1 0 1,0-2 0,-1 3 0,1-2-72,1 1 1,-2 0 0,1-1 75,0 1 0,0 0 1,2-1 56,-1 1 0,2-1 1,2-1-1,0 0-12,0 0 1,2 0-1,-1 0 1,1 0-13,1 0 1,1 0 0,1 0-1,0-1-9,-1-1 1,3 0-1,-2 1 1,1-1 159,-2 1 0,-1 0 0,0 1 0,-1-1-2,-1-1 1,1 1 0,-1 1 0,1-1-18,1-1 0,0 2 0,0-2 0,-1 2-4,1 0 0,0 0 1,-1 0-1,1-1-145,0 0 1,-1 0-1,1-1 1,0 2 34,-1 0 1,1 0 0,-2 0 0,-1 0 36,0 0 0,-2 0 0,2 0 55,-2 0-35,0 0 1,0 0 0,0 0 0,1 0 19,0 0 1,1 0-1,-2 0-10,-1 0 1,3 0-1,-1 0 1,0 0-25,0 0 0,-1 0 0,1 0 0,0 0 0,0 0 41,0 0 0,0 0 1,1 2-20,-1-1 1,1 1 0,-1-2 0,0 0 0,0 0-29,0 0 0,0 1 0,2 1 0,-1-1-38,1 0 1,-2-1-1,1 0 1,-1 0 41,1 0 0,0 0 1,-1 0-1,0 1 61,0 1 0,1-1 0,0-1 0,-1 0-15,1 0 0,-1 0 0,1 0-34,0 0 1,0 0-1,-1 0 1,1 0-1,-1 0 14,1 0 1,-1 0 0,1 0 0,-1 0-61,1 0 0,0 0 1,-2 0-1,2 0-14,-1 0 0,-1 0 0,0 0 0,0-1-20,0-1 0,0 1 1,-1 1-1,1 0 5,0 0 0,0 0 0,0-1-16,0-1 0,0 2 1,0-2-1,1 2 1,0 0 74,0 0 0,1 0 0,0 0 0,-1-1-35,1 0 1,-2 0 0,2-1 0,-1 2 29,0 0 0,0 0 0,0 0 1,0 0-14,-2 0 0,1-1 1,0 0-1,0 0-8,2 0 1,-2 0-1,2 1 1,0 0 77,-1 0 1,1 0-1,-1 0 1,1 0-37,-1 0 0,-1 0 0,0 0 48,0 0 0,-1 0 0,1 0-59,0 0 0,-2 0 0,1 0 51,-1 0 0,0 0 1,0 0-53,1 0 0,-1 0 0,0 0 20,1 0 1,-2 0-1,2 0 53,-1 0 1,2 0-1,0 0 1,-1 0 0,1 0 10,0 0 1,-2 0-128,1 0 1,-3 0-954,2 0 875,-2 0 0,1 0 0,-3 1-1563,-1 0 1,-1 2 1475,-1 2 1,0 0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8209,'0'9'16,"0"-1"0,0 1 0,0 2 0,0 3 1,0 2 125,0 1 0,0 2 0,0 3 1,0 1 703,0 3 1,0 3-1,0-1 1,0 0-1,0 1-380,0 1 1,0 2-1,0 0 1,0-3-234,0 0 0,1-5 0,1-4 0,0-3-184,0 0 1,0-4 0,1-2 0,1-2-1658,1 0 1,5-2 0,0 0 1510,2-2 0,-1-3 0,3 1 1,1-2-1,1-1 0,3-1-449,0-2 0,1-2 546,-4-3 0,5-4 0,0-1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0.7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49 9063,'2'2'222,"1"-1"1,-3 2-1,0 1 1,0 0-1,0 1-49,0 0 0,0 0 0,1 0 1,1 1-1,-1 1 0,1 0 0,0 1-101,1-1 0,-2 0 0,1 1 0,0 0 1,-1 1-107,0-1 0,0 1 0,1-3 1,-1 0-235,0-1 260,0 0 0,-1-2-109,0 1 0,-1-3-46,0 0 0,0-1 27,-3-1 0,3-2 51,0-2 1,-2 0 0,2 0 0,0 0 0,0-1 37,1 0 1,0-3 0,0 1-1,0-2 56,-2-1 0,2 1 0,-2-2 0,1 1 26,-1-1 0,2 1 0,-2 2 1,2 0-1,-1 2 42,-1 0 0,2 0-66,-2 2 1,2 1 0,0-1 0,0 0 35,2 2 0,-1 1 0,2 2 1,1 0 90,0-2 1,1 1 0,0 0 0,0 0 0,0 1 36,-1 0 1,1 2 0,0 0-1,0 0-71,0 0 0,-2 2 0,0-1 7,1 2 1,-1-1 0,-1 0-81,1-1 1,-2 0 0,0 2 0,0 0 11,0 0 1,1-1 0,-2 1 0,0 0 20,0 0 0,0 1 0,0 1 0,0-2-211,-2-1 77,1 0 0,-3-1-234,1 2 1,-1-2 0,-1-2 0,0 0 0,0-1 0,0 0-435,0 0 0,0 0 1,1-1 737,1 0 0,-1-2 0,1-2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1.21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14 6040,'2'-3'161,"-1"1"90,3 0 0,-3 1 1258,0-2-489,0 2 1,-1-1-495,0 4 0,1 0 0,1 3-243,-1 0 0,0 0 0,-1 0 0,0 1-42,0 1 0,0 1 1,0-1-1,0 0-179,0 2 1,1 0-1,1-1 1,-1 0-306,-1-1 0,2-1 1,0-1-1,-1 0-487,-1 0 0,1-1 0,0 0-809,1-1 1,-1-2 1538,-3-1 0,1-3 0,-1-1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1.6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8289,'5'0'367,"-2"0"0,0 1 0,-1 0 1,-1 2-649,-1 2 1,0-2-413,0 0 0,0-1 693,0 1 0,-2-2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2.1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30 8816,'1'-2'2177,"1"2"-2105,-1 0 0,-1 4 0,0-1 0,0 1 0,0 1 1,0 1-1,0 0 0,0 0 0,0 0 98,0-1 0,0 0 0,0 0-196,0 0 0,2 0 0,0 0 61,-1-1 1,-1 1-1,1 0 1,0-2 135,1 1-187,-1-3 1,0 2 49,0-1-666,0 2 217,1-4 0,-2 2 315,0-4 0,0 1 0,0-2 0,0-1 0,0 0-5,0-1 1,0 0 0,0 0 0,0 1 238,0-1 1,0-2 0,0 0-1,0 0 13,0 0-166,0-1 0,0 2 1,0-2-14,0-1 0,0 2 1,0 1-1,1 0-29,0 1 0,0 2 0,1 0-37,0 1-61,-1 1 0,1 1-136,0 0 0,1 0 101,1 2 1,1 1 0,-2 1-1,0 0-29,-1-1 0,0 0 1,0 2-1,-1 0 1,1 0 222,0-1 0,1 1 0,1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0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15 85 7783,'0'-4'-1488,"0"2"1893,2 0-164,-2 0 0,4 1 0,-2 0 0,-1-2 0,-1-2 0,0 0 0,0 1 0,0-1 264,-2 2 1,1-1-463,-2 1 0,1-1 0,0 0-202,0 1 272,-2 2-20,3-1-53,-1 2 1,2 0-1,0 2 71,-2 1 0,1 1 1,0 1-19,0 0-53,1 2 1,0-2 0,0 2 0,0-2-63,0 0 0,0 1 0,0 1 8,0-1 0,1 1 1,0-1-1,0 0-3,1 0 1,0-2 0,-1 1-1,1 0-61,0-2 0,-1 1-73,2-3 1,-1 2 11,1-1 1,0-1 0,1-2-394,-1-1 490,-2-1 0,2 0 0,-2-2 19,0 0 1,1 0 0,0-1 0,-1 0 48,0 0 1,0-1-1,0 0 1,1 0-20,-1 0 0,0 0 1,-1 1 66,0-1 1,0 1 58,0 1-5,0 2 1,0 2 180,0 2 0,-2 0 1,0 3-1,1-1-195,1 2 0,0 0 0,0 1 0,1 1 0,1 0 18,-1 0 0,1-1 1,0-1-1,1 1-164,-1 0 1,1-1 0,-1 1-1,0-1 1,1-2 0,0 1-1,0-1-200,2 1 0,-2-1 0,0-1 0,0-1 1,1-2-1,-2-3 0,1 0 0,-1-1 0,1 0 1,-1 0-1,1 0 0,-1-1 0,2 0 0,-1-1-612,0 0 0,-2 0 865,1-3 1,-1 1 0,0 0 0,1 1-1,-1 0 1,-1 0-4,0 0 1,-1 4 0,-1-1 361,1 0 1,0 2 1117,-1-1-817,2 0 0,-3 4-480,3 0 0,1 1 0,0 2 0,1 1-31,-1 0 1,1 2 0,0 1 0,-1 0-173,-1 0 0,2 4 0,-1-2 0,1 2-35,0-1 0,0 0 0,2-1 1,-1-1-49,-1 0 0,1-1 0,-1 0 1,0-1 38,1-2 0,-1-1 0,-1 1 0,1-1-1141,1-1 1,-2 0 20,3-2 1,-3-3 1165,2 0 0,1-1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4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88 5 7855,'-5'0'160,"0"0"0,0 0 0,1 0 1,-1 0-1,-1 0 0,0 0 0,0 0 1,0 0-1,-1 0 0,1 0-1349,0 0 1189,0 0 0,-1-2 0,0-1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8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5 6800,'0'5'247,"0"-2"0,0 1 1,0-1-1,0 2 0,0 0 92,0-1 0,0 0 1,0-2-1,1 1 0,1-1 1,0 1 570,1 0-1038,-2-2 0,1 1 52,2 0 1,-2-1 0,1 0 0,0-2 0,-1-1 0,0-1 0,0-1 0,-1 0 0,1-1 0,-1 0 0,-1 1-538,0-1 1,0 0 613,0 0 1,0 0 92,0 0 0,0 3 1,-2 0 25,-1 2 0,-1 0 0,-1 0 1,0 0-1,0 2 0,0 1 1,1 3-1,1 1 0,1 0 0,2 0 195,0 1 1,0-2-1,0 2 1,0 1-1,2 0 1,1-1-1,1-1-63,1 0 1,0-2-1,0 1-190,2-2 1,-2 0 0,2-2-323,-2 0 1,0 0-1,-1-1-499,-1-2 1,1-2 0,-2-3-2232,-1 0 2990,-1 1 0,-2-5 0,0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5.1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7047,'0'-4'2019,"0"-1"-1550,0 2-375,0 1 1,0 1 240,0 0 0,0 1-132,0 0 0,0 2 0,0 3 0,0 1 40,0 1 0,0 1 0,0 0 0,1 1 6,1 1 0,1 1 0,-1 1 0,0 0-88,1 0 1,0 1 0,-2-2 0,1 0-434,0 1 0,-1-2 0,0 0 1,0-2 280,1-1 0,-1 1 0,0-1-972,0-1 0,-1-2-2176,0-1 3139,0-2 0,2-3 0,1-4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5.66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20 8523,'0'-5'388,"0"0"0,0 2 0,0 0 0,-2 1 0,-1 1 0,-2 0 0,1 1 0,-1 0-227,0 0 0,1 1-367,0 0 1,2 0 0,2 3-50,0-1 1,0 2 0,1 0 0,0-1-10,3-1 1,0 1 0,1 0 0,0 0 109,-1 1 1,1 0 0,0-1 0,0 1 162,0-2 0,-2 3 0,0-1 296,-1 0 1,0-1 0,-1-1 12,1 1 0,-1 0 0,-1 1-94,0 0 0,-2-2 0,-1 0-215,-1-1 0,-2 0 1,0-2-1,0 0-490,0 0 0,-1-2 0,0 0 0,2-1 1,-1-1-1664,1 0 2144,3 1 0,-3-3 0,3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6.1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9540,'3'2'330,"-1"1"1,-2 2 0,0-1 0,0 2-1,0 0 1,0 1 86,0 0 1,0 0-382,0 1 0,0 0 0,0 1 7,0-1 0,0 1 0,0-1 0,0 1 0,0 1-562,0 0 0,1 0 0,1-1 246,-1-1 0,1 0 0,0-1 1,1-1-940,-1-1 824,2 0 0,-4 0-139,2 0 1,-1-3 526,0 0 0,0-4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8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175 76 8149,'0'-9'0,"0"1"0,0 0 0,-3-1 0,-3 1 0,-1 0 0,-2 2 0,0 0 0,-2 1 0,-3 0 0,2 1 0,-4 4 0,2 2 0,-2 4 0,3 0 0,0 8 0,1 1 0,1 5 0,6 1 0,2 1 0,2 0 0,1 1-1,0-2 0,1 3 1,3-2-1,4 3 0,0-3 0,4-1 0,-3 0 1,-1-3 0,3-3 0,0-2 345,0-1 0,-2-2 1,-1-3-1,1-3 0,0 0-355,2-2 0,-2-2 1,2-3-1,-1-3 10,-2-4 0,0-2 0,1-3 0,-1-3 0,-3-4 0,1 0 0,-2-3 0,0 0 0,-1 0 0,0-1 0,-4-2 0,-1-2 0,0-3 0,-5 0 0,2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6.6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 44 7719,'1'-3'0,"1"0"117,1 1 0,-2 0 1,1 0-1,-2-1 1,0-2-1,0 1 1,0-1-1,0 0 602,-2 2 1,0 1 0,-2 0-521,1 1 0,1-1 0,-1 2-112,-1 0 1,2 2-1,-1 2 1,0 0-206,1 1 141,1 0 0,-2 0 0,3 1 0,0 1 0,0 0 0,0 0 0,0 1 0,0 0 0,0 0 98,0 0 0,2-2-159,0 1 0,0-2 0,-1 0 0,1 0 1,1-1-341,0 1 0,0-2-6,0-1 0,-1-2 186,1 0 0,0-2 1,2-1-1,-1-2 0,-2 1-95,0-1 0,2-2 1,-2 0 217,0 0 1,0-1 0,0 0 0,-1 0 128,1-1 1,0 0-1,-2 1-1,0 0 1,0 2 0,0-1 0,0 2 575,0 0-485,0 2 1,0 2 0,0 2 181,0 3 1,0 2 0,0 0-1,0 1-182,0 0 1,0 2 0,0-2-1,0 0-96,0 2 1,0-2-1,1 1 1,1-1 12,-1-1 1,1-1 0,0 0-737,1 0 1,-2-2-976,3 0 1300,-1-2 0,1 1 1,0-4-1,-1-1 0,-1-1 47,-1-1 0,0 0 1,0 0-1,1 0 303,-1-2 0,1 2 0,-1-4 0,1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7.3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15 7805,'2'-3'-5,"-1"0"371,0 2 0,0 0 1219,1-3-1460,-2 3 0,3 0 0,-3 3 0,0 2 0,0 2 1,0 0-1,0 1 0,0 0 0,0 0 0,0 0 1,0 1-1,0 0 0,0 0 0,0 0 0,0-1 1,0-1-1,0-1 0,0 0-265,0 0 1,0-2 0,0 0 0,1-2-1,1-1 1,-1-3 0,0-1 0,0-2-1,1 0 1,-1-1 0,1 0-594,0 0 1,0-1 824,-1 0-57,0 1-57,1-3 0,0 3 0,-1-1 23,0 2 1,0 1-1,-1 0 1,1 2 484,1-1-441,2 3 1,-2 0 0,2 2-1,-2 1 1,1 1 0,-1 1 0,0 1-1,0 2 319,-2-1-361,2-1 1,-1 2-1,1 1 1,0 1-90,-1 1 1,2 0 0,0 0-1,-1 1 1,0-2 0,-1-1 0,2 0-1,-1-2 1,1 0 0,-1-2-1,0 0 1,0-2 0,1 1 0,0-3-1,1-1 86,-1-2 0,2-1 0,-5-3 0,2-1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7.9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11 149 7829,'3'-2'0,"0"0"70,-1-1 1,1 2 0,-1-3 72,-1 1 0,-1 0 1,0 0-41,0-1 0,0 0 1,0-1-1,-1 2 0,-1-1 1,0 1 480,0-2-440,0 0 1,-3 3-1,0 0 1,2 5-1,2 3-115,0 1 1,1-1-1,0 2 1,0 1 87,0 0 1,0-1 0,0 0-1,0-1 1,1 0 13,0 0 1,0 1 0,2-1-1,-1-1-70,-1-1 1,1-2 0,0 0 0,1 0-190,-1-1 0,0-1 43,0 1 1,0-4 0,1-1 0,0-1-1,-1-2 1,-1 0 0,0-1 0,1 0-1,-1-2 1,0 1 0,0-1-93,-1 1 0,0 0 171,0-2 1,0 1 0,0-1 0,0 0 0,0-1 0,0-1 0,-1 0 0,0-1 0,-2 0 0,0 2 0,1 1 0,0 2 1071,1 2-760,-1 3 0,3 5 0,0 4-114,0 3 0,3 4 0,-3 2 0,1 0-32,0 0 1,-1 1 0,2 0 0,-1 0-250,1-1 0,-1-1 0,1-1 0,0-1 0,0-1 1,0-2-1,0-2 0,-1-3 0,1 0 0,-1-2 1,2-1-1,0-1 0,1-2 89,0-3 0,0-2 0,0-3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31.6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8535,'0'12'0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37.37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113 68 7889,'5'-11'-91,"-4"-1"0,4 2 0,-1 2 1,1 0 435,1-1 1,-2 4-1,4 2 1,0 1 134,2 2 1,-2 0 0,-2 2-200,-1 1 0,4 4 1,-3 4-35,1 0 0,3 4 0,-4 0 0,0-1-431,-2-2 1,-3-4-171,-1-1 1,0-3-1668,0 4 1162,0-1 763,0-1 1,-4-6 0,1-7 0,0-3-1,2-1 312,1-1 1,-1 1 0,-2 0 0,-1 0 674,2-1-666,1 1 0,1 4 202,0-1 1,0 7-359,0 1 0,0 1 0,0 7 0,0 0-175,0 2 1,0-2-81,0-1 1,0-3 6,0 4 0,-4-5 51,0 5 0,-1-6 14,1 2 341,3-3-198,-9-6 1,8 4 51,-6-3-27,5 3 1,-2 2-1,5 3 80,0 4-10,0 2-239,0 1 0,-1-5 106,-3-2 1,-1-4 0,-3-4 0,0-3-18,-1-3 0,1 2 1,-1 1 183,1-2 1,5 4 193,-5 1 0,7 3-128,1 1 1,1 5-1,7 2-147,0 3 0,-1 0 0,-1-1-793,-1-1 229,-1-6 1,-9 3 339,-3-5 1,-2 0 0,0-1 105,3-3 0,0 3 594,4-3 0,1 4-288,-1 4-318,1-3 0,-3 8 0,-2-5-510,-3-2 518,4 0 206,-4-2 1,10 1 0,0 1 0,6 3 0,4 2 853,1 1 0,4 1 0,0 0-323,-1-2 0,-5-4 0,-3 2-740,-1 0 0,-3-4 0,-5 3-1024,-5-3 0,-2-6 0,-1-2 491,0-3 1,-4-2 0,0 1 0,1 1-464,1 3 0,6-2 1044,-1 5 0,1-10 0,-5 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46.7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1 12733,'1'2'569,"0"0"1,0 0-97,0 1 1,0-1-259,-1 1-121,0 0 0,0 0-56,0 0 1,0-1 0,0 1 126,0 0 0,0 0-90,0-1 1,0 1-25,0 2 1,0-1-42,0 1 0,0-1-21,0 0 1,0 1 20,2-1 1,-2 1-60,2-1 0,-2-1-6,0 0 0,0 0 38,0 1 0,0-1 1,0 0-7,0 1 0,0-2 0,0 2 10,0 0 1,0-1 0,0 2 2,0-1 0,0 0 1,0 0-11,0 0 1,0-1 0,0 0 4,0 1 1,0-2-1,0 1 10,0 1 1,0-2 0,0 1-3,0 0 1,0 0 0,0 0 15,0 0 1,2 0-1,-1 0-6,0 0 1,-1-1 0,0 1-19,0 1 0,0-2 0,0 1-67,0 1 1,0-2 73,0 1 0,0 0 66,0 1 1,0-1 0,0 0 28,0 1 0,0-2 0,0 1-31,0 1 0,0-1 1,0 2-22,0-1 0,0-1 0,0 0-10,0 1-1,0-2 1,0 1-66,0 0 1,0 0-1,0 0 12,0 0 0,0 0 1,0 0 36,0 0 1,0-1 0,0 1 33,0 1 1,0-2 0,0 1-12,0 1 1,0 0 0,0 0-17,0 0 0,0 1 1,0-1-16,0 1 0,0-2 0,0 0-188,0 0 191,0-1 0,0 0-13,0 0 0,0-1 0,0 2 4,0 0 0,0 0 97,0 0 0,0-1 81,0 3 0,0-1-103,0 1 1,0-1 0,0 1-1,0-1 8,0 0 1,0-1-1,0 0 1,0 1 13,0 0 1,0 0-1,0 0-131,0 1 1,0-2 31,0 0 0,0-2 1,0 2-1,-1-1 39,0 1 0,-1-2-28,2 2 0,0-2 0,0 2 5,0 1 0,0 0 1,0 0-49,0 1-95,0-3 1,0 2 86,0-1 0,0 1 3,0 0 1,0 1 82,0-1 0,0 0 0,0 1 103,0-1 0,0 1-103,0-1 0,0 0 2,0 1 1,0-1 0,0 1 0,0-1 0,0-1-46,0 0 29,0 0 1,0 1-19,0 1 1,0-1 8,0 1 1,0-1 16,0 0 0,0 1 0,0-1 89,0 1 0,0-1-67,0 0 1,0-1 0,0 0-40,0 1 0,0 0-7,0 0 0,0 0 0,0 1 41,0-1 0,0-1 0,0 0-22,0 1 0,0-2 0,0 1 24,0 0 1,1 1 0,0 1-30,0-1 0,0 1 0,-1-1 8,0 0 1,0-1 0,0 0-87,0 1 1,0-2 0,0 1 0,0 0 41,0 1 0,0 1 51,0-1 0,0 1 1,0-1 6,0 0 0,0 1 0,0-1-6,0 1 0,0-1 0,0 1-31,0-1 1,0 0 0,0 1-20,0-1 0,0-1 0,0 0-5,0 0 1,0 0 0,0 0 11,0 0 1,0 0 0,0 0 166,0 0-160,0-1 0,0 2 0,1-2 13,0 1 1,0 1-1,0-1 19,0 1 0,-1 0 0,0 0-10,2-1 0,-2 1-38,2-1 0,-2-1 1,0 1 0,1-1-20,0 1 0,0 0 0,0 1-131,0 0 1,-1-1-1,0 0-197,2 1 1,-2 0-1,2 0-379,-2 0 0,0-1 144,0 0 0,0-1 379,0 1 0,0-1 479,-2 1 1,2 0 397,-2-2 0,2 0-173,0 2 1,0 0-407,0 1-36,0 1 1,0-2 61,0 0-409,0-2 614,0 0-183,0 1 0,0-1-23,0 2 1,0-1-1,0 1 161,0 0-295,0-1 1,0 2-148,0-1 170,0-1 0,0 2 0,0-1 1,0-1 0,-1 1 197,0-1-171,0 1 1,-1-2 0,2 2 38,0 0 0,0 0-59,0 0 0,0-2 0,-1 1 0,-1 0 18,1 1 0,1-1 0,0 1-43,0 1 0,0-2 41,0 1 1,0-2-1,-1 2 71,0 1 1,0 0-27,0 0 0,0 0-4,1 1 1,0-2-103,0 0 0,0-2 21,0 2 5,0 0 1,-1 2 7,0-1 1,-1-1-1,2 0 12,0 0 0,0 0 1,0 0-39,0 0 1,0 0-1,0-1 1,0 1 2,-2 0 0,2-1 25,-2 0 1,2 0 4,0 3 1,0-1-4,0 0 1,-1-1 0,0 0-1,0 1 27,0 0 0,0 0 0,1 1 27,0-1 0,0-1 1,0 0-19,0 0 0,0 0 0,0 0 0,0 0-38,0 1 1,0 0-10,0 1 0,0-2 1,0 0-73,0 0 1,-1 0 0,-1-1 0,1 2 54,1 0 0,0-1 19,0 0 0,0-2 0,0 2 26,0 1 1,0-1-6,0 2 0,0-2 0,0 0 94,0 0 0,0 1 1,0 1-4,0-1 1,0-1 0,0 0-114,0 0 0,0 1-52,0 1 1,0-2 0,0-1 54,0 2 1,0-2 0,0 1-19,0 1 1,0-2 21,0 1 0,0-1 0,0 0 9,0 2 1,0 0 0,0 0 6,0 1 1,0-1 13,2 0 1,-2 1 0,2-1-34,-2 1 0,0-1-15,0 1 1,0-1-1,0 0 45,0 1 1,0-1 0,0 1 39,0-1 1,0-1-1,0 0 19,0 0 0,2 1 1,-1 1 104,0-1 1,0 0 66,-1 1-232,0-1 1,0 0-1,1 0-5,1-1 0,-1-2-3,-1 2 0,0 0 0,1 1 1,0-1 5,0 0 1,0-1 0,-1 1-152,0 0 1,0-1 0,0 1 42,0 1 0,0-2-65,0 1 0,0 0 61,0 2 0,0-1 1,0 0 86,0 1 0,2-2 0,-1 0-54,0 0 0,0 1-121,-1 0 1,0 1 0,0-1-250,0 1 0,0-2 0,0 0 0,0 0-281,0 1 1,0-1-1420,0 0 0,-2-2 2133,-1 0 0,-1-2 0,0-2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26.2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124 1 9035,'6'5'361,"-2"2"0,-3 3 0,-1 1 0,0 1 0,0-1 1,0 0-923,0 0 0,-1-1 0,-1-1 0,-2-1-809,1 0 1049,2-3 1,-3-1 400,1-8 0,-1 2 0,4-6 197,0 0 0,0-2 1,0-2 82,0 1 0,-1 4 408,-3-1-446,3 6 1,-4-2-136,5 8-134,0-3 1,0 5 0,0-2 33,0 3-14,0-2 1,-4 2-167,0-4 0,0 0-257,4 4 5,0 1 1,-1-2-1,-1-3-150,-2-6 452,0 2 0,3-8 1,-2 4-1,-1-1-91,2-3 0,1 3 652,1-2 537,0 6-807,0-3 1,0 6-1,0 3 105,0 3 1,0 0-273,0 0 1,0-3-89,0 3 0,-5-4-953,-3 1 0,-2-3-110,-1-1 1,0 0 1069,-1 0 0,6 5 0,1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27.02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170 113 9143,'-8'-5'0,"1"-2"0,-3-3 0,-3-2-27,-2 1 0,-3 0 1,3 0-1,0-1 1,0 2-1,-1 2 27,3 0 0,0 6 0,2-4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0.6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 10884,'0'4'445,"0"1"1,0-1-310,0 1 0,-1-1 0,0 0 0,0 1 0,0-1 0,1 1 0,0-1-44,0 0 1,0 2-1,0 0 1,0 0-85,0-2 1,0 2 0,0 0 0,0 0 64,0-2 1,2 1-1,-1-1 1,0 1-129,-1-1 1,0 1-1,0-1 58,0 0 1,0 1-1,0-1 131,0 1 1,0-1-1,0 0 1,-1 1-12,0-1 1,-1 1 0,2 1-1,0 0 21,0 1 1,0-1 0,0 1-105,0 1 1,0 0-1,0-1 1,0-1-68,0-1 0,0-1 1,0 1-1,0-1-100,0 0 0,0-1 1,0 0 135,0 1 1,0-2 0,0 1-1,0 1 37,0-1 0,0 2 0,0-1 1,0 1-17,0-1 0,0 1 0,0-1 1,0 0 166,0 1 0,0-1 0,0 1 0,0-1-256,0 0 0,0 1 0,0-1 0,0 1 117,0-1 0,0-1 0,0 0 39,0 0 1,0 1-1,0 1-82,0-1 1,0-1 0,0 0-22,0 0 0,0 1 0,0 1 3,0-1 0,0 1 0,0-1 0,0 0 2,0 1 0,0-1 0,0 1 0,0-1 3,0 0 1,0 1 0,0-1-1,0 1 1,0-1 94,0 0 1,0 1-21,0-1 1,0 1-20,0-1 0,0 0 0,0 1-18,0-1 0,0 1 0,0-1 0,0 1-60,0-1 1,-1 0-1,-1 1-119,1-1 0,1 1 0,0-1 120,0 0 1,0 1 0,-1-1-1,0 1 91,0-1 0,-1 0 0,2 1 0,0-1 36,0 1 1,0-1-1,0 1 1,0-1 110,0 0 0,0-1 0,0 0-154,0 1 1,0 0 0,0 0 0,0 0-39,0 1 1,0-1 0,0 1-60,0-1 1,0 0 0,0 1 0,0-1 24,0 1 1,0-2-1,0 0 1,0 0-80,0 1 1,0 0 5,-2 1 0,2-1 1,-2 1 323,2-1 1,0 0 0,0 1 0,0-1-49,0 1 201,0-1 1,0 2 0,0 0-1,0-1-264,0 0 0,0-1 0,0 1 0,0-1-168,0 1 1,0-2-1,0 0-111,0 0 0,0 1 0,0 0-37,0 1 191,0-1-14,0 1 1,0-1 0,0 0 0,0 1 0,0 0 0,0 0 193,0 1 1,0 0-1,0-1-44,0 1 1,0-3 0,0 1-90,2 0 0,-2 0-137,2 1 0,-2-1 42,0 0 1,0 1-50,0-1 0,0 1 64,0-1 0,0-1 1,0 0 83,0 0 1,0 1-1,0 1 181,0-1-229,0 1 1,0-2 23,0-1 1,0 0-35,0 1 1,0-2 60,0 2 4,0-2-86,0 3 0,0-1 1,0 1-174,0 0 181,0 1 1,0-1 76,0 1 0,0-1 0,0 1-60,0-1 0,0 0 0,0 1-37,0-1 1,0-1-1,0 0 113,0 0-79,0 1 1,0-1 43,-2 0 0,2-1 1,-2 1-38,2 0 1,0 1 9,0 0 1,0 1 10,0-1 0,0-1-51,0 0 1,0 0 0,0 1-22,0 1 1,0-2 0,0 0 19,0 0 1,0 0 14,0 0 1,0-2 10,0 2 0,0-2 1,0 2 39,0 1-48,0 0 1,0 0 57,0 1 1,0-2-33,0-1-24,0 1 0,0 2-114,0-1 122,0-1 18,0 1 0,0-3 0,0 1 26,0 2 0,0 0 397,0 0-430,0-1 45,0 1 1,0-3 50,0 2 1,0-2-1,0 2-44,0 0 1,0 1 0,0 1 0,0-1 41,2-1-200,-2 0 0,2-2 197,-2 2-82,0 0 0,0 2-134,0-1 0,0-1 52,0 0 0,0-1 50,0 0 0,0 0 0,0 1 0,0 0 34,0 1 1,2-1-1,-1 0 1,0 1 179,0-1-134,1 2-37,-2-1-54,2 1 1,-2-2-1,1-1 79,0 0-100,0 1 1,0-2 40,-1 2 0,0-1 1,1 0-12,0 0 1,0 2-13,0-1 0,0-1 1,-1 1-24,0 0 39,2-1-22,-2 2 1,2-3 0,-2 2 0,0 1-54,0 0 68,0-2 0,0 0-207,0 0 189,2-2 1,-1 3-58,0-2 51,0 2 1,-1 0 0,0 0 84,0 0 1,0 0-96,0 0 48,0-2 1,0 2-42,0 0 21,0-1 0,0 2-3,0-1 19,0-1-15,0 0-10,0 0-39,0 1 85,0 1 0,0-1-34,0 0 0,0-2 0,0 2 1,0-1-3,0 1 1,0-2 190,0 2 1,0 0 0,0 1-129,0 1 0,0-2-95,0 0 1,0 0-1,0 1 1,0 0-1,0 1 1,0-1-112,0 1 0,0-1 1,0 0 37,0 1 1,0-1-1,0 1 279,0-1-66,0 1 0,0-1-61,0 0 1,0-1 0,0 0 0,0 1 204,2 0 0,-2 0-199,2 0 1,-2 1 0,0-1 0,0 1-99,0-1 0,1 0 1,0 1-1,0-1-34,0 1 0,0-2 1,-1 0-1,0 0 50,0 1 0,0-1 1,0 0 10,0 0 0,0 1 0,0 1 0,0-1 51,0 0 1,0 1 33,0 1 0,0-1 1,0 1-84,0-1 1,0-1 0,0 1 0,0-1 0,0 0-18,0 1 1,-2-1-1,1 1-14,0-1 1,0 1-1,1-1 14,0 0 0,-1 1 0,-1-1 0,1 1 104,1-1 0,-1 0 0,0 1 0,0 1-72,0 0 1,-1-1 0,0 0-61,1-1 1,-1 2 61,1 0 1,-1 0-1,1-2 1,0 1-21,0-1 15,0 1 0,1-3 44,0 1 0,0-1 0,0 1 0,0 0 71,0 1 0,0 1 0,0-1 0,0 0-64,0 1 0,0-1 1,0 1-1,0-1-88,0 0 0,0-1 17,0 0 0,0 0 0,0 2 49,0-1 1,0-1-1,0 0 9,0 0 0,0 0 0,0 0-3,0 0 1,0 1-3,0 1-26,0-1 0,0-1 0,0 0-154,0 0 1,0 0 88,0 0 1,0-2-44,0 2 1,0-1 10,0 0 0,0 1 405,0 2 1,0-2-262,0 0 0,0 0-178,0 1 0,0-1-81,0 0-63,0-2-7,0 1 210,0-2 344,0 2-303,0-2 1,0 3-48,0-2-116,0 2-365,0-1 399,0 0 487,0-2-718,0 2-26,0-1 1,0 1-485,0-1 1,0-1 0,0 0-886,0-2 0,0-3 0,-1-1 1799,-1 0 0,1-1 0,1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5.47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3704 54 7536,'-2'-3'0,"0"1"0,-1 1 464,0-1 0,1 1-280,-1 1 0,2-1-63,0 0 1,0 0 33,0 0 0,0 0 48,-2 1 0,1 0 18,-1 0 0,2 0 1,-2 0 120,-1 0 1,2 0-1,-1 0-73,0 0 0,-1 0 1,-1 0-1,1 0-83,-1 0 0,0 0 1,0 0-1,-1 0-47,1 0 1,0 0-1,1 0 1,-1 0-23,1 0 0,-1 0 0,1 0 0,-1 0 0,1 0 1,-1 0-1,0 0 74,-1 0 0,0 0-82,0 0 1,-1 0-119,-2-2 1,2 2 122,-1-2 0,1 2-5,0 0 1,-1-1 5,0 0 1,1 0-10,0 0 0,1 0-101,-1 1 1,2 0-1,-1 0 1,1 0 0,0 0-1,1 0 1,0-1 39,-1 0 0,1-1 0,-1 2 0,1 0-22,-1-2 1,1 2 0,0-2-1,-1 0 5,1 1 1,-1-2 0,1 1 33,0 1 0,-1-1 0,1 1-33,-1 0 0,2 0 0,0 1-2,0 0 0,1 0 0,-1 0 0,-1 0-58,0 0 1,1 0-1,0-1 30,0-1 0,-1 1 21,0 1 1,-1 0 0,1 0 10,1-2 1,-1 2 149,2-2 1,-2 2 67,-1 0 1,2 0-105,0 0 0,0 0 81,-1 0 1,1 0 0,0 0-87,0 0 0,-1 0-26,-1 0 1,1 0-1,0 0 1,-1 0 48,1 0-357,1 0 1,1 0 0,1 0 263,-1 2 1,0-2-7,1 2 459,0-2-272,-1 0 0,1 0 114,-2 0-381,-1 0 0,1 0-190,0 0 143,2 0 1,-1 1 0,1-1 18,0 2-45,0-1 1,-1-1 0,0 0 0,0 0 0,-2 0-239,-1 0 1,1 0 241,-1 0 1,1 0-10,0 0 6,1 0 0,1 2-100,0-1 258,2 1 1,-3-2 73,2 0 1,0 1-103,-2 1 1,1-1 37,-1-1-65,2 0 44,0 0 42,-1 2 31,1-1-62,-3 1 1,2-2-34,-3 2 1,2-2-28,0 2 0,0-2 0,-1 0 0,0 0 0,-1 0 1,1 0-5,-1 0 1,2 0 0,1 0 0,-2 0-269,0 0 265,0 0 0,1 0-220,0 0 138,0 0 0,0 0 0,0 0 0,0 0 0,-1 0-122,-1 0 1,0 0 57,0 0 1,0 0 130,-1 0 1,-1 0 2,2 0 0,-3 0 13,2 0 1,0 0 0,1 0-1,-1 0 1,0 0 0,0 0 183,0 0 0,0 0-129,2 0 0,-1 0-50,1 0 1,-2 0-261,0 0 220,0 0 0,2 0-120,-1 0-27,1 2 165,2-1 0,-2 0-26,1-1 0,0 0 225,0 0-172,2 0 168,-3 0 0,3 0 22,-1 0 1,-1 0-332,-2 0 1,1 0 42,-1 0 27,1 0 1,0 0 53,-1 0 0,2 0-246,0 0 213,0 2 1,-1-1-7,-1 0 0,1 0 0,0-1 0,-1 0-2,1 0 0,-1 0 0,1 0 0,0 0 1,-1 0 0,1 0 3,-1 0 1,1 0-3,0 0 0,-1 0 0,1 0 1,1 0-20,0 0 20,0 0 1,-1 0 0,-1 0 0,1 0 0,-1 0-79,1 0 0,-1 0 1,1 0 46,0 0 0,-1 0 90,1 0 0,1 0 1,0 0-1,0-1 1,-1 0-1,-1 0-5,1 0 1,1 0 0,0 1 0,-1 0-19,1 0 1,-2-1-1,1 0-42,-1 0 1,1 0 0,0 1 34,-1 0 1,0 0-1,0 0 1,-1 0-1,0 0-51,0 0 56,1 0 1,-3 0 0,2 0-1,-1 0 1,-1-1 0,1-1 0,0 1-3,-1 1 2,1 0 1,0 0-1,0 0 1,0 0-1,0 0 1,0 0 0,0 0 17,0 0 0,0 0 1,-1 0-9,-2 0 0,0 0 0,-1 0 0,-1 0 0,0 0 9,0 0 1,-3 0 0,2 0 60,-1 0-69,0 0 0,0 0 1,0 0 32,2 0 0,-1 0 0,0 0 0,0 0 43,0 0 0,-1-2-74,-1 1 0,1-1 0,-1 2 1,0 0-1,2 0 0,0 0 1,1 0-32,1 0 50,-2 0-91,4 0 1,-1 0-1,2 0-227,-1 0 0,1 0 206,-2 0 0,0 0-24,1 0 1,0 0-1,-1 0 1,0 0 48,0 0 1,1 0 0,1 0 0,0 0 0,0 0 0,1 0 128,0 0 0,-1 0 0,2 0 0,0 0 0,-1 0 0,2 0 73,0 0 0,1 0 0,-1 0 1,1 0-103,-1 0 0,1 0-161,-1 0 1,1 0 149,0 0 0,-2 0-84,0 0 0,0 0 1,0 0-1,0 0 1,-1 0-1,1 0 0,-2 0 0,1 0 0,-1 0 57,1 0 0,-2 0 0,2 0 0,0 0 0,0 0 76,-1 0 0,2 0-73,0 0 0,-1 0 0,1 0 0,0 0 1,-1 0 35,2 0 1,0 0 0,1 0-1,-1 0 88,1 0-113,-3 0 0,2 0 0,-1 0 0,0 0 1,0 0-1,-1 0 0,0 0 0,-1 0 41,1 0 1,1 0-97,-1 0 1,1 0 0,-1 0 0,1 0 0,0 0 14,-1 0 0,2 0 1,-1 0-1,0 0 52,0 0 0,0 0 0,2 0 1,-2 0-16,0 0 0,0 0 0,2 0 1,0-1-1,-1-1-8,1 1 1,-1 1-1,1 0 21,-1 0 1,1 0 0,-1 0 0,0-1-1,-1 0 13,1 0 1,0-1 0,0 2-1,1 0-56,-1 0 0,1 0 1,0 0-26,-1 0 1,1 0 0,-1 0-1,1 0 36,0 0 1,-1 0 0,1 0 0,-1 0-18,1 0 1,-2 0 0,-1 0 0,0 0 34,1 0 0,1 0 6,1 0 0,-1 0 0,1 0 1,-1 0-1,1 0 3,0 0 1,-1 0-1,1 0 1,-1 0-18,1 0 0,0 0 1,-1 0-1,1 0-11,-1 0 0,1 0 0,-1 1 0,1 0-42,0 0 1,-1 1 0,-1-2 0,0 0 25,-1 0 0,1 0 0,-1 0 83,1 0 0,-1 0 0,0 0 0,0 0 51,0 0 0,0 0 0,0 0 0,0 0-52,0 0 0,2 0 0,-2 0 1,2 0-1,-1 0-56,0 0 1,1 0-21,1 0 1,0 0-1,-1 0 1,1 0 0,-1 0-460,1 0 473,-1 0 1,0 0-22,-1 0 1,-2 0 0,1 0-1,-2 0 1,0 0 14,1 0 1,-3 0 0,0 0-1,0 0 138,-1 0 1,-1 0 0,0 0 0,1 0-1,1 0 24,0 0 1,1 0-163,1 0 0,0 0 0,0 0 0,0 1 0,-1 1-11,0-1 1,-2-1 0,2 1 0,-2 0 8,0 0 0,0 1 0,-1-2 0,1 0-13,0 0 1,-1 0 0,3 0-1,0 0 1,0 0-38,-1 0 1,2 0-12,-1 0 0,1 0 1,1 0-1,-1 0 54,-1 2 0,0-2 0,1 2 0,-2-2 0,2 0 38,-1 0 0,1 0 1,1 0-1,0 0 91,1 0 1,0 1 0,-1 0 0,1 0-73,1 0 0,-1-1 0,1 1 1,0 0-57,1 0 0,0 1 0,-1-2 0,0 0 0,1 0 41,-1 2 1,1-2-55,-3 2 0,2-2 0,-1 0 0,-1 0 0,0 1 1,1 0-42,-1 0 1,1 1 0,-1-2 60,0 0 0,0 0 0,2 0 0,0 0-2,-1 0 0,1 0 0,0 0 0,1 0 12,-1 0 0,1 0 0,0 0 1,0 0-1,-1 0-18,1 0 0,0 0-27,0 0 0,1 1 1,0 1-1,-1-1 37,1-1 1,-1 0-1,1 0 1,0 0 27,-1 0 0,-1 0 1,0 0-1,1 0-6,0 0 0,-1 0 0,0 0 0,1 0 0,0 0 101,-1 0 1,1 0-120,-1 0 1,1-1-1,-1-1 1,0 1-1,1 1-29,0 0 1,1 0-1,-1 0 1,-1 0 11,0 0 0,0 0 0,2 0 0,-2 0 0,0 0 33,-1 0 0,1 0 1,-1 0 39,1 0 1,-1 0 0,2 0-1,-1 0-5,1 0 0,-2 0 0,1 0 0,0 0-27,-1 0 0,0 0 0,1 0 1,-1 0-7,1 0 0,0 0 0,0 0 1,0 0-1,-1 0-22,1 0 0,0 0 0,1 0 19,-1 0 1,1 0 0,0 0 167,0 0 1,0 0-149,1 0 0,1 0 0,0 0-162,0 0 0,0 0 0,0 0 69,0 0 0,-1 0 0,-1 0 27,1 0 0,0 0 1,-1 0 21,1 0 0,-1 0 79,1 0 0,0-1 158,1 0-205,-1 0 0,3-1-167,-2 2 0,2 0 26,-2 0 1,0 0 0,-2 0-30,1 0 0,0 0-69,-1 0 1,1 1-1,-1 0 0,1 0 59,0 0 1,1 0 0,0-1 0,-1 2 1,0-2 0,0 2-42,0-2 1,1 0 69,0 0 1,0 0-650,-2 0 57,3 0 0,0 2 1,4-1-1,1 1 725,3-1 0,1 2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49.7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364 364 23579,'-62'-62'0,"0"0"0,0-1 0,3 5 0,0-1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1.4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7973,'8'-3'0,"1"1"0,-1 0 0,1 1 0,-1 1 0,-3 2 0,0 3 0,-1 6 0,-2 5 0,0 4 0,-1 2 0,2 3 0,-1 3 0,-1-4 0,-1 4 0,0 0 0,0 1 0,0 3 0,1-4 0,1-2 0,1-3 0,0-3 0,-1-3 0,2-1 0,0-2 0,-1-2 0,3-5 0,0 0 0,2-2 0,-3-3 0,1 0 0,0-4 0,-1-4 0,1-5 0,0-3 0,1-1 0,-1-3 0,0-2 0,0-2 0,2-2 0,-1-2 0,-1-1 0,0-1 0,0 1 0,-1 4 0,1 1 0,0-1 0,-1 3 0,0 3 0,2 4 0,0 3 0,2 5 0,0 9 0,1 5 0,1 7 0,1 4 0,-1 6 0,1 3 0,1 4 0,-3 1 0,1 5 0,-1-2 0,0-2 0,1-1 0,3-1 0,-2-3 0,1-3 0,-1-4 0,1-3 0,-1-6 0,-2-3 0,-1-2 0,2-4 0,0-2 0,0-2 0,-2-13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9.09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5 8416,'0'-3'-1436,"0"1"3672,0 2-2083,0 4 1,0-2-1,0 2 1,0 0 450,0 0-515,0-2 1,0 2-1,0-1 1,0 1-1,0 0-46,0 1 1,0-2-30,0 2 1,0-2 0,0 3 0,0-1-36,0 1 0,0 0 0,-1 1 0,-1 0-51,1 0 1,1 2 58,0 0 24,0-2 22,0 5 1,0-5-21,0 4 1,0-4 0,0 1 0,0 0 18,0 0 0,0-1-6,0 1 0,0-2 0,0 0 1,0 1-1,0 0 0,0-1 0,0 1 63,0-1 1,0 2-1,0-2 1,0 0-11,0 1 0,0 0 0,0 1 1,0 1-39,0 1 1,1-1 0,1 2-1,-1-2-10,-1 0 1,0 1 0,0 0-1,1-1-69,0-2 0,0 1 0,0 0 0,0 0 20,-1-1 0,0 0 0,0 0 0,0 0-3,0-1 1,0 0-1,0 1 1,0 0 7,0 0 0,0 1 0,0-2 0,0 1 36,0 1 1,0 0-1,0 1 0,0 0 1,0-1 0,0 0-1,0-1 1,0 0 13,0 0 1,-1-2-1,0 1 1,0-1-1,0 1-7,0 0 0,1 1 1,0-1-27,0 1 1,0-1-1,0 2 1,0-1-4,0 0 1,0 1 0,0-1 0,0 1 0,0 0-164,0-1 1,0 0 151,0 1 0,0 0 0,0-2 0,0 0 0,0 1-2,0-2 1,0 0-1,0 1 1,0 0 69,0-1 0,0 1 0,0 1 1,0 0 48,0 0 0,0 1 0,0 0 0,0-1-5,0-1 1,0 2 0,-1-2-96,-1 1 1,1 0 0,1 2 0,0-1 0,0-2 12,0 1 0,0 0 0,0-1 0,-1 1-47,0 1 0,0 0 0,0 1 0,0-1-1,1-1 1,0 0 0,0 2 0,0-1 19,0-1 1,0 0-1,0 2 1,0-2 2,0 1 1,0-1 0,0 0-1,0 1 1,0 0 150,0 0 1,0 0-131,0 0 0,0 0 1,0-1-1,0 1 1,0 0 7,0-1 0,0 2 0,0 0-6,0-1 1,0 0 0,0 0 0,0 0 0,0 0 1,0-1 0,0 0-1,0 0 1,0 0 0,0 0 13,0 1 0,0-2 1,0 1-14,0-1 1,0 0 0,0 2 0,0-2 0,0 0-40,0 0 0,0 1 14,0-1 1,0 1-1,0 0 1,0-1 0,0 1-1,0 0 1,0-1-1,0 1 1,0-1 19,0 1 112,0-1 0,0 1-77,0-1 1,0 2 0,1-2 0,0 0-1,0 1-14,0 0 1,0-1 0,-1 1 0,0-1-33,0 0 1,0 0 0,0 0-1,0 1-49,0 1 0,0-1 0,0 0 0,0 0-44,0 0 1,0-2 0,0 2 0,0 0 43,0 0 0,0-2 0,0 2 0,0-1 61,0 0 0,0 1 1,0-1-1,0 1 26,0-1 0,0 0 0,0-2-23,0 1 1,0 0-1,0 0 1,0 1-1,0-1 11,0 0 1,0 0 0,0 0-1,0 2-31,0 0 0,0-2 1,0 1-1,0 0-2,0 0 0,0 2 0,0-1 0,0 2 5,0-1 1,0 1 0,0 0 0,0-2-3,0 1 0,0-1 0,0 1 41,0-1 1,0-1 0,0 1 0,0-1 0,0 0-4,0 0 0,0-1 0,0 1 0,0-1-38,0-1 0,0 2 0,0 0 1,0-1-17,0 0 0,0 0 1,0 0-1,0 0 16,0 1 1,0 0 0,0 0 0,0 1 0,0 0 21,2 1 0,-2 0 0,2 1-6,-2 2 0,0-1 0,0-1 0,0 0-6,0-1 1,0 0-1,0-1 1,0 0-10,0-1 1,0 0 0,0 1-1,0-1 10,0 0 0,2 0 0,-1 1 0,0-1 26,0 0 0,-1 1 1,0-1-1,0 0-5,0 1 0,0 1 0,0-1 0,0-1 0,0 2-16,0 1 1,1-1-22,1 1 1,-1-1-1,-1-1 1,0 1-1,0 0-1,0 1 1,0-2 0,0 0 0,0-1-37,0 0 1,0 0 0,0 0 0,0 0 28,0 0 0,0-1 1,0 2-1,0-1 11,0 1 0,-1 2 0,-1-1 0,1 1 0,-1 1 6,1 0 1,-1-1-9,2 1 0,0-1 1,-1-1-1,-1 0 1,1-1-9,1 0 0,0 0 1,0-2-1,0 1 17,0-1 1,0 0 0,0 0 0,0-1 34,0 0 1,0 1-1,0 1 9,0 0 1,0-1 0,0 0 0,0-1 0,0 1-29,0 1 1,0-1-1,0 1 1,0-1-26,0-1 1,0 1-1,0-1 1,0 0-4,0 1 0,0-1 0,0 1 0,0 0 9,0 1 1,0 0 0,0-1 0,0 0-1,0 1 1,0 2 0,0-2 0,0-1-3,0 2 0,0-2 1,0 1-10,0-1 0,0-1 1,0 0-27,0 1 1,0-1 30,0 1 1,0-1 0,0 0 0,0 1 8,0-1 1,0 1-1,0-1 1,0 0 47,0 1 0,0-1 0,0 1 0,0 0-41,0 0 1,0 0-1,0 1 1,0-1-1,0 0-116,0-1 1,0 0 91,0 1 1,0-1-1,0 1 1,0 0-1,0 1-14,0 0 0,0-1 1,0 1-1,0-1 25,0 1 0,0 0 1,0 1-1,0-1 32,0 0 1,0 1 0,0-2 0,0 1-25,0-1 0,0 0 1,0 0-1,0-1-14,0 0 0,0 1 0,0-1-31,0 1 1,0-2 0,0 0 0,0 0 19,0 1 1,-1 0 0,0 1 0,0-1 9,0 1 1,0-1 0,1 0 0,0 1 7,0-1 1,0 1-1,0-1 1,0 0-7,0 1 0,0-1 1,0 1 5,0-1 1,0 0-1,0 1 1,0-1 10,0 1 0,0-1 1,0 0-1,0 1 24,0-1 1,0 1 0,0 0 0,0 0-4,0 1 0,0 0 0,0-1 1,0 0 34,0 1 1,0 0-1,0-2-60,0 1 1,0-1 0,0 0 19,0 1 1,0-1-1,0 1 1,0-1-179,0 0 1,0-1 121,0 0 0,0 1 1,0 1-1,0 1 1,0-1 32,0 0 1,0 0 0,0-1 0,0 1-5,0-1 0,0 0-12,0 1 0,0-1 0,0 1 1,0-1 10,0 0 0,0 1 1,0-1-1,0 1 40,0 1 1,0 0-1,0 2 1,0-1-18,0-1 1,0 2 0,0-1 0,-1 0-13,0-1 1,-1 0-1,2 0 1,0 0 25,-2-2 1,2 1 0,-2-1 0,2 1-217,0-1 0,-2 1 152,1-1 0,-1 0 0,2 1 0,0-1 75,0 1 1,0-1 0,0 0-29,0 1 1,0-1 0,0 1 0,0-1 11,0 0 0,0 1 0,0-1 1,0 1 82,0-1 1,0 1-1,0 0 1,0 2-42,0 0 1,0-2 0,0 1 0,0 0 0,0 1 35,0-1 0,0 0-95,0 2 0,0-3 0,0 1 0,-1-1 0,-1-1-197,1 1 1,1-1-259,0 1 428,0-3 1,0 0-13,0 0 1,0-1 6,0 2 1,0-2-60,0 2 0,0-1-558,0 1-1176,0-2 257,2 1 1,0-4 1553,1-1 0,1-3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13.34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3718 18 6468,'2'-5'-268,"0"3"1,-3 0 343,1 2 1,1 2 282,1 1 1,2-1 11,-3 1 0,1-2-100,0 1 730,-2-2-558,2 0 1,-2 2 0,0 1 136,0 1 0,-1 0-281,-1 1 0,-1-1 1,0-1-85,1 0 0,-2-2 0,1 1-49,-1-2 0,0 0 0,-1 0 0,1-1-106,0-1 1,-1-1 0,1 1 0,-1 0-63,1 0 1,0 0 0,-1 1-1,1 0 40,-1 0 1,1 0 0,1 0 0,0-1-7,0 1 0,-1 0 0,-1 0 1,1 0-4,-1 0 0,0-1 0,-1 0 1,0 0-61,1 0 0,0-1 1,0 1-1,-1 0 0,1 0 1,-2 0 0,2 1 0,-1 0 16,1 0 0,1 0 0,-1 0 3,1 0 0,0-1 0,-1 2 4,1 0 0,-1 0-18,1 0 1,0 0 9,-1 0 0,1 0 0,-1 0 3,1 0 1,1 0-1,0 0 1,0 0 9,-1 0 0,-1 0 1,1 0 9,-1 0 0,1 0 0,0 0 50,-1 0 1,2 0 16,0 0 1,2 0-139,-2 0 1,0 0-18,-1 0 1,1 0 0,0 0-14,-1 0 1,0 2 98,0-1 1,1 1 56,0-2 1,2 0-1,-2 0 102,1 1 0,1 0-95,1 2 0,-1-2 17,0 1-82,0 0 0,-1-1-48,2 2 19,-2-2 1,1 1-4,-2-2 27,2 0 0,-1 2 10,1-1 0,0 1 39,-2 0 1,1-2-17,-1 1 1,2 0 0,-2-1-5,1 2-37,-1-2 1,0 2 16,-1-2 0,0 0-39,-1 0 0,2 2 16,0-1 0,0 1 15,-1-2 0,1 0 0,0 1 1,0 1 0,0-1 0,0-1 2,0 0 0,-1 0-32,0 0 0,-1 0 1,1 1-27,-1 0 1,1 0 0,-1 0 35,1 0 0,0-1 1,-1 0-1,1 0-2,-1 0 1,1 0-1,0 0 1,-1 0 8,1 0 0,-1 0 0,1-1 0,0 0 17,-1 0 1,1-1 0,-1 2-7,1 0 0,0 0 1,-1 0-74,1 0 1,1 0 60,0 0 0,0 0 1,-2 0-1,1 0 2,0 0 1,1 0 0,0 0 9,-1 0 1,0 0-1,0-1 1,0-1 10,-1 1 1,1 1 0,-1 0 0,0 0 0,0 0 44,-1 0 1,0 0 0,0 0 0,0 0-29,-1 0 1,0 0 0,-2 1 0,1 1 55,0-1 1,-1 1 0,0 0 0,-1 0 6,-1 0-56,2-1 1,-3 0 0,1 1 5,0-1 1,-1-1-1,-1 1 1,-1 0-37,-1 0 30,-1 1-43,-1-2 1,1 1-1,0 1 1,0-1-1,1 1 1,0-1-18,3 0 0,0 2 0,4-1 0,-1 1-62,0-2 0,0 1 0,0-1 1,1 0-38,-1 0 1,1 0 0,1 1 0,1-1 22,-1-1 1,1 0-1,0 0 1,2 0 0,-1-2 0,1 2 0,0-2 589,1 0-90,-1 1 1,4-1-341,-2 1 0,0 0-180,1-2 0,-3 2 1,1-1 78,-1 0 1,0 1 0,-1 0 0,1 0 6,0-1 1,-1 2 0,1-2-1,-1 2 14,1 0 0,0 0 0,-1 0 0,1 0 3,-1 0 0,1 0 0,0 0 0,-1 0 12,1 0 0,-1 0 0,1 0 1,0 0-3,-1 0 1,-1 0-1,0 0 1,-1 0 18,1 0 1,0 0 0,0-1 0,0 0 15,-1 0 1,2-1 0,-2 2 0,2 0-14,-1 0 1,0 0 0,1 0 0,1 0-29,0 0 1,-1 0 0,1 0-1,-1 0-30,1 0 0,-1 0 1,1 0-1,0 0-28,-1 0 1,2 0 0,0 0 0,0 0-1,-1 0 1,0 0 0,-1 0 32,1 0 0,1 0 0,0 0 0,-1 0 20,1 0 1,0 0-1,0 0 24,-1 0 1,2 0 0,-1 0 13,-1 0 0,1 0 0,-2 0-16,1 0 0,1 0 0,0 0 0,-1 0-22,0 0 1,0 0 0,0 0 3,-1 0 0,1 0 0,-1 0 0,1 0 36,-2 0 1,1-1 0,-1-1-1,0 1 7,1 1 0,0 0 0,-1 0 0,0 0-16,1 0 1,0-1 0,-1-1 0,1 1-25,0 1 30,1 0-21,0 0 1,-1 0-1,1-1 1,1 0 0,0 0-7,-1 0 1,1 0 0,-2 1 4,1 0 1,1-1 0,0-1-1,-1 1 3,1 1 1,-2 0 0,1 0 0,-1-1 0,1 0 0,-1 0 0,1 0 0,-1 0 0,-1 1 0,1 0 0,-1 0 0,0 0-12,0 0 0,0 0 0,1 0 1,0 0 5,-1 0 1,0 0 0,2 0 0,-1 0 12,-1 0-10,1 0 0,-1 0-3,1 0 1,1 0 0,0 0-1,-1 0 1,1 0 3,-1 0 0,0 0 0,-1 0 0,0 0 2,1 0 0,1 0 0,0 0 0,-1 0 5,-1 0 1,0 2 0,0-1 0,-1 0 6,0 0 1,0-1 0,0 0 0,-2 0-3,1 0 0,2 0 1,-1 0-1,-1 0-2,1 0 0,1 0 1,0 1-1,0 1 19,1-1 1,0-1 0,0 0-1,0 0 1,-1 0-18,1 0 0,0 2 1,0-1-16,-1 0 1,1 0 0,-1-1 0,1 0-4,-1 0 0,1 0 1,-1 0-1,0 0 1,0 0 0,-1 0 1,2 0-1,-2 0 10,0 0 1,-1 0 0,2 0 0,-1 0 21,1 0 0,-2 0 1,2 0-1,0 0-16,-1 0 0,0 0 0,1 0 0,1 0-31,0 0 1,-1 0 0,0 0 0,-1 0 9,1 0 0,0 0 0,0 0 0,0 0 2,1 0 1,-2 0 0,2 0 0,-1 0-1,0 0 6,0 0 1,0 0 0,0 0 6,0 0 0,0-1 0,1 0 1,-2 0 13,0 0 1,1 0 0,0 1 0,-1 0 0,0 0 1,1 0 0,-1 0-1,0 0 8,0 0 1,2 0 0,-2 0 0,0 0-7,0 0 1,1 0-1,-1 0 1,-1 0 11,2 0 0,-3 0 0,2 0 0,0 0 1,0 0 0,-1 0 0,-1 0 0,1 0-3,1 0 1,-2 0 0,1 0 0,-2 0-20,0 0 0,1 0 0,0 0 1,0 0-6,0 0 1,2 0-1,0 0 1,-1 0 13,1 0 0,-1 0 0,1 1 0,-1 0-13,0 0 0,0 1 0,1-2 1,0 0 7,0 0 0,-1 0 0,-1 0 0,1 0 4,-1 0 1,0 0 0,0 0 0,-1 0 0,0 2 0,-1-2 0,1 2 0,-1-2-19,0 0 0,1 1 0,0 1 0,1-1-8,0 1 0,0-1 0,0 1 0,0-1-4,0 1 1,1 1 0,-2-2 0,1 0-25,-2 0 0,-1 0 0,2 1 0,-1-1 20,0-1 1,0 1-1,2 0 1,-1 0 10,1 0 1,1-1-1,0 0 1,0 0-9,1 0 0,-1 0 0,2 0 0,1 0 14,0 0 0,-1 0 0,0 0 0,1 0-1,0 0 0,1 0 0,-1 0 1,0 0-3,-1 0 1,2 0 0,-3 0-1,1 0 1,-2 0 1,0 0 0,0 0-1,0-1 0,0 0 1,1 0-1,-2 0 0,1 0 4,1-1 1,-2 1-1,2 0 1,-1 0 9,1 0 1,-1-1 0,2 2-1,-1 0-17,1 0 1,-1 0-1,1 0 1,0 0 0,-1 0 1,2 0-1,-2 0 1,0 0 3,0 0 0,0 0 0,-1 0 0,0 0-15,1 0 1,-1 0-1,-1 0 1,1 0 29,-1-2 0,0 2 1,0-2-1,1 2-17,0 0 1,0-2 0,1 1 2,-2 0 0,3 0 0,-1 1 0,1 0 1,0 0 15,1 0 0,0 0 0,1 0-25,-1 0 1,1 0-1,0 0 1,-1 0 3,1 0 0,-1 0 0,1 0 1,0 0 0,-1 0 0,-1 0 1,0 0-1,0 0 7,0 0 1,1 0 0,-1 0 0,0 0-4,0 0 0,-1 0 0,0 0 0,1 0 27,0 0 0,-2 0 1,2 0-1,1 0-34,0 0 0,1 0 0,-1 0 1,1 1-6,-1 0 1,1 0 0,0 0 0,-1 0 3,1-1 0,-1 0 0,1 0 2,0 0 0,-1 0 0,0 0 0,0 0 1,-1 0 0,0 0 1,0 0-1,0 0-3,-1 0 1,1 0 0,-1 0 0,1 0 10,1 0 1,0 0 0,0 0 0,1 0-14,-1 0 1,1 0 0,0 1-25,-1 1 1,1-1 0,-1-1-1,1 0 16,0 0 1,1 0 0,0 0 0,-1 0 17,0 0 0,0 0 1,1-1-1,0-1 16,0 1 1,0-1 0,0 1 57,0 0 0,-1 0-69,-1-1 1,1 2-1,0-2-25,1 0 1,1 2-13,0-2 1,0 1 7,-3 0 0,1 0 0,0-2-16,-1 1 1,1-1 0,-1 2 0,1-1 28,-1 0 0,1 2 1,0-2-1,-1 2 3,1 0 1,-1-2 0,1 1 0,0 0-79,-1 1 0,1 0 0,0-1 0,0 0-118,2 0 1,0-1 0,-1 2 72,0 0 1,0 0 58,0 0 0,0-1 1,-1-1-1,0 1 60,-1 1 1,-1 0 0,0 0 0,1 0-50,0 0 0,1 0 1,-1 0-156,1 0 398,1 0 113,1 0-1045,2 0-192,-2 0 385,2 0 0,-2 0 0,1-1 554,-1 0 0,-1-2 0,0-1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44.6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0 11315,'5'6'0,"-1"0"0,-4-3 0,-4-1 0,-4-1 0,-3-3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3.8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7718,'3'0'1947,"0"0"-2395,-2 0 0,-3 2 0,-3 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4.5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8892,'3'4'0,"-1"0"0,0-1 0,-1 0 0,0 1 0,0 0 0,0 1 41,0 1 1,0-1 0,-1 1 0,1 0-1,1 0 1,-1-1 0,-1 0 0,0 0 0,0-1-713,0 1 1,0-1-1,0 0 671,0 1 0,0-1 0,0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5.0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98 9 8840,'-5'0'249,"1"0"1,0 0-1,-1 0 1,1 0-102,-1 0 1,-1 0-1,0 0 1,0 0-291,-1 0 1,1 0 0,1 0 0,-1 0-340,0 0 1,1 0-1196,1 0 608,0-2 1068,-1 2 0,3-4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6.1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36 7678,'3'0'1253,"-1"0"-969,-2 2 0,0-1 0,0 2-219,0 0 1,0 1 0,0 1-1,1-1 18,1 0 0,-1 1 0,0-1-133,0 1 1,0-3 0,0 1-1,0 1-5,0 0 0,0 0 0,0 1-117,0-1 1,-1-1-238,0 0 0,-1-2 169,0 0 1,-1-1 0,-1-1-17,0-2 1,2-1 144,-1 0 1,2-1 0,0 1-1,0-1 119,0 1 0,0 0 0,0-1 1,0 1-1,0-1 101,0 1 1,0 0-1,0-1-70,0 1 0,0 0 0,1 0 0,1 1 0,1 0 0,0 0 1,1 0-1,0 1 0,-1 0 0,0 1 0,1 0 0,0 1 0,0 1 1,0 2-1,0 1 243,-1 0 1,0 0 0,-2 0 0,0-1-211,0 0 1,1 1 0,0 1-106,-2-1 0,2-1 1,0 0-48,-1 0 1,1 0 0,0-1-1,0 1 1,0-1-58,1-1 1,-2 3 0,2-1 42,1 1 0,-2-2 0,1 0 0,0-1-7,-1 0 1,2 0 0,-1 0-48,1 0 0,-1-2 1,-1 0 45,0-2 1,1 0 0,-1 0 0,0 0-1,0-1 27,-1 0 0,0-1 0,-1 1 0,0-1 49,0-1 0,0 1 0,0-1-20,0 1 0,0 1 0,0-1 0,0 1 202,0 0 0,-1-1 0,0 1 101,-2-1 0,1 2 0,0 1 323,0 0 1,1 1 367,-2 1-811,0 2 0,1 0 0,0 2 0,1 1 1,0-1-1,0 1 0,0 1-11,0-1 1,1 3-1,0-2 1,0 0-132,0 1 1,2 0 0,0 0 0,0-1-98,2 0 1,-1 2 0,0-2-1,0-1 1,1 1-86,0 0 0,0 0 0,1-2 100,-1 1 1,0-2-1,1-1 1,-1 0-1503,1-1 1283,-1 0 0,-1-2 0,-1 0-903,0-2 1209,0-3 0,0 1 0,0-1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6.8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14 6848,'0'-3'1914,"0"0"-1721,-2 1 1,0-1 0,-2 2-57,-1 0 1,2 0-1,0 1-50,0 0 1,1 1 0,0 0 0,0 2-13,1 1 0,-1 1 0,1-1 1,0 0-63,0 1 0,0-1 0,1 1 0,0-1 23,0 1 1,0 0 0,0 1-5,0 0 0,0-1 0,0-1 1,0 0-1,0 1-55,0-1 1,1 1 0,0-1 0,1 0-137,0 1 0,-1-2 1,2 0 38,1 0 1,-2-1-1,1 0-74,1-2 1,-2 0 0,1-1 0,0-1 0,0-1 0,-1 0 59,0-1 0,0-1 0,-1 1 30,1-2 0,-1 1 0,-1-2 1,1 1 127,0 1 0,0-3 1,0 2-1,0 1 36,-1-2 0,0 2 1,0-1-1,0 1 0,0 1 1,0 0 263,0-1 1,0 2-234,0 0 1,0 3 0,0 0 0,0 2 0,0 2 0,0 1 0,0 0 0,0 0-1,1 2 1,1 0 0,-1 0 0,0-1 0,-1 1 0,2 0 0,0 0 0,1 1 0,-1-1-1,0-1-1623,1-2 1,-2-1 785,2-2 1,0-1 745,0-1 0,0-2 0,0-1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7.35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71 14 8647,'-2'-4'0,"-1"1"0,-1 1 416,0 2 0,1-1 1,0 0-1,-1 0-219,0 0 1,1 1 0,1 1 0,-1 1 60,0 0 0,1 0 0,1 1-588,-1 0 0,1 0 1,1-1-1,0 2 124,2 0 1,-1 0-1,1-1 1,1 0 46,-1 1 1,1-1-1,1 2 1,1-1 171,-1 1 0,1 1 1,-1-1-1,-1 1 70,0-1 1,-2-1-1,2-1 1,-1 0 116,-1 0 1,-1 1-186,0 1 0,0-2 0,-2-1 0,-1 0-49,-1-1 1,0 0 0,0 0 0,-1 1-58,-1-1 1,1-1 0,-1 0 0,1 0-220,1 0 0,-1-1 149,1-1 1,1-1 0,2 0 0,-1-1 0,0 0-1656,0 1 1816,1-1 0,-3 0 0,1-3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8.0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8 10021,'-2'4'53,"0"0"0,2 1 0,0-1 0,0 1 0,0-1 1,0 0-1,0 1 0,0 1 0,0 0 95,0 1 1,1-1 0,1 1 0,0 0-40,0-1 0,2 0 0,-2 0 1,1 0-59,0 0 0,0 0-363,1-2 1,-1 0 0,0-1 63,1-1 1,-1-2 60,2-2 0,-2-1 0,-1-2 0,0-1-252,-1 1 0,1-2 0,0 1 0,-1-1 301,1 1 0,-1-1 0,0 0 0,0 0 239,-1 0 0,0 0 0,1 0 0,0 1 65,0 0 0,0 1 0,-1 1 0,0-1-36,0 1 0,0 0 645,0-1-699,0 3 1,0 2-1,0 3 1,0 1-1,0 1 1,0 2-1,0 0 1,0 1 0,0 0-1,1 1 1,1-1-1,0 0 1,1-1-1,-1 1 1,2-1 0,0 0-1,-1 1 1,1-2-1,-1 0 1,0-1-1,1-1 1,1 0-622,-1-1 0,0-2 0,1 0 1,-1-1-1,0-1 545,-1-2 0,3-1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1.6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42 8193,'0'-9'-12,"0"1"12,0 0 0,0 3 0,-4-2 0,0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8.83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32 7485,'2'0'398,"0"0"0,-2 2 0,0 1 0,0 1 1,0 0-1,0 0-325,0 1 1,0 1 0,0 0 0,0 0 0,0 1 0,0 0-1,1 0 1,1-1 0,-1 0 0,-1 0 0,0-1 0,0-1-1,0 0 1,1 0 0,0 0-1292,0-1 402,1-2 639,-2 1 1,0-6-1,0-1 1,0-1 78,0 0 0,0 0 1,0 0-1,0-1 117,0 0 1,0-2 0,0 1-1,0 0 87,0 0 1,0-1-1,0 1 14,0 1 1,0-1 0,0 2 0,0 1-43,0 0 1,0 2-1,2 0 107,1 1 0,-1 1 0,1 1-94,0 2 0,1 0 0,-1 3 0,0-1-102,1 1 1,-2-1 0,1 0 0,0 1-16,-1-1 0,2 2 0,-2 0 0,0-1 25,0 0 0,1 0 0,0-1-47,1-1 0,-1 0 1,0-2-1,0 0-66,1 0 0,-1-1 0,0 0 0,1 0 47,0 0 0,-2-2 0,1-1 28,1-1 1,-2 0 0,1-1 0,-1 1 0,-1-1-76,-1 1 1,0 0 206,0-1 1,0 1 0,-1 1-1,-1 0 1,0 1 0,-1 0 0,1 0-1,-2 1 1,1 1 0,0 2 0,1 0-1,1 2 1,-1 1 0,1-1 0,1 1-1,0 1 1,0 0 0,0 0 0,0 1-1,2 0 1,1 1 0,1 0 0,0-1-1,0 0 1,1 0 1655,-1 0-1863,1-3 0,-1 1 0,2-2 1,0-1-414,-1 0 1,0-2 0,-1 0 290,-1-2 1,1-1 235,-1-3 0,1 2 0,0-3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9.78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28 7733,'0'-4'270,"0"0"0,0-1 446,0 1 0,0-1-422,0 1 0,0 2 1,0 2-1,1 2 1,1 2-1,-1 1 0,1 1 218,-1 2 0,2 0 0,-2 1 0,1 0 0,-1-1-232,1 1 1,-1 0-383,-1 2 1,2-2 0,-1 1 0,0 0-1,0-2-304,-1-1 1,0 1 0,0-2 0,0-1-412,0 0 0,0 0 1,0-1-849,0 1 0,0-2 1665,0-1 0,0-1 0,0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0.3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79 23 7766,'0'-3'189,"0"0"0,0 2 0,-2-1 32,-1 0 0,0 2 1,-2-2-1,1 1 71,-1 0 1,1 0 0,0 0-69,-1 0 0,-1 0 0,0-1 0,1 1-18,0 1 0,1 0 0,-1 0-122,1 0 0,1 0 0,2 2-192,0 1 1,1-1-1,1 1 1,0 1-122,2 0 0,1 0 0,1 0 1,1 1 53,-1 1 0,3-1 0,-2 1 0,-1-1 6,0-1 1,-1 1 0,1 1-1,-1-1 1,0 1-27,-1-1 1,0-1 475,-1 1 0,-1-1 0,-1 0 0,0 1-5,0-1 1,0-1 0,0 0-224,-2 0 0,0-1 0,-2 0 1,-1 0-167,-1-1 0,-1 1 0,0-3 0,0 0-225,0 0 0,0-2 0,1 1 1,1 0-310,0-2 1,2 0 0,0 0-463,1-1 1109,1-1 0,1 1 0,0-1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0.7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9 7774,'3'-4'314,"-1"1"1,-2 2-1,0 2 1,0 2-1,0 2 1,0 0-1,0 1 923,0 1-1038,0 1-126,0 0 1,0 1 0,0 0 0,0 0 0,0 0 0,0-1 0,0 1 0,0 0-174,2 0 1,-1-2-181,2 1 1,-2-3-1,2 1 1,-1-1-322,-1 1 0,0-2 1,0 0-22,0 0 0,1-1 622,0 0 0,-2-1 0,2-2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1.3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22 7795,'0'-3'-266,"0"0"1522,0-1-1052,0 2 0,-1 0 1,0 1-1,-2-1 0,-1 1 1,-1 0-1,1 0 0,0 0 1,-1 0-1,1 1 0,0 2 0,1 0 1,-1 1-235,3 0 0,-1 0 1,2 1-1,-1 1 2,0 1 0,-1-1 1,2 1-1,0 0 1,0 0-1,0 0 115,0 0-8,0-1 0,1 2 1,0-3 128,0 2-379,2-1 0,-2 2 61,2-3 1,0 0 0,2-1-455,-1-2 0,1 0 277,-1-1 1,0-2 0,0 0 0,0 0-229,-1-2 427,0 1 0,-1-3 0,1 0 143,-1 0 1,1 2 0,-2-1-1,0 1 47,0-1 0,-1 1 1,1-1-59,1 1 1,-1 0 44,-1-1 0,0 2 141,0 0 0,0 2 574,0-2-716,0 2 0,0-1 1,0 4-1,1 0 172,0 1 0,0 2 0,2-2 1,-1 1-141,-1 0 0,0-1 1,1 2-1,-1-1-177,-1 1 1,2-1-1,0 1-302,0-1 1,1 0 0,0 1 44,0-1 1,-1-1 0,0-1-417,0 0 0,1-2 1,0 1 729,-1-2 0,2-1 0,-1-3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1.9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10283,'4'0'0,"0"2"0,-1 0 0,-2 2 529,0 1 0,-1-1 0,1 1-374,1 1 1,-1-1 0,-1 1 0,0 0 0,1 0-20,0-1 0,0 2 0,1-1 0,-1-1-137,1 0 0,-1 1 0,0-1 0,0 0-537,0-2 0,1-1 46,-2 0 0,0-1 90,0-1 1,0-2-1,0-2 295,0-1 1,0 1 0,0-1-1,0-1 1,0 1 0,0-1 0,0 0-1,0-1 1,0 1 0,1-2 0,1 1 387,0 1-82,-1 2 0,2-2 1,-2 1-100,2 1 0,1 1 0,1 1 0,-1 0 0,0 2 0,1 2 1,-1 0-1,-1 3 46,0 1 1,-1-1-36,1 2 0,-1-1 0,1 1-6,-2 0 0,2 0 0,0-1 0,0 1-111,0-1 1,1 0 0,-2-2-521,0 1 0,0-1-1068,1 1 606,-1-1 988,0-2 0,-1-2 0,1-2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2.5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95 7737,'2'-2'0,"1"-1"207,-1-1 0,-1 1 1,-2 1-1,-1 1 1,-1-1-1,0-1 0,-1 1 1,0-1-1,-1 1 1,1 0-1,0 0 0,-1-1 1,1 2-1,-1 0 36,1 1 0,1 0 0,0 1 0,2 0 0,0 2-257,0 1 0,1 2 0,0 0 0,0 1-22,0-1 1,0 1-1,0 0 1,0-1 53,0 1 0,2-2 1,-1 0-1,1-1 1,1 1-1,-1-1 1,0 1-1,1-1 1,0 0-1,1-1 1,1 0-423,-1-1 0,0-1 206,1-3 0,-3 0 1,0-3-120,0 1 289,-1 0 1,1-2-1,-1-1 1,0 1-1,0-1 1,0 0-1,-1-1 1,0 0-1,0-1 1,0-2-1,0 0 1,0-1 45,0 1 0,-2 1 0,1 0 1,0 1 212,-1 1 1,1 3-8,0 3 0,0 2 1,2 1-50,0 2 1,0 7 0,2 0 0,-1 2-58,0 2 1,0-1 0,1-1 0,0 0 196,-1-1-237,2-2 0,-2-1 1,2 0-1,-2-3 1,2 0-925,0 0 1,0-1 0,0-2 845,-1-2 0,3-4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67 8019,'4'1'606,"0"2"1,-1 3-273,0 1 1,3 1 0,0 1 0,0-1 0,1 1-101,-2 3 0,1-5 0,2 2-217,0-1 0,-2 1 0,0-4 0,0 0-280,1 1 0,2-4 0,-1 0 12,0-1 0,1-2 1,-1-1-1,1-4 86,-1-1 0,-3-2 0,-3 0 0,0-1 102,1-1 1,-2-4 0,1 1 0,-3-1 110,-2 1 0,-3-1 1,0 4-1,-1 1 189,-2 1 0,1 0 0,-1 2 0,1 1 166,0 3 0,-1 3 0,0 0-119,-2 3 0,2 5 1,-2 4-1,1 1 0,1 2 11,-2 0 0,4 5 0,-1 1 0,2 1 717,1 2-903,1 2 1,5-6 0,3 3-163,4-1 0,4-3 0,5 1 0,0-3-290,-1 0 0,4-1 0,-1-2 0,1-3-236,0-2 1,-2-2-1,1-1 1,-1-3 81,-1-2 1,-3-2-1,-1-3 1,-1-3 496,-2-4 0,3-3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 7984,'0'-8'799,"0"4"0,0 4 1,0 6-471,0 4 0,3 4 1,1 5-1,1 4 1,1 1-1,1 0 1,-1-1-1,0-1 47,0 2 1,1-3 0,2 0 0,-1 0-605,1-3 1,-4-1 0,1-2-1332,0-1 0,-1-4 1,0 0 1558,2-3 0,0-4 0,2-3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260 4 7957,'0'-3'538,"0"3"755,0 4 1,-4 6-1,-2 1-605,-5 0 0,-2 1 1,-4 0-743,-3 1 1,3-2-1,-4 2 1,2-1-500,-1-2 0,1 0 1,2 1-1,0 0 0,2-2 344,1-2 1,2 0 208,3-2 0,5 3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4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 76 8296,'2'-8'0,"2"-1"445,1 1 1,-3 2-1,0 1 1,-2-2-1,-2 0-85,-4-2 0,-1 4 0,-2 0 0,1 2-77,0 1 0,-1 1 0,1 2-58,-1 1 0,0 3 0,-1 3-78,-1 1 1,0-1-1,3 1 15,3-1-23,-3 4 0,5-2 0,-4 3-21,2-1 0,3 2 0,-1-3 1,2 0-1,1 0-305,0 1 0,3 0 1,0-2-1,2 1 125,2-1 1,-3 0 0,2-3 0,0-1-292,2 0 1,0-4 0,1 1 0,2-2 0,0-1-52,-1 0 0,2-3 0,-1-2 164,-1-2 1,2 0-1,-1-5 1,0 1 173,-2 0 1,-2-1-1,0 1 1,-2-3 0,-1-1 46,1 1 1,-3-2-1,0 3 1,-1 0 280,-1 2 0,0 2 0,0 1 65,0-1 0,-1 5 44,-1 1 1,-2 3 0,-3 3-1,3 2-218,0 3 1,1 1-1,3 1 1,0 2-74,0 1 0,1 1 1,2 3-1,3-1-82,1 1 1,4 0 0,1-1-1,1 1-646,2 0 474,-3 0 0,3-4-351,-4-2 0,3-2 0,-3-2 0,-1-1 206,0-3 0,-2-2 1,0-2-1,1-2-1701,-1-3 2020,4-5 0,-3-2 0,3-3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6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 7949,'4'0'1115,"1"0"-815,-2 0 0,-2 1 0,1 2 0,-1 2 158,-1 3 1,0 4 0,0 2 0,0 2-21,0 0 1,0 1 0,0 0 0,0-1-304,0 1 1,0 1 0,0 0 0,0 1-189,0-3 0,0 0-315,0-2 1,3-2 0,0-1-1,0-1-90,0-2 0,-1-3 1,4-3-51,0-1 1,2-5 0,0-4 260,0-2 1,1-2-1,-1 1 1,-1-3-1,0-2 1,-1 0 86,0-1 0,-1-3 1140,0 1-881,-3-1 1,5 3-1,-2-2 1,1 0 328,-1 0 0,-2 2 1,2 4 8,-2 1 1,4 4-1,-2 3-147,3 2 0,-1 6 0,0 3 0,-2 3-221,2 2 0,-3 3 0,-1-2 0,0 0-115,0 1 1,0 0 0,-2-1-100,1-2 0,-1 2 0,2-1 1,-1-1-1,0-1-189,1 0 0,2-1 1,-1 1 152,0-1 1,-1-1 0,3-1-46,0-3 0,-1-2 0,1-1 0,0 0 0,1-1 0,2-2-252,-1-3 0,0-1 417,1-1 1,-1-1 0,1 0 0,-1-1 0,0-2 0,0-1-26,-3-2 0,3 2 0,-3-1 0,2 0 0,-1 1 364,0 2 1,-3 4 382,2 2-234,-3 3 1,3-2 0,-4 5-240,2 2 0,0 2 0,-3 4 0,0 1 1,0 2-1,0 0-18,0 0 1,0 3 0,0-1 0,1 2 0,1 1 0,2 2 9,0 0 0,2 1-99,2-3 0,0-2 0,1-1-169,-1-3 0,-2 1 0,-1-3-203,2-2 1,0-4 0,2 0 0,2-2 0,0-1-38,-1 0 0,-1-4 0,-1-2 1,-2-2-71,0-3 1,-1 1 0,3-4 0,-2-1 63,0-1 1,-1 0 0,3-1 253,-3 0 1,2 3-1,-3 0 1,-1 0 0,1 0 5,-2 1 1,2 2-1,-2 0 1,0 2 820,-1 1 1,0 0-276,2 3 0,-2 2-85,2 6 1,-3 2 0,1 6-50,2 3 1,-2 2 0,3 1 0,-1 0-1,0 3-88,2 2 1,-3 5 0,2 2 0,-2 1-135,1 5 1,3-5 0,-3 3 10,2-4 0,-3-1 0,2-4 0,-2 0-137,1-2 1,0-1 0,-2 2 0,1-4 0,1-1-30,-2-2 0,0-3 1,-1-2-855,0-1 1,-1-6 554,-1-1 1,0-7 0,-3-4 0,1-5-22,3-3 0,-3-1 0,1-3 159,1-2 1,1-2 0,1-2 0,0-2 0,0-3 418,0-1 0,0-8 0,0-3 140,0-2 1,0 2 0,1 1 0,1 5-266,1 3 0,2 4 0,-1 2 0,1 3 0,1 4 25,2 4 0,1 4 0,1 6 0,1 1 154,-1 4 1,0 1-1,-1 3 269,2 3-449,-2 1 0,3 9 1,-6-1-1,0 3 54,0 3 0,-1 0 0,-1 3 0,0-1-43,-2-2 1,-1 4 0,-1 0 0,0 3-92,0 0 1,-4-1 0,-1-1 0,-3-1 0,0-2-389,-1-2 1,-2-5 0,0-2-99,1-1 1,-2-4 0,1-3-484,1-2 0,0-1 0,3-4 956,1-4 0,-1-5 0,2-2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6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63 7658,'9'-3'0,"-1"0"0,1-2-91,-1-2 1,-3 3 163,-3-2 0,-1 1 692,-1-4 0,0 4-27,0-1 221,0 1 0,0 1-592,0 4 0,0 5 0,0 8 0,0 6-306,0 4 0,0 1 0,0 7 149,0 0 1,0 2-176,0 0 1,0 0 0,-1-2 101,-1 0 0,1-1 0,-2 0 0,2-2-164,1-2 0,3-5 0,0-2 0,2-3-77,2-2 1,0-4 0,1 1-216,1-2 1,-1-1 0,1-3 0,2-2 80,3-2 0,-1-1 0,1-1 0,0-2 0,0-3-9,0-4 1,-4-4 0,1-5 107,-1 0 0,-2-5 1,-1 2-1,-1-2 90,-3-1 1,0 1-1,0 3 1,-1 4-1,-1 5 481,-1 2 0,0 5-75,0-1 0,-3 5-91,0 1 1,0 1-1,1 5 1,-2 1 0,0 4-38,1 2 0,0 3-37,3 1 0,1 1 1,2 1 303,2 3 1,3 2 0,0 1 55,0-3-403,1-2 1,2-3 0,0-1-688,-1-2 1,0 0-1,1-5 1,0-3-1,-1-1-3102,-1-3 3640,0-1 0,3-5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7.6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192 75 8162,'-1'-9'19,"-1"1"1,-2 0-1,1-1 286,-1 1 1,-2 0-1,0 2 1,-2 0-1,-3 1 1,0 0-1,0 2 1,1 3 300,2 3 1,-5 6 0,3 4-1,-1 3-361,-1 1 1,0 1 0,2 1 0,-1 3-54,1 2 1,3 2 0,2-1-1,2-1-56,1-2 0,2 1-400,3-3 1,1-4 0,6-3 0,1-1 0,3-2 42,1-4 1,5-2 0,0-4 0,1-1 0,-1-2 0,-1-3 49,-2-5 0,2-2 0,-2-6-89,-1 0 1,-5-5 0,1 3-1,-4-1 1,-2 0-30,0 2 0,-4 1 1,1 5-1,-3 1-572,0 0 1,0 2 860,0 3 0,0 0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8.0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75 8059,'8'0'0,"0"0"0,1 0 0,-1 0 0,-1 1-11,-1 2 0,0-1 1623,-3 3 1,0 2-1005,-3 4 1,0 2 0,0 5 0,-1 1-203,-2 3 0,2 4 1,-1 0-412,1 2 1,1-1 0,0-4 0,0-1 67,0-2 0,0-1 0,0-5 0,0-3 478,0-2-1128,0-4 1,2-3 0,2-4 0,1-5 330,1-3 0,1-4 0,-1-5 0,0-1 266,0-1 1,1-4 0,-1-4 0,0-1-1,-1 0 129,0 0 1,2-2 0,-4 5-1,1 0 179,0 1 0,-1 5 1,-1 5-1,2 4 9,1 6 0,-3 2 0,4 6 1,0 4-112,-2 5 0,4 8 0,-3 5-110,3 3 1,-1 6 0,0-1 0,-3 4 0,1 2 25,-1-1 0,2-2 1,2-4-1,1-4-266,-1-1 0,0-7 0,1-3 0,-1-3-53,0-3 0,2-5 0,1-2 1,3-2-1905,2-1 0,-3-2 0,1-3 2091,1-6 0,5-8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2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3271 0 7770,'-8'1'0,"2"1"0,0 1 0,0-1 0,-2 1 0,-3 1 0,-1 0 0,-1 0 34,-2 1 1,-5-3-1,-5 1 1,-6-2 0,-4-1-1,-4 0 1,-2 0-1,0 0 432,-1 0 0,-7 0 1,-6 0-208,-7 0 0,3 0 0,-4 0 0,0 0 1,-2 0 75,-5 0 1,-1 0 0,-1 0 0,-1 0-28,2 0 0,-9 0 0,1 0 0,1 0-180,4 0 0,-11 2 1,6 1-1,-2 0-11,1 1 0,8-3 0,-5 5 0,2 0-353,4-2 0,-1 4 1,6-2-1,0 2 151,0 1 1,1 3-1,5-6 1,3 1-23,-1 0 1,1 0-1,-2-1 1,3-1 14,3-1 1,0-2 0,5-2 0,0 0 70,1 0 0,1 0 0,6 0 0,2 0-220,4 0 1,4 0-1,7 0 1,3 0-1,4 0-142,3 0 0,5 0 0,3 1 326,1 2 0,5-1-37,5 4 1,2-2-1,3 2 1,3-3 0,1 0-39,-1 0 0,5 0 1,-3-3-1,1-1 1,-1-2-319,-2-2 1,0-2 0,2 1 0,0 0 449,-2-1 0,2 0 0,-3-5 0,3-1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15 8043,'8'-4'0,"0"1"0,0 3 0,-3 4 259,-2 4 1,1 1-1,-1 6 1,-1 2 0,-2 2-1,-2 3 1,-2 1-1,-1 1 1,0 1 387,0 0 1,-2 0 0,2 0 0,0 0 0,3-1-1,0-1 1,0-5-697,-1-3 1,0 0 0,3-4-138,0-1 0,1-4 1,1-4 80,1-4 1,3-4 0,-1-5 0,2-3 0,0-2 0,2-1 0,1-3 0,0-2 0,-1-1 0,1 0 0,0 0 0,0-1 0,-1-3-962,0-3 1240,0 1 96,-1 4 1,-1 2-1,0 4 1,-1 3-1,0 4 18,1 3 1,-1 4 0,0 4 0,-1 3 0,1 7-168,-1 4 1,-2 3-1,2 4 37,-2 2 0,1 2 0,-2 1-97,1 0 0,0 0 1,-3 0-1,0 1-168,0 2 0,0-2 0,0 2 0,0-3-19,0-3 1,0-1 0,0-4-4,0-1 0,0-3 0,3-3 0,3-2 1,1-4-163,2 0 1,0-1-1,1-4 1,2-2-1,1-3-354,2-4 1,1-1-1,0-3 471,1 0 1,0-3 0,-1-3 0,-2-1 0,0-2 231,1-2 0,-2 3 0,0-3 1,0-1 130,0 3 1,-3 1-1,1-1 1,-4 1 282,-1 2 1,-5 3 0,2 4-367,-2 1 1,-1 1-1,-1 3 18,-2-1 1,2 5-1,-5 1-62,0 2 0,-2 1 0,0 1 0,-1 3 28,1 4 1,0 2 0,-1 6-1,2 3 109,1 1 1,0 2 0,3 3-103,1 0 1,1 3 0,1 0 0,0-1-1,1-1 49,2-1 0,3-1 0,4-2 0,1-2-129,-1-2 1,0-5 0,1-2 0,1-3-1408,1-2 1022,-3 1 1,3-6 240,-2 2 0,-2-6 0,3-4 1,-1-3-1,1-5-814,-2-3 0,-1-1 0,-1-3 0,2-1 485,1-1 0,-2-2 0,1 0 0,-2 0 235,-3 2 0,1 4 0,2 2 0,1 2 99,-1 2 0,-1 3 0,0-1 150,-2 2 1,-3 0-1,1 5 419,-2-3 1,-1 0-304,0 0 1,0 2-1,0 0 1313,0 0-717,0 2 0,1 0 0,2 5 1,1 2-309,1 3 1,2 5 0,-2 3 61,0 2 1,2 3 0,-2 1 0,0 2 0,0 2-226,-1 3 1,2 3 0,-1 2-365,-1-1 0,4 0 0,-3-3-195,3-1 0,-3-5 0,1-3 0,-1-4 39,0-1 0,3-3 1,-3-1-1156,3-4 1,0-2 0,0-5 0,1-3-894,-1-4 2299,0-4 0,1-5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268 0 8373,'-3'6'0,"-1"-1"0,0 2 0,-3 0 0,-1 2 0,-3 0 0,-2 2 0,-1 2 2226,0 0 0,0 6 0,-3-3-2247,0 2 1,1 3 0,0 2-503,2 1 1,1 1 0,3-1 0,-1-1-31,1-1 0,0-4 0,2 0 0,0-4 553,3-2 0,-6-1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 12 8101,'6'-3'635,"-2"0"885,0-2 1,-1 5-1149,-3 3 0,0 9 0,0 10 0,-1 4 0,-2 3 0,-2 3 0,0 3 0,-1 3-155,0 1 1,1 6 0,1 0 0,-1-2-805,0 0 1,3-5 0,0-3-242,1-3 0,1-7 0,0-6 0,0-2-335,0-3 1,1-3-1,1-5 1163,4 0 0,1-4 0,2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0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0 8278,'3'8'1493,"-1"1"0,0-5-957,-5-1 0,2-2 0,-5-1 0,-4 2-1292,-9 4 1,-5-5 755,-15 5 0,0-8 0,-3-3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2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17 7904,'-6'-1'490,"1"-1"0,-2-1 1,-1 1-1,-3 1-32,-3 1 1,-1 0 0,0-2-1,1-1 1,0 1 0,-2 1-1,-1 1-222,0 0 0,2 3 1,1 1-583,3 0 1,-2 1 0,2 1 0,2 0 0,2 0-358,1-2 1,5 4 190,1-3 0,2 3 0,6 0 0,5 0 0,5 1 202,4-1 0,2 4 0,1 2 0,2 2 645,4 0 1,0 1 0,4 0-1,-3 0 1,-2 2 121,-1 1 0,-2-1 0,-5-3 0,-4-1 69,-3-1 1,-5-4 0,-6 2-229,0 0 1,-5-3 0,-6 1-570,-3-3 0,-5-1 0,-6-3 1,-1-1-1,-3-1 45,-2-1 1,-4 0 0,2-1 0,1-1-235,-1-1 0,5-3 308,4 0 1,3 1 0,1-2 0,1-1-69,1-1 1,4 4-1,0-3-220,3 0 1,4 1 0,4-2-1,4 1 440,3 0 0,6-1 0,-1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7899,'13'0'501,"-5"0"0,-4 2 0,-4 3 1,-1 5 97,-2 5 0,2 1 1,-4 7-1,1 3-191,2 4 1,1 5 0,1 2 0,0 1-166,0 2 0,0-7 1,1-2-1,2-4-12,3-2 0,-2-7 0,2-2 0,0-3 146,2-3 0,-3-1-377,1-4 0,3 3 0,4-4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7504,'0'6'203,"0"-1"1,0-2-1,0 2 1,1 2-1,1 1 585,0 3 0,4 3 0,-2 5 0,-1 0-447,1 0 0,2 1 1,-3-1-1,-2-2-485,0-3 1,-1-1 0,0 2-451,0-1 0,0-4 1,0 2-1,0-3 1,0-1-2363,0 1 2956,0-1 0,-3-4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3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92 205 8048,'5'-8'0,"0"2"0,0 0 45,-1 0 1,-2 1-1,1 0 281,-2-2 0,-1 2 0,-1 1 32,-2 0 0,-1 1 0,-5 3-118,1 0 1,0 1 0,0 3 0,1 4-96,-2 5 1,3 3 0,-5 2 0,1 0 0,2 2 1094,0-2-1005,-1 0 0,5-1-124,1-1 0,2-2 1,1-1-1,1-1 82,2-2 0,2 0 1,5-2-1,2 0-430,-2 1 0,2-5 0,0-1 0,0-2 0,1-1-532,0 0 0,-2-4 630,3-1 1,-1-4 0,1-2 0,-3 2 0,-3-2 0,-1-1-154,-2-3 1,0-1 0,1-1 251,-4-3 1,-1-2 0,-1-5 93,0-1 0,-3-3 1,-3 1-1,-1 0 118,-2 2 1,2 6 0,0 4 44,2 3 1,2 4 0,-2 4 24,2 2 0,0 4 1,3 1-66,0 4 0,0 5 1,0 2-1,0 3 0,1 2 0,2 4 0,0 2 0,4 6-149,-2 3 1,0 3 0,3-1 0,-2-3 0,2-3 113,2-2 1,-3-1 0,5-2-323,0-2 0,-3-3 0,4-1 0,-1-2 1,1-3-809,3-1 1,2-6-1,0-1 1,3-2 987,0-1 0,1-8 0,4-1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4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0 150 8158,'6'1'153,"-1"2"1,2 2 0,0 2 0,1-1-1,-2-1 859,0-2 0,-3 3-1049,2-3 0,-3-1 0,2-4 73,-1-1 0,2-3 1,3 3-1,1-1-32,-1 0 1,1-2-1,2 0 1,1-1-39,1-1 1,-2-1-1,2 1 1,-1-1 55,-2 1 0,-1-3 0,-1-1 0,-2 0 0,0 0 1,-4 0 0,0 2 0,-2-1-145,-2 4 1,-2-1 0,-3 3-1,2 0 68,-2 2 0,-3 3 0,-1 3 0,1 4 399,1 3 0,-3 3 0,1 4 1,1 0-106,1 3 1,0 0-1,2 3 1,1-1 82,0-2 1,4 0 0,0-4-78,4 1 0,3 0 1,3-2-1,1 0-16,3-1 1,-2-4-1,4 1 1,1-4-273,0-1 1,2-5 0,0 2 0,-2-3-1791,-1-3 0,1-4 0,-4-5 1832,0-1 0,-2-5 0,-1-3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4.2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9 8037,'7'8'0,"1"0"1163,1 1 0,-4-5 701,-5-1 0,-1-2-2385,-5-1 0,4-1 1,-3-2 520,1-2 0,-6-10 0,1-3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3.4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559 0 7725,'5'1'461,"-3"1"0,-4 2 1,-4-1-317,-1 1 0,-4 0 1,-1-2 9,-1 0-52,-1 1 1,-3-3-1,-1 1 101,-1 2 0,-2-2 1,-5 2-1,-3 1 1,-4 1-105,-2-1 1,-5 4 0,2-3 0,1 4-167,4 2 0,0-2 1,5 3-1,2-1-96,3 1 0,6 2 0,5-1 0,2 1 61,6 0 1,3 0-1,4 3 1,6 0 104,4-1 0,6 1 0,4 1 230,4 1 0,1-1 0,5 1 0,2 0 0,2-1 234,3 2 1,-3 3 0,-1-1 0,-2 2-241,-4 1 0,-5-1 1,-5 0-1,-4-3 0,-2-1 1,-3-2-1192,-5-3 0,-2 0-42,-4-4 1,-1 2-1,-2-4 1,-3-2 1004,-1-3 0,-1 3 0,-1-3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09.2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290 44 10353,'-5'0'235,"1"0"1,0 0-1,0-1 1,-1-1-1,0 1 1,-1-1 0,1 1-1,-1-1 1,1 1-1,-1 0 1,-1 1 0,-1 0-1,0 0 1,-2 0-1,-2 0 1184,-1 0 0,1 0-1415,1 0 1,-2 0 0,0-1 67,1-1 1,-1-2 0,0 1-1,1-1-384,0 0 1,3 3 0,1-1-1,0 1 12,1-1 1,1 2 0,1-2 128,-1 1 1,2 1-84,1 0 202,2 0-7769,-2 0 7821,1 0 0,1-2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0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49 6673,'-1'-3'158,"0"-1"0,-1 0 0,1-1 144,-2 0 0,2 1 0,0 0 0,0 0 225,1-1 1,0 2 309,0-1-564,0 3 202,0-2 1,2 7-1,0 2 1,1 1-256,-1 0 1,2 4-1,-2 4 1,1 1 0,0 1 94,0 3 1,0-1 0,3 4 0,-1 0-30,1 0 1,-1 2 0,0 0-227,-1 2 0,1-2 0,-2-2 0,1-3-18,0-1 1,1-1 0,-2 1 0,1-2 0,-1 0 177,1-3 0,0-1-348,-1-2 0,-1 0 9,2 0 0,-3-2 0,1-2-140,1-1 1,-2-1 230,3-2 0,-1 0 1,3-3-1,-1-1-28,1-1 1,-1-3-1,0-4 1,2-2-1,-1-2-60,2-1 0,-1-3 1,0-1-93,0-2 0,0-4 1,-3-2-1,0-2-194,0-3 0,-1-2 0,0 0 148,0 2 1,-1 1-1,-1 5 1,2 2 0,-1 4-1,1 3-481,0 3 0,-1 4 0,2 2 107,0 1 1,-1 3 0,1 4 627,0 4 0,1 5 0,0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1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1 142 7891,'3'2'127,"-1"-1"0,-2 3 1,0 0-1,1 1 1,0 0 196,1 1 0,0-3-224,-2 1 1,0-2-1,2 2 1,2 0 15,1 1 1,0-2-1,1 0-162,-1 0 1,2-1 0,1-2 0,-1 0 0,1 0 0,-2-1 1,4-1-1,-1-1-58,-1-2 0,0-1 0,-3-1 0,1-1 16,-1 0 0,0-2 1,-1 0-1,0-1 229,-2 0 0,0-3 0,-2 0 0,-1-1 17,-1 0 0,0 2 0,-2 2 0,0 2-70,0 2 0,-2 1 1,0 0-1,-2 2 0,2 0 244,0 2 0,-2 2 1,1 2-148,0 2 1,0 5-1,-1 3 1,2 3-1,-1 4 1,3 4-1,-1 2 1,2 1-1,1 1-134,1-2 0,0-2 0,1 1 0,1-2 1,1 0-1,1-1-185,2-1 0,1-1-336,1-3 1,-1-2 0,2-1 77,0-1 0,-1-4 0,2-1 1,0-1 148,0-2 1,0-2-1,-1-2 1,-1 0-1171,1 0 0,-2-1 1412,1-3 0,2 0 0,-1-3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2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 11897,'0'6'0,"0"0"0,0 2 0,0 3 0,0 2 0,0 3 180,0 1 0,0 1 0,0 2 0,0-1 1,0 1-1,0-1 0,0 2 0,0 0-5,0 2 0,0-3 0,0 1 0,0-1-286,0-3 1,0-2 0,0-2 0,0-3-111,0 0 0,0-1 0,0-1-326,0-2 369,0-2 1,1-2-1,0-2-79,1-2 0,-1-4 0,-1-3 0,0-1 136,0-1 0,2-4 0,0-3 0,-1-1-5,0-2 0,-1-3 0,2 2 0,-1-2 73,1 0 0,-1 0 1,0 2-1,1-2 138,-1 1 1,2-1 0,0 3 0,1 2-19,-1 2 0,1 2 1,2 3-1,-1 3-11,0 0 0,1 4 0,-1 2 0,1 0 143,-1 2 0,1 0 0,-1 1 0,1 1 0,-1 2 0,1 2-212,-1 3-17,1 5 1,-2 4 0,0 3 0,-2 1-27,1 3 1,-2-1 0,1 3 0,0-1 0,0-2 51,1-1 1,0-2 0,1 0-1,0-1 1,0-2 336,1 0 0,1 0-290,-1-4 1,1-1 0,-1-3 0,1 0-184,-1-1 1,0-3 0,1-1-383,-1 0 0,1-1 0,-1-2 0,1 0 80,-1-1 1,-1-2 0,-1-3 0,2-1 39,0-1 1,-2-3 0,1-1 401,3-1 0,-2-3 0,3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2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8055,'0'5'1736,"0"0"-1377,-2 1 0,1 0 0,-1 1 0,0 1-51,0 0 0,-1 1 0,1 3 0,1 0-117,0 3 1,-1 3 0,0 0 0,1 0-24,0 1 1,2-2-1,1 3 1,2-1 9,0 1 1,2-1 0,0 2 0,1-2-48,0 0 0,3-1 0,-1-2 1,0 0-465,1-1 0,-2-2 1,-1-4-1,0-2-283,0-1 0,-1-1 1,-1 0-1,1-1-231,-1-2 1,-1-2-1,-1-2 1,1-2 846,-1-1 0,4-2 0,-1-2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55 7920,'5'-5'275,"-2"0"1,0 1 0,-3 0 0,0 0 0,-1-1 0,0 0 303,-1-1 0,-2 3 1,0 0-286,-1 0 0,0 0 0,-1 1 0,1 0-42,0 2 1,-1 1-74,-2 3 1,2 1-188,-1 5 0,1 4 0,1 5 0,1 3 120,2 1 1,2 1 0,0 2 0,0 0 0,2-1 0,2-1 70,1-1 0,3-2-136,1-1 1,-1-1-1,1-4 1,0-1-247,0-3 1,1 0-1,-1-5 1,0-1-79,0-2 1,-2-3 0,2 0 0,-1-1-130,1-3 0,-3-2 0,2-5 0,-2-2-897,-1-2 0,1-1 0,-1-2 1303,1-2 0,1-1 0,2-1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1 148 7949,'2'4'62,"2"-1"0,-1 0 0,0 1 1,0 0-1,-1-1 0,1-1 0,0 0 1,1 0 316,-1 1 0,2-3 0,-1 2 0,1-1-288,0-1 0,0 0 1,1 0-1,-1 0 34,1 0 1,1 0-1,0 0 1,1 0 45,0 0 0,-2-1 0,3-1 0,-1-1-243,1 0 0,-3-2 1,2 2-1,-2 0 1,1-1-1,0 0 1,0-1 0,-1-1 0,-1 0 1,1 0 13,-1-2 1,0-1 0,-1 0-8,-2-2 1,0 0 0,0 0 0,-1 1 87,0-1 0,-3 0 0,0 2 0,-2 2 95,-2 1 1,0 0 0,-1 2 0,0 0 142,0 2 0,-1 1 0,-4 3 0,0 1 535,-1 5-637,-2 6 0,4 1 0,0 6 57,1 1 0,4 3 0,0 2-27,4 0 0,2-3 1,2-1-1,3 0 0,3-1 1,1-1 411,2-3 0,0-2-757,2-1 1,-3-3 0,-2-3 0,0-1 0,0-3 0,0-1-388,-1-2 1,1-5-1,-1-3-1431,0-4 777,-1-3 0,-3-4 0,-1-2 1196,1-3 0,-3 0 0,3-2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8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8052,'20'0'0,"-4"3"6259,-5-3-3094,-5 3-2374,-4-3 1,-2 0-2351,0 2 0,-3-1-42,-2 1 1601,-3-2 0,-8 3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8.29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2103 55 20761,'-4'0'-180,"0"-2"1,0 1 0,-1-1 0,0 0 244,-1 0 1,1 0 0,-1 1 0,-1-1-1,-3 0 1,-1 0 0,-1 0 0,-3 0 51,-3 0 1,-2 1 0,-3-2-1,-1 0-26,1 0 0,-1 1 0,-1-1 1,-2 0 2,-2 0 0,-2 2 1,-3-1-1,-2 1-69,1 1 1,-6 0 0,-1 0-1,-3 0-40,-3-2 0,-4 1 0,2-1 1,-3 2-11,-5 0 1,4 0 0,-2 0-1,0 2-655,0-1 598,-4 1 0,11 0 0,-5 0-7,1 1 0,0-1 1,4 1-1,2 0 1,1 0-338,0-1 0,1 1 359,1-2 1,6 0 0,0 1 0,0 0 0,1 1 32,2 0 1,-2-1 0,4 1 0,3 1-112,-2-1 0,2 1 0,0-1 0,1 0-76,5 1 1,2 0 0,7 0 0,2 0 68,4 0 1,2 1 0,2 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9.41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 1 18340,'5'2'154,"0"0"1,0 1 0,-2 0 0,0 0 0,-1 1-1,1 1-397,0 0 23,-2 1 1,2-1 0,-3 1-33,0-1 0,0 1 0,2 1 1,-1 1 146,1 0 0,-1 1 0,0 3 0,1 0 29,1 1 0,1 4 1,0 0-1,-1 1 20,2 1 0,-1 1 0,0-1 0,0 0-13,0 2 1,1 0-1,0 3 1,0 2-155,-1 0 0,1 4 0,-2 1 0,2 0 190,1 0 1,-1 2 0,1-2 0,-1 2 14,0 2 1,3 3-1,-1-1 1,0-2 34,-1-1 1,-1 1 0,-1 1 0,-1 1-84,-1 0 0,2-1 0,-2-2 0,-1-2-35,0 0 0,-4 2 0,-1 0 0,-2-1-109,-1-3 0,-3-1 1,1-4-1,1 0-59,1-2 0,-1 0 0,0-1 0,1-1-192,-1-1 1,2-2-1,-2-3 237,0-3 1,2 0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7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317 343 8575,'6'-8'0,"-1"-1"0,-2 1 0,-1 0 0,-1-1 455,-1 1 1,-1 0 0,-1-1-1,-1 0 1,-2-1 0,-1-2-1,-2-1 809,0-2-818,-1-1-291,1-1 1,0-2 203,-1 0 1,-2-2-120,0 2 0,-1 3-80,1-4 1,-1 7-1,-2-2-101,3 2 1,-1 1 95,1 4 0,-3 3 0,3 3-227,0 1 1,-1 5-1,1 5 1,2 4-1,1 3-26,3 4-81,3 5 0,-2 2 0,4 4 0,1 0-14,2 2 1,3 2 306,5 4 1,-1 2-147,4 9 0,0-2 0,2 6 433,1 0 1,0-5-13,0 4 0,-2 0 148,-1 5 0,1-1 637,-4-5-763,0 1 1,-2-13-18,-1 2 0,-3-9-126,-3 1 0,-2-7-28,-2-2 0,-3-1-308,-3-5 0,-2-3 54,-1-5 0,-2-4 124,-3-2 0,-1-4-411,0-1 0,0-4 1,-2-8 6,0-5-196,-5 0 0,7-7 0,-3 2 77,3-2 0,1-4-279,2 0 0,2-1-57,4 1 283,3-5 160,1 2 0,7-4 1,2 7-580,2 1 1,4 5-114,9 3 0,-2 7 407,4 4 1,1 5 294,2 1 1,-4 5-338,-1 6 0,-3 0-397,0 5 1030,0 0 0,-1 2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0.03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1797 17 19080,'-6'0'170,"3"-1"0,-2 0 1,-1-1-1,-2 0-399,-3 0 0,-2 1 0,-2 0 0,-2 0 0,-2 1 0,-2 0 0,0 0 1,-1 0 111,-1 0 0,-3 0 0,-2 0 126,-4 0 0,-4 0 0,-4 0 0,0 0 0,0-1 228,0 0 0,-8 0 0,-4-1 0,-1 2-63,-2 0 0,0 0 0,-7 0 0,1 0-136,-1 0 0,-5 0 0,-2 0 0,3 0 1,-1 0-134,-1 2 1,4-1 0,0 2 71,1 0 1,1-2 0,2-1 0,1 0 12,2 0 1,1 3-1,1 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0.82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377 28 18976,'-3'-3'251,"0"3"1,1-3 0,-2 2-1,-1-1 1,-2 0 0,-3 0-162,0 0 0,-1 0 1,-1 1-1,-2-1-333,-2 1 1,-6-2-1,-1 1 1,-2 1-173,-1 1 0,-2 0 1,3 0-1,0 0 213,-1 0 165,3 0 1,-6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1.73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17 1 15143,'-5'0'0,"1"1"0,0 2 0,2 0-139,1 1 1,0 1 0,1 0 0,0 2 0,0-1 0,0 2 0,0-1 0,1 0 0,0 1 214,1 0 1,0 3 0,-2 2-1,0 0 1,0 2 0,0 3-1,0 2-184,0 2 1,0 4 0,0-1-1,0 2-10,0 0 1,0 0 0,0 2 0,0 1 163,0 3 1,0 2-1,0-1 1,0-1 143,2 1 1,-1 3 0,3 0 0,0 1-103,1 0 0,1 2 0,0-3 0,0 2-127,2 1 0,-1 3 1,-2-3-1,1-2-29,2 0 1,-3-1 0,1 3 0,-2-3-57,-2-2 0,2 1 0,-2-3 1,-1 0 19,0-2 1,-4 3-1,-1-2 1,-1 1-322,-2-2 1,-2-4 282,-2 0 1,0-3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3.13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754 1 23299,'-2'3'-503,"-2"-1"0,-3-1 0,-2 0 0,-2 1 0,-3-1 0,-2 0 0,-4-1 0,-3 0 596,-2 0 0,-2 2 1,0-1-1,0 1 68,4-2 0,-3 0 0,2 0 0,-2 0 60,-1 0 0,-1 0 1,2 0-1,0 0-63,0 0 0,3 0 0,-1 0 0,0 0-140,0 0 0,0 0 1,1 1-1,-2 0-86,2 1 1,-3 2 0,4-1 0,2 1-38,1-1 0,3 1 0,0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47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611 36 8087,'-8'0'246,"1"0"0,-1 0 1,-1 0-46,0-3 0,-2 2 1,2-2-1,-1 1 1,1-1 47,-2 2 0,0-3 0,-3 1-83,-1-1 1,-3 3 0,-1-2-1,-2 2-83,-1-2 0,-2 2 0,0-1 0,0 1-802,2 1 553,0 0 1,3 0-73,-1 0 1,2 0-1,-2 0 1,0 0 0,1 1-1,-1 1-37,1 0 0,1 0 0,-2-2 1,3 0-200,2 0 0,3 0 0,0 0 202,2 0 0,0 0 272,3 0 0,3 0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59.2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 8136,'0'22'141,"0"0"0,0 3 0,0 4 0,0 5 0,0 3 1,0 0-1,0-2 0,1 1 407,1-1 0,-1-2 0,2-1 0,-1-2 0,1-1 0,-1 3 0,1 0-490,-1-1 1,1 2-1,-3-6 1,0 0 0,-1-1-1,-2-3 1,-2 0 0,-3-2-263,-2 1 1,0-1 0,4-1 0,0-3-1079,1-2 692,4-4 471,-3 3 1,4-6-1,1 1 1,2-4-1,2-2-45,1-2 1,2-1 0,2-1 0,1-2 98,0-1 0,2-3 0,-3 0 0,-1 0 117,-1-1 0,-1 4 0,0-1-22,1 2 1,-1 0 0,0 1 0,0 0 0,1 0 1,-1 2-1,0 0 1,0 0-22,1 0 1,-1 0 0,1 0 0,1 0-21,1 0 1,3 0 0,-1 0 0,1 0 10,2 0 1,-1 0-1,0 0 26,-2 0 1,1 0-1,-3 0 1,-1 0-85,-1 3 1,-3-2 0,-1 2-522,-1 0 0,-1-1 0,-2 3-262,0 0 1,0-1 839,0 1 0,0 0 0,0-1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0.0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144 29 9503,'-4'-7'0,"0"0"0,-3 3 0,0 0 0,-1 2 0,-1 0 0,-1 0 330,1 1 1,1 2 0,-1 1 0,-1 4 0,1 3 0,0 4 0,1 2-93,1 2 1,-2 3 0,5 0 0,-1 1-372,0 0 0,4-1 0,-1-1 0,3 0 1,3 1-1,2-2 0,2 0-296,3-2 396,-2 0 0,5-4 0,-2-1 0,1-1 110,2-1 1,-1-3 0,1-2 0,-1-1 85,1-1 1,0-5-1,-1-5 1,0-3-66,-2-3 0,-2-3 0,-3-4 0,-2-1-222,-3-2 0,-1-3 0,-2 2 0,-1 0 0,-4 0 0,-3 2 0,-2 1 0,0 2 0,0 4-1416,1 3 0,1 3 0,-3 3 1540,2-1 0,-3 4 0,2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0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52 8309,'-1'1'411,"0"4"0,-3 3 0,1 2 1,-1 0-1,1 1-259,0 2 0,-3 1 0,2 0 0,-1-1-169,0-1 1,3-2 0,-2 1-1,1-1-265,1-1 0,1-1 37,1-1 427,0 1-188,0-4 0,3-4 0,0-5 0,0-2-65,0-3 1,3 1 0,-2-3 0,1-1-31,0-1 1,-1-3 0,4 1 0,-1-1 107,0 2 1,0 1 0,1-1 0,-1 1 35,0 2 1,1 2-1,0 2 1,0 2 33,2 1 0,1 1 1,-2 3-1,0-2 23,0 1 0,2 2 1,-2 0-1,1 2-7,0 1 0,-2 2 1,2 0-1,-3 1-34,-2 2 0,2 2 1,-3 2-70,0 2 1,-1 1 0,-3 0-1,0 1 1,0 2 12,0 0 1,0-2 0,-1 2 0,-1-1-356,-3 0 0,2-1 0,-1-3 0,2-2-219,0 0 1,-1-1 0,3-3 124,0 0 1,1-3 0,1-2 445,3-4 0,5-5 0,1-4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1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190 192 8081,'0'-5'-1041,"0"0"1253,0 0 1,-1-1 0,-2 0 0,-1 2 180,-3-2 1,0 2 0,0-1-1,-1 0-81,1 1 0,-3-2 0,1 2 1,-1 0-130,0 1 0,1 3 0,-1 0 0,0 0-132,1 3 0,-4 1 0,4 4 0,0 2-118,1 2 1,1 1 0,-1 2 0,2-1-42,1 1 1,2-1 0,3 1 0,1-1 96,1 1 0,3-1 0,4 1 0,1-1 6,2-2 0,-1 1 0,2-4 0,-2-1 24,0-2 0,1-3 0,1-3 0,0 0-11,2 0 1,0-6-1,1-4 1,1-3-2,-1-1 1,-1-4 0,-2-1 0,-2-2-7,0-1 0,-3 0 1,-3 0-1,-2 1-17,-3-1 1,0 2 0,0 2 0,0 1 5,0 3 1,0 0 0,0 2-1,0 1-41,-3 1 0,2 2 1,-3 1-1,0 0-140,0 0 0,1 2 90,-2 0 0,3 7 0,-2 1 135,1 5 1,0 7-1,3 6 1,1 3 0,1 1-25,0 0 0,4 2 0,-2-3 0,0-1 75,-2-3 0,1 0 0,0-2 1,-2-1-233,0-2 1,-1 0-1,1-4 1,1-1-609,0 1 0,1-2 0,0-4 755,2-3 0,4-1 0,3-1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1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174 51 8310,'0'-7'234,"-1"2"1,-2 0 0,-1 0 0,-3-1 0,0 0 0,0 2 0,-1 1 0,1 1 0,-1-1 1291,-2 1-1501,2-1 0,-2 4 1,2 2-1,-1 2-28,-1 4 0,0 0 1,1 3-1,-1 1-7,1 1 1,1 0 0,1 2 0,0 0 0,3 1 0,1-1 0,3-1 0,3-1 55,1-2 1,5 1 0,2-4 0,1 0 47,3-4 0,0 1 1,2-4-1,0 0-106,0-1 0,3-5 0,-3-1 0,0-4-227,-1-3 0,0-3 1,-6-1-1,0-2-162,-3 0 0,-4 2 1,-1-1-1,-2 1-261,-2 2 0,-2 3 1,-4 1-1,0 3 662,-1 2 0,1-2 0,-6 3 0,3-3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8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8179,'8'-3'959,"1"0"0,-4 1 237,1 2-609,-4 0-347,1 0 272,-3 0 0,0 3-104,0 3 1,0 8-165,0 2 0,0 9 24,0 1 1,0 10 39,0 0 0,0 5 0,0-3 230,0 3 1,0-3-203,0 6 1,0-3 10,0 3 1,0 0-237,0 1 1,0-9-127,0 0 0,0-4 0,0-2 1,0-2-1,1-3 0,1-2 19,1 0 0,0-8-315,-3 2 1,0-9-1,0 1-2185,0-2 1771,0-3 1,0-2 0,0-7-1,0-4 443,0-3 0,0-3 0,0-5 0,0-2 0,0-1 241,0 1 0,0-6 1,0 0-1,0-3-117,0 1 0,2-2 0,1 4 1,-1 1 485,-1 1 0,-1 5 1,1 2 465,2 1 0,-2 1 0,1 2 72,-1 1-705,-1-2 0,0 4 0,0-3 0,1 2-116,2 1 1,-2-3 0,2 1 0,-1-2-58,0 0 0,0-4 1,3 0-1,-1-2 1,1 0-46,2 1 1,0-2 0,1 2-1,2 1-119,1-1 485,-2 6-294,3-1-5,0 10 1,-3-4 129,3 7 1,0 1 0,0 2 0,0 1 0,1 5 29,0 5 1,-3 6 227,1 5 1,-5 0 126,-4 6-386,-1 2 1,-1-3 222,0 3 0,-4-4-158,-5-1 1,0-3-27,-5-6 1,3 1 0,-3-1-497,-1-2 0,0-2-361,2-4 0,-2-3-263,4-2 0,-4-2 1,2-1 481,0 0 1,1-4-666,3-2 1,1-1 1124,0-1 0,-1-1 0,1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2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30 8272,'0'-7'178,"3"0"1,-2 2 492,1 0 1,-1 2-1,-1 1-549,0 4 0,0 4 0,0 4 0,-1 2-44,-1 2 0,0 0 0,-3 1 1,0 0-19,1 2 0,0-1 0,3 1 0,-2-1-82,2-1 1,0 0-1,1-5 1,0-1-7,0-1 0,0-1 144,0 0 1,1-3-67,1-1 0,0-6 1,2-4-1,2-3 1,1-1-68,3-2 0,1-3 0,1-2 1,1 1-254,-1-1 1,4-2 0,-1 1 0,-2 1 190,-2 1 1,-1 5 0,-3 2 0,0 2 104,1 1 0,-1 3 0,0 1 0,1 3 49,2 3 1,-2 1-1,2 5 1,-2 2-1,-1 0 0,0 1 1,-2 3-1,-1 2 103,-1 0-201,0-1 0,-3-1 0,0 0-188,0-1 0,0 0 0,0-1 1,0-2-719,0-1 0,0 0-1014,0-3 1943,0 1 0,3-4 0,1-1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3.1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8081,'3'-4'213,"-2"2"0,2 4 1,-1 3-1,1 1 1,-1 2-1,0 3 1,1 3 218,-1 5 1,-2 6 0,0 6 0,0 5-183,0 4 0,4 5 0,0-3 1,0 4-170,1 3 0,0 4 1,2-5-1,-2 0-249,0 0 0,-1-5 1,2 2-1,-2-3-138,-1-2 1,2 2-1,-2-8 1,0-3-226,1-3 1,-2-4 0,-2-4 0,-1-3-948,-1-2 1478,-2-4 0,-4 0 0,1-4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5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2345 247 7611,'-7'0'0,"1"-2"0,2-1 257,-2-1 1,-1 2-1,0-1 1,0 1-1,0-1 1,-1 1 0,-2 1 17,-2-2 0,-2 2 1,-1-3-1,-3 0-248,-4 0 1,-2 1 0,-3-1 0,-1 0-90,-2 0 0,1 0 1,-3-1-1,0 0-59,-2-1 1,-6 0 0,-2 1-36,-4 0 1,0 0 65,0-2 0,2 0 0,-3-1 0,-4 1 0,-2 0 0,-1-1 0,2 1-57,0 0 0,-4 0 0,-3-1 1,-3 1 71,3 0 0,-4 0 0,6 0 0,-2 2 33,-3 0 0,3 2 0,2-1 1,2 0 136,1 0 1,-4 3 0,3-3 0,3 2-38,7 0 0,-2-1 0,8 2 0,0 0 32,2-2 0,4 1 0,1 2 1,3-1-10,2-1 1,3 1-1,5-2 1,2 3-121,2 0 0,0 0 0,1 0-9,-1 0 0,3 0 1,1 0-1,0 0 1,2 0 22,1 3 1,1-2-49,0 1 0,3 0-140,1 0 0,3-1 5,3 1 0,1 2 76,3-2 0,0 1 76,0 0 1,1-2 0,-1 3 86,0-1 1,-2 2-1,0-2 97,1-2 1,-3 1-25,-1 0-66,2-1-40,-3 6 1,2-6-26,-3 4 0,0-2 0,0 1 0,0 2 78,0 0 1,0 2 0,0 0-1,1 1 55,1 4 0,-1 0 0,2 3 1,-2 1 23,-1 2 1,0 2 0,0 1 0,0 2 13,0 0 1,2 4 0,0 1 0,0 2-129,-1 2 0,-1-1 1,1 1-1,0-3-30,2-1 0,2 0 0,-1-5 0,1-1 139,0 0 1,0-1 0,1 0 0,0 1-68,-1 2 0,-1 1 1,1-1-1,-3-2 288,-1 0 1,1-2-1,1 1 1,-3 0-175,-1 0 1,-1 2 0,-3 1-1,0 1-196,-2 1 1,0-2 0,0-1 0,0-2 32,-1-3 1,1-2 0,1-5-1,1-2 183,2-2 1,0-1 842,1 1-896,-1-4 1,3-2 0,1-3-296,1-2 1,0 0 43,3 1 1,-3 1-1714,3-2 1372,-3 2 0,2 1 124,-2 0 0,-1 1 271,1 2 0,0-2 0,0 2 82,0 0 0,1-1-80,-3 2-42,0-2 1,0 4 31,0-1 1,0-1 52,0 1 0,0-2 0,0 1 80,0 2 1,0-2-53,0 1 1,0 0 25,3 2 0,-2-2 35,1 0 1,1-3-1,0 2 42,1-1 0,-1 1 0,2-3 1,0 2 20,2-2 1,0 3-98,0-2 1,1 0-1,2-1 1,2 1-1,2 0 1,0 1 63,1 0 1,3-2 0,1 4-111,2-2 0,2 2 0,0-2 0,2 0 0,1 1-201,1 0 1,6 1-1,5 1 101,5-1 0,9 2 1,0-2-1,3 0 208,1 0 0,6 4 0,4-2 1,2 1 41,-1 0 1,0 0 0,4-1-1,-4 0-27,-5 0 1,0 1-1,-10-1 1,2-1-84,-1-1 1,0 2-1,-4-3-203,-4 0 1,-1 2 0,1-2 0,2 1 102,0 0 0,-4-3 0,-1 2 0,-3 0 0,-4-3 1,-3 1-198,-4 0 314,-2-1 0,-5 2 0,-3-3 1,-3 0-1,-5 0-724,-2 0 0,-4 3-370,-4-1 78,-7 4 361,-1-6 185,-9 4 1,5-1 30,-6-2 386,7 2 0,-3 0 0,3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5.8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770 15 7595,'7'0'0,"1"0"0,-2 0 0,0-2 99,-1 0 0,-4-2 766,2 2 168,-2 1-692,-1-2 0,2 4 0,0 1 0,0 3-109,-1 1 1,1 2-1,1 2 1,-2 2 0,-1 2-8,-2 0 1,0 1-1,-2 0-333,1-1 1,-2 0 0,3-1 0,-1-1-21,0 1 0,2-3 1,-1 1-1,1-2 26,1 1 0,-2 0 1,-1-3 86,2 0 1,0 0-4,1 1 233,0-4-61,0-1-260,0-3 1,-4 0 70,0 0 1,0-2 0,-1-1 0,-1 2 0,0 0 0,-2 1-1,1 0 1,-1 0 0,-2 0 21,-2 0 1,-2 0-1,-3 0 1,-3 0 10,-4 0 0,1-1 0,-5-1-76,-1 0 1,-4-3 0,-3 2-1,-1 0-189,-2-1 0,2-1 0,-1 1 0,2-1-173,0 0 0,-2 0 1,-4-2-1,1 0-258,1-1 698,0 1 0,10-3 0,-2-2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6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349 22 8399,'-7'-3'-290,"0"-2"374,-1 2 1,0-1 0,-1 2 146,0 0 0,-4-1 0,0 3-244,-3 0 79,1 0 1,-6 0-210,1 0 0,-1 1 1,-1 1 193,-3 0 1,-4 3-52,-5-3 0,-1 4 0,-1-2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2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303 47 7815,'-1'-4'252,"0"0"1,-2 0 0,-1 0 0,-2 0-1,-2 0 1,0 1 0,-2-1 161,0 1 0,1-1 0,-3 2 0,1 0 1,0-1-1,0 2 0,0 1 0,-2 0-179,2 0 0,0 1 0,1 2 0,1-1 0,1 3 1,-1-1-1,1 1 6,-1 1 0,1 1 1,0-1-1,0 1 1,0 1-1,0 1 71,0 0 1,2 4-1,-2-1 1,1 1-41,0 0 0,2 1 0,2-2 0,-1 2-46,1 3 1,-1-1 0,2 2 0,1 1 21,1-1 1,0-1 0,0 0 0,0-1 0,0-1 123,2-2 0,1 0-393,4 1 1,2-3 0,1 1 0,1 0-359,1 0 0,1-1 0,3 2 0,0-1-51,2 0 0,-2 0 1,4-2-1,-1-1-39,1-2 1,1-2 0,-2-2 0,-2-1-698,-1-1 1,-2-1 0,-2-1 0,-1-1-105,-1-1 1,-2-4 0,-1-2 1269,-1-1 0,2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3.6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72 6888,'0'-5'411,"-1"0"1,0 1 0,-1 1 0,-1-1 0,-1 1 898,-1-1-1188,2 1 0,-1-2 0,0 1 1,0 0-1,-2 0 0,-1 0 0,0 0 177,1 1 1,-1 0 0,0 0 0,0 0-122,1 1 1,-1 1 0,1 0-1,-1 2 1,1 3-72,-1 0 1,1 2 0,-1-1 0,2 2 61,1 2 1,0 1-1,1 0-53,0 1 0,1 0 1,2 1-1,0 1-55,0 0 1,0 3-1,0-3 1,2 2 24,1 1 0,2-2 0,0-1 0,1 0-35,-1-1 0,1-1 0,0-2-327,1 0 1,0 0 0,0-2 0,0-1 0,1-1-193,2-2 1,-2-2-1,0 1 1,0-1 98,0-1 1,-1-1 0,1-1-1,0-2 199,-2-2 0,0-2 0,-1-1 0,0 0 1,0-1 5,-2-2 0,1-3 1,-2 2 96,-1 0 1,0-2 0,1 3 0,-1 1 0,0 0 688,0 3 1,-1-2 409,0 3-716,0 0 1,-2 5-1,-1 2-36,0 3 1,1 2-1,2 2 1,0 0-4,0 1 0,0 1 0,0 1 1,1 1-247,2-1 0,1-1 0,5 1 0,0 1-186,1 0 0,0 0 0,1-1 0,0-1-330,1 0 0,-1-3 0,1 1 0,-1-1-72,0-1 0,-3 0 0,-1-2 557,-2-1 0,3 1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4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131 163 9718,'0'-5'0,"0"-1"0,0 1 0,-1 1 316,-1 0 1,-1 0-1,-2 2 1,0-1-1,-1 1 1,0 1-1,-2 0 1,0 1-1,0 1-109,-1 1 0,0 1 0,0 2 1,1 1-1,0 0-50,0 1 0,1 2 0,2 0 0,0 1-10,2 0 0,-1 3 1,2 0 48,1 1 0,0 2 0,2 0 1,1 0-69,1 0 1,1 0 0,0-1 0,0 0-125,2-2 1,-1-3 0,3 0-317,-1-2 1,0 1-1,1-2 1,2-1 61,0-2 1,-1 0 0,1-3 0,0 1 0,0-2-39,0 0 0,0 0 1,-1-3-1,0-1 51,0-3 1,0-2-1,-2 0 1,-1-3-1,0-2-144,-3-1 535,2-3 0,-5-1 0,2-3-97,-1 0 1,-1-3 0,-1 3-15,-1 0 1,-1-1 0,-2-1 0,0 1 28,0 0 0,1 1 1,1 4-1,-1 2-61,1 3 1,-1 3 0,3 1 950,-1 2 1,2 3-449,0 2 1,0 6 0,0 9-411,2 3 1,1 2 0,2 8-86,0 3 0,-1-1 0,-1 0 0,2 0 0,1-1 0,1 0 0,-1-1-147,0-2 0,1-4 0,0 0 1,2-2-1,0-2 0,1-2 0,0-2 1,0-2-1,0-3 0,0-1 1,-2-1-1,1-2 0,0-1 0,-1-2 1,-1-2-1,0-2 0,-2-2-7060,-2-3 7188,2-3 0,-2-1 0,2-3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7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25 7889,'-3'-5'273,"1"0"1,0-1 1266,0 1-1189,1 2 1,1 2 0,0 4-1,0 3-83,0 1 1,0 4 0,0 2 0,1 2-22,1 1 0,2 1 0,-1-1 1,0 1 24,1 0 0,-1 1 1,3-1-215,1 0 1,0-1 0,1-2 0,0-3 0,0-1-595,1-1 1,-1-2-1,1 0 1,0-2-506,1-1 1,0-2 0,-2-2 1040,-1 0 0,2-2 0,-1-1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7928,'5'0'7607,"-2"0"-8899,-1 0 1292,-6 0 0,2 2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8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9602,'7'1'655,"-1"3"1,-3 4 0,-3 6-1,0 5 1,0 3 0,0 3-1,0 2 482,0 1 0,0 0-1292,0-3 0,0-3 1,-2-1-1,-1-3-151,1-2 0,1-5 0,0 0-2964,-2-2-227,2 0 3497,-2-5 0,6 4 0,2-4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6.0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9075,'1'-4'1101,"0"0"0,2 2 0,2 3 0,1 0-929,-1 1 0,1-1 0,0 0 0,1 0-178,2 1 1,-1 1-1,3-1 1,-1-1 0,1 0-1,0-1-293,1 0 0,-1 0 1,1 0 177,-1 0 1,-2-1 0,-1 0 0,-1-1-16,0-1 1,-2 2 0,0-2 0,-1 2-125,-1-1 283,-1 0 0,-1 2 0,-2 0 0,-3 1 0,-2 0 0,-1 3 0,0 0 0,-1 2 0,0 1 1096,0 0-1007,1 0 1,1-2-1,1 2 1,1 0 150,0 1 0,0-1 1,2 1-1,-1 0-142,1 1 0,0-1 0,2 3 0,-1 0-13,-1 1 1,-2-1 0,2 3 0,0-1-18,-1 0 1,-1-3 0,1 1-1,-2-2-34,0-1 0,0 1 1,1-2-1,0 0-82,-1-2 0,1-1 0,-3-1 0,1 1 93,0-1 0,2 1 1,0-3-999,0 1 627,2 1 617,0-3-284,2 2 1,4-2 0,1 0 83,1 0 0,2-1 0,1-1 0,0 1-68,2 0 0,0 1 0,0 0 0,2 0-13,1 0 1,-1 0-1,3 0 1,-1 0-189,-1 0 1,-1 2 0,-3 0 0,1 1 106,-1-1 0,-2 1 0,-1 0 0,-1-1-310,-1 0 0,-2 2 358,1 0 0,-3 0 0,1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8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1818 99 8606,'-5'0'0,"0"0"0,0 0 0,0 0 0,-1 0 297,1 0 0,-2-1 0,0-1 0,0 1 0,0 0 0,-2 1 1,-1 0-1,0 0-67,0 0 1,-1 0-1,0 0 1,-1 0-1,-2 0 1,-1 0-1,0 0 1,0 0 0,2 0 1,-1 0-1,-2 0 1,0-2 311,1 1-519,-1-3 0,-4 2 0,0 0 7,-2-1 0,-2 0 0,1 1 0,-1-1-24,1-1 1,4 1 0,0 0 0,-1 0 52,0 0 0,-1 2 0,0-1 0,0 0-60,0 0 0,1 0 0,-1 2 1,2 0-60,-1-2 1,3 1 0,-2 0 0,-1 0 32,0-1 0,-1 1 0,-2-1 18,-1 0 0,1 1 0,1-1 0,2 2-8,3 0 0,-1-2 0,2 0 0,1 1 30,0 0 1,2 1 0,-1 0 0,1-1 0,0-1 87,0 1 1,1 0-1,2 1 1,1 0 2,1 0 0,-1 0 0,-2 0-11,1 0 1,1 0-1,1 0 1,-2 0-18,1 0 1,0 0-1,0 0 1,-2 0-40,0-2 0,-4 1 0,0-2 1,-3 1-73,0 0 0,0 0 0,-1 0 0,-1 1-28,0 1 0,2-2 0,0 0 0,2 1 41,0 0 1,1 1 0,0 0 0,0 0-69,1 0 0,3 0 0,-1 0 0,1 0 247,0 0 0,3 0 1,0 0-1,0 0-52,2 0 0,-2 0 1,1 0-1,-1 0 0,1 0-193,0 0 0,-1 0 0,-1 0 1,0 1-105,-2 1 1,1-2 0,-1 2 0,-1-1 18,0 1 0,-2-1 0,1 1-164,0 0 1,1-1 0,0 2 0,2 0 305,1 0 0,0-2 0,3 1 0,0 0 314,2 0 1,3 0 388,-3-2-318,3 2 1,-2 1-305,1 2 1,2-1-1,-3-2 1,2 1-132,-1 0 0,-2-1 1,2 1-1,-1 0 0,0 0-92,0 1 1,-1-1-1,2 0 1,-1-1 176,1 1 1,0-1-1,0 1-42,1 2 1,-3-1 581,2 1-403,1 1 1,0-3 0,0 1 0,-1 0 139,1 0 0,1 2 1,0 0-86,0 1 0,0 3 0,0 0-40,0 2 1,-2 2-1,0-1 1,1 1-56,0 0 1,1 0-1,0 1 1,0 0 7,0 1 1,0-3-1,0 2 1,0-1 8,0 1 0,0-2 0,0 4 0,0-1-120,0 0 0,0-1 0,0 2 0,0 0 43,0-2 1,0 0 0,0-1 0,0-1 0,0-1-20,0 0 0,0 3 0,1-1 1,0 1-1,1 0-39,1-1 1,-1 0 0,1-2 0,0 0 65,0 1 1,-2-2-188,1 1 1,-2-1-1,0-3 1,0 0-61,0-1 0,0-1 1,0 1 127,0-1 1,-2-1-1,0 1 66,-1 1-1,2-1 0,-2 1 0,2-2 137,-1 1 0,0-1 0,1 0 0,-1 0 58,1 0 1,0-1-1,1-1-61,0 1 1,0 1 0,1 0 0,0-1 72,1-1 1,0-1-474,-2 1 1,0-1-138,2-1 627,-2 2-163,5-2 28,-4 1-238,1-2-282,0 0 161,-1 0 0,2 1-258,-2 0 345,0 0 0,2 1 41,-1-2 0,-1 0 4,2 0 1,1 0 16,1 0 7,0 0 168,0 0 0,1 0 1,-1 1-1,2 0 235,2 1 0,1 0-151,0-2 0,1 0 86,1 0 1,-1 0-117,2 0 0,-2 1-304,-1 1 1,0 0-187,1-2 0,0 0 151,1 0 0,0 0 1,1 0-1,3 0 0,0 0 1,2 0-1,1 0-107,1 0 1,3 0 0,-2 0 476,0 0 0,0 2 0,-2-1 1,2 1-1,0 0-82,1 2 1,4-1-1,-2 0 1,1 1 0,-1 1 955,0 0 1,-2 0 0,0 0-915,0 1 1,0-1-1,1 0 1,-1-1-363,-1-1 1,0 0-1,-1 1-45,0-1 0,-3-1 0,-3 1 0,0-1 71,1 0 0,-2 0 1,1 0-1,0-1 222,1 2 1,3-3 0,0 3 0,0-2 64,2 1 1,0 0 0,-1 0 0,0-1 41,-1 0 0,-2 1 1,-2-1-1,2 0 0,-3 1-261,1-2 0,-2 0 0,-1 0 99,1 0 1,-1 0 0,1 0 0,-1 0 22,0 0 1,-1 0 0,1 0 0,1 1-108,0 1 61,0-2 0,-2 3 146,1-1-29,2-2 0,-2 3 91,1-1 1,1-1-35,1 3 1,1-3 89,1 0 0,-3 2 0,1-1 1,-2 0-134,2 0 1,-2-2 82,0 2-46,-3-2-32,1 0 0,-3 1-80,2 1 106,1-2-15,-2 3 0,0-3-167,1 2 0,0-1 53,1 0 1,0 0-209,0-1 119,-1 2 59,4-1 1,-1 2-28,0-2 0,2 0 60,-2 1 1,2-2-21,-2 0 1,1 1 315,-3 1 0,-1-2-86,-1 2 1,-1-1-228,2-1 0,-3 0 104,1 0 1,0 0-189,0 0-3,-2 0 18,5-3 135,-2 3 1,3-3 0,-1 3-41,1 0 20,-1 0-3,3 0 1,-2 0 133,1 0 0,-1 0-101,-1 0 1,-1 0 374,0 0-174,-3 0-36,2 0 0,-3 0-35,0 0-76,0 0-82,0 0 1,-1 0 94,-1 0 1,-1 0-171,2 0 108,-1 0 65,2 0-41,0 0 1,-1 0-40,-1 0 58,-1 0-478,2 0 117,-1 0 300,2 0 157,0 0 1,-1 0 15,-1 0-106,-1 0 916,0 0-1028,0 0 1,-1 0 0,1-2-32,-2-1 0,0-2 77,0 0 0,0-1 30,0 1 1,-2-1-46,1 0 1,-1-1-32,2-2 0,-2 1 38,0-3 7,1 1-4,1-3 0,0 1 63,0-4 1,0 2-59,0-3 0,-2 0 28,0-1 1,0 0-7,2-3 1,0 0-9,0 0 0,-1-2 2,-1-1 0,0-3-130,0-1 0,1 2 254,0 2 0,-2 2-27,2-1 1,-3 2-68,0 0 0,1 2-19,0 0 1,-1 1 28,-1-1 1,2 2 14,-1-2 0,1 2-190,0-1 1,-1 4 73,2 0 0,-2 0 102,3-1 1,-1 1-209,2 0 0,0 0-57,0 1 0,0-2 97,0 1 1,0 1 50,0 1 0,0 1-135,0 3 0,2 0 66,-1 3 1,1 1-1922,-2 1 1022,0 2 1,-2-2-262,-2 3 1,-3 0 1302,-1 0 0,-4-2 0,-2-1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9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17 10108,'-1'-5'1232,"-1"0"0,2 2-669,-2-1 0,1 5 1,1 2-324,0 2 0,0 3 1,0 3-1,0 2-229,0 1 0,0 1 0,0 1 1,0 1 28,0 0 0,0-4 0,-1 2 0,-1-2-319,1-3 1,-2 0 0,2-3-1,0-1-1293,0 0 0,1-1-1490,0 0 3062,-2-2 0,1-1 0,-1-2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55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3767 295 6567,'-5'-2'0,"-1"0"0,1 0 0,0 0 0,-1 1 44,1-1 1,0 0 0,-1 0 0,1 1 0,-1 1 0,1 0 0,-1-1 0,-1 0-1,-2-2 172,-1 0 1,-2 2-190,-2-3 0,0 2 0,-5-1 0,1-1 17,-2-1 0,-1-1 1,-2 1-1,-4 0 1,-2-1 44,-3 1 1,-4 0-1,1-1 1,-3 0 71,-1 0 1,-5-1-1,-4 3 1,0-1-87,1 1 0,-1-1 0,-4 0 0,0-1-12,2 1 0,-7 0 0,0 1 0,-3 0-50,1 0 0,-7 0 0,4 0 0,-1 0 0,-2 0-22,-2-1 1,3 2-59,-2-1 0,-2 1 0,1-1 0,-2 1 1,0-1-19,-2 1 1,-2-1 0,1 1 0,0 1 46,0 0 1,1-2 0,1 2-1,-2-1 16,5 1 0,-10-2 0,10 3 0,0-1 77,5 2 0,0 0 0,2 0 0,4 0-75,5 0 0,3 0 0,1 0 0,4 0-112,3 0 0,6 0 0,5 0 0,3 0-53,3 0 0,0 0 0,6 0 0,1 0 38,1 0 1,2 0-1,0 0 1,0 0 61,1 0 0,0-2 1,2 0-1,0 1 18,1-2 1,-1 3 0,1-3-1,0 1 372,0 1 1,3-3 0,-1 2 0,1 0-170,1 0 1,-1 2 0,1-3 54,-1 1 1,1 1-1,0-1 1,1 0-152,1 0 1,-1-1 0,-1 1 0,-1 0 0,1 0-85,0 1 0,-2-3 1,-1 2-1,2 0 23,0 0 1,-1 1 0,-1-1-1,0 0 0,1 0 1,-1 1 0,1 0 0,0 0 9,1-1 0,0 0 10,0 2 0,3 0 0,-1 0 1,2 0-126,-1 0 1,-1 0 0,-1 0 16,0 0 1,-3 0 0,1 0-1,0 1 1,0 0 334,0 1 0,-2 0-193,2-2 0,0 1 1,1 1 73,1-1 1,2 1-261,1-1 10,2 0 0,-1 2 50,-1-1 0,-1-2 1,-2 3 38,0-1 1,-1-1-1,1 0-8,0 0 0,2 0 9,1 0 1,1 1 27,1 1 0,0-1-26,0 2 0,0-3 71,0 3 9,0-3 0,0 2 110,0-1 4,0-2-112,0 5 0,1-4 1,1 3-6,1 0 1,0-1 0,0 1-26,0 0 1,-1-1 0,-1 0 31,1 2 1,1-1-1,-1 2 1,-1-1 10,0 0 1,1 1 0,1-1 0,1 1-13,-1 1 0,1 0 1,1 2-1,0 0 98,-1 1-17,0 1 1,-1 2-31,3 1 0,-3 2 0,0 2 0,0 0 3,-2 1 1,1-1 0,0 1-1,-1 1 1,0-1 12,-1-1 1,0 1-1,0 1 1,-1 1-28,-1 2 1,1 2 0,-2 1 0,0-1-74,0-2 0,2 1 0,-2-1 0,0 0 40,2 1 0,0 0 0,1 3 0,0 0-17,0-1 1,1-1 0,0-1-8,1-1 1,2-1 0,-2 2 0,1 0 0,1 0 12,-2 1 0,3 0 1,-4-3-1,1-2-17,1 1-4,-3-2 0,3 1 0,-2-2-15,1-1 0,0 1 0,-2 1 1,2-1-21,-1-2 0,2 3 0,-2-5 0,1-1-32,-1-1 1,1-2 0,1 0-1,-1-2-5,1 0 0,-2-1 29,-1-2 238,3 0-42,-3-2 0,2 0 1,-3-4-181,-1-1 1,0 2 0,1-3 39,-1 1 0,-2-1-306,2-2 1,-1-1 1,1 1 1,0 1 255,2 1 1,0 1-34,0-1-175,0 1 34,0 0 121,3 7 1,0-2-15,2 2 1,-1 0 56,-1-3 1,-1-1 0,1 0 7,-1 1 245,0-2 0,0 3-130,2-3 0,1 0 0,0 0-68,0 0 1,1 0-1,0 0 1,0 0-5,1 0 0,3 0 0,-1 0 12,3 0 1,0 0-36,2 0 0,1 0 1,0 0-1,1 0 1,-1 0-1,2 0 1,2 0 156,3 0 1,3 0 0,6 0-132,3 2 1,-2-1 0,3 1 0,2 0-1,4 0 13,3-1 0,2 1 0,-2 0 0,1 0-100,2 0 1,2 1-1,3 1 1,-3-1 8,-2-1 1,5 2 0,0 0 0,1 1 98,-1 0 1,5 0 0,-2 1-1,1-1 29,3 0 0,1 1 1,4 0-1,-1 0 31,-1 1 1,3 2 0,2-1 0,0 0 47,-1 2 0,3 0 0,-6 0 0,0-1-111,2 0 0,-4 0 0,1 1-44,0-1 1,-7 1 0,4-1 0,-2 0 21,-1 0 1,-2-3-1,0 2 1,-1-1 0,-4 0 25,-1 0 1,2 0 0,-2 1 0,-2-2 4,-4 0 1,2 0-1,-1 1 1,-1 0-29,-2-1 1,-2 0 0,-3-1-1,-1 1-59,1-1 0,-2 1 0,-3-2 0,-2 0-12,-2 0 0,-2-2 0,-4 1 1,1 1 5,-2-1 0,-2-1 0,-1-1 0,-3 0 17,-2 1 1,0 0 0,-1-2 0,-1 0 10,-2 0 1,-1 0 0,-1 0-40,1 0 0,-1 0 0,0 1-8,1 1 1,-1 0 0,1-1-1,-1 0 22,0 1 0,1-1 1,0 0-1,0 0 68,1 1 0,0 0 0,-1-1 91,-1 1 0,0 0 43,1-2 0,-3 0-34,1 0 35,-3 0-126,1 0-2,1 0 1,-2 0-102,3 0 0,-1-2 1,2 0-1,1 1 38,-1 1 0,1 0 0,-1 0 0,0 0 21,1 0 0,-1 0 0,0 0 0,1 0 27,-1 0 1,0 0 0,1 0-1,-1 0 1,0 0 0,1 0 0,-1 0 3,0 0 0,1 0 1,-1 0-1,0 0 21,1 0-28,-1 0 1,1 0-1,-1 0 23,0 0 0,1 1 0,-1 1 11,0-1 0,1 0 1,-1-1-43,0 0 0,1 0 0,-1 0-4,0 0 0,-1 0 1,0 0 2,0 0 0,0 0 0,2 0 0,-1 0-8,0 0 0,1 2 0,-1 0 0,1-1 0,-1-1 50,0 0 1,1 0-1,-1 0-9,0 0 1,-1 0-1,-1 1 1,0 0-68,0 1 1,-1 0-7,1-2 0,1 0 0,1 0 29,0 0 0,-1 0 1,0 0-1,0 0-16,0 0 1,2 0-1,-1 0 1,1 0-1,-1 0 1,0 0-1,1 0 57,-1 0 1,-2 0 0,1 0 0,0 0-24,1 0 1,-1-1 67,-1-1 1,-1 1 0,1-2 0,-1-2-23,-1 1 0,2-2 0,-1 1 1,-1-1-1,1-1-27,0-2 0,1 1-75,-1-1 0,2-1 1,-2-2-1,1 0 1,-1 0-13,-1 1 1,0-2-1,-1 0 1,0 0-1,0-1-15,0 1 0,-1-2 1,-1 0 52,-1 1 0,0-2 0,-1 1 0,0-1-13,-1 0 1,0-3-1,0 3 1,0 0 172,1-1 1,0-1 0,2 0 0,1-1 21,1 1 0,0-2 0,0 0 0,0-1-110,2 0-87,1-1 0,3 3 1,0 0-1,2 0 12,-2 2 0,-2 0 0,0 0-62,0-1 0,-2-2 0,0 2 1,-1-1 62,-1-2 1,0 2-1,0 0 1,0 1-1,0 1 51,0 2 0,-1 0 1,0 1-1,-1 0 31,1 0 0,-1 1 0,0 0 1,1 0 0,-2-2 1,1 3-1,1 0-17,1 1 0,-2-2 0,0 1 0,1 2 33,0 0 0,1 2 0,-1-2 0,-1 2-19,1 0 1,0-1 0,1 2 0,0 0 0,0 0-1,0 0 1,0-1-1,0 1-104,0 0 1,0 0 0,0 0 0,0 0 24,0 0 0,-2 0 0,0-1 0,-1 1-17,1 0 1,0 0 0,2-1 0,-1-1 28,-1 1 0,0 1 0,2-1 0,0 0-4,0 1 0,1 0 0,0 0 1,1 0-1,0 1-18,1 1 1,0-1 2,-1-1 0,1 1 0,-2-1-157,1 1 165,-1 0 0,-1 1-13,0 0 0,0-1 1,-2 1 4,-2-1 1,0 2 36,-2 0 0,1 0 0,0 2 0,-1 1 1,1 0 1,0 1 0,-1 0 2,1 0 0,0 0 0,-1 0 0,1 0-13,-1 0 0,-1 0 1,-2 0-1,-1 0-8,-1-2 0,0 1 1,1-1-1,-1 0 5,0 0 1,-1 0 0,-1 0-1,1-1 8,1 0 0,-2-1 0,-1 1 0,-2-1 1,-2 1-69,-2 1 1,-3-2-1,-2 1-18,-1 0 0,-1-2 0,-3 3 1,-3-1-1,-6 0-496,-5 0 0,3 0 0,-5 1 579,0 1 0,-6-6 0,-2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38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8195,'5'1'1044,"-1"1"0,-2 2-732,0 2 1,0 3-1,1 2 1,1 3-1,2 2 1,1 5 0,1 1-1,2 2 193,0 4 0,-1 3 0,2 5 0,0 3 0,-2 0-242,1 2 1,-1-1 0,-1 1-1,-1 2-114,-2-1 1,0 1 0,-3-6-171,1-2 1,-2-1 0,1-1-1,-1-1 1,-1-4-31,2-3 1,-2-4 0,2-6 0,-1-1-428,-1-1 1,0-4-353,0-2 597,0-4 0,0-1 0,2-4 94,-1-1 0,1-5 0,-1-3 0,0-5-242,1-5 0,2-4 0,-1-5 0,0-2 220,1-1 0,-1-3 0,1-3 0,-1-3 23,0-3 0,-2 2 1,-1-1-1,0 1 0,0 1 19,0-1 1,-1 3 0,-1 6-1,1 3 168,0 3 0,1 5 0,0 0 0,0 2 23,0 3 1,2-1 0,1 4 47,0 1 0,2 3 0,-1 3 0,0 1 1,2 2 279,1 2 0,0 1 0,2 4-136,0 1 1,2 5 0,0 4 0,1 5-77,3 6 1,0 6 0,1 4 0,0 4 225,0 5 1,0 4 0,-2 7 0,-2-3-196,-3 0 1,1-4-1,-3 2 1,0-3-424,-2-1 0,1-7 0,0 0 1,0-2-148,1-3 0,1-3 0,-3-4 0,1-2-15,1-3 1,0-4 0,1-4-1,0-2-535,-2-1 0,1-4 1,-1 0-1,1-2-1407,0-2 2308,-1-3 0,2-6 0,0-3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38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236 6 8436,'-6'0'0,"1"0"1064,0 0 0,-1 0 0,1 0 0,-3 0-456,-1 0 0,-1 0 0,-1 0 0,-1 0-808,-3 0 1,-2 0 0,-1 0-583,-1 0 1,1 0 0,0 0 781,0 0 0,1-3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0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70 7965,'0'-6'632,"2"3"1,1 3-1,1 2 196,-1 3 0,-1 6 0,-1 0 0,0 2-578,-1 2 1,2 1-1,-1 3 1,1 2-1,-2 2-196,0 1 0,2 2 0,0 2 1,-1-3-223,0 0 0,-1-3 0,0-2 1,1-4-1,1-2 0,-1-3 0,0-2 1,-1 0-1,0-2 0,1-2 1,0-2-1,1-3-868,-1-5 1,-1-2 811,0-2 1,0-4 0,0 0 156,0-3 1,0-4-1,-1-3 1,-2-3-1,1-1 122,-1-2 1,2 1-1,0 1 1,0 0 21,-1 0 0,0 2 0,3 2 5,1 3 0,-1 3 1,2 3-1,2 2 151,-1 3 1,2 1 0,-1 3 0,0 0-3,1 1 1,-1 2-1,0 2-137,1 0-44,-1 0 0,0 4 1,1 3 18,2 2 0,-3 3 0,3 5 0,-1 2 0,0 3 1,0 2 1,-1-1 0,-1 2 0,1-1-53,-1-2 1,-1 0 0,-1 0-1,1-2 1,0 0-4,0-2 0,-1-2 0,-2-2 0,1-2-143,-1-3 0,2-1 0,-2-2-91,1-1 0,-1-2 69,1-1 1,-2-2-1,2-2 1,0-2-241,0-3 0,2 0 1,-2-4 263,1-2 0,-1-4 0,1-3 0,-1 0 0,-1-2 0,0 0 57,1 0 0,-1-3 0,1 3 0,-2-2 12,0 1 1,0 1 0,0 3-1,0 3 175,0 3 0,0 4 0,1 2 172,1 1 0,-1 3 0,2 1 0,2 2 112,-1 2 0,2 1 0,0 3-183,1 1 0,-1 2 0,1 4 1,-1 1-36,1 4 1,-1 1-1,2 3 1,-3 2 42,1 1 1,-1 2 0,1-2 0,-1 2 57,0-1 1,1 0 0,-1-2-219,0-3 1,0-4-1,-1 0 1,0-3 0,0-1-1,1-1-511,0-3 0,0-1 0,1-3 194,-1 1 0,0-2 1,1 0-1,-1-2-141,1-2 1,-3 0 0,1-3 0,0-2-1,1-2-476,0-1 1,0-1 839,1-4 1,-1 1 0,0-2-1,1-1 49,-1 0 1,0-3 0,1 0 0,-1 0 29,0 0 0,1 2 0,-1 0 0,-1-1 15,-1 3 0,0 1 0,1 1 0,-2 0 11,1-1 1,-3 2 0,2-2 0,-1 0-61,-1 1 1,-3-3-1,0 1 1,0 0 20,-1 0 1,0 2 0,-1-1-1,0 1 23,-1 1 0,2 0 0,-1 4 427,2 0 18,2 4 1,-1 1-335,4 4 1,1 3-1,2 2 1,0 2-89,1 0 1,-1 4 0,1 0 0,1 2 66,0-1 1,2 0-1,-2 2 1,2 0-4,0-2 1,0 1 0,-1-1 0,2 0 7,0 0 1,1 1-1,-1 3-71,-1-1 1,0 4-1,-2-2 1,0 0-5,-1 1 0,1-3 1,0-1-1,-1-1-5,-2 0 1,0-2-1,-2-1 1,-1 0-1,0-2-53,-1-1 0,-2 0 0,-3-2 1,-1-1-145,-3-1 1,-2-1 0,-2-3-1,-3-1-1441,-3-2 1186,-2-2 1,-2-7-1,0 1 1,1-2-686,2-2 1,0 0 0,4-3 1059,0-1 0,4-1 0,-1-2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1.2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8164,'6'0'2524,"-2"1"-2034,0 0 1,-2 2 0,-2 3-1,0 2 1,0 3 0,0 2-1,0 3 1,-2 2-377,1 2 0,-1 1 0,2 3 0,0 0 0,0 3 0,0 1 1,2-1-61,2-1 0,1-2 0,1 0 0,1-3 0,2-1-150,1-1 1,0-4 0,2 1 102,0-3 1,0 0-1,2-3 1,-1-1-1,-1 0 1,1-2-1,-1-1-902,0-1 0,1-3 317,0-2 1,2-1 0,-2 0 101,1-3 1,0-1 0,-3-3-1,1 0-110,-2-3 0,1-2 1,-4-1-1,-1-2 586,0-2 0,0-1 0,-1-2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1.3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289 54 8857,'-6'0'1355,"-1"0"0,-2 0 0,-4 0 0,0-1-947,-1-1 1,-3 1-1,0-2 1,-4 0 0,-2 0-1564,-3-1 0,0-1 0,0-1 1155,1-1 0,3-1 0,-2-3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2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17 128 9124,'2'-3'0,"2"1"0,0 0 0,2 0 488,-1 1 1,0 0-1,1 2 1,-1 0-1,0 1 1,1 0 0,-1-1-1,1 2-520,-1 0 0,2-2 0,1 1 0,-1-2-230,1 0 1,2 0 0,-1 0 0,0 0 106,0 0 0,1-1 1,-2-2-1,1-2-416,0-1 1,-4 0 0,0 0 0,0-1 726,-2 0 1,-1-2-1,-2 0 1,-1-1 503,0-1 1,-3 1 0,-3 0 0,0 2-153,-2 0 0,0 2 0,-1 2 0,-2 2 18,0 2 0,1-2 0,-2 0-250,0 1 0,1 3 1,0 1-1,0 3 1,2 1 3,-1 2 0,1 3 0,1 3 0,2 2 0,2 3 110,1 1 1,2 3 0,2 2-485,0 0 0,0 4 1,2-5-1,2 0-30,3-1 1,-1-6 0,3 1 0,-1-3-417,0-4 0,1 0 0,2-2 0,2 1-394,1-3 0,4 0 1,1-3-1,1-2 294,2-1 0,-5-2 0,3-2 0,-3-1 98,-3-2 0,-2-2 0,-3-1 77,-1 0 1,-1 0 0,0-2 0,-2 1 464,-1 0 0,2-1 0,3-1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9.1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59 8184,'9'0'1482,"-2"-4"-176,-1-1-606,-3 1-162,-3 0 464,-3 4-821,2 0 0,-3 5 1,4 2-1,1 4 1,1 2-1,0 3 262,0 3 1,-1 2-296,-1 4 0,0 3 0,0 0 1,0-1-1,0-1 0,0-2-229,0-2 0,0-2 0,0-4 0,0-1 1,0-2-540,0-1 0,0-1-309,0-2 726,0-5 0,0-1-355,0-6 0,1-1 234,2-5 0,-1 1 132,3 0 0,-3-5 1,2 0 135,0-3 53,-3-1 9,6 0 1,-5-6 0,3-3-1,1-3 1,0-1-12,-1 0 0,-2 1 0,2 4 0,-1 1 160,1 2 0,-2 5 1,1 6 152,0 2 0,2 0 1,0 1-1,1 1 268,2 1 0,-4 2-467,1 4 0,-1 1 0,1 2 0,-1 4 0,-1 3-89,1 4 0,-2 6 1,1 5-1,0 5-225,-2 2 258,-1 2 1,0-1-15,2 1 0,-2-6 0,1-2 0,0-3-50,1-3 1,-2-1 0,3-6 0,-2-1 0,2-3-689,1-1 526,-3 1 1,5-5-1,-1-1 1,1-2-1,1-2-1040,1-2 1,-1-1 1212,0-5 0,4-3 0,1-1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2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9136,'5'0'1113,"-1"0"480,-1 0 0,-2 0-1077,1 2 1,-2 2-1,-1 3 1,-2 2-223,1 1 1,-1 4 0,-2 2-1,2 3-328,1 1 1,-2 4-1,3 1 1,-1 1-70,0-1 1,1-2 0,-1-4-1,2-1-24,0-1 1,1-4-1,2-2 1,-1-2-57,0-1 0,3-1 0,-2-3 5,0-1 1,1-2 43,0-1 0,-1-3 0,0-2 1,0-3 71,0-1 1,-2 1 0,1-3 0,0-3-2,0-2 1,0-2 0,-2-4 0,0-2-50,0-3 0,-1-1 0,0 0 0,-1 3 1,1 4-82,0 2 1,1 5 0,1 2 330,1 3 0,1 2 1,3 3-1,1 2 319,2 2 0,1 0 1,0 0-1,1 2-254,0 2 1,0 2 0,-1 1 0,0 0-752,-1-1 1,0-1-1,-3 1 1,1-1-1,-1 0-3871,-2 1 4419,1-1 0,-2 0 0,3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3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230 204 10205,'0'-6'0,"0"1"0,0 0 0,0-1 0,-2 1 0,-2-1 0,0 0 594,-2-2 1,-1-1 0,-1 2 0,-1-1 0,-2 0-1,-2 0 1,-2 1-119,0 2 1,0 0-1,1 4 1,-1-1-169,1 2 0,0 3 0,4 3 0,0 4-257,1 3 1,-1 7 0,3 3 0,1 2-138,2 4 1,0 2-1,2 1 1,1-2-77,0-1 0,4-4 0,2-2 0,2-2-192,1-1 0,1-2 0,2-4 0,0-2 31,2 0 1,-1-5 0,2-1-1,1-2-72,0-2 1,1-2 0,0-4 0,0-3 138,-2-2 1,0-1 0,-3-1-1,0-2 153,0-3 1,-2 0 0,1-4 0,-1 1 230,-2-3 0,-1-3 0,-1-1 1,0-2 755,-1-3-807,-2-4 0,-2 9 0,0-3-24,-2 2 1,-1 1 0,-3 4 0,1 1 30,0 2 0,1 4 1,1 3-1,-1 3 501,1 1-442,-2 2 0,5 6 0,-2 5 0,1 6 27,1 7 1,3 5 0,0 4-1,1 2-69,0 1 0,3 2 0,-2-1 0,1 0-69,0 1 1,-1-3-1,1-1 1,1-3-146,0-4 0,1-2 0,-2-3 0,2 0-1035,0-2 1,-1-1 0,2-3-1,1-1-1906,0 0 3054,0-2 0,4 1 0,-1-3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4.8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150 182 8186,'3'-8'62,"1"0"1,0 1 0,-1-2 0,0 0 318,0 1 1,-2-1-1,-1-2 1,-2 0-94,-2 1 0,0-1 0,-2 0-102,1 0 1,-1 3-1,-1 1 1,0 2 167,1 1 0,-2 0 1,0 2-1,0 1 14,-2 0 1,0 4 0,0 1 0,-1 2-184,0 3 0,1 4 1,1 1-1,0 3-62,2 2 0,0 3 1,3 3-1,3-2 144,0 1-189,1-4 1,1 1-96,0-3 1,1-3 0,3 0 0,2-1 0,0-2 48,0-1 1,3-1-1,-1 0 1,2-2-372,1-2 1,1 0-1,3-5 1,-2 0-78,1-2 0,2-3 0,-3-3 1,-1-1 273,0-1 1,-2-3 0,0 1-1,-1-2 152,-1-2 1,0 0-1,-2 0 1,0-1-34,-1 0 1,-1-4 0,-2 1-1,-1-2-46,-1-1 1,-1 0-1,-1 1 1,0 3-3,-1 3 1,-2 5 0,2-1 265,-1 3 1,1 2 0,-1 2 0,2 2 0,-1 4 0,1 3 1,1 3-90,0 5 1,2 3 0,0 3 0,1 3 175,-1 1 1,2 1 0,-2-1 0,1 0 141,1-2 0,1-3 1,0-1-1,1 0-429,1-3 1,-1-1-1,1-2 1,-1-1-104,0-1 1,1-2 0,1-3 0,-1-1-359,1-1 1,3 0 0,-1-3 0,1 0-73,0-3 0,1-3 0,-3-2 279,0-1 1,-2-1 0,2 1-1,0-2 1,0 0 106,0-3 0,-2 0 0,0 0 1,-1-1-1,-1 1 0,0-2 0,0 0 1,-1 0 427,-3 0 1,0 1-1,-1 3 1,0 2-78,0 2 1,0-1-1,-1 3 1,0 0 403,-1 1 0,0 3 402,0-1 1,2 4-657,-2 2 0,1 4 1,2 6-1,0 4-88,1 3 1,1 1 0,0 3 0,0 1 98,1-1 0,-1-1 1,1-1-1,0-3-72,0-1 1,2 2 0,-1-3-1,0 2-193,1-2 0,-3 1 0,1-5 1,0-2-176,-1 0 1,1-4 0,-2 2-857,1-2 358,-2-3 1,2-2 0,-2-2 245,1-3 0,0-3 1,-2-3-1,0-1 86,0-1 1,0-6 0,0 1-1,0-2-608,0-1 722,0 1 0,-1-4 1,0-1-44,-1-1 0,-1 0 0,0 0 1,1 1 118,0 3 1,0 2-1,2 1 106,0 4 1,0 2 0,0 3 0,0 2 0,2 2 211,2 1 0,1 2 0,2 2 0,0 0-82,2 0 1,-2 2 0,1 2 0,1 1 94,-1 0 1,-1 3 0,1 1 0,0 3 44,-1 0 1,-1 6-1,-2 1 1,0 5-121,0 2 1,-3 1 0,1-2 0,-1-2-400,-1-1 1,0-3 0,0-2-248,0-2 1,0-2-1,0-3 1,0-1 44,0-2 1,2-2 0,2-1 21,0-2 0,2-6 0,-1-2 0,1-3 98,1-3 1,1-2-1,1-2 1,0-2 252,1-1 0,-1-1 0,1-3 0,-2-3-51,0-2 0,-1 2 1,-2-1-1,1 4 257,-1 2 0,0 3 0,1 3 0,-1 3 259,0 3 0,1 2 0,-1 2 0,0 2-129,1 1 0,-1 2 1,1 0-1,1 2-147,0 1 0,0 5 0,-2 1 94,-2 3 1,4 1 0,-2 2 0,1 2 0,0 2-14,-1 3 0,1 0 0,-1 3 0,0-2-47,1 0 1,2-2 0,0 0-1,2-2-506,-1 1 1,3 1-1,-2 1 1,2-2-417,1 0 1,-1-2-1,0-2 1,-1-2 117,0-1 1,-1-3-1,0-1 1,-2-2 607,0-3 0,1 1 0,0-2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4.4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7368,'-4'0'-462,"1"0"0,1 0 597,-1 0-11,1 0-99,0 0 0,3 2 0,0-1 1,3 0-35,1 0 1,0 0 0,0 0-1,1 1 79,-1-1 1,1 1-1,1 1 1,0-1-29,-1 0 0,0 1 0,0-2 4,1 1 1,-1 1 0,2 0 0,0-1 0,1 0 35,1 0 1,0 0 0,-1 0 140,0 1-186,0-1 0,2 0 0,-1 0 9,-1-1 1,0 3-1,-1-2 1,-3 0 30,0 0 0,-1-1-215,0 0-730,-2 2 676,1-2 154,-3 1 1,2-2 0,2 0 18,0 0 1,0 0-1,0 0 244,0 0-87,-2 0-134,3 0 5,-5 0 9,3 0-255,-1 0 1,-1 1 153,1 1 83,-2-2 0,-2 5 0,-1-2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9.1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0 202 8284,'2'-3'0,"1"0"271,0 0 0,-2 4 0,1 3 0,-2 3 0,1 2 0,0 1 0,1 3 0,1 4-10,-1 4 1,2 5 0,0 5 0,1 2 0,0 0-1,1 1 1,0 0 0,0-1 304,1 0 0,-2-4-584,2 2 1,-1-6 0,-1-2-1,0-3 1,0-3 0,-1-2-509,0-2 0,-3-3 218,1-1 0,-2-1 0,0-3-725,0 1 773,0-3 0,0-8 0,0-3 0,0-3 5,0 0 1,0-3 185,0 0 0,0-2 0,1-3 0,0-4 0,1-2-78,-1-2 1,2-2 0,-2 1-1,1-2 173,-2 0 1,0-4-1,0 0 1,0-1 399,0 1-367,0 0 1,0 7-50,0-1 1,0 0 0,0 2 0,0 1-9,0 2 1,0 3 0,0 2 0,0 2 56,0 2 0,0 2 1,1 3-1,0 2 0,1 1 1,1 0 166,-1 1 1,2 2 50,0 1 1,-1 0-120,0 0 1,1 3-1,1 5 1,1 3 125,-1 2 1,0 8 0,1 5-72,-1 5 1,0 0 0,1 3-1,-2 0 1,1 0 0,-2 2 112,1 1 0,-1-5 0,1 2-359,0-3 0,1-5 1,0-2-78,1-1 1,-1-5-1,0-1 1,1-1-25,1 2 1,-1-2 0,1-2 0,-1-1 0,0-2-42,1 0 1,-1-2 0,1 0 0,-1-2-213,0-1 0,0 0 0,0-2 0,1-2-3,0-1 1,1-2 0,-1-3 0,-1-1 99,0-2 0,0-2 0,-1-1 212,0-2 1,0-2 0,-1-2 0,-1 0 0,0-1 34,-2-1 0,1-3 0,0-1 0,-1 0 0,0-1 237,-1 1 1,-1-1 0,0 3-37,-1 3 1,-1 2 0,1 2 0,1 0 105,0 3 1,1 3-1,0 2 668,0 1-743,0 0 1,1 4 0,0 0-111,1 4 0,2 3 1,-1 4-1,0 1 80,1 3 0,-1 3 0,3 5 0,0 3 52,1 2 1,-1 5 0,1 0-1,-1 1-12,-1 0 1,1 2 0,-1-3 0,0 0-138,1 1 1,-1-3 0,0-1-1,1-2 1,1-2-176,0-2 0,2-5 0,-2 1-148,0-1 0,0-3 1,0-2-1,0-1-188,-1-2 0,0-2 0,1-2 0,-1-1-60,0-2 1,0-4-1,-1-2-1727,-2-3 1539,1-1 697,1-3 0,0-2 0,1-1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9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81 125 7814,'2'-5'-236,"-1"-1"1,2 1 0,-2 0 0,1-1 470,-1 1 0,0-2 0,-1 0 0,-1 0 0,-1 0 0,-1-1 0,0 2 0,0-1 83,0 0 0,-1 1 1,1-1-1,-2 1-98,2 1 0,-2 1 0,1 1 0,0 1-92,-2 1 1,1 0 0,0 1 0,-1 1-14,1 0 1,0 5 0,0 3-109,1 3 1,0 2 0,2 4 0,1 0-31,1 1 1,0 0 0,2 1-1,1-1 1,1 0 112,1-2 1,0-2 0,2-1 0,-1-1 0,-1-1-39,0-1 1,1-2-1,-1-1-273,0 0 0,1-1 0,-1-2 110,0-2 0,1 0 1,-1-4-1,1-1-118,-1-1 1,0-4 0,1-3-1,-2-1-3,0-2 1,0-2 0,-2 1 0,1-1 374,-1-1 0,0-2 0,-2 0 0,0 1 16,0 3 0,0 1 0,0 4 1,0 2 162,0 1 0,0 4-87,0 2 1,0 4 0,0 6 0,0 1-154,0 2 1,2 0 0,0-1 0,1 0-243,1 0 1,1-1 0,1-1 0,1-1-24,0-1 1,2-1 0,0 0-1,1-2 1,1-1 0,0-1-1,1-1 1,1 0 0,-2 0-1,1-2 1,-2 1 0,1 0 182,0 1 0,2 0 0,1-2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3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48 166 7685,'0'-4'0,"-2"-1"0,1 2 0,-1-1 59,0-1 0,1 0 0,-1-1 0,0 1 0,-1 0 0,1 1 0,0 0 0,0 1 390,-1 0 0,3-2 1,-3 2-26,1 0 1,1-1-35,-3 2 1,3 0-203,-3 2 0,2 3 0,-1 1 0,1 3-175,1 1 1,0 3 0,1 0 0,0 1 0,0 0 0,0 2 0,1 0 0,0-1 17,1 0 1,2 1-1,-1-2 1,0 0-26,1 0 1,-2-2 0,1 1 0,-1-1-96,-1-1 1,0-1 0,-1-1-305,0 0 0,-1 0 67,-1-4 1,-1-1 239,-2-4 1,2-1 0,0-5 0,0 0 0,0-3-1,1 1-64,1-1 0,0-1 0,1-1 146,0-1 1,1 0 0,0-3-1,1 0 35,1-1 1,-2-5-1,2 1 1,-1-2 51,-1 1 1,3 2-1,-2 3 1,1 4 62,1 2 0,1 4 1,1 1-1,1 3 20,0 2 0,2 2 1,0 2-142,1 4 1,-1 0 0,0 4-1,0 2 1,0 1-82,0 2 1,-1 1-1,1 0 1,-1 0-289,0 0 205,-2-2 0,3-1 1,-2-3-250,0-1 1,-1 0 0,-1-2-145,0-3 0,-1-1 532,0-3 0,-1-4 0,2-2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3.8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45 8549,'0'-5'0,"-1"-1"528,0 1 1,-2 0-1,-3 0 1,-1 1-273,0 0 0,-4 1 1,2 0-1,-1 1 1,-2 1-1,1 1 1,-1 0-465,3 0 0,-1 0 1,3 1-1,1 1 1,2 1 135,2 2 1,2 1-1,3 1 1,4 2-624,3 1 1,4 1 0,-1 2 0,0 1 710,0 1 0,1 2 0,-1-1 0,-2 0 414,1 0 1,0 0 0,-1 0-1,-2-1 21,0-1 0,-2 1 0,-2-2 0,-2 1-176,-1-1 0,-4-1 0,-2-2 1,-2-1-324,-3-2 0,-2-1 0,0-3 1,-1-1-472,-3-1 1,1-2 0,-1-1 70,-2-1 0,0-5 0,1-2 1,0-2-1,0-1-123,2 0 0,1 1 1,3-1-1,1-1 571,2 0 0,1 0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4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22 116 7424,'1'4'894,"1"0"1,0-3 0,2 3-1,0 0-860,0-1 0,1 1 1,0 0-1,1 1 71,1 0 0,1-1 1,1-1-1,0 1-192,1-1 1,2 1 0,0-2 0,-1-1-166,-1-1 0,-1-2 0,-1-2 0,0 0 175,0-2 0,-2-1 1,-2-2-1,-1-1 51,0-1 0,-1-2 1,-2 0-1,-1 0 188,-1 0 0,-1-1 0,-2 2 0,-1 1-23,1 2 1,-2 3-1,-1 0 1,0 2 56,-2 2 1,0 0-1,0 2 1,-1 1 0,0 2-1,-1 3 1,-1 3 1025,1 2-1066,1 2 0,0 3 1,1 1-1,1 0-85,2 1 0,2 2 1,1-1-1,2 1 20,2-1 0,3-2 0,2 2 0,2-1-290,1 0 0,1 0 0,2-1 0,-1 0-77,1-1 1,0-2 0,0-4 0,1 0-648,0-1 1,3-1-1,-2-3 1,0-2 582,0-1 1,-1-1 0,0-2 0,0-1 0,0-2 0,-2-2 0,-1-1 339,-1-2 0,0-2 0,-2-2 0,-1 0 0,0 0 0,2-2 0,1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5.0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8109,'1'-5'359,"2"-1"1248,0 1-1222,-2-1 1,1 4 0,-2 2-284,0 3 1,0 4-1,0 2 1,0 2 13,-2 1 1,1 1 0,-1 2 0,0 2-242,0 0 1,1 0-1,1 0 1,0 1 186,0-1 0,1 2 0,2-2 1,0 1 96,1-2 1,1-2-1,1-2 1,0 0-240,1-2 0,1-1 0,-1 0 1,1-2-192,1-2 1,-1-1 0,-1-2 0,0-1-107,2 0 0,-3-2 1,1-3-1,-1-3-87,0-3 0,-1-1 1,0-1-1,1-3 129,-1-2 0,-1-3 0,-1-3 0,-1 0 63,1 1 0,-1 0 272,-1 0 0,2-2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5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8 109 11483,'0'9'0,"0"3"0,-2 1 317,-1 0 1,0 5 0,3 0-44,0 2 0,0 2 1,0 4-1,0 0-95,0-1 0,0 1 0,0-5 1,0-1 108,0 1 0,0-5 0,0-3-308,0-1 0,3 0-2420,0-4 1453,-1-3-109,-2-2 798,0-3 1,1-6 0,1-3 137,1 0 1,0-1 0,-2 0-1,1-2 108,0-1 1,1-2 0,-3-5 0,1-2 278,2-2-137,-2-1 0,3-1 69,-4-2 1,0 2 0,0-2-1,0 2 20,0 1 0,2 4 1,1 2-1,-1 5-42,-1 2 1,2 3 0,0 2 87,2 1 0,1 2 0,2 4-89,0 0 1,-2 1 0,-1 3 0,2 4-1,-1 5-33,0 3 1,1 2 0,-2 1 0,0 4-48,-3 1 0,2 1 0,-1 0-84,-1 0 1,0-1 11,0-2 1,-1-1 0,2-6 0,-1-1 0,0-3-169,1-1 1,0-3 0,0 0-1,3-2 0,1-2 1,1 2-551,1-2 676,-1 0 0,1-3 0,2 0 0,0 0-69,-1 0 0,-1-1 0,1-2 1,0-2-105,1-3 115,0 4 0,-3-6 1,1 0-1,-2-1-47,-1-1 1,1-3 0,-1 1 88,1-1 0,1-5 0,-3 0 0,-1-1 55,0 1 1,-4-3 0,3 1 0,-1 1 98,1 1 1,-2 1 0,2 1 0,-2 3-30,-1-1 1,0 4 0,0 1 764,0 1 1,0 3 478,3 1-1041,-2 3 1,3 6 0,-4 3 0,0 2-6,0 3 0,-1 3 0,-1 6 0,-1 2-158,1 2 1,2 5-1,0 2 1,0 1 88,0 1 1,0-2 0,0-1 0,0-2-80,3-4 1,-1-3 0,4-5 0,0-2-1,1-3-350,-2-2 1,3-1 0,-3-3-214,3-2 0,0 1 0,0-2 0,1 0-88,-1-1 0,0-4 0,1-3 0,0-1-88,2-2 1,-1-2 461,4 0 0,-3-4 1,2 1-1,0-2 1,0-1-1,1-2 91,-1 0 0,-1-1 1,-3 4-1,-1-1 1,0 0 17,1 0 0,-5 2 110,-1 1 0,-1-1 0,0 3 0,1 0 0,-2-1 0,0 1 116,-1 0 1,-2 1 0,-1 2 0,0 1-134,-1-1 1,3 1 357,-1 0 0,0 0 21,-1 3 1,2 2 0,-2 6 0,3 3 24,3 4 0,-2 4 0,3 6 0,-1 2-119,-1 2 1,4 1 0,-2 0-1,-1-1-126,1-1 0,2-3 0,-3-4 0,1-1-127,0-1 0,2-5 1,0 0-1,1-3-339,2-2 1,-1 1 0,0-2-1,1-1 1,-1-1-239,0-1 0,3-1 0,1-2 13,-2-3 324,3-1 0,-4 0 1,2 0-1,-2-3 5,0-2 1,-1 1-1,0-3 1,-2-1 54,0-1 0,-5-1 0,2 1 65,-2-1 1,-1 0 0,0 2 0,0 1 0,-1 3-141,-2 5 0,-1 3 465,-5 6 0,5 10 0,0 9 0,1 8 1,1 6-1,0 5 222,1 2 0,1 7 0,0 0 0,0 6 66,0 7 1,0-1-1,0 2 124,0-7 1,3 5-1,-1-7 849,0 1-828,-1-1-370,-5-9 0,0-4-427,-5-6 0,-3-6 0,-2-5 0,-1-5-242,-2-2 0,-4-3 0,-3-1 1,-5-3-506,-4-5 0,-1-2 0,-6-6 0,2-4 0,1-5 1,2-4 0,3-3-1,2-4-477,2-3 0,3-9 1,3-1 1319,2-2 0,4 0 0,4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5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9756,'8'0'0,"0"1"1429,1 0 1,-4 1-1,-3 1-1259,-2 1 1,0-1 0,0 1-1244,-2 0 1,-1 1 1072,-2 0 0,-3 1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6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3 8009,'5'0'411,"0"0"0,-2 1 1,-1 0-1,-1 4 0,-1 1 1,0 4-1,-1 2-231,-1 2 1,-1 4-1,-2 4 1,0 4-1,1 5 1,1 4-1,1 5 1,0 1-1,2 0 1,-2-3 0,0-3-1,1-1-140,0-1 0,3-2 0,1-3 0,0-3-52,1-1 1,1-5-1,0-1 1,2-2-111,0-2 1,0-1 0,-1-2-1,1-3 16,0 0 0,0-1 0,-1-1 0,1-2 23,0-1 0,0-1 0,0-4 0,0-1 0,0-3-690,1-4 1,0 1 0,1-4 421,0 0 1,-1-1 0,2-2 0,-2-1 377,0-1 1,1-1-1,-2-4 1,0 0-1,-1 0 156,-1-1 1,-2 3 0,0-1-32,0-1 0,-1 1 0,-2 0 0,0-2-45,0-1 0,0 1 0,0 0 0,0 0-112,0 1 1,-1 2 0,-1 1 0,-1 2 14,0 2 1,0 0 0,2 1 0,-1 2-1,1 1 1,1 2 0,0 1 152,0 1 1,0 2 0,0 3 0,1 0 0,2 0 490,0 1 1,-2 1-553,3 3 1,-2 3 0,1 4 0,-1 4-9,-1 3 0,0 6 1,-1 6-1,2 2-108,-1 5 0,1 2 0,-2 5 0,0-2-28,0-4 0,2-2 1,0-4-1,1-1-109,2-2 0,-1-2 1,2-3-1,1-3-144,2-2 1,0-3-1,0-2 1,0-2 72,1-2 1,1-2 0,0-4-1,-1-2-1309,-1-1 1531,1-4 0,0-6 0,4-2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8.8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90 8082,'2'-4'-234,"0"1"645,-1-2-232,0 1 1,-1 1 65,0 3 0,0 2 0,1 2 0,2 0 584,0 0-703,-2 1 1,4 0-126,-2 0 0,2 1 0,0-1 0,1 1 0,1 1 7,0 0 1,4-1 0,1-2 0,0-2-74,1-2 0,2 0 0,-1 0 0,0-2-255,0-2 0,-4-1 1,1-2-1,-2 0 296,-3-2 1,1 0-1,-5-1 1,-1-1-11,0 0 1,-2 1 0,-1-1 0,-2 1 129,-3 1 1,1 1 0,-3 3 0,-1 0 167,0 1 1,0 0-1,-2 3 1,0 2 252,0 2 1,-3 4 0,1 3-297,1 2 0,-2 4 0,2-1 0,2 3-144,-1-1 0,4 2 1,1 0-1,1 2 0,1-1-30,2-1 1,0-1 0,4-1 0,1-2-623,3 0 1,1-4-1,4 0 1,1-1-258,3-1 1,1-2-1,2-1 1,1-2-762,1-2 1593,2 0 0,1-2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9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183 62 8606,'0'-5'0,"0"-1"0,0 1 0,0-1 0,0 1 0,-1 0 0,-1 0 547,-1 1 1,-2 0 0,0 1-1,-1-1 1,-1 1 0,-1 1 0,0 1-1,-1 0-246,1 1 0,-2 0 1,3 1-1,1 1-509,0 3 0,3 3 0,1 3 0,2 2-286,2 1 0,1 3 0,5 2 0,2-1 81,2 1 1,1-2-1,-1 0 1,1-1 426,-2 0 0,-1-3 0,-2 0 1,-1-3 273,-2-1 0,0 1 1,-3-3-1,-1 0-163,-1 1 1,0-2-1,-2 1 1,-2-2-317,-3-1 1,-2-2 0,-3-2 0,-3 0-303,-2 0 0,-3 0 0,-3-2 1,-1-2 492,2 0 0,-6-7 0,3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22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3392 392 8923,'-5'0'0,"0"-1"0,0 0 0,1-2 0,-2 1 0,0-1 125,0 0 0,-2 1 0,0-1 0,-1 0 0,0 0 1,-1 0-1,0-1 0,0 1-195,-1-1 1,0-1 0,1-1 0,-2 1 18,0 0 1,-2-2 0,-3-1 0,-2 0-22,-3 0 1,-3-1-1,0 1 1,-1-1 24,0 0 0,1 0 0,-1-2 0,-1 1 91,-1 1 1,-5-1 0,-1 2 0,-2-1-104,1 2 41,-7-1 0,1 2 1119,-7-1 0,-1 1-475,1 1 1,-7-1-359,0 1 0,1 0 0,-3-1 0,-1 1 1,-3 1 7,0 1 0,-3 0 0,2-1 0,-2 0-352,1 0 1,0 1 0,0 1-1,0 0-176,4 0 1,-5-1-1,9 1 1,0 1-244,3 0 1,-1 0 0,6-1 0,0 0-54,2 0 0,7 1 1,3-1-1,5 0-138,3 0 0,0-1 0,5 0 0,3 1 686,2-1 0,3 1 0,3 1-164,1-1 0,2-2 0,1 2 1,0 0-1,1-1 216,0 0 0,0 1 0,1-1 164,0 1 1,-1-2 0,1 2 0,-1-1 0,1 1 403,-3 1 1,2-2-1,-1 2 1,1-1-1,0 0-125,-1 0 0,1 0 0,-1 2-427,1-2 1,1 1 0,-1-2 0,-1 1-120,0 0 1,-2 0-1,0 0 1,-1 0-90,1 0 0,-2 1 1,0 0-1,0 0-60,-1 1 1,0 0 0,-1 0 0,1 0 117,1 0 0,2 0 0,0 0 0,0 0 13,1 0 0,0 0 0,1 0 1,0 0 222,0 0 1,1 0-1,-1 0 1,0 0-88,1 0 0,-1 0 0,1 0 1,-2 0-72,0 0 1,0 0 0,0 0 0,0 0-47,-1 0 1,1 0 0,-1 0 0,2 1-79,-1 0 1,2 0-1,-1 1 1,0-2-108,0 0 1,1 0 0,-1 0 0,1 0 83,1 0 0,-1 0 0,1 0 0,0 0-30,-1 0 0,1 0 0,0 0 0,-1 0 4,-2 0 1,2 2 0,-3 0-1,0 0 68,1 0 1,-2-1 0,3 2 0,-2 0 2,0-2 0,1 1 1,1 0-1,1-1 211,1 0 0,-1 1 0,1-1 247,0 1 0,-1-2 1,1 0-1,-1 0-25,1 0 1,0 0 0,-1 0 0,-1 0 0,-2 0 203,-1 0 0,-1 0-531,0-2 1,1 1 0,-2-1 0,0 2 0,-1 2 19,0-1 0,-1 3 1,-1-2-1,1 1 32,1-1 1,-1 2 0,2-3-1,0 1-84,3 1 0,-1-2 0,1 2 1,1-1-49,1-1 1,1 2 0,1-1 79,-1 1 0,1-1 1,0 1-1,0 0 12,1 0 1,-1-1 0,2 1 30,-2 1 1,2-1-1,-1 0-71,0 0 231,1 1 0,1-1-156,2 2 1,0 0 0,1 1 0,0-1-16,1 0 1,0 1 0,-1-1-114,1 1 0,0-1 0,-2 0-65,2 1 1,-1-1 0,1 0 153,-2 1 0,0-1 0,0 0 0,0 1 27,0 1 1,0 0 0,0 1 0,0 1 59,0-1 1,0 0 0,0 2 0,0-1-1,0 0 119,0 1 1,0 1-210,0 0 1,0 1 0,0 1 0,0 1-6,0 1 1,2-2 0,0 0 0,-1 0 0,-1 1 50,0-1 0,2 3 1,1-3-1,-1 2 19,0-1 1,2 0 0,-2 2 0,1 0-19,-1 0 0,0 0 0,0 1 1,0 0 26,1-1 0,-2 0 0,2-2 0,-2-1 10,1 2 0,0 0 0,-2 0 1,0-1 20,0 1 0,0 0 0,0 1 0,0 1 454,0 1-401,0-4 0,2 3 0,0-4 0,-1-1 77,-1-1 0,2-2 0,0 0-34,-1 0 1,1-1 0,1 0-1,-1-1-78,1 0 1,0 1 0,-1-2 0,-1 2-209,0-2 0,-1 0 0,1-1 0,1 1-34,-1-1 1,0-1 0,-1-1-1,0 1-96,0 1 1,0-1 0,0-1-48,0 1 1,0 1 92,0 1 0,1-2 91,0 0 0,1 0 0,1-2 1,1 0-1,-1-1-146,1 1 0,-1 1 1,1-2 7,0 1 1,-1-1 0,2-1 0,0 1 0,-1 0-214,0 1 1,0 0-1,1-2 29,0 2 0,2-1 0,1 1 0,0 0 209,2 0 1,-2 1-1,1 0 1,1-1 86,0 0 1,1 2 0,1-1 0,1 1 76,1 0 1,0-1-1,2 1 1,0-1-112,0 1 0,2-1 0,1 1 0,1 0-564,0 1 601,2-2 0,-5 2 81,3-2 1,-2 2 0,3 0 0,1-1 0,1-1 182,0 2 1,2-1 0,1 0-1,-2-1 0,-2 2 0,-1-1 0,-1 0 0,0 0 460,2 0 1,-1-1 0,1 0 0,-1 1-375,0-1 0,0 2 0,-2-3 0,-2 2-241,-2 0 1,-2-1 0,2 1 0,0-1-194,-1 1 0,2-1 0,1 0 0,0 0 0,1 0-180,-1-1 0,1 2 390,0-2 0,0 1 0,-3-1 0,0 1 0,-1 0-1,-1 0 0,1-1 0,-1 1 1,1 0-3,1-1 0,-1 0 0,0 1 0,1 0-51,0 0 1,3-1 0,0 2-1,-1-1-186,0 0 1,-1 2 0,0-2 0,0 0 264,2 1 1,0-1 0,1 1 20,1 0 1,1-1 0,1 3 0,1-2 0,-1 0 17,-1 0 0,0 0 0,-3 1 0,1 0 58,2-2 1,-1 1 0,1-1 0,-1 0-171,2 1 1,1-1-1,-2 0-82,1 2 130,-3-3 1,3 3-1,-1-2 52,1 2 1,-1 0-1,4-1 1,1 0 0,-1 0-28,0 1 1,-1 0-1,-2 0 1,0 1 34,-1-1 1,3 0 0,-4-1 0,1-1-217,-1 2 1,-1-3 0,0 0 0,-1 0 51,-2 0 0,-1 0 0,-2-2 0,-1 0 20,-1 2 1,0-1 0,0 0 0,1 1-20,0-1 0,5 0 1,-1 1-1,1 0-198,-1 0 235,3 2 0,-3-3 37,2 3 1,-1-3-1,-2 1 1,0 0-1,-1 1-125,-1 0 1,1 0-1,-1 2 1,0 0 50,0-1 0,3 1 0,-1-2 0,2 1 68,1 0 1,-2 1 0,0-2 183,0 0 1,1 1-1,-2-1 1,0 1 0,-1-1-45,1-1 1,0 2 0,2-2 0,0 1-22,1-1 1,2 1 0,-2-1 0,1-1-69,1 0 1,-2 1 0,-1 0-1,-2-1-163,0-1 0,0 0 0,1 0 0,0 0 92,0 0 1,2 0 0,1 0-1,-1 0 73,0 0 1,2 0-1,-2 0 1,-1 0 11,0 0 1,-3 0 0,0 0 0,1 0 154,1 0 0,-1 1 0,0 0 1,-1 1-210,1-1 1,0 0-1,0-1 1,0 2-103,0-1 0,1 1 0,-3-1 0,-2 0-42,-2 1 0,1-1 0,-3 0 0,0 0 83,-1 1 0,-1 0 0,0 0 0,1-1-28,-1 1 0,0 0 297,1 0 1,-1-1-166,0-1 0,1 0 0,-1 0-43,0 0 0,1 0-14,-1 0 1,-1-2-1,-1-2 1,1-2 61,-1-1 1,1-3 0,-2 1-1,-1-3 10,-1-2 0,0-4 1,0-2-1,0-2 29,0 1 0,0-2 0,0 2 1,-1-2-1,-2-2 60,0 0 0,0-2-116,-3-2 1,1 2 0,0-1 0,-1 0 0,0 2 15,-1 1 0,1-1 1,-1 1-1,1-1-49,1-1 0,-2-3 1,0-1-1,0 2-62,1-1 0,1 1 1,0-3-1,2-1-227,1 0 1,-1-2 0,2 3 0,-1 1 0,2 0-370,0 0 0,-1-2 403,-1-1 1,1 1 0,-2 4 0,-2 4 0,0 2-398,-2 1 0,-2 3 0,-3 4 648,-3 3 0,0 1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27.1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56 7642,'0'-6'891,"0"3"0,-2 1-354,-2 2 0,-1-1 0,0 0 0,-1-1-539,-1 1 1,-3-2 0,-4 0-2179,-4-2 1152,-2-1 1028,-4 1 0,0-3 0,-3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1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241 151 8096,'2'-3'208,"1"1"25,0-1 1,0 3 196,-1-3 118,-1 3-189,1 0-416,-2-2 222,0 2 1,0-3 210,0 1 192,0 1-274,0-4-91,-2 2 0,-1-2-62,0 0 0,-1 1 1,1 1-1,1-2 163,-1 1-248,-1-2 62,1 1 1,-1 1 0,-1 1 0,2-1-69,-1-1 0,-1 0 1,0-1-1,-1-1 0,-1 0 1,-1 0-70,0 1 0,0 1 79,-1 0 1,-1-1 0,1 2-1,0-1 1,1 3 0,0-1-1,0 2 53,0 0 0,-1 3 1,1 1-1,-1 2-31,0 3 0,0 2 1,0 2-1,1 2 128,0 2-30,-2 2 0,6 0-101,-1 4 0,1-1-2,1 6 0,0 1-189,3 6 0,0-1 75,0 1 1,3-3-137,3-1-46,-1-2 250,5 3 1,-2-3-549,3 0 348,-3-3 1,4-1 0,0-3-1,0-2-122,1-1 1,0-3 0,-1-1-1,1-2 56,-2-2 1,1 1 0,-2-4 0,1-1-107,-3-2 1,4 0 0,-1-2 0,0-1 5,1 0 1,-2-3 0,1-1-1,0-2-310,-1-3 343,1-1 0,-1-4 0,-1 1 0,-2-1 302,-1 0 0,2 0 0,0-3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1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8523,'3'1'780,"-1"0"0,-2 4 0,0 2 0,1 3 0,0 5-481,1 2 1,0 3-1,-2 3 1,2 1-1,0 1 1,1-1 0,1 1-1,1-1 1,1 0-308,1 0 0,-1-1-631,3 0 1,-2-3-1,0-3 1,-1-2-350,-1-3 1,1-1 0,-1-2 0,0-2 987,-2-1 0,5-1 0,-3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2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237 49 9449,'-5'0'679,"-2"0"1,-1-1 0,-2-1 0,-4 1-1,-2-1 1,-3 1 0,1-1-1316,0-1 1,-2 1-1,2-2 1,1 0-1,1 0 1,2-2 635,1 1 0,2-1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3.1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55 8464,'5'3'0,"-1"0"0,0 0 0,-1-2 0,1 2 0,0 0 0,-1 0 95,0 1 0,2-1 0,-2 1 0,2-1 1,1 0-1,-1-1 0,0 1 0,1 0-133,1-1 1,-1 0 0,2 0 0,-1-1 17,0 1 0,2-2 1,-1 0-1,0 0 20,-1 0 0,1 0 0,-2 0 0,0-2 42,-1-2 0,-2-1 0,1 0 0,-1 0-2,0-1 1,-1-1 0,-2 0 0,0-1 33,0 0 1,-2 0 0,-1 2 0,-1-1 257,-2 0 1,-1 1 0,1 1 0,-1 1-73,-2 1 0,-1 2 1,-1-1-1,-1 1 55,-1 1 0,1 1 1,1 1-1,1 3-92,-1 1 0,3 4 0,0-1 0,3 2-305,1 1 0,2 0 1,2 2-1,1 0 1,1 0-1,3-1 0,4 0 1,1 0-1,3 0 1,1 0-1,0-1 1,0-1-1,0-1-1037,0-1 1,1 1-1,-3-3 727,0-1 0,0 0 0,-2-3 1,-1-2-847,-2-2 1238,-1-2 0,1-4 0,2-2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.png"/><Relationship Id="rId299" Type="http://schemas.openxmlformats.org/officeDocument/2006/relationships/customXml" Target="../ink/ink189.xml"/><Relationship Id="rId21" Type="http://schemas.openxmlformats.org/officeDocument/2006/relationships/image" Target="../media/image51.png"/><Relationship Id="rId63" Type="http://schemas.openxmlformats.org/officeDocument/2006/relationships/image" Target="../media/image72.png"/><Relationship Id="rId159" Type="http://schemas.openxmlformats.org/officeDocument/2006/relationships/image" Target="../media/image120.png"/><Relationship Id="rId324" Type="http://schemas.openxmlformats.org/officeDocument/2006/relationships/customXml" Target="../ink/ink202.xml"/><Relationship Id="rId170" Type="http://schemas.openxmlformats.org/officeDocument/2006/relationships/customXml" Target="../ink/ink124.xml"/><Relationship Id="rId226" Type="http://schemas.openxmlformats.org/officeDocument/2006/relationships/customXml" Target="../ink/ink152.xml"/><Relationship Id="rId268" Type="http://schemas.openxmlformats.org/officeDocument/2006/relationships/customXml" Target="../ink/ink173.xml"/><Relationship Id="rId32" Type="http://schemas.openxmlformats.org/officeDocument/2006/relationships/customXml" Target="../ink/ink55.xml"/><Relationship Id="rId74" Type="http://schemas.openxmlformats.org/officeDocument/2006/relationships/customXml" Target="../ink/ink76.xml"/><Relationship Id="rId128" Type="http://schemas.openxmlformats.org/officeDocument/2006/relationships/customXml" Target="../ink/ink103.xml"/><Relationship Id="rId335" Type="http://schemas.openxmlformats.org/officeDocument/2006/relationships/customXml" Target="../ink/ink208.xml"/><Relationship Id="rId5" Type="http://schemas.openxmlformats.org/officeDocument/2006/relationships/image" Target="../media/image43.png"/><Relationship Id="rId181" Type="http://schemas.openxmlformats.org/officeDocument/2006/relationships/image" Target="../media/image131.png"/><Relationship Id="rId237" Type="http://schemas.openxmlformats.org/officeDocument/2006/relationships/image" Target="../media/image159.png"/><Relationship Id="rId279" Type="http://schemas.openxmlformats.org/officeDocument/2006/relationships/image" Target="../media/image180.png"/><Relationship Id="rId43" Type="http://schemas.openxmlformats.org/officeDocument/2006/relationships/image" Target="../media/image62.png"/><Relationship Id="rId139" Type="http://schemas.openxmlformats.org/officeDocument/2006/relationships/image" Target="../media/image110.png"/><Relationship Id="rId290" Type="http://schemas.openxmlformats.org/officeDocument/2006/relationships/image" Target="../media/image185.png"/><Relationship Id="rId304" Type="http://schemas.openxmlformats.org/officeDocument/2006/relationships/image" Target="../media/image192.png"/><Relationship Id="rId346" Type="http://schemas.openxmlformats.org/officeDocument/2006/relationships/image" Target="../media/image212.png"/><Relationship Id="rId85" Type="http://schemas.openxmlformats.org/officeDocument/2006/relationships/image" Target="../media/image83.png"/><Relationship Id="rId150" Type="http://schemas.openxmlformats.org/officeDocument/2006/relationships/customXml" Target="../ink/ink114.xml"/><Relationship Id="rId192" Type="http://schemas.openxmlformats.org/officeDocument/2006/relationships/customXml" Target="../ink/ink135.xml"/><Relationship Id="rId206" Type="http://schemas.openxmlformats.org/officeDocument/2006/relationships/customXml" Target="../ink/ink142.xml"/><Relationship Id="rId248" Type="http://schemas.openxmlformats.org/officeDocument/2006/relationships/customXml" Target="../ink/ink163.xml"/><Relationship Id="rId12" Type="http://schemas.openxmlformats.org/officeDocument/2006/relationships/customXml" Target="../ink/ink45.xml"/><Relationship Id="rId108" Type="http://schemas.openxmlformats.org/officeDocument/2006/relationships/customXml" Target="../ink/ink93.xml"/><Relationship Id="rId315" Type="http://schemas.openxmlformats.org/officeDocument/2006/relationships/image" Target="../media/image197.png"/><Relationship Id="rId54" Type="http://schemas.openxmlformats.org/officeDocument/2006/relationships/customXml" Target="../ink/ink66.xml"/><Relationship Id="rId96" Type="http://schemas.openxmlformats.org/officeDocument/2006/relationships/customXml" Target="../ink/ink87.xml"/><Relationship Id="rId161" Type="http://schemas.openxmlformats.org/officeDocument/2006/relationships/image" Target="../media/image121.png"/><Relationship Id="rId217" Type="http://schemas.openxmlformats.org/officeDocument/2006/relationships/image" Target="../media/image149.png"/><Relationship Id="rId259" Type="http://schemas.openxmlformats.org/officeDocument/2006/relationships/image" Target="../media/image170.png"/><Relationship Id="rId23" Type="http://schemas.openxmlformats.org/officeDocument/2006/relationships/image" Target="../media/image52.png"/><Relationship Id="rId119" Type="http://schemas.openxmlformats.org/officeDocument/2006/relationships/image" Target="../media/image100.png"/><Relationship Id="rId270" Type="http://schemas.openxmlformats.org/officeDocument/2006/relationships/customXml" Target="../ink/ink174.xml"/><Relationship Id="rId326" Type="http://schemas.openxmlformats.org/officeDocument/2006/relationships/customXml" Target="../ink/ink203.xml"/><Relationship Id="rId65" Type="http://schemas.openxmlformats.org/officeDocument/2006/relationships/image" Target="../media/image73.png"/><Relationship Id="rId130" Type="http://schemas.openxmlformats.org/officeDocument/2006/relationships/customXml" Target="../ink/ink104.xml"/><Relationship Id="rId172" Type="http://schemas.openxmlformats.org/officeDocument/2006/relationships/customXml" Target="../ink/ink125.xml"/><Relationship Id="rId228" Type="http://schemas.openxmlformats.org/officeDocument/2006/relationships/customXml" Target="../ink/ink153.xml"/><Relationship Id="rId281" Type="http://schemas.openxmlformats.org/officeDocument/2006/relationships/image" Target="../media/image181.png"/><Relationship Id="rId337" Type="http://schemas.openxmlformats.org/officeDocument/2006/relationships/customXml" Target="../ink/ink209.xml"/><Relationship Id="rId34" Type="http://schemas.openxmlformats.org/officeDocument/2006/relationships/customXml" Target="../ink/ink56.xml"/><Relationship Id="rId76" Type="http://schemas.openxmlformats.org/officeDocument/2006/relationships/customXml" Target="../ink/ink77.xml"/><Relationship Id="rId141" Type="http://schemas.openxmlformats.org/officeDocument/2006/relationships/image" Target="../media/image111.png"/><Relationship Id="rId7" Type="http://schemas.openxmlformats.org/officeDocument/2006/relationships/image" Target="../media/image44.png"/><Relationship Id="rId183" Type="http://schemas.openxmlformats.org/officeDocument/2006/relationships/image" Target="../media/image132.png"/><Relationship Id="rId239" Type="http://schemas.openxmlformats.org/officeDocument/2006/relationships/image" Target="../media/image160.png"/><Relationship Id="rId250" Type="http://schemas.openxmlformats.org/officeDocument/2006/relationships/customXml" Target="../ink/ink164.xml"/><Relationship Id="rId292" Type="http://schemas.openxmlformats.org/officeDocument/2006/relationships/image" Target="../media/image186.png"/><Relationship Id="rId306" Type="http://schemas.openxmlformats.org/officeDocument/2006/relationships/image" Target="../media/image193.png"/><Relationship Id="rId45" Type="http://schemas.openxmlformats.org/officeDocument/2006/relationships/image" Target="../media/image63.png"/><Relationship Id="rId87" Type="http://schemas.openxmlformats.org/officeDocument/2006/relationships/image" Target="../media/image84.png"/><Relationship Id="rId110" Type="http://schemas.openxmlformats.org/officeDocument/2006/relationships/customXml" Target="../ink/ink94.xml"/><Relationship Id="rId348" Type="http://schemas.openxmlformats.org/officeDocument/2006/relationships/image" Target="../media/image213.png"/><Relationship Id="rId152" Type="http://schemas.openxmlformats.org/officeDocument/2006/relationships/customXml" Target="../ink/ink115.xml"/><Relationship Id="rId194" Type="http://schemas.openxmlformats.org/officeDocument/2006/relationships/customXml" Target="../ink/ink136.xml"/><Relationship Id="rId208" Type="http://schemas.openxmlformats.org/officeDocument/2006/relationships/customXml" Target="../ink/ink143.xml"/><Relationship Id="rId261" Type="http://schemas.openxmlformats.org/officeDocument/2006/relationships/image" Target="../media/image171.png"/><Relationship Id="rId14" Type="http://schemas.openxmlformats.org/officeDocument/2006/relationships/customXml" Target="../ink/ink46.xml"/><Relationship Id="rId56" Type="http://schemas.openxmlformats.org/officeDocument/2006/relationships/customXml" Target="../ink/ink67.xml"/><Relationship Id="rId317" Type="http://schemas.openxmlformats.org/officeDocument/2006/relationships/image" Target="../media/image198.png"/><Relationship Id="rId8" Type="http://schemas.openxmlformats.org/officeDocument/2006/relationships/customXml" Target="../ink/ink43.xml"/><Relationship Id="rId98" Type="http://schemas.openxmlformats.org/officeDocument/2006/relationships/customXml" Target="../ink/ink88.xml"/><Relationship Id="rId121" Type="http://schemas.openxmlformats.org/officeDocument/2006/relationships/image" Target="../media/image101.png"/><Relationship Id="rId142" Type="http://schemas.openxmlformats.org/officeDocument/2006/relationships/customXml" Target="../ink/ink110.xml"/><Relationship Id="rId163" Type="http://schemas.openxmlformats.org/officeDocument/2006/relationships/image" Target="../media/image122.png"/><Relationship Id="rId184" Type="http://schemas.openxmlformats.org/officeDocument/2006/relationships/customXml" Target="../ink/ink131.xml"/><Relationship Id="rId219" Type="http://schemas.openxmlformats.org/officeDocument/2006/relationships/image" Target="../media/image150.png"/><Relationship Id="rId230" Type="http://schemas.openxmlformats.org/officeDocument/2006/relationships/customXml" Target="../ink/ink154.xml"/><Relationship Id="rId251" Type="http://schemas.openxmlformats.org/officeDocument/2006/relationships/image" Target="../media/image166.png"/><Relationship Id="rId25" Type="http://schemas.openxmlformats.org/officeDocument/2006/relationships/image" Target="../media/image53.png"/><Relationship Id="rId46" Type="http://schemas.openxmlformats.org/officeDocument/2006/relationships/customXml" Target="../ink/ink62.xml"/><Relationship Id="rId67" Type="http://schemas.openxmlformats.org/officeDocument/2006/relationships/image" Target="../media/image74.png"/><Relationship Id="rId272" Type="http://schemas.openxmlformats.org/officeDocument/2006/relationships/customXml" Target="../ink/ink175.xml"/><Relationship Id="rId293" Type="http://schemas.openxmlformats.org/officeDocument/2006/relationships/customXml" Target="../ink/ink186.xml"/><Relationship Id="rId307" Type="http://schemas.openxmlformats.org/officeDocument/2006/relationships/customXml" Target="../ink/ink193.xml"/><Relationship Id="rId328" Type="http://schemas.openxmlformats.org/officeDocument/2006/relationships/image" Target="../media/image203.png"/><Relationship Id="rId349" Type="http://schemas.openxmlformats.org/officeDocument/2006/relationships/customXml" Target="../ink/ink215.xml"/><Relationship Id="rId88" Type="http://schemas.openxmlformats.org/officeDocument/2006/relationships/customXml" Target="../ink/ink83.xml"/><Relationship Id="rId111" Type="http://schemas.openxmlformats.org/officeDocument/2006/relationships/image" Target="../media/image96.png"/><Relationship Id="rId132" Type="http://schemas.openxmlformats.org/officeDocument/2006/relationships/customXml" Target="../ink/ink105.xml"/><Relationship Id="rId153" Type="http://schemas.openxmlformats.org/officeDocument/2006/relationships/image" Target="../media/image117.png"/><Relationship Id="rId174" Type="http://schemas.openxmlformats.org/officeDocument/2006/relationships/customXml" Target="../ink/ink126.xml"/><Relationship Id="rId195" Type="http://schemas.openxmlformats.org/officeDocument/2006/relationships/image" Target="../media/image138.png"/><Relationship Id="rId209" Type="http://schemas.openxmlformats.org/officeDocument/2006/relationships/image" Target="../media/image145.png"/><Relationship Id="rId220" Type="http://schemas.openxmlformats.org/officeDocument/2006/relationships/customXml" Target="../ink/ink149.xml"/><Relationship Id="rId241" Type="http://schemas.openxmlformats.org/officeDocument/2006/relationships/image" Target="../media/image161.png"/><Relationship Id="rId15" Type="http://schemas.openxmlformats.org/officeDocument/2006/relationships/image" Target="../media/image48.png"/><Relationship Id="rId36" Type="http://schemas.openxmlformats.org/officeDocument/2006/relationships/customXml" Target="../ink/ink57.xml"/><Relationship Id="rId57" Type="http://schemas.openxmlformats.org/officeDocument/2006/relationships/image" Target="../media/image69.png"/><Relationship Id="rId262" Type="http://schemas.openxmlformats.org/officeDocument/2006/relationships/customXml" Target="../ink/ink170.xml"/><Relationship Id="rId283" Type="http://schemas.openxmlformats.org/officeDocument/2006/relationships/image" Target="../media/image182.png"/><Relationship Id="rId318" Type="http://schemas.openxmlformats.org/officeDocument/2006/relationships/customXml" Target="../ink/ink199.xml"/><Relationship Id="rId339" Type="http://schemas.openxmlformats.org/officeDocument/2006/relationships/customXml" Target="../ink/ink210.xml"/><Relationship Id="rId78" Type="http://schemas.openxmlformats.org/officeDocument/2006/relationships/customXml" Target="../ink/ink78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122" Type="http://schemas.openxmlformats.org/officeDocument/2006/relationships/customXml" Target="../ink/ink100.xml"/><Relationship Id="rId143" Type="http://schemas.openxmlformats.org/officeDocument/2006/relationships/image" Target="../media/image112.png"/><Relationship Id="rId164" Type="http://schemas.openxmlformats.org/officeDocument/2006/relationships/customXml" Target="../ink/ink121.xml"/><Relationship Id="rId185" Type="http://schemas.openxmlformats.org/officeDocument/2006/relationships/image" Target="../media/image133.png"/><Relationship Id="rId350" Type="http://schemas.openxmlformats.org/officeDocument/2006/relationships/image" Target="../media/image214.png"/><Relationship Id="rId9" Type="http://schemas.openxmlformats.org/officeDocument/2006/relationships/image" Target="../media/image45.png"/><Relationship Id="rId210" Type="http://schemas.openxmlformats.org/officeDocument/2006/relationships/customXml" Target="../ink/ink144.xml"/><Relationship Id="rId26" Type="http://schemas.openxmlformats.org/officeDocument/2006/relationships/customXml" Target="../ink/ink52.xml"/><Relationship Id="rId231" Type="http://schemas.openxmlformats.org/officeDocument/2006/relationships/image" Target="../media/image156.png"/><Relationship Id="rId252" Type="http://schemas.openxmlformats.org/officeDocument/2006/relationships/customXml" Target="../ink/ink165.xml"/><Relationship Id="rId273" Type="http://schemas.openxmlformats.org/officeDocument/2006/relationships/image" Target="../media/image177.png"/><Relationship Id="rId294" Type="http://schemas.openxmlformats.org/officeDocument/2006/relationships/image" Target="../media/image187.png"/><Relationship Id="rId308" Type="http://schemas.openxmlformats.org/officeDocument/2006/relationships/customXml" Target="../ink/ink194.xml"/><Relationship Id="rId329" Type="http://schemas.openxmlformats.org/officeDocument/2006/relationships/customXml" Target="../ink/ink205.xml"/><Relationship Id="rId47" Type="http://schemas.openxmlformats.org/officeDocument/2006/relationships/image" Target="../media/image64.png"/><Relationship Id="rId68" Type="http://schemas.openxmlformats.org/officeDocument/2006/relationships/customXml" Target="../ink/ink73.xml"/><Relationship Id="rId89" Type="http://schemas.openxmlformats.org/officeDocument/2006/relationships/image" Target="../media/image85.png"/><Relationship Id="rId112" Type="http://schemas.openxmlformats.org/officeDocument/2006/relationships/customXml" Target="../ink/ink95.xml"/><Relationship Id="rId133" Type="http://schemas.openxmlformats.org/officeDocument/2006/relationships/image" Target="../media/image107.png"/><Relationship Id="rId154" Type="http://schemas.openxmlformats.org/officeDocument/2006/relationships/customXml" Target="../ink/ink116.xml"/><Relationship Id="rId175" Type="http://schemas.openxmlformats.org/officeDocument/2006/relationships/image" Target="../media/image128.png"/><Relationship Id="rId340" Type="http://schemas.openxmlformats.org/officeDocument/2006/relationships/image" Target="../media/image209.png"/><Relationship Id="rId196" Type="http://schemas.openxmlformats.org/officeDocument/2006/relationships/customXml" Target="../ink/ink137.xml"/><Relationship Id="rId200" Type="http://schemas.openxmlformats.org/officeDocument/2006/relationships/customXml" Target="../ink/ink139.xml"/><Relationship Id="rId16" Type="http://schemas.openxmlformats.org/officeDocument/2006/relationships/customXml" Target="../ink/ink47.xml"/><Relationship Id="rId221" Type="http://schemas.openxmlformats.org/officeDocument/2006/relationships/image" Target="../media/image151.png"/><Relationship Id="rId242" Type="http://schemas.openxmlformats.org/officeDocument/2006/relationships/customXml" Target="../ink/ink160.xml"/><Relationship Id="rId263" Type="http://schemas.openxmlformats.org/officeDocument/2006/relationships/image" Target="../media/image172.png"/><Relationship Id="rId284" Type="http://schemas.openxmlformats.org/officeDocument/2006/relationships/customXml" Target="../ink/ink181.xml"/><Relationship Id="rId319" Type="http://schemas.openxmlformats.org/officeDocument/2006/relationships/image" Target="../media/image199.png"/><Relationship Id="rId37" Type="http://schemas.openxmlformats.org/officeDocument/2006/relationships/image" Target="../media/image59.png"/><Relationship Id="rId58" Type="http://schemas.openxmlformats.org/officeDocument/2006/relationships/customXml" Target="../ink/ink68.xml"/><Relationship Id="rId79" Type="http://schemas.openxmlformats.org/officeDocument/2006/relationships/image" Target="../media/image80.png"/><Relationship Id="rId102" Type="http://schemas.openxmlformats.org/officeDocument/2006/relationships/customXml" Target="../ink/ink90.xml"/><Relationship Id="rId123" Type="http://schemas.openxmlformats.org/officeDocument/2006/relationships/image" Target="../media/image102.png"/><Relationship Id="rId144" Type="http://schemas.openxmlformats.org/officeDocument/2006/relationships/customXml" Target="../ink/ink111.xml"/><Relationship Id="rId330" Type="http://schemas.openxmlformats.org/officeDocument/2006/relationships/image" Target="../media/image204.png"/><Relationship Id="rId90" Type="http://schemas.openxmlformats.org/officeDocument/2006/relationships/customXml" Target="../ink/ink84.xml"/><Relationship Id="rId165" Type="http://schemas.openxmlformats.org/officeDocument/2006/relationships/image" Target="../media/image123.png"/><Relationship Id="rId186" Type="http://schemas.openxmlformats.org/officeDocument/2006/relationships/customXml" Target="../ink/ink132.xml"/><Relationship Id="rId351" Type="http://schemas.openxmlformats.org/officeDocument/2006/relationships/customXml" Target="../ink/ink216.xml"/><Relationship Id="rId211" Type="http://schemas.openxmlformats.org/officeDocument/2006/relationships/image" Target="../media/image146.png"/><Relationship Id="rId232" Type="http://schemas.openxmlformats.org/officeDocument/2006/relationships/customXml" Target="../ink/ink155.xml"/><Relationship Id="rId253" Type="http://schemas.openxmlformats.org/officeDocument/2006/relationships/image" Target="../media/image167.png"/><Relationship Id="rId274" Type="http://schemas.openxmlformats.org/officeDocument/2006/relationships/customXml" Target="../ink/ink176.xml"/><Relationship Id="rId295" Type="http://schemas.openxmlformats.org/officeDocument/2006/relationships/customXml" Target="../ink/ink187.xml"/><Relationship Id="rId309" Type="http://schemas.openxmlformats.org/officeDocument/2006/relationships/image" Target="../media/image194.png"/><Relationship Id="rId27" Type="http://schemas.openxmlformats.org/officeDocument/2006/relationships/image" Target="../media/image54.png"/><Relationship Id="rId48" Type="http://schemas.openxmlformats.org/officeDocument/2006/relationships/customXml" Target="../ink/ink63.xml"/><Relationship Id="rId69" Type="http://schemas.openxmlformats.org/officeDocument/2006/relationships/image" Target="../media/image75.png"/><Relationship Id="rId113" Type="http://schemas.openxmlformats.org/officeDocument/2006/relationships/image" Target="../media/image97.png"/><Relationship Id="rId134" Type="http://schemas.openxmlformats.org/officeDocument/2006/relationships/customXml" Target="../ink/ink106.xml"/><Relationship Id="rId320" Type="http://schemas.openxmlformats.org/officeDocument/2006/relationships/customXml" Target="../ink/ink200.xml"/><Relationship Id="rId80" Type="http://schemas.openxmlformats.org/officeDocument/2006/relationships/customXml" Target="../ink/ink79.xml"/><Relationship Id="rId155" Type="http://schemas.openxmlformats.org/officeDocument/2006/relationships/image" Target="../media/image118.png"/><Relationship Id="rId176" Type="http://schemas.openxmlformats.org/officeDocument/2006/relationships/customXml" Target="../ink/ink127.xml"/><Relationship Id="rId197" Type="http://schemas.openxmlformats.org/officeDocument/2006/relationships/image" Target="../media/image139.png"/><Relationship Id="rId341" Type="http://schemas.openxmlformats.org/officeDocument/2006/relationships/customXml" Target="../ink/ink211.xml"/><Relationship Id="rId201" Type="http://schemas.openxmlformats.org/officeDocument/2006/relationships/image" Target="../media/image141.png"/><Relationship Id="rId222" Type="http://schemas.openxmlformats.org/officeDocument/2006/relationships/customXml" Target="../ink/ink150.xml"/><Relationship Id="rId243" Type="http://schemas.openxmlformats.org/officeDocument/2006/relationships/image" Target="../media/image162.png"/><Relationship Id="rId264" Type="http://schemas.openxmlformats.org/officeDocument/2006/relationships/customXml" Target="../ink/ink171.xml"/><Relationship Id="rId285" Type="http://schemas.openxmlformats.org/officeDocument/2006/relationships/image" Target="../media/image183.png"/><Relationship Id="rId17" Type="http://schemas.openxmlformats.org/officeDocument/2006/relationships/image" Target="../media/image49.png"/><Relationship Id="rId38" Type="http://schemas.openxmlformats.org/officeDocument/2006/relationships/customXml" Target="../ink/ink58.xml"/><Relationship Id="rId59" Type="http://schemas.openxmlformats.org/officeDocument/2006/relationships/image" Target="../media/image70.png"/><Relationship Id="rId103" Type="http://schemas.openxmlformats.org/officeDocument/2006/relationships/image" Target="../media/image92.png"/><Relationship Id="rId124" Type="http://schemas.openxmlformats.org/officeDocument/2006/relationships/customXml" Target="../ink/ink101.xml"/><Relationship Id="rId310" Type="http://schemas.openxmlformats.org/officeDocument/2006/relationships/customXml" Target="../ink/ink195.xml"/><Relationship Id="rId70" Type="http://schemas.openxmlformats.org/officeDocument/2006/relationships/customXml" Target="../ink/ink74.xml"/><Relationship Id="rId91" Type="http://schemas.openxmlformats.org/officeDocument/2006/relationships/image" Target="../media/image86.png"/><Relationship Id="rId145" Type="http://schemas.openxmlformats.org/officeDocument/2006/relationships/image" Target="../media/image113.png"/><Relationship Id="rId166" Type="http://schemas.openxmlformats.org/officeDocument/2006/relationships/customXml" Target="../ink/ink122.xml"/><Relationship Id="rId187" Type="http://schemas.openxmlformats.org/officeDocument/2006/relationships/image" Target="../media/image134.png"/><Relationship Id="rId331" Type="http://schemas.openxmlformats.org/officeDocument/2006/relationships/customXml" Target="../ink/ink206.xml"/><Relationship Id="rId35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5.xml"/><Relationship Id="rId233" Type="http://schemas.openxmlformats.org/officeDocument/2006/relationships/image" Target="../media/image157.png"/><Relationship Id="rId254" Type="http://schemas.openxmlformats.org/officeDocument/2006/relationships/customXml" Target="../ink/ink166.xml"/><Relationship Id="rId28" Type="http://schemas.openxmlformats.org/officeDocument/2006/relationships/customXml" Target="../ink/ink53.xml"/><Relationship Id="rId49" Type="http://schemas.openxmlformats.org/officeDocument/2006/relationships/image" Target="../media/image65.png"/><Relationship Id="rId114" Type="http://schemas.openxmlformats.org/officeDocument/2006/relationships/customXml" Target="../ink/ink96.xml"/><Relationship Id="rId275" Type="http://schemas.openxmlformats.org/officeDocument/2006/relationships/image" Target="../media/image178.png"/><Relationship Id="rId296" Type="http://schemas.openxmlformats.org/officeDocument/2006/relationships/image" Target="../media/image188.png"/><Relationship Id="rId300" Type="http://schemas.openxmlformats.org/officeDocument/2006/relationships/image" Target="../media/image190.png"/><Relationship Id="rId60" Type="http://schemas.openxmlformats.org/officeDocument/2006/relationships/customXml" Target="../ink/ink69.xml"/><Relationship Id="rId81" Type="http://schemas.openxmlformats.org/officeDocument/2006/relationships/image" Target="../media/image81.png"/><Relationship Id="rId135" Type="http://schemas.openxmlformats.org/officeDocument/2006/relationships/image" Target="../media/image108.png"/><Relationship Id="rId156" Type="http://schemas.openxmlformats.org/officeDocument/2006/relationships/customXml" Target="../ink/ink117.xml"/><Relationship Id="rId177" Type="http://schemas.openxmlformats.org/officeDocument/2006/relationships/image" Target="../media/image129.png"/><Relationship Id="rId198" Type="http://schemas.openxmlformats.org/officeDocument/2006/relationships/customXml" Target="../ink/ink138.xml"/><Relationship Id="rId321" Type="http://schemas.openxmlformats.org/officeDocument/2006/relationships/image" Target="../media/image200.png"/><Relationship Id="rId342" Type="http://schemas.openxmlformats.org/officeDocument/2006/relationships/image" Target="../media/image210.png"/><Relationship Id="rId202" Type="http://schemas.openxmlformats.org/officeDocument/2006/relationships/customXml" Target="../ink/ink140.xml"/><Relationship Id="rId223" Type="http://schemas.openxmlformats.org/officeDocument/2006/relationships/image" Target="../media/image152.png"/><Relationship Id="rId244" Type="http://schemas.openxmlformats.org/officeDocument/2006/relationships/customXml" Target="../ink/ink161.xml"/><Relationship Id="rId18" Type="http://schemas.openxmlformats.org/officeDocument/2006/relationships/customXml" Target="../ink/ink48.xml"/><Relationship Id="rId39" Type="http://schemas.openxmlformats.org/officeDocument/2006/relationships/image" Target="../media/image60.png"/><Relationship Id="rId265" Type="http://schemas.openxmlformats.org/officeDocument/2006/relationships/image" Target="../media/image173.png"/><Relationship Id="rId286" Type="http://schemas.openxmlformats.org/officeDocument/2006/relationships/customXml" Target="../ink/ink182.xml"/><Relationship Id="rId50" Type="http://schemas.openxmlformats.org/officeDocument/2006/relationships/customXml" Target="../ink/ink64.xml"/><Relationship Id="rId104" Type="http://schemas.openxmlformats.org/officeDocument/2006/relationships/customXml" Target="../ink/ink91.xml"/><Relationship Id="rId125" Type="http://schemas.openxmlformats.org/officeDocument/2006/relationships/image" Target="../media/image103.png"/><Relationship Id="rId146" Type="http://schemas.openxmlformats.org/officeDocument/2006/relationships/customXml" Target="../ink/ink112.xml"/><Relationship Id="rId167" Type="http://schemas.openxmlformats.org/officeDocument/2006/relationships/image" Target="../media/image124.png"/><Relationship Id="rId188" Type="http://schemas.openxmlformats.org/officeDocument/2006/relationships/customXml" Target="../ink/ink133.xml"/><Relationship Id="rId311" Type="http://schemas.openxmlformats.org/officeDocument/2006/relationships/image" Target="../media/image195.png"/><Relationship Id="rId332" Type="http://schemas.openxmlformats.org/officeDocument/2006/relationships/image" Target="../media/image205.png"/><Relationship Id="rId71" Type="http://schemas.openxmlformats.org/officeDocument/2006/relationships/image" Target="../media/image76.png"/><Relationship Id="rId92" Type="http://schemas.openxmlformats.org/officeDocument/2006/relationships/customXml" Target="../ink/ink85.xml"/><Relationship Id="rId213" Type="http://schemas.openxmlformats.org/officeDocument/2006/relationships/image" Target="../media/image147.png"/><Relationship Id="rId234" Type="http://schemas.openxmlformats.org/officeDocument/2006/relationships/customXml" Target="../ink/ink156.xml"/><Relationship Id="rId2" Type="http://schemas.openxmlformats.org/officeDocument/2006/relationships/customXml" Target="../ink/ink40.xml"/><Relationship Id="rId29" Type="http://schemas.openxmlformats.org/officeDocument/2006/relationships/image" Target="../media/image55.png"/><Relationship Id="rId255" Type="http://schemas.openxmlformats.org/officeDocument/2006/relationships/image" Target="../media/image168.png"/><Relationship Id="rId276" Type="http://schemas.openxmlformats.org/officeDocument/2006/relationships/customXml" Target="../ink/ink177.xml"/><Relationship Id="rId297" Type="http://schemas.openxmlformats.org/officeDocument/2006/relationships/customXml" Target="../ink/ink188.xml"/><Relationship Id="rId40" Type="http://schemas.openxmlformats.org/officeDocument/2006/relationships/customXml" Target="../ink/ink59.xml"/><Relationship Id="rId115" Type="http://schemas.openxmlformats.org/officeDocument/2006/relationships/image" Target="../media/image98.png"/><Relationship Id="rId136" Type="http://schemas.openxmlformats.org/officeDocument/2006/relationships/customXml" Target="../ink/ink107.xml"/><Relationship Id="rId157" Type="http://schemas.openxmlformats.org/officeDocument/2006/relationships/image" Target="../media/image119.png"/><Relationship Id="rId178" Type="http://schemas.openxmlformats.org/officeDocument/2006/relationships/customXml" Target="../ink/ink128.xml"/><Relationship Id="rId301" Type="http://schemas.openxmlformats.org/officeDocument/2006/relationships/customXml" Target="../ink/ink190.xml"/><Relationship Id="rId322" Type="http://schemas.openxmlformats.org/officeDocument/2006/relationships/customXml" Target="../ink/ink201.xml"/><Relationship Id="rId343" Type="http://schemas.openxmlformats.org/officeDocument/2006/relationships/customXml" Target="../ink/ink212.xml"/><Relationship Id="rId61" Type="http://schemas.openxmlformats.org/officeDocument/2006/relationships/image" Target="../media/image71.png"/><Relationship Id="rId82" Type="http://schemas.openxmlformats.org/officeDocument/2006/relationships/customXml" Target="../ink/ink80.xml"/><Relationship Id="rId199" Type="http://schemas.openxmlformats.org/officeDocument/2006/relationships/image" Target="../media/image140.png"/><Relationship Id="rId203" Type="http://schemas.openxmlformats.org/officeDocument/2006/relationships/image" Target="../media/image142.png"/><Relationship Id="rId19" Type="http://schemas.openxmlformats.org/officeDocument/2006/relationships/image" Target="../media/image50.png"/><Relationship Id="rId224" Type="http://schemas.openxmlformats.org/officeDocument/2006/relationships/customXml" Target="../ink/ink151.xml"/><Relationship Id="rId245" Type="http://schemas.openxmlformats.org/officeDocument/2006/relationships/image" Target="../media/image163.png"/><Relationship Id="rId266" Type="http://schemas.openxmlformats.org/officeDocument/2006/relationships/customXml" Target="../ink/ink172.xml"/><Relationship Id="rId287" Type="http://schemas.openxmlformats.org/officeDocument/2006/relationships/customXml" Target="../ink/ink183.xml"/><Relationship Id="rId30" Type="http://schemas.openxmlformats.org/officeDocument/2006/relationships/customXml" Target="../ink/ink54.xml"/><Relationship Id="rId105" Type="http://schemas.openxmlformats.org/officeDocument/2006/relationships/image" Target="../media/image93.png"/><Relationship Id="rId126" Type="http://schemas.openxmlformats.org/officeDocument/2006/relationships/customXml" Target="../ink/ink102.xml"/><Relationship Id="rId147" Type="http://schemas.openxmlformats.org/officeDocument/2006/relationships/image" Target="../media/image114.png"/><Relationship Id="rId168" Type="http://schemas.openxmlformats.org/officeDocument/2006/relationships/customXml" Target="../ink/ink123.xml"/><Relationship Id="rId312" Type="http://schemas.openxmlformats.org/officeDocument/2006/relationships/customXml" Target="../ink/ink196.xml"/><Relationship Id="rId333" Type="http://schemas.openxmlformats.org/officeDocument/2006/relationships/customXml" Target="../ink/ink207.xml"/><Relationship Id="rId51" Type="http://schemas.openxmlformats.org/officeDocument/2006/relationships/image" Target="../media/image66.png"/><Relationship Id="rId72" Type="http://schemas.openxmlformats.org/officeDocument/2006/relationships/customXml" Target="../ink/ink75.xml"/><Relationship Id="rId93" Type="http://schemas.openxmlformats.org/officeDocument/2006/relationships/image" Target="../media/image87.png"/><Relationship Id="rId189" Type="http://schemas.openxmlformats.org/officeDocument/2006/relationships/image" Target="../media/image135.png"/><Relationship Id="rId3" Type="http://schemas.openxmlformats.org/officeDocument/2006/relationships/image" Target="../media/image42.png"/><Relationship Id="rId214" Type="http://schemas.openxmlformats.org/officeDocument/2006/relationships/customXml" Target="../ink/ink146.xml"/><Relationship Id="rId235" Type="http://schemas.openxmlformats.org/officeDocument/2006/relationships/image" Target="../media/image158.png"/><Relationship Id="rId256" Type="http://schemas.openxmlformats.org/officeDocument/2006/relationships/customXml" Target="../ink/ink167.xml"/><Relationship Id="rId277" Type="http://schemas.openxmlformats.org/officeDocument/2006/relationships/image" Target="../media/image179.png"/><Relationship Id="rId298" Type="http://schemas.openxmlformats.org/officeDocument/2006/relationships/image" Target="../media/image189.png"/><Relationship Id="rId116" Type="http://schemas.openxmlformats.org/officeDocument/2006/relationships/customXml" Target="../ink/ink97.xml"/><Relationship Id="rId137" Type="http://schemas.openxmlformats.org/officeDocument/2006/relationships/image" Target="../media/image109.png"/><Relationship Id="rId158" Type="http://schemas.openxmlformats.org/officeDocument/2006/relationships/customXml" Target="../ink/ink118.xml"/><Relationship Id="rId302" Type="http://schemas.openxmlformats.org/officeDocument/2006/relationships/image" Target="../media/image191.png"/><Relationship Id="rId323" Type="http://schemas.openxmlformats.org/officeDocument/2006/relationships/image" Target="../media/image201.png"/><Relationship Id="rId344" Type="http://schemas.openxmlformats.org/officeDocument/2006/relationships/image" Target="../media/image211.png"/><Relationship Id="rId20" Type="http://schemas.openxmlformats.org/officeDocument/2006/relationships/customXml" Target="../ink/ink49.xml"/><Relationship Id="rId41" Type="http://schemas.openxmlformats.org/officeDocument/2006/relationships/image" Target="../media/image61.png"/><Relationship Id="rId62" Type="http://schemas.openxmlformats.org/officeDocument/2006/relationships/customXml" Target="../ink/ink70.xml"/><Relationship Id="rId83" Type="http://schemas.openxmlformats.org/officeDocument/2006/relationships/image" Target="../media/image82.png"/><Relationship Id="rId179" Type="http://schemas.openxmlformats.org/officeDocument/2006/relationships/image" Target="../media/image130.png"/><Relationship Id="rId190" Type="http://schemas.openxmlformats.org/officeDocument/2006/relationships/customXml" Target="../ink/ink134.xml"/><Relationship Id="rId204" Type="http://schemas.openxmlformats.org/officeDocument/2006/relationships/customXml" Target="../ink/ink141.xml"/><Relationship Id="rId225" Type="http://schemas.openxmlformats.org/officeDocument/2006/relationships/image" Target="../media/image153.png"/><Relationship Id="rId246" Type="http://schemas.openxmlformats.org/officeDocument/2006/relationships/customXml" Target="../ink/ink162.xml"/><Relationship Id="rId267" Type="http://schemas.openxmlformats.org/officeDocument/2006/relationships/image" Target="../media/image174.png"/><Relationship Id="rId288" Type="http://schemas.openxmlformats.org/officeDocument/2006/relationships/image" Target="../media/image184.png"/><Relationship Id="rId106" Type="http://schemas.openxmlformats.org/officeDocument/2006/relationships/customXml" Target="../ink/ink92.xml"/><Relationship Id="rId127" Type="http://schemas.openxmlformats.org/officeDocument/2006/relationships/image" Target="../media/image104.png"/><Relationship Id="rId313" Type="http://schemas.openxmlformats.org/officeDocument/2006/relationships/image" Target="../media/image196.png"/><Relationship Id="rId10" Type="http://schemas.openxmlformats.org/officeDocument/2006/relationships/customXml" Target="../ink/ink44.xml"/><Relationship Id="rId31" Type="http://schemas.openxmlformats.org/officeDocument/2006/relationships/image" Target="../media/image56.png"/><Relationship Id="rId52" Type="http://schemas.openxmlformats.org/officeDocument/2006/relationships/customXml" Target="../ink/ink65.xml"/><Relationship Id="rId73" Type="http://schemas.openxmlformats.org/officeDocument/2006/relationships/image" Target="../media/image77.png"/><Relationship Id="rId94" Type="http://schemas.openxmlformats.org/officeDocument/2006/relationships/customXml" Target="../ink/ink86.xml"/><Relationship Id="rId148" Type="http://schemas.openxmlformats.org/officeDocument/2006/relationships/customXml" Target="../ink/ink113.xml"/><Relationship Id="rId169" Type="http://schemas.openxmlformats.org/officeDocument/2006/relationships/image" Target="../media/image125.png"/><Relationship Id="rId334" Type="http://schemas.openxmlformats.org/officeDocument/2006/relationships/image" Target="../media/image206.png"/><Relationship Id="rId4" Type="http://schemas.openxmlformats.org/officeDocument/2006/relationships/customXml" Target="../ink/ink41.xml"/><Relationship Id="rId180" Type="http://schemas.openxmlformats.org/officeDocument/2006/relationships/customXml" Target="../ink/ink129.xml"/><Relationship Id="rId215" Type="http://schemas.openxmlformats.org/officeDocument/2006/relationships/image" Target="../media/image148.png"/><Relationship Id="rId236" Type="http://schemas.openxmlformats.org/officeDocument/2006/relationships/customXml" Target="../ink/ink157.xml"/><Relationship Id="rId257" Type="http://schemas.openxmlformats.org/officeDocument/2006/relationships/image" Target="../media/image169.png"/><Relationship Id="rId278" Type="http://schemas.openxmlformats.org/officeDocument/2006/relationships/customXml" Target="../ink/ink178.xml"/><Relationship Id="rId303" Type="http://schemas.openxmlformats.org/officeDocument/2006/relationships/customXml" Target="../ink/ink191.xml"/><Relationship Id="rId42" Type="http://schemas.openxmlformats.org/officeDocument/2006/relationships/customXml" Target="../ink/ink60.xml"/><Relationship Id="rId84" Type="http://schemas.openxmlformats.org/officeDocument/2006/relationships/customXml" Target="../ink/ink81.xml"/><Relationship Id="rId138" Type="http://schemas.openxmlformats.org/officeDocument/2006/relationships/customXml" Target="../ink/ink108.xml"/><Relationship Id="rId345" Type="http://schemas.openxmlformats.org/officeDocument/2006/relationships/customXml" Target="../ink/ink213.xml"/><Relationship Id="rId191" Type="http://schemas.openxmlformats.org/officeDocument/2006/relationships/image" Target="../media/image136.png"/><Relationship Id="rId205" Type="http://schemas.openxmlformats.org/officeDocument/2006/relationships/image" Target="../media/image143.png"/><Relationship Id="rId247" Type="http://schemas.openxmlformats.org/officeDocument/2006/relationships/image" Target="../media/image164.png"/><Relationship Id="rId107" Type="http://schemas.openxmlformats.org/officeDocument/2006/relationships/image" Target="../media/image94.png"/><Relationship Id="rId289" Type="http://schemas.openxmlformats.org/officeDocument/2006/relationships/customXml" Target="../ink/ink184.xml"/><Relationship Id="rId11" Type="http://schemas.openxmlformats.org/officeDocument/2006/relationships/image" Target="../media/image46.png"/><Relationship Id="rId53" Type="http://schemas.openxmlformats.org/officeDocument/2006/relationships/image" Target="../media/image67.png"/><Relationship Id="rId149" Type="http://schemas.openxmlformats.org/officeDocument/2006/relationships/image" Target="../media/image115.png"/><Relationship Id="rId314" Type="http://schemas.openxmlformats.org/officeDocument/2006/relationships/customXml" Target="../ink/ink197.xml"/><Relationship Id="rId95" Type="http://schemas.openxmlformats.org/officeDocument/2006/relationships/image" Target="../media/image88.png"/><Relationship Id="rId160" Type="http://schemas.openxmlformats.org/officeDocument/2006/relationships/customXml" Target="../ink/ink119.xml"/><Relationship Id="rId216" Type="http://schemas.openxmlformats.org/officeDocument/2006/relationships/customXml" Target="../ink/ink147.xml"/><Relationship Id="rId258" Type="http://schemas.openxmlformats.org/officeDocument/2006/relationships/customXml" Target="../ink/ink168.xml"/><Relationship Id="rId22" Type="http://schemas.openxmlformats.org/officeDocument/2006/relationships/customXml" Target="../ink/ink50.xml"/><Relationship Id="rId64" Type="http://schemas.openxmlformats.org/officeDocument/2006/relationships/customXml" Target="../ink/ink71.xml"/><Relationship Id="rId118" Type="http://schemas.openxmlformats.org/officeDocument/2006/relationships/customXml" Target="../ink/ink98.xml"/><Relationship Id="rId325" Type="http://schemas.openxmlformats.org/officeDocument/2006/relationships/image" Target="../media/image202.png"/><Relationship Id="rId171" Type="http://schemas.openxmlformats.org/officeDocument/2006/relationships/image" Target="../media/image126.png"/><Relationship Id="rId227" Type="http://schemas.openxmlformats.org/officeDocument/2006/relationships/image" Target="../media/image154.png"/><Relationship Id="rId269" Type="http://schemas.openxmlformats.org/officeDocument/2006/relationships/image" Target="../media/image175.png"/><Relationship Id="rId33" Type="http://schemas.openxmlformats.org/officeDocument/2006/relationships/image" Target="../media/image57.png"/><Relationship Id="rId129" Type="http://schemas.openxmlformats.org/officeDocument/2006/relationships/image" Target="../media/image105.png"/><Relationship Id="rId280" Type="http://schemas.openxmlformats.org/officeDocument/2006/relationships/customXml" Target="../ink/ink179.xml"/><Relationship Id="rId336" Type="http://schemas.openxmlformats.org/officeDocument/2006/relationships/image" Target="../media/image207.png"/><Relationship Id="rId75" Type="http://schemas.openxmlformats.org/officeDocument/2006/relationships/image" Target="../media/image78.png"/><Relationship Id="rId140" Type="http://schemas.openxmlformats.org/officeDocument/2006/relationships/customXml" Target="../ink/ink109.xml"/><Relationship Id="rId182" Type="http://schemas.openxmlformats.org/officeDocument/2006/relationships/customXml" Target="../ink/ink130.xml"/><Relationship Id="rId6" Type="http://schemas.openxmlformats.org/officeDocument/2006/relationships/customXml" Target="../ink/ink42.xml"/><Relationship Id="rId238" Type="http://schemas.openxmlformats.org/officeDocument/2006/relationships/customXml" Target="../ink/ink158.xml"/><Relationship Id="rId291" Type="http://schemas.openxmlformats.org/officeDocument/2006/relationships/customXml" Target="../ink/ink185.xml"/><Relationship Id="rId305" Type="http://schemas.openxmlformats.org/officeDocument/2006/relationships/customXml" Target="../ink/ink192.xml"/><Relationship Id="rId347" Type="http://schemas.openxmlformats.org/officeDocument/2006/relationships/customXml" Target="../ink/ink214.xml"/><Relationship Id="rId44" Type="http://schemas.openxmlformats.org/officeDocument/2006/relationships/customXml" Target="../ink/ink61.xml"/><Relationship Id="rId86" Type="http://schemas.openxmlformats.org/officeDocument/2006/relationships/customXml" Target="../ink/ink82.xml"/><Relationship Id="rId151" Type="http://schemas.openxmlformats.org/officeDocument/2006/relationships/image" Target="../media/image116.png"/><Relationship Id="rId193" Type="http://schemas.openxmlformats.org/officeDocument/2006/relationships/image" Target="../media/image137.png"/><Relationship Id="rId207" Type="http://schemas.openxmlformats.org/officeDocument/2006/relationships/image" Target="../media/image144.png"/><Relationship Id="rId249" Type="http://schemas.openxmlformats.org/officeDocument/2006/relationships/image" Target="../media/image165.png"/><Relationship Id="rId13" Type="http://schemas.openxmlformats.org/officeDocument/2006/relationships/image" Target="../media/image47.png"/><Relationship Id="rId109" Type="http://schemas.openxmlformats.org/officeDocument/2006/relationships/image" Target="../media/image95.png"/><Relationship Id="rId260" Type="http://schemas.openxmlformats.org/officeDocument/2006/relationships/customXml" Target="../ink/ink169.xml"/><Relationship Id="rId316" Type="http://schemas.openxmlformats.org/officeDocument/2006/relationships/customXml" Target="../ink/ink198.xml"/><Relationship Id="rId55" Type="http://schemas.openxmlformats.org/officeDocument/2006/relationships/image" Target="../media/image68.png"/><Relationship Id="rId97" Type="http://schemas.openxmlformats.org/officeDocument/2006/relationships/image" Target="../media/image89.png"/><Relationship Id="rId120" Type="http://schemas.openxmlformats.org/officeDocument/2006/relationships/customXml" Target="../ink/ink99.xml"/><Relationship Id="rId162" Type="http://schemas.openxmlformats.org/officeDocument/2006/relationships/customXml" Target="../ink/ink120.xml"/><Relationship Id="rId218" Type="http://schemas.openxmlformats.org/officeDocument/2006/relationships/customXml" Target="../ink/ink148.xml"/><Relationship Id="rId271" Type="http://schemas.openxmlformats.org/officeDocument/2006/relationships/image" Target="../media/image176.png"/><Relationship Id="rId24" Type="http://schemas.openxmlformats.org/officeDocument/2006/relationships/customXml" Target="../ink/ink51.xml"/><Relationship Id="rId66" Type="http://schemas.openxmlformats.org/officeDocument/2006/relationships/customXml" Target="../ink/ink72.xml"/><Relationship Id="rId131" Type="http://schemas.openxmlformats.org/officeDocument/2006/relationships/image" Target="../media/image106.png"/><Relationship Id="rId327" Type="http://schemas.openxmlformats.org/officeDocument/2006/relationships/customXml" Target="../ink/ink204.xml"/><Relationship Id="rId173" Type="http://schemas.openxmlformats.org/officeDocument/2006/relationships/image" Target="../media/image127.png"/><Relationship Id="rId229" Type="http://schemas.openxmlformats.org/officeDocument/2006/relationships/image" Target="../media/image155.png"/><Relationship Id="rId240" Type="http://schemas.openxmlformats.org/officeDocument/2006/relationships/customXml" Target="../ink/ink159.xml"/><Relationship Id="rId35" Type="http://schemas.openxmlformats.org/officeDocument/2006/relationships/image" Target="../media/image58.png"/><Relationship Id="rId77" Type="http://schemas.openxmlformats.org/officeDocument/2006/relationships/image" Target="../media/image79.png"/><Relationship Id="rId100" Type="http://schemas.openxmlformats.org/officeDocument/2006/relationships/customXml" Target="../ink/ink89.xml"/><Relationship Id="rId282" Type="http://schemas.openxmlformats.org/officeDocument/2006/relationships/customXml" Target="../ink/ink180.xml"/><Relationship Id="rId338" Type="http://schemas.openxmlformats.org/officeDocument/2006/relationships/image" Target="../media/image20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UI Possible Screens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4304-4966-419D-84DB-525013B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07547E-7FB7-4D52-9E25-2742B61214A0}"/>
              </a:ext>
            </a:extLst>
          </p:cNvPr>
          <p:cNvSpPr/>
          <p:nvPr/>
        </p:nvSpPr>
        <p:spPr>
          <a:xfrm>
            <a:off x="703356" y="277992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155C4-2669-48AD-8537-0731CFAAE05B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This is the first buccaneer requirement, '</a:t>
            </a:r>
            <a:r>
              <a:rPr lang="en-US" sz="1100">
                <a:ea typeface="+mn-lt"/>
                <a:cs typeface="+mn-lt"/>
              </a:rPr>
              <a:t>it will prompt the users for the name of each of the four players'. 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5E81C-7142-4BFA-B289-5B61EF43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123" y="229210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Buccaneer title and logo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586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2B30-45F2-405F-A8AE-20777CA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0246-9C08-4FB2-B68D-DA017538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1582-B7A3-481C-B7BC-ED129CA06F5A}"/>
              </a:ext>
            </a:extLst>
          </p:cNvPr>
          <p:cNvSpPr/>
          <p:nvPr/>
        </p:nvSpPr>
        <p:spPr>
          <a:xfrm>
            <a:off x="833283" y="366251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29A29-9BC7-40F2-90FD-6066DA3B3A64}"/>
              </a:ext>
            </a:extLst>
          </p:cNvPr>
          <p:cNvSpPr/>
          <p:nvPr/>
        </p:nvSpPr>
        <p:spPr>
          <a:xfrm>
            <a:off x="1590675" y="4368287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3CCC1-7A1C-4F3B-B50C-3C745E21B07A}"/>
              </a:ext>
            </a:extLst>
          </p:cNvPr>
          <p:cNvSpPr/>
          <p:nvPr/>
        </p:nvSpPr>
        <p:spPr>
          <a:xfrm>
            <a:off x="4110190" y="4368286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FD938-69F3-4A14-9644-CF5E41357B52}"/>
              </a:ext>
            </a:extLst>
          </p:cNvPr>
          <p:cNvSpPr/>
          <p:nvPr/>
        </p:nvSpPr>
        <p:spPr>
          <a:xfrm>
            <a:off x="6728028" y="4368285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3B77F-7C15-4E63-A2BC-38C5FCCE07AD}"/>
              </a:ext>
            </a:extLst>
          </p:cNvPr>
          <p:cNvSpPr/>
          <p:nvPr/>
        </p:nvSpPr>
        <p:spPr>
          <a:xfrm>
            <a:off x="9161511" y="4368284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D67D3A-C84C-454F-AE5E-C0B60E54CA1F}"/>
              </a:ext>
            </a:extLst>
          </p:cNvPr>
          <p:cNvSpPr/>
          <p:nvPr/>
        </p:nvSpPr>
        <p:spPr>
          <a:xfrm>
            <a:off x="1868743" y="2114549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D3C773-0C0F-476E-A267-A2F7A03E8A98}"/>
              </a:ext>
            </a:extLst>
          </p:cNvPr>
          <p:cNvSpPr/>
          <p:nvPr/>
        </p:nvSpPr>
        <p:spPr>
          <a:xfrm>
            <a:off x="4326807" y="2176000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AA3AC-9EDB-45EE-98DF-4C72E1573933}"/>
              </a:ext>
            </a:extLst>
          </p:cNvPr>
          <p:cNvSpPr/>
          <p:nvPr/>
        </p:nvSpPr>
        <p:spPr>
          <a:xfrm>
            <a:off x="6944646" y="2114549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C31E67-1008-4F95-842F-20599E68B616}"/>
              </a:ext>
            </a:extLst>
          </p:cNvPr>
          <p:cNvSpPr/>
          <p:nvPr/>
        </p:nvSpPr>
        <p:spPr>
          <a:xfrm>
            <a:off x="9328969" y="2176000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82562-9610-4672-B325-C9ADC776744A}"/>
              </a:ext>
            </a:extLst>
          </p:cNvPr>
          <p:cNvSpPr/>
          <p:nvPr/>
        </p:nvSpPr>
        <p:spPr>
          <a:xfrm>
            <a:off x="3240650" y="622811"/>
            <a:ext cx="5837902" cy="93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Buccaneer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2CA92-FFBF-4006-AB99-720792522CF9}"/>
              </a:ext>
            </a:extLst>
          </p:cNvPr>
          <p:cNvSpPr txBox="1"/>
          <p:nvPr/>
        </p:nvSpPr>
        <p:spPr>
          <a:xfrm>
            <a:off x="2099610" y="3723341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3B98D-6203-4084-A51B-243E0E173C11}"/>
              </a:ext>
            </a:extLst>
          </p:cNvPr>
          <p:cNvSpPr txBox="1"/>
          <p:nvPr/>
        </p:nvSpPr>
        <p:spPr>
          <a:xfrm>
            <a:off x="4564725" y="3722333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4AD51-8810-42A5-8BD7-EE605274BBE5}"/>
              </a:ext>
            </a:extLst>
          </p:cNvPr>
          <p:cNvSpPr txBox="1"/>
          <p:nvPr/>
        </p:nvSpPr>
        <p:spPr>
          <a:xfrm>
            <a:off x="7176318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2B7B3-7D89-440F-8423-28EFAD700872}"/>
              </a:ext>
            </a:extLst>
          </p:cNvPr>
          <p:cNvSpPr txBox="1"/>
          <p:nvPr/>
        </p:nvSpPr>
        <p:spPr>
          <a:xfrm>
            <a:off x="9622093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DB5E3-6F3B-47F7-BAA3-5D00338BBF54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This is the first buccaneer requirement, '</a:t>
            </a:r>
            <a:r>
              <a:rPr lang="en-US" sz="1100">
                <a:ea typeface="+mn-lt"/>
                <a:cs typeface="+mn-lt"/>
              </a:rPr>
              <a:t>it will prompt the users for the name of each of the four players'. 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EA97D1-14BE-4893-880F-9ABB682FFDCB}"/>
              </a:ext>
            </a:extLst>
          </p:cNvPr>
          <p:cNvSpPr/>
          <p:nvPr/>
        </p:nvSpPr>
        <p:spPr>
          <a:xfrm>
            <a:off x="9999764" y="5508917"/>
            <a:ext cx="1225185" cy="35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79832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7547E-7FB7-4D52-9E25-2742B61214A0}"/>
              </a:ext>
            </a:extLst>
          </p:cNvPr>
          <p:cNvSpPr/>
          <p:nvPr/>
        </p:nvSpPr>
        <p:spPr>
          <a:xfrm>
            <a:off x="703356" y="277992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155C4-2669-48AD-8537-0731CFAAE05B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 panose="020F0502020204030204"/>
              </a:rPr>
              <a:t>The requirements state that the players each must be randomly assigned a port.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5D4653-13B4-8B40-9D3B-7CBE214B2FB0}"/>
                  </a:ext>
                </a:extLst>
              </p14:cNvPr>
              <p14:cNvContentPartPr/>
              <p14:nvPr/>
            </p14:nvContentPartPr>
            <p14:xfrm>
              <a:off x="4524133" y="2913127"/>
              <a:ext cx="42840" cy="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5D4653-13B4-8B40-9D3B-7CBE214B2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8522" y="2897569"/>
                <a:ext cx="73699" cy="10239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E886D1F-D2ED-5D42-8EC1-FE05DC667A98}"/>
              </a:ext>
            </a:extLst>
          </p:cNvPr>
          <p:cNvSpPr/>
          <p:nvPr/>
        </p:nvSpPr>
        <p:spPr>
          <a:xfrm>
            <a:off x="4524133" y="4403011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101F4D-8838-FC48-A4E8-FD3F1DFA89CD}"/>
              </a:ext>
            </a:extLst>
          </p:cNvPr>
          <p:cNvSpPr/>
          <p:nvPr/>
        </p:nvSpPr>
        <p:spPr>
          <a:xfrm>
            <a:off x="4802201" y="2149273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20460-9C52-954A-B40E-02EE370CB36E}"/>
              </a:ext>
            </a:extLst>
          </p:cNvPr>
          <p:cNvSpPr txBox="1"/>
          <p:nvPr/>
        </p:nvSpPr>
        <p:spPr>
          <a:xfrm>
            <a:off x="5033067" y="3758065"/>
            <a:ext cx="1383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Name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BB2AA2-C43B-204F-9680-5DDDC3F7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A21D55-98E0-D644-A9B2-A9A4D77DAFDA}"/>
                  </a:ext>
                </a:extLst>
              </p14:cNvPr>
              <p14:cNvContentPartPr/>
              <p14:nvPr/>
            </p14:nvContentPartPr>
            <p14:xfrm>
              <a:off x="2964278" y="4468396"/>
              <a:ext cx="131040" cy="13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A21D55-98E0-D644-A9B2-A9A4D77DA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278" y="4459396"/>
                <a:ext cx="14868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DBB7B-A0CB-164C-A0A3-09720F7FB579}"/>
              </a:ext>
            </a:extLst>
          </p:cNvPr>
          <p:cNvGrpSpPr/>
          <p:nvPr/>
        </p:nvGrpSpPr>
        <p:grpSpPr>
          <a:xfrm>
            <a:off x="6457162" y="4439968"/>
            <a:ext cx="1211760" cy="243720"/>
            <a:chOff x="6457162" y="4439968"/>
            <a:chExt cx="121176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6231DB-64DA-DF41-BF3D-6E3C44874E7F}"/>
                    </a:ext>
                  </a:extLst>
                </p14:cNvPr>
                <p14:cNvContentPartPr/>
                <p14:nvPr/>
              </p14:nvContentPartPr>
              <p14:xfrm>
                <a:off x="6491002" y="4448968"/>
                <a:ext cx="1177920" cy="6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6231DB-64DA-DF41-BF3D-6E3C44874E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5522" y="4433488"/>
                  <a:ext cx="1208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36CDF4-C3A8-9443-AC12-7FAE7FC8C120}"/>
                    </a:ext>
                  </a:extLst>
                </p14:cNvPr>
                <p14:cNvContentPartPr/>
                <p14:nvPr/>
              </p14:nvContentPartPr>
              <p14:xfrm>
                <a:off x="6457162" y="4439968"/>
                <a:ext cx="203760" cy="24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36CDF4-C3A8-9443-AC12-7FAE7FC8C1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1682" y="4424488"/>
                  <a:ext cx="2343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88264C-5914-8242-BDB7-9DA3B9B74EAA}"/>
              </a:ext>
            </a:extLst>
          </p:cNvPr>
          <p:cNvGrpSpPr/>
          <p:nvPr/>
        </p:nvGrpSpPr>
        <p:grpSpPr>
          <a:xfrm>
            <a:off x="7833802" y="4214248"/>
            <a:ext cx="893160" cy="643680"/>
            <a:chOff x="7833802" y="4214248"/>
            <a:chExt cx="89316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B1F17C-A3D3-C848-A848-1F533CC2148B}"/>
                    </a:ext>
                  </a:extLst>
                </p14:cNvPr>
                <p14:cNvContentPartPr/>
                <p14:nvPr/>
              </p14:nvContentPartPr>
              <p14:xfrm>
                <a:off x="7833802" y="4214248"/>
                <a:ext cx="120600" cy="428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B1F17C-A3D3-C848-A848-1F533CC214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18322" y="4198768"/>
                  <a:ext cx="151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B45B11-0F92-6648-BA79-54884CD72529}"/>
                    </a:ext>
                  </a:extLst>
                </p14:cNvPr>
                <p14:cNvContentPartPr/>
                <p14:nvPr/>
              </p14:nvContentPartPr>
              <p14:xfrm>
                <a:off x="8010922" y="4460848"/>
                <a:ext cx="99720" cy="30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B45B11-0F92-6648-BA79-54884CD725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5386" y="4445368"/>
                  <a:ext cx="130431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40930D-59BB-8F48-8804-47FCE2B40040}"/>
                    </a:ext>
                  </a:extLst>
                </p14:cNvPr>
                <p14:cNvContentPartPr/>
                <p14:nvPr/>
              </p14:nvContentPartPr>
              <p14:xfrm>
                <a:off x="8182282" y="4451848"/>
                <a:ext cx="6480" cy="120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40930D-59BB-8F48-8804-47FCE2B400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65891" y="4436368"/>
                  <a:ext cx="38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391458-13AD-504C-B4AF-4EEDB354B4DD}"/>
                    </a:ext>
                  </a:extLst>
                </p14:cNvPr>
                <p14:cNvContentPartPr/>
                <p14:nvPr/>
              </p14:nvContentPartPr>
              <p14:xfrm>
                <a:off x="8254642" y="4442848"/>
                <a:ext cx="105480" cy="150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391458-13AD-504C-B4AF-4EEDB354B4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9162" y="4427368"/>
                  <a:ext cx="136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681ADD-9889-5C40-94C4-1E6460D20EB5}"/>
                    </a:ext>
                  </a:extLst>
                </p14:cNvPr>
                <p14:cNvContentPartPr/>
                <p14:nvPr/>
              </p14:nvContentPartPr>
              <p14:xfrm>
                <a:off x="8417002" y="4427728"/>
                <a:ext cx="309960" cy="43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681ADD-9889-5C40-94C4-1E6460D20E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01522" y="4412248"/>
                  <a:ext cx="3405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894291-8C16-5F40-B68A-AF94762930A6}"/>
                    </a:ext>
                  </a:extLst>
                </p14:cNvPr>
                <p14:cNvContentPartPr/>
                <p14:nvPr/>
              </p14:nvContentPartPr>
              <p14:xfrm>
                <a:off x="8561002" y="4683328"/>
                <a:ext cx="24480" cy="1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894291-8C16-5F40-B68A-AF94762930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45522" y="4667848"/>
                  <a:ext cx="55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FF967D-02D2-3D40-96C8-BAB3477D8B86}"/>
                    </a:ext>
                  </a:extLst>
                </p14:cNvPr>
                <p14:cNvContentPartPr/>
                <p14:nvPr/>
              </p14:nvContentPartPr>
              <p14:xfrm>
                <a:off x="8329522" y="4322608"/>
                <a:ext cx="54360" cy="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FF967D-02D2-3D40-96C8-BAB3477D8B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14042" y="4307128"/>
                  <a:ext cx="849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D2AF77-6B7A-564D-88C7-9AAA5828A916}"/>
              </a:ext>
            </a:extLst>
          </p:cNvPr>
          <p:cNvGrpSpPr/>
          <p:nvPr/>
        </p:nvGrpSpPr>
        <p:grpSpPr>
          <a:xfrm>
            <a:off x="9084711" y="4268608"/>
            <a:ext cx="1322640" cy="442080"/>
            <a:chOff x="9084711" y="4268608"/>
            <a:chExt cx="132264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7CA67C-3E03-1F49-BED7-39BF44323674}"/>
                    </a:ext>
                  </a:extLst>
                </p14:cNvPr>
                <p14:cNvContentPartPr/>
                <p14:nvPr/>
              </p14:nvContentPartPr>
              <p14:xfrm>
                <a:off x="9084711" y="4394608"/>
                <a:ext cx="123120" cy="180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7CA67C-3E03-1F49-BED7-39BF443236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69231" y="4379128"/>
                  <a:ext cx="15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B2826A-44A0-7142-84C9-3B16106847A5}"/>
                    </a:ext>
                  </a:extLst>
                </p14:cNvPr>
                <p14:cNvContentPartPr/>
                <p14:nvPr/>
              </p14:nvContentPartPr>
              <p14:xfrm>
                <a:off x="9234471" y="4430968"/>
                <a:ext cx="114480" cy="17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B2826A-44A0-7142-84C9-3B16106847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18991" y="4415488"/>
                  <a:ext cx="145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80A9F5-1D8D-E144-A541-BDD67F88548B}"/>
                    </a:ext>
                  </a:extLst>
                </p14:cNvPr>
                <p14:cNvContentPartPr/>
                <p14:nvPr/>
              </p14:nvContentPartPr>
              <p14:xfrm>
                <a:off x="9427071" y="4391728"/>
                <a:ext cx="201600" cy="22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80A9F5-1D8D-E144-A541-BDD67F8854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11591" y="4376273"/>
                  <a:ext cx="232200" cy="256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4C5904-4A46-C144-9753-4F00CF7BB64D}"/>
                    </a:ext>
                  </a:extLst>
                </p14:cNvPr>
                <p14:cNvContentPartPr/>
                <p14:nvPr/>
              </p14:nvContentPartPr>
              <p14:xfrm>
                <a:off x="9646311" y="4457968"/>
                <a:ext cx="120600" cy="18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4C5904-4A46-C144-9753-4F00CF7BB6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30831" y="4442488"/>
                  <a:ext cx="151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1EBCF6-EE59-084C-9AFF-627876A1C2FB}"/>
                    </a:ext>
                  </a:extLst>
                </p14:cNvPr>
                <p14:cNvContentPartPr/>
                <p14:nvPr/>
              </p14:nvContentPartPr>
              <p14:xfrm>
                <a:off x="9790671" y="4451848"/>
                <a:ext cx="75600" cy="18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1EBCF6-EE59-084C-9AFF-627876A1C2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5191" y="4436397"/>
                  <a:ext cx="106200" cy="219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EBEADE-B13B-D545-9DC5-22885B8FF26E}"/>
                    </a:ext>
                  </a:extLst>
                </p14:cNvPr>
                <p14:cNvContentPartPr/>
                <p14:nvPr/>
              </p14:nvContentPartPr>
              <p14:xfrm>
                <a:off x="9796791" y="4493968"/>
                <a:ext cx="81360" cy="3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EBEADE-B13B-D545-9DC5-22885B8F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81379" y="4478641"/>
                  <a:ext cx="111825" cy="6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03B8D5-C62E-C247-BF1F-D21D79C2C453}"/>
                    </a:ext>
                  </a:extLst>
                </p14:cNvPr>
                <p14:cNvContentPartPr/>
                <p14:nvPr/>
              </p14:nvContentPartPr>
              <p14:xfrm>
                <a:off x="9973911" y="4466968"/>
                <a:ext cx="81360" cy="21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03B8D5-C62E-C247-BF1F-D21D79C2C4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58431" y="4451488"/>
                  <a:ext cx="111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375EFF-3C41-AB41-B891-6649614FCA2A}"/>
                    </a:ext>
                  </a:extLst>
                </p14:cNvPr>
                <p14:cNvContentPartPr/>
                <p14:nvPr/>
              </p14:nvContentPartPr>
              <p14:xfrm>
                <a:off x="10079391" y="4511968"/>
                <a:ext cx="78480" cy="14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375EFF-3C41-AB41-B891-6649614FCA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63911" y="4496488"/>
                  <a:ext cx="109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B4132F-9FD7-1842-BE70-C9B6D6DA7C8C}"/>
                    </a:ext>
                  </a:extLst>
                </p14:cNvPr>
                <p14:cNvContentPartPr/>
                <p14:nvPr/>
              </p14:nvContentPartPr>
              <p14:xfrm>
                <a:off x="10217631" y="4505848"/>
                <a:ext cx="189720" cy="20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B4132F-9FD7-1842-BE70-C9B6D6DA7C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02151" y="4490368"/>
                  <a:ext cx="220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10AC0B-4C57-1A49-ADCE-541E9C4C8549}"/>
                    </a:ext>
                  </a:extLst>
                </p14:cNvPr>
                <p14:cNvContentPartPr/>
                <p14:nvPr/>
              </p14:nvContentPartPr>
              <p14:xfrm>
                <a:off x="10238511" y="4268608"/>
                <a:ext cx="3240" cy="1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10AC0B-4C57-1A49-ADCE-541E9C4C85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23031" y="4253128"/>
                  <a:ext cx="338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2DCB01-9290-2446-BB4B-5342B5224750}"/>
              </a:ext>
            </a:extLst>
          </p:cNvPr>
          <p:cNvGrpSpPr/>
          <p:nvPr/>
        </p:nvGrpSpPr>
        <p:grpSpPr>
          <a:xfrm>
            <a:off x="8158431" y="5120728"/>
            <a:ext cx="956160" cy="271800"/>
            <a:chOff x="8158431" y="5120728"/>
            <a:chExt cx="95616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CBC0B0-982D-A74D-8F77-584D0AC24C35}"/>
                    </a:ext>
                  </a:extLst>
                </p14:cNvPr>
                <p14:cNvContentPartPr/>
                <p14:nvPr/>
              </p14:nvContentPartPr>
              <p14:xfrm>
                <a:off x="8158431" y="5122168"/>
                <a:ext cx="108720" cy="13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CBC0B0-982D-A74D-8F77-584D0AC24C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42951" y="5106688"/>
                  <a:ext cx="13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FBD105-4A73-4A43-8190-4C0B49AFD656}"/>
                    </a:ext>
                  </a:extLst>
                </p14:cNvPr>
                <p14:cNvContentPartPr/>
                <p14:nvPr/>
              </p14:nvContentPartPr>
              <p14:xfrm>
                <a:off x="8305671" y="5141968"/>
                <a:ext cx="45360" cy="12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FBD105-4A73-4A43-8190-4C0B49AFD6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90313" y="5126488"/>
                  <a:ext cx="75719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1C187E-20AF-5249-AD57-17E58B916A9A}"/>
                    </a:ext>
                  </a:extLst>
                </p14:cNvPr>
                <p14:cNvContentPartPr/>
                <p14:nvPr/>
              </p14:nvContentPartPr>
              <p14:xfrm>
                <a:off x="8275431" y="5177968"/>
                <a:ext cx="93600" cy="70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1C187E-20AF-5249-AD57-17E58B916A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59951" y="5162409"/>
                  <a:ext cx="124200" cy="101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7D695D-ABE3-F44E-B7CC-30EE8FB36E35}"/>
                    </a:ext>
                  </a:extLst>
                </p14:cNvPr>
                <p14:cNvContentPartPr/>
                <p14:nvPr/>
              </p14:nvContentPartPr>
              <p14:xfrm>
                <a:off x="8464791" y="5158168"/>
                <a:ext cx="141480" cy="10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7D695D-ABE3-F44E-B7CC-30EE8FB36E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9311" y="5142688"/>
                  <a:ext cx="172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F2084C-5142-0449-996E-8555A755CDD4}"/>
                    </a:ext>
                  </a:extLst>
                </p14:cNvPr>
                <p14:cNvContentPartPr/>
                <p14:nvPr/>
              </p14:nvContentPartPr>
              <p14:xfrm>
                <a:off x="8624271" y="5149168"/>
                <a:ext cx="303840" cy="243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F2084C-5142-0449-996E-8555A755CD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8791" y="5133688"/>
                  <a:ext cx="334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8D6DA-9409-0443-816B-CE66956142E5}"/>
                    </a:ext>
                  </a:extLst>
                </p14:cNvPr>
                <p14:cNvContentPartPr/>
                <p14:nvPr/>
              </p14:nvContentPartPr>
              <p14:xfrm>
                <a:off x="8975991" y="5120728"/>
                <a:ext cx="138600" cy="20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8D6DA-9409-0443-816B-CE66956142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0551" y="5105248"/>
                  <a:ext cx="169121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A42BC6-F1BA-BD46-9635-9D6D225039CE}"/>
              </a:ext>
            </a:extLst>
          </p:cNvPr>
          <p:cNvGrpSpPr/>
          <p:nvPr/>
        </p:nvGrpSpPr>
        <p:grpSpPr>
          <a:xfrm>
            <a:off x="9409071" y="5173648"/>
            <a:ext cx="258840" cy="168480"/>
            <a:chOff x="9409071" y="5173648"/>
            <a:chExt cx="25884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B4958D-6ACD-5D4B-AD1D-860995293251}"/>
                    </a:ext>
                  </a:extLst>
                </p14:cNvPr>
                <p14:cNvContentPartPr/>
                <p14:nvPr/>
              </p14:nvContentPartPr>
              <p14:xfrm>
                <a:off x="9409071" y="5173648"/>
                <a:ext cx="99360" cy="12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B4958D-6ACD-5D4B-AD1D-8609952932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93535" y="5158213"/>
                  <a:ext cx="130071" cy="153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8FF3B2-7B82-6848-930C-FB5A3AD81AD9}"/>
                    </a:ext>
                  </a:extLst>
                </p14:cNvPr>
                <p14:cNvContentPartPr/>
                <p14:nvPr/>
              </p14:nvContentPartPr>
              <p14:xfrm>
                <a:off x="9517071" y="5179408"/>
                <a:ext cx="150840" cy="162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8FF3B2-7B82-6848-930C-FB5A3AD81A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01554" y="5163928"/>
                  <a:ext cx="181513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DA355D-82B7-4C47-A941-B71010C031A3}"/>
              </a:ext>
            </a:extLst>
          </p:cNvPr>
          <p:cNvGrpSpPr/>
          <p:nvPr/>
        </p:nvGrpSpPr>
        <p:grpSpPr>
          <a:xfrm>
            <a:off x="10031151" y="5139088"/>
            <a:ext cx="469080" cy="223920"/>
            <a:chOff x="10031151" y="5139088"/>
            <a:chExt cx="46908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31CA63-631D-094E-AE08-67C4EA850C3D}"/>
                    </a:ext>
                  </a:extLst>
                </p14:cNvPr>
                <p14:cNvContentPartPr/>
                <p14:nvPr/>
              </p14:nvContentPartPr>
              <p14:xfrm>
                <a:off x="10031151" y="5149888"/>
                <a:ext cx="331200" cy="17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31CA63-631D-094E-AE08-67C4EA850C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15671" y="5134408"/>
                  <a:ext cx="361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8C367E-6D12-B042-8F49-CC671D50070A}"/>
                    </a:ext>
                  </a:extLst>
                </p14:cNvPr>
                <p14:cNvContentPartPr/>
                <p14:nvPr/>
              </p14:nvContentPartPr>
              <p14:xfrm>
                <a:off x="10280631" y="5197408"/>
                <a:ext cx="96480" cy="135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8C367E-6D12-B042-8F49-CC671D5007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5151" y="5181928"/>
                  <a:ext cx="127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AD3EE8-F094-2D47-9CF8-D31B2B931491}"/>
                    </a:ext>
                  </a:extLst>
                </p14:cNvPr>
                <p14:cNvContentPartPr/>
                <p14:nvPr/>
              </p14:nvContentPartPr>
              <p14:xfrm>
                <a:off x="10427871" y="5139088"/>
                <a:ext cx="18360" cy="223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AD3EE8-F094-2D47-9CF8-D31B2B9314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12391" y="5123608"/>
                  <a:ext cx="48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61A4CB-040D-EE41-9C4F-59D01636557B}"/>
                    </a:ext>
                  </a:extLst>
                </p14:cNvPr>
                <p14:cNvContentPartPr/>
                <p14:nvPr/>
              </p14:nvContentPartPr>
              <p14:xfrm>
                <a:off x="10433991" y="5212528"/>
                <a:ext cx="66240" cy="1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61A4CB-040D-EE41-9C4F-59D0163655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18511" y="5197048"/>
                  <a:ext cx="96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6D874-51A6-5C4F-BFD6-377295CF7EC7}"/>
              </a:ext>
            </a:extLst>
          </p:cNvPr>
          <p:cNvGrpSpPr/>
          <p:nvPr/>
        </p:nvGrpSpPr>
        <p:grpSpPr>
          <a:xfrm>
            <a:off x="9329511" y="5516008"/>
            <a:ext cx="657000" cy="261720"/>
            <a:chOff x="9329511" y="5516008"/>
            <a:chExt cx="6570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60721B-0255-2643-8698-E29CFA9C019B}"/>
                    </a:ext>
                  </a:extLst>
                </p14:cNvPr>
                <p14:cNvContentPartPr/>
                <p14:nvPr/>
              </p14:nvContentPartPr>
              <p14:xfrm>
                <a:off x="9329511" y="5582248"/>
                <a:ext cx="15408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60721B-0255-2643-8698-E29CFA9C01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4031" y="5566768"/>
                  <a:ext cx="184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13B717-9C67-7848-ABF4-9C7B6E80E1FC}"/>
                    </a:ext>
                  </a:extLst>
                </p14:cNvPr>
                <p14:cNvContentPartPr/>
                <p14:nvPr/>
              </p14:nvContentPartPr>
              <p14:xfrm>
                <a:off x="9547311" y="5576128"/>
                <a:ext cx="27360" cy="17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13B717-9C67-7848-ABF4-9C7B6E80E1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31831" y="5560648"/>
                  <a:ext cx="57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3E1AEF-11D0-5E43-AECB-6C7C4FABE5C9}"/>
                    </a:ext>
                  </a:extLst>
                </p14:cNvPr>
                <p14:cNvContentPartPr/>
                <p14:nvPr/>
              </p14:nvContentPartPr>
              <p14:xfrm>
                <a:off x="9640191" y="5666128"/>
                <a:ext cx="12240" cy="105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3E1AEF-11D0-5E43-AECB-6C7C4FABE5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24711" y="5650648"/>
                  <a:ext cx="42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2991B0-7D15-D84A-9749-12F51904E214}"/>
                    </a:ext>
                  </a:extLst>
                </p14:cNvPr>
                <p14:cNvContentPartPr/>
                <p14:nvPr/>
              </p14:nvContentPartPr>
              <p14:xfrm>
                <a:off x="9718671" y="5616808"/>
                <a:ext cx="150840" cy="160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2991B0-7D15-D84A-9749-12F51904E2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03191" y="5601328"/>
                  <a:ext cx="181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5C08B0-BFBA-F543-AF52-934FF928F13B}"/>
                    </a:ext>
                  </a:extLst>
                </p14:cNvPr>
                <p14:cNvContentPartPr/>
                <p14:nvPr/>
              </p14:nvContentPartPr>
              <p14:xfrm>
                <a:off x="9883911" y="5654608"/>
                <a:ext cx="102600" cy="11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5C08B0-BFBA-F543-AF52-934FF928F1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68431" y="5639128"/>
                  <a:ext cx="133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3F24A8-E81A-ED46-B984-A643F63E7651}"/>
                    </a:ext>
                  </a:extLst>
                </p14:cNvPr>
                <p14:cNvContentPartPr/>
                <p14:nvPr/>
              </p14:nvContentPartPr>
              <p14:xfrm>
                <a:off x="9793551" y="5516008"/>
                <a:ext cx="13680" cy="1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3F24A8-E81A-ED46-B984-A643F63E76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78071" y="5500528"/>
                  <a:ext cx="4428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45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B12-36FF-694B-A753-3204517B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D639-3BE9-F04C-A976-62FD7F9F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9ADFE4D-53DB-4D47-8472-D6880B5C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81037"/>
            <a:ext cx="10016063" cy="56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E131-008E-C34B-A32E-B14CFB2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96D4C0-32E5-6F40-9F1A-3BD443D8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53"/>
            <a:ext cx="10021244" cy="6794894"/>
          </a:xfrm>
        </p:spPr>
      </p:pic>
    </p:spTree>
    <p:extLst>
      <p:ext uri="{BB962C8B-B14F-4D97-AF65-F5344CB8AC3E}">
        <p14:creationId xmlns:p14="http://schemas.microsoft.com/office/powerpoint/2010/main" val="26986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8EA6F9-AE21-4745-9BAD-C7BFF1914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23923"/>
              </p:ext>
            </p:extLst>
          </p:nvPr>
        </p:nvGraphicFramePr>
        <p:xfrm>
          <a:off x="1802957" y="441330"/>
          <a:ext cx="6726120" cy="59753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6306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C03836-0028-784E-A58B-D0BE3F0058EE}"/>
                  </a:ext>
                </a:extLst>
              </p14:cNvPr>
              <p14:cNvContentPartPr/>
              <p14:nvPr/>
            </p14:nvContentPartPr>
            <p14:xfrm>
              <a:off x="1653128" y="4480708"/>
              <a:ext cx="104400" cy="1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C03836-0028-784E-A58B-D0BE3F005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648" y="4464876"/>
                <a:ext cx="135000" cy="47495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915C0-B1F6-6941-B997-233F9F68BDBA}"/>
              </a:ext>
            </a:extLst>
          </p:cNvPr>
          <p:cNvGrpSpPr/>
          <p:nvPr/>
        </p:nvGrpSpPr>
        <p:grpSpPr>
          <a:xfrm>
            <a:off x="646928" y="4236988"/>
            <a:ext cx="1106640" cy="574200"/>
            <a:chOff x="646928" y="4236988"/>
            <a:chExt cx="110664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48DB99-7873-5749-9EFF-FDBFFBC0485A}"/>
                    </a:ext>
                  </a:extLst>
                </p14:cNvPr>
                <p14:cNvContentPartPr/>
                <p14:nvPr/>
              </p14:nvContentPartPr>
              <p14:xfrm>
                <a:off x="778688" y="4406188"/>
                <a:ext cx="94680" cy="18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48DB99-7873-5749-9EFF-FDBFFBC048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3208" y="4390708"/>
                  <a:ext cx="125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F0DF00-9B43-1A48-83A9-7541046C6EDC}"/>
                    </a:ext>
                  </a:extLst>
                </p14:cNvPr>
                <p14:cNvContentPartPr/>
                <p14:nvPr/>
              </p14:nvContentPartPr>
              <p14:xfrm>
                <a:off x="888488" y="4463428"/>
                <a:ext cx="61200" cy="151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F0DF00-9B43-1A48-83A9-7541046C6E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3008" y="4447948"/>
                  <a:ext cx="91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5BF515-A827-4D42-9DC1-3042A896E549}"/>
                    </a:ext>
                  </a:extLst>
                </p14:cNvPr>
                <p14:cNvContentPartPr/>
                <p14:nvPr/>
              </p14:nvContentPartPr>
              <p14:xfrm>
                <a:off x="982808" y="4467028"/>
                <a:ext cx="98640" cy="15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5BF515-A827-4D42-9DC1-3042A896E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328" y="4451548"/>
                  <a:ext cx="129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E62AC0-894C-CD41-9D7C-CD085B05F461}"/>
                    </a:ext>
                  </a:extLst>
                </p14:cNvPr>
                <p14:cNvContentPartPr/>
                <p14:nvPr/>
              </p14:nvContentPartPr>
              <p14:xfrm>
                <a:off x="1100888" y="4463068"/>
                <a:ext cx="55440" cy="15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E62AC0-894C-CD41-9D7C-CD085B05F4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5408" y="4447588"/>
                  <a:ext cx="86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697FB9-DDCF-C04F-ABB3-D6BA353131DA}"/>
                    </a:ext>
                  </a:extLst>
                </p14:cNvPr>
                <p14:cNvContentPartPr/>
                <p14:nvPr/>
              </p14:nvContentPartPr>
              <p14:xfrm>
                <a:off x="1179368" y="4472788"/>
                <a:ext cx="69120" cy="13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697FB9-DDCF-C04F-ABB3-D6BA353131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3888" y="4457308"/>
                  <a:ext cx="99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30BC34-CEA7-5940-B9D1-88A390765DB8}"/>
                    </a:ext>
                  </a:extLst>
                </p14:cNvPr>
                <p14:cNvContentPartPr/>
                <p14:nvPr/>
              </p14:nvContentPartPr>
              <p14:xfrm>
                <a:off x="1256048" y="4467028"/>
                <a:ext cx="77040" cy="13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30BC34-CEA7-5940-B9D1-88A390765D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0568" y="4451590"/>
                  <a:ext cx="107640" cy="162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B0CC53-8C42-E041-9D0F-C12AE8DF1C77}"/>
                    </a:ext>
                  </a:extLst>
                </p14:cNvPr>
                <p14:cNvContentPartPr/>
                <p14:nvPr/>
              </p14:nvContentPartPr>
              <p14:xfrm>
                <a:off x="1203128" y="4351108"/>
                <a:ext cx="20160" cy="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B0CC53-8C42-E041-9D0F-C12AE8DF1C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7648" y="4336488"/>
                  <a:ext cx="50760" cy="3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F9C699-65DF-1242-9451-7DDE20AF0E68}"/>
                    </a:ext>
                  </a:extLst>
                </p14:cNvPr>
                <p14:cNvContentPartPr/>
                <p14:nvPr/>
              </p14:nvContentPartPr>
              <p14:xfrm>
                <a:off x="656648" y="4236988"/>
                <a:ext cx="757080" cy="3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F9C699-65DF-1242-9451-7DDE20AF0E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128" y="4216247"/>
                  <a:ext cx="797760" cy="74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FF647E-EBA8-CA46-908D-E0101101BC8E}"/>
                    </a:ext>
                  </a:extLst>
                </p14:cNvPr>
                <p14:cNvContentPartPr/>
                <p14:nvPr/>
              </p14:nvContentPartPr>
              <p14:xfrm>
                <a:off x="1444688" y="4272268"/>
                <a:ext cx="67320" cy="51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FF647E-EBA8-CA46-908D-E0101101BC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4168" y="4251748"/>
                  <a:ext cx="1080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08C463-6EAE-F04C-B6B1-3C420F43704D}"/>
                    </a:ext>
                  </a:extLst>
                </p14:cNvPr>
                <p14:cNvContentPartPr/>
                <p14:nvPr/>
              </p14:nvContentPartPr>
              <p14:xfrm>
                <a:off x="839528" y="4783468"/>
                <a:ext cx="646920" cy="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08C463-6EAE-F04C-B6B1-3C420F4370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9019" y="4762948"/>
                  <a:ext cx="68757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63907C-306E-5845-851F-0526FE2B0847}"/>
                    </a:ext>
                  </a:extLst>
                </p14:cNvPr>
                <p14:cNvContentPartPr/>
                <p14:nvPr/>
              </p14:nvContentPartPr>
              <p14:xfrm>
                <a:off x="705968" y="4779508"/>
                <a:ext cx="136080" cy="1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63907C-306E-5845-851F-0526FE2B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448" y="4758988"/>
                  <a:ext cx="176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68E3C8-AF3B-8C47-9494-2184DD283999}"/>
                    </a:ext>
                  </a:extLst>
                </p14:cNvPr>
                <p14:cNvContentPartPr/>
                <p14:nvPr/>
              </p14:nvContentPartPr>
              <p14:xfrm>
                <a:off x="646928" y="4262548"/>
                <a:ext cx="35640" cy="54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68E3C8-AF3B-8C47-9494-2184DD2839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6613" y="4242028"/>
                  <a:ext cx="75913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37D781-CEC1-6D4A-9BB0-299473FB2D2E}"/>
                    </a:ext>
                  </a:extLst>
                </p14:cNvPr>
                <p14:cNvContentPartPr/>
                <p14:nvPr/>
              </p14:nvContentPartPr>
              <p14:xfrm>
                <a:off x="1482128" y="4498348"/>
                <a:ext cx="271440" cy="1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37D781-CEC1-6D4A-9BB0-299473FB2D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61608" y="4477828"/>
                  <a:ext cx="31212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BE3F07-1DAF-CD4B-BD87-2F5AF5C8F268}"/>
                  </a:ext>
                </a:extLst>
              </p14:cNvPr>
              <p14:cNvContentPartPr/>
              <p14:nvPr/>
            </p14:nvContentPartPr>
            <p14:xfrm>
              <a:off x="1545668" y="2379092"/>
              <a:ext cx="219960" cy="13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BE3F07-1DAF-CD4B-BD87-2F5AF5C8F2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0188" y="2363612"/>
                <a:ext cx="2505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4C0910A-D5D8-8842-B0CB-E212232E35AE}"/>
              </a:ext>
            </a:extLst>
          </p:cNvPr>
          <p:cNvGrpSpPr/>
          <p:nvPr/>
        </p:nvGrpSpPr>
        <p:grpSpPr>
          <a:xfrm>
            <a:off x="568628" y="2193332"/>
            <a:ext cx="1011600" cy="538920"/>
            <a:chOff x="568628" y="2193332"/>
            <a:chExt cx="1011600" cy="5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AD7671-3044-0A4A-84E1-EF6CABDB3762}"/>
                    </a:ext>
                  </a:extLst>
                </p14:cNvPr>
                <p14:cNvContentPartPr/>
                <p14:nvPr/>
              </p14:nvContentPartPr>
              <p14:xfrm>
                <a:off x="719828" y="2276852"/>
                <a:ext cx="128520" cy="30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AD7671-3044-0A4A-84E1-EF6CABDB37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348" y="2261372"/>
                  <a:ext cx="159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926474-D379-5944-8B6B-805D098D2900}"/>
                    </a:ext>
                  </a:extLst>
                </p14:cNvPr>
                <p14:cNvContentPartPr/>
                <p14:nvPr/>
              </p14:nvContentPartPr>
              <p14:xfrm>
                <a:off x="851228" y="2460092"/>
                <a:ext cx="83520" cy="12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926474-D379-5944-8B6B-805D098D2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5748" y="2444612"/>
                  <a:ext cx="114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EA70CA-A348-7544-B5CE-FF6D20D2DE90}"/>
                    </a:ext>
                  </a:extLst>
                </p14:cNvPr>
                <p14:cNvContentPartPr/>
                <p14:nvPr/>
              </p14:nvContentPartPr>
              <p14:xfrm>
                <a:off x="947348" y="2465132"/>
                <a:ext cx="91800" cy="10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EA70CA-A348-7544-B5CE-FF6D20D2DE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1868" y="2449652"/>
                  <a:ext cx="122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72AA20-98B8-6648-8D92-C061959F223B}"/>
                    </a:ext>
                  </a:extLst>
                </p14:cNvPr>
                <p14:cNvContentPartPr/>
                <p14:nvPr/>
              </p14:nvContentPartPr>
              <p14:xfrm>
                <a:off x="1054268" y="2440652"/>
                <a:ext cx="107640" cy="13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72AA20-98B8-6648-8D92-C061959F22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8788" y="2425172"/>
                  <a:ext cx="138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0C9A7B-C49C-0445-9ED5-8FC87707764C}"/>
                    </a:ext>
                  </a:extLst>
                </p14:cNvPr>
                <p14:cNvContentPartPr/>
                <p14:nvPr/>
              </p14:nvContentPartPr>
              <p14:xfrm>
                <a:off x="1180268" y="2501852"/>
                <a:ext cx="86040" cy="8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0C9A7B-C49C-0445-9ED5-8FC8770776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4788" y="2486438"/>
                  <a:ext cx="116640" cy="114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BC9E8A-FA09-BC4E-8859-0365E1355DE4}"/>
                    </a:ext>
                  </a:extLst>
                </p14:cNvPr>
                <p14:cNvContentPartPr/>
                <p14:nvPr/>
              </p14:nvContentPartPr>
              <p14:xfrm>
                <a:off x="1284308" y="2501492"/>
                <a:ext cx="94320" cy="8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BC9E8A-FA09-BC4E-8859-0365E1355D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68828" y="2486012"/>
                  <a:ext cx="124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876677-37CB-F043-AA2D-9DE71D3288A0}"/>
                    </a:ext>
                  </a:extLst>
                </p14:cNvPr>
                <p14:cNvContentPartPr/>
                <p14:nvPr/>
              </p14:nvContentPartPr>
              <p14:xfrm>
                <a:off x="1422908" y="2285132"/>
                <a:ext cx="34200" cy="35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876677-37CB-F043-AA2D-9DE71D3288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07428" y="2269636"/>
                  <a:ext cx="64800" cy="386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76B5BE-0246-EA4A-BF04-D9ECE7912085}"/>
                    </a:ext>
                  </a:extLst>
                </p14:cNvPr>
                <p14:cNvContentPartPr/>
                <p14:nvPr/>
              </p14:nvContentPartPr>
              <p14:xfrm>
                <a:off x="568628" y="2193332"/>
                <a:ext cx="844200" cy="538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76B5BE-0246-EA4A-BF04-D9ECE79120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155" y="2177842"/>
                  <a:ext cx="874787" cy="56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74D57D-2661-764B-B262-1A0265D1B12E}"/>
                    </a:ext>
                  </a:extLst>
                </p14:cNvPr>
                <p14:cNvContentPartPr/>
                <p14:nvPr/>
              </p14:nvContentPartPr>
              <p14:xfrm>
                <a:off x="1182428" y="2637572"/>
                <a:ext cx="295560" cy="9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74D57D-2661-764B-B262-1A0265D1B1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6929" y="2622092"/>
                  <a:ext cx="326197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60121A-599C-C049-BFD2-1ACFF2828E5B}"/>
                    </a:ext>
                  </a:extLst>
                </p14:cNvPr>
                <p14:cNvContentPartPr/>
                <p14:nvPr/>
              </p14:nvContentPartPr>
              <p14:xfrm>
                <a:off x="1454228" y="2381612"/>
                <a:ext cx="126000" cy="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60121A-599C-C049-BFD2-1ACFF2828E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38704" y="2366132"/>
                  <a:ext cx="156688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7A3804-F379-254F-A527-F829F80B8450}"/>
              </a:ext>
            </a:extLst>
          </p:cNvPr>
          <p:cNvGrpSpPr/>
          <p:nvPr/>
        </p:nvGrpSpPr>
        <p:grpSpPr>
          <a:xfrm>
            <a:off x="5928826" y="0"/>
            <a:ext cx="731880" cy="429840"/>
            <a:chOff x="5928826" y="0"/>
            <a:chExt cx="7318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1F158A-D924-044F-AA89-2011920E3890}"/>
                    </a:ext>
                  </a:extLst>
                </p14:cNvPr>
                <p14:cNvContentPartPr/>
                <p14:nvPr/>
              </p14:nvContentPartPr>
              <p14:xfrm>
                <a:off x="5968066" y="63720"/>
                <a:ext cx="126000" cy="180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1F158A-D924-044F-AA89-2011920E38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2586" y="48240"/>
                  <a:ext cx="156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6D1E83-FA56-8542-91F0-4B684CCE0C8F}"/>
                    </a:ext>
                  </a:extLst>
                </p14:cNvPr>
                <p14:cNvContentPartPr/>
                <p14:nvPr/>
              </p14:nvContentPartPr>
              <p14:xfrm>
                <a:off x="6119986" y="148680"/>
                <a:ext cx="120240" cy="10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6D1E83-FA56-8542-91F0-4B684CCE0C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04506" y="133200"/>
                  <a:ext cx="150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8AB3E3-4744-7D4D-8C56-EF754D28FB9F}"/>
                    </a:ext>
                  </a:extLst>
                </p14:cNvPr>
                <p14:cNvContentPartPr/>
                <p14:nvPr/>
              </p14:nvContentPartPr>
              <p14:xfrm>
                <a:off x="6251386" y="115920"/>
                <a:ext cx="131760" cy="15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8AB3E3-4744-7D4D-8C56-EF754D28FB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35906" y="100440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7CED2F-BE36-5746-93D8-4ABF86B28B35}"/>
                    </a:ext>
                  </a:extLst>
                </p14:cNvPr>
                <p14:cNvContentPartPr/>
                <p14:nvPr/>
              </p14:nvContentPartPr>
              <p14:xfrm>
                <a:off x="6405106" y="167400"/>
                <a:ext cx="54720" cy="99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7CED2F-BE36-5746-93D8-4ABF86B28B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89626" y="151920"/>
                  <a:ext cx="85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4CCB3-41AA-2D49-A3BC-191BC18CE49C}"/>
                    </a:ext>
                  </a:extLst>
                </p14:cNvPr>
                <p14:cNvContentPartPr/>
                <p14:nvPr/>
              </p14:nvContentPartPr>
              <p14:xfrm>
                <a:off x="6416266" y="108720"/>
                <a:ext cx="3960" cy="2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4CCB3-41AA-2D49-A3BC-191BC18CE4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0786" y="93240"/>
                  <a:ext cx="3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B0E586-5A01-0747-AAA4-8223F48EE801}"/>
                    </a:ext>
                  </a:extLst>
                </p14:cNvPr>
                <p14:cNvContentPartPr/>
                <p14:nvPr/>
              </p14:nvContentPartPr>
              <p14:xfrm>
                <a:off x="6479986" y="167040"/>
                <a:ext cx="93960" cy="11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B0E586-5A01-0747-AAA4-8223F48EE8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64506" y="151560"/>
                  <a:ext cx="124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9B5026-CC2A-7541-AE41-88C6BE17F1B6}"/>
                    </a:ext>
                  </a:extLst>
                </p14:cNvPr>
                <p14:cNvContentPartPr/>
                <p14:nvPr/>
              </p14:nvContentPartPr>
              <p14:xfrm>
                <a:off x="5928826" y="0"/>
                <a:ext cx="731880" cy="36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9B5026-CC2A-7541-AE41-88C6BE17F1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13346" y="-15465"/>
                  <a:ext cx="762480" cy="398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38CEEF-7428-5B45-9A02-90339C222981}"/>
                    </a:ext>
                  </a:extLst>
                </p14:cNvPr>
                <p14:cNvContentPartPr/>
                <p14:nvPr/>
              </p14:nvContentPartPr>
              <p14:xfrm>
                <a:off x="6281266" y="352080"/>
                <a:ext cx="7920" cy="7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38CEEF-7428-5B45-9A02-90339C2229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65786" y="336600"/>
                  <a:ext cx="3852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DDC9E17-4FED-764F-B3F2-1691122652C5}"/>
                  </a:ext>
                </a:extLst>
              </p14:cNvPr>
              <p14:cNvContentPartPr/>
              <p14:nvPr/>
            </p14:nvContentPartPr>
            <p14:xfrm>
              <a:off x="8610589" y="2173172"/>
              <a:ext cx="1520280" cy="606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DDC9E17-4FED-764F-B3F2-1691122652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95109" y="2157701"/>
                <a:ext cx="1550880" cy="637542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2A8B7FE-1DAA-214A-BEFE-129B93703164}"/>
              </a:ext>
            </a:extLst>
          </p:cNvPr>
          <p:cNvGrpSpPr/>
          <p:nvPr/>
        </p:nvGrpSpPr>
        <p:grpSpPr>
          <a:xfrm>
            <a:off x="8542909" y="2244452"/>
            <a:ext cx="1505160" cy="387360"/>
            <a:chOff x="8542909" y="2244452"/>
            <a:chExt cx="150516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683D62-6749-9F44-AA3F-FD96888B51F0}"/>
                    </a:ext>
                  </a:extLst>
                </p14:cNvPr>
                <p14:cNvContentPartPr/>
                <p14:nvPr/>
              </p14:nvContentPartPr>
              <p14:xfrm>
                <a:off x="8660629" y="2244452"/>
                <a:ext cx="206640" cy="32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683D62-6749-9F44-AA3F-FD96888B51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5149" y="2228972"/>
                  <a:ext cx="237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6A9B89-3BFA-184F-8EA1-982A8A62A1AB}"/>
                    </a:ext>
                  </a:extLst>
                </p14:cNvPr>
                <p14:cNvContentPartPr/>
                <p14:nvPr/>
              </p14:nvContentPartPr>
              <p14:xfrm>
                <a:off x="8743429" y="2442812"/>
                <a:ext cx="84960" cy="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6A9B89-3BFA-184F-8EA1-982A8A62A1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8014" y="2429543"/>
                  <a:ext cx="115431" cy="28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D81B6B-5DE2-FE4A-935A-BCDE2690B07F}"/>
                    </a:ext>
                  </a:extLst>
                </p14:cNvPr>
                <p14:cNvContentPartPr/>
                <p14:nvPr/>
              </p14:nvContentPartPr>
              <p14:xfrm>
                <a:off x="8905069" y="2402492"/>
                <a:ext cx="243000" cy="176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D81B6B-5DE2-FE4A-935A-BCDE2690B0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89589" y="2387012"/>
                  <a:ext cx="273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19E817-2FF1-0541-9EDC-7B85A621762F}"/>
                    </a:ext>
                  </a:extLst>
                </p14:cNvPr>
                <p14:cNvContentPartPr/>
                <p14:nvPr/>
              </p14:nvContentPartPr>
              <p14:xfrm>
                <a:off x="9165349" y="2402492"/>
                <a:ext cx="119880" cy="175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19E817-2FF1-0541-9EDC-7B85A62176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9869" y="2387012"/>
                  <a:ext cx="15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07CEAA-1E26-F949-B572-20CE139AE4BC}"/>
                    </a:ext>
                  </a:extLst>
                </p14:cNvPr>
                <p14:cNvContentPartPr/>
                <p14:nvPr/>
              </p14:nvContentPartPr>
              <p14:xfrm>
                <a:off x="9148069" y="2441012"/>
                <a:ext cx="104400" cy="1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07CEAA-1E26-F949-B572-20CE139AE4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32589" y="2425532"/>
                  <a:ext cx="13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84487-DF23-A24F-B332-D9A80F2BF5CB}"/>
                    </a:ext>
                  </a:extLst>
                </p14:cNvPr>
                <p14:cNvContentPartPr/>
                <p14:nvPr/>
              </p14:nvContentPartPr>
              <p14:xfrm>
                <a:off x="9288469" y="2421932"/>
                <a:ext cx="110160" cy="15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84487-DF23-A24F-B332-D9A80F2BF5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72989" y="2406452"/>
                  <a:ext cx="140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F7707D-8060-024A-A383-584C2C642BF4}"/>
                    </a:ext>
                  </a:extLst>
                </p14:cNvPr>
                <p14:cNvContentPartPr/>
                <p14:nvPr/>
              </p14:nvContentPartPr>
              <p14:xfrm>
                <a:off x="9392509" y="2444612"/>
                <a:ext cx="71640" cy="12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F7707D-8060-024A-A383-584C2C642B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77029" y="2429132"/>
                  <a:ext cx="102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37E115-707C-5247-BF38-7D25A98BC2CC}"/>
                    </a:ext>
                  </a:extLst>
                </p14:cNvPr>
                <p14:cNvContentPartPr/>
                <p14:nvPr/>
              </p14:nvContentPartPr>
              <p14:xfrm>
                <a:off x="9473509" y="2410052"/>
                <a:ext cx="148680" cy="18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37E115-707C-5247-BF38-7D25A98BC2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58029" y="2394572"/>
                  <a:ext cx="179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6032EC-9264-3045-B22C-5245F9E772F0}"/>
                    </a:ext>
                  </a:extLst>
                </p14:cNvPr>
                <p14:cNvContentPartPr/>
                <p14:nvPr/>
              </p14:nvContentPartPr>
              <p14:xfrm>
                <a:off x="9643069" y="2460092"/>
                <a:ext cx="405000" cy="17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6032EC-9264-3045-B22C-5245F9E772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27589" y="2444612"/>
                  <a:ext cx="435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9BA408-524C-2B4E-8DF9-BAC1E950F74A}"/>
                    </a:ext>
                  </a:extLst>
                </p14:cNvPr>
                <p14:cNvContentPartPr/>
                <p14:nvPr/>
              </p14:nvContentPartPr>
              <p14:xfrm>
                <a:off x="8542909" y="2406092"/>
                <a:ext cx="94680" cy="29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9BA408-524C-2B4E-8DF9-BAC1E950F7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27429" y="2390612"/>
                  <a:ext cx="12528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3E5138-443F-ED42-8914-CB40209CED98}"/>
              </a:ext>
            </a:extLst>
          </p:cNvPr>
          <p:cNvGrpSpPr/>
          <p:nvPr/>
        </p:nvGrpSpPr>
        <p:grpSpPr>
          <a:xfrm>
            <a:off x="8595137" y="4285948"/>
            <a:ext cx="1283040" cy="574200"/>
            <a:chOff x="8595137" y="4285948"/>
            <a:chExt cx="128304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054CBB-9973-F345-A6D7-AF7002066125}"/>
                    </a:ext>
                  </a:extLst>
                </p14:cNvPr>
                <p14:cNvContentPartPr/>
                <p14:nvPr/>
              </p14:nvContentPartPr>
              <p14:xfrm>
                <a:off x="8673977" y="4363348"/>
                <a:ext cx="221760" cy="28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054CBB-9973-F345-A6D7-AF70020661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58522" y="4347888"/>
                  <a:ext cx="252310" cy="314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F28A55-F86D-C443-83A7-BD71DECD4CEE}"/>
                    </a:ext>
                  </a:extLst>
                </p14:cNvPr>
                <p14:cNvContentPartPr/>
                <p14:nvPr/>
              </p14:nvContentPartPr>
              <p14:xfrm>
                <a:off x="8910857" y="4534348"/>
                <a:ext cx="115920" cy="108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F28A55-F86D-C443-83A7-BD71DECD4C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95377" y="4518868"/>
                  <a:ext cx="146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273B24-DAE4-B248-8DAB-F429F537D0FA}"/>
                    </a:ext>
                  </a:extLst>
                </p14:cNvPr>
                <p14:cNvContentPartPr/>
                <p14:nvPr/>
              </p14:nvContentPartPr>
              <p14:xfrm>
                <a:off x="9045857" y="4524988"/>
                <a:ext cx="79200" cy="12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273B24-DAE4-B248-8DAB-F429F537D0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30377" y="4509508"/>
                  <a:ext cx="109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9C5072-1346-E640-AAEB-8DECA247FA06}"/>
                    </a:ext>
                  </a:extLst>
                </p14:cNvPr>
                <p14:cNvContentPartPr/>
                <p14:nvPr/>
              </p14:nvContentPartPr>
              <p14:xfrm>
                <a:off x="9124697" y="4540108"/>
                <a:ext cx="88920" cy="11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9C5072-1346-E640-AAEB-8DECA247FA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09217" y="4524675"/>
                  <a:ext cx="119520" cy="148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F487C9-85E6-AE47-806B-6F760AFE0DE1}"/>
                    </a:ext>
                  </a:extLst>
                </p14:cNvPr>
                <p14:cNvContentPartPr/>
                <p14:nvPr/>
              </p14:nvContentPartPr>
              <p14:xfrm>
                <a:off x="9247817" y="4536148"/>
                <a:ext cx="100440" cy="14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F487C9-85E6-AE47-806B-6F760AFE0D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2337" y="4520668"/>
                  <a:ext cx="131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F51160-F961-CD44-80D6-ADCCA85B8B2D}"/>
                    </a:ext>
                  </a:extLst>
                </p14:cNvPr>
                <p14:cNvContentPartPr/>
                <p14:nvPr/>
              </p14:nvContentPartPr>
              <p14:xfrm>
                <a:off x="9355817" y="4577908"/>
                <a:ext cx="60120" cy="11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F51160-F961-CD44-80D6-ADCCA85B8B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0244" y="4562428"/>
                  <a:ext cx="90904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B909DB-568F-744C-AD78-7792398FB08E}"/>
                    </a:ext>
                  </a:extLst>
                </p14:cNvPr>
                <p14:cNvContentPartPr/>
                <p14:nvPr/>
              </p14:nvContentPartPr>
              <p14:xfrm>
                <a:off x="9371297" y="4476388"/>
                <a:ext cx="11880" cy="15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B909DB-568F-744C-AD78-7792398FB0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55817" y="4460908"/>
                  <a:ext cx="4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BDDFE5-97F1-3A41-B970-E3B18DBFC3AB}"/>
                    </a:ext>
                  </a:extLst>
                </p14:cNvPr>
                <p14:cNvContentPartPr/>
                <p14:nvPr/>
              </p14:nvContentPartPr>
              <p14:xfrm>
                <a:off x="9427097" y="4474588"/>
                <a:ext cx="141120" cy="245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BDDFE5-97F1-3A41-B970-E3B18DBFC3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11617" y="4459108"/>
                  <a:ext cx="171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008405-84A3-BB4C-8A8C-9A534CA2DED4}"/>
                    </a:ext>
                  </a:extLst>
                </p14:cNvPr>
                <p14:cNvContentPartPr/>
                <p14:nvPr/>
              </p14:nvContentPartPr>
              <p14:xfrm>
                <a:off x="9579377" y="4587268"/>
                <a:ext cx="79200" cy="11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008405-84A3-BB4C-8A8C-9A534CA2DE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3967" y="4571788"/>
                  <a:ext cx="109662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6601E5-422C-2845-A7D9-5A0CB504F865}"/>
                    </a:ext>
                  </a:extLst>
                </p14:cNvPr>
                <p14:cNvContentPartPr/>
                <p14:nvPr/>
              </p14:nvContentPartPr>
              <p14:xfrm>
                <a:off x="9687017" y="4617148"/>
                <a:ext cx="75600" cy="106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6601E5-422C-2845-A7D9-5A0CB504F8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71463" y="4601668"/>
                  <a:ext cx="106346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63EA13-8AA3-5948-8341-1F1878A46A0C}"/>
                    </a:ext>
                  </a:extLst>
                </p14:cNvPr>
                <p14:cNvContentPartPr/>
                <p14:nvPr/>
              </p14:nvContentPartPr>
              <p14:xfrm>
                <a:off x="8595137" y="4285948"/>
                <a:ext cx="1283040" cy="574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63EA13-8AA3-5948-8341-1F1878A46A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79657" y="4270468"/>
                  <a:ext cx="1313640" cy="60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E83773-62C2-674D-8ED5-F5F6945526EB}"/>
                  </a:ext>
                </a:extLst>
              </p14:cNvPr>
              <p14:cNvContentPartPr/>
              <p14:nvPr/>
            </p14:nvContentPartPr>
            <p14:xfrm>
              <a:off x="8541137" y="4495828"/>
              <a:ext cx="60120" cy="19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E83773-62C2-674D-8ED5-F5F6945526E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25657" y="4480348"/>
                <a:ext cx="907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53DD610-2344-0146-AF29-BCEB425A69CD}"/>
              </a:ext>
            </a:extLst>
          </p:cNvPr>
          <p:cNvGrpSpPr/>
          <p:nvPr/>
        </p:nvGrpSpPr>
        <p:grpSpPr>
          <a:xfrm>
            <a:off x="3554037" y="6459153"/>
            <a:ext cx="730440" cy="425880"/>
            <a:chOff x="3554037" y="6459153"/>
            <a:chExt cx="73044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C5D4B4-1B03-DF40-8C56-8612CEFDA71C}"/>
                    </a:ext>
                  </a:extLst>
                </p14:cNvPr>
                <p14:cNvContentPartPr/>
                <p14:nvPr/>
              </p14:nvContentPartPr>
              <p14:xfrm>
                <a:off x="3646557" y="6513153"/>
                <a:ext cx="121680" cy="243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C5D4B4-1B03-DF40-8C56-8612CEFDA7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31077" y="6497696"/>
                  <a:ext cx="152280" cy="273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F99DB2-FE33-5048-8F9A-99E2F69D216F}"/>
                    </a:ext>
                  </a:extLst>
                </p14:cNvPr>
                <p14:cNvContentPartPr/>
                <p14:nvPr/>
              </p14:nvContentPartPr>
              <p14:xfrm>
                <a:off x="3765717" y="6657873"/>
                <a:ext cx="40680" cy="15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F99DB2-FE33-5048-8F9A-99E2F69D21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50237" y="6642393"/>
                  <a:ext cx="71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B12897-EEEB-9446-905D-31A09B837A25}"/>
                    </a:ext>
                  </a:extLst>
                </p14:cNvPr>
                <p14:cNvContentPartPr/>
                <p14:nvPr/>
              </p14:nvContentPartPr>
              <p14:xfrm>
                <a:off x="3721437" y="6638433"/>
                <a:ext cx="84960" cy="1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B12897-EEEB-9446-905D-31A09B837A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5957" y="6622953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709D80-B9F3-594B-ADCA-47166621A543}"/>
                    </a:ext>
                  </a:extLst>
                </p14:cNvPr>
                <p14:cNvContentPartPr/>
                <p14:nvPr/>
              </p14:nvContentPartPr>
              <p14:xfrm>
                <a:off x="3812157" y="6676953"/>
                <a:ext cx="79200" cy="90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709D80-B9F3-594B-ADCA-47166621A5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96747" y="6661473"/>
                  <a:ext cx="109662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45E5DAE-DF59-144A-8B64-143CF654EBF3}"/>
                    </a:ext>
                  </a:extLst>
                </p14:cNvPr>
                <p14:cNvContentPartPr/>
                <p14:nvPr/>
              </p14:nvContentPartPr>
              <p14:xfrm>
                <a:off x="3914037" y="6688473"/>
                <a:ext cx="69840" cy="92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45E5DAE-DF59-144A-8B64-143CF654EB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8557" y="6672993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CC648C-22EF-2349-A61F-2346CE33F5B9}"/>
                    </a:ext>
                  </a:extLst>
                </p14:cNvPr>
                <p14:cNvContentPartPr/>
                <p14:nvPr/>
              </p14:nvContentPartPr>
              <p14:xfrm>
                <a:off x="4025997" y="6698553"/>
                <a:ext cx="56160" cy="97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CC648C-22EF-2349-A61F-2346CE33F5B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10517" y="6683073"/>
                  <a:ext cx="86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0ABC28-1DC6-F745-89C9-26FC7DE6786A}"/>
                    </a:ext>
                  </a:extLst>
                </p14:cNvPr>
                <p14:cNvContentPartPr/>
                <p14:nvPr/>
              </p14:nvContentPartPr>
              <p14:xfrm>
                <a:off x="4122117" y="6708633"/>
                <a:ext cx="110160" cy="120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0ABC28-1DC6-F745-89C9-26FC7DE678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06637" y="6693153"/>
                  <a:ext cx="140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B89B775-C03A-614E-AF59-BCD281C62524}"/>
                    </a:ext>
                  </a:extLst>
                </p14:cNvPr>
                <p14:cNvContentPartPr/>
                <p14:nvPr/>
              </p14:nvContentPartPr>
              <p14:xfrm>
                <a:off x="3554037" y="6459153"/>
                <a:ext cx="730440" cy="425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B89B775-C03A-614E-AF59-BCD281C625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8557" y="6443686"/>
                  <a:ext cx="761040" cy="45645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CBC005B-86AE-8E49-A9B2-CF424BD0402C}"/>
                  </a:ext>
                </a:extLst>
              </p14:cNvPr>
              <p14:cNvContentPartPr/>
              <p14:nvPr/>
            </p14:nvContentPartPr>
            <p14:xfrm>
              <a:off x="3944997" y="6398673"/>
              <a:ext cx="6120" cy="89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CBC005B-86AE-8E49-A9B2-CF424BD0402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29517" y="6383255"/>
                <a:ext cx="36720" cy="120118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8283CEB-DC83-9D47-8847-3DD272CC46DE}"/>
              </a:ext>
            </a:extLst>
          </p:cNvPr>
          <p:cNvGrpSpPr/>
          <p:nvPr/>
        </p:nvGrpSpPr>
        <p:grpSpPr>
          <a:xfrm>
            <a:off x="1846210" y="6135745"/>
            <a:ext cx="203760" cy="225360"/>
            <a:chOff x="1846210" y="6135745"/>
            <a:chExt cx="203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15472E-E994-EF4A-A4A8-71C37B59FE4B}"/>
                    </a:ext>
                  </a:extLst>
                </p14:cNvPr>
                <p14:cNvContentPartPr/>
                <p14:nvPr/>
              </p14:nvContentPartPr>
              <p14:xfrm>
                <a:off x="1850890" y="6140425"/>
                <a:ext cx="89280" cy="6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15472E-E994-EF4A-A4A8-71C37B59FE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43330" y="6132865"/>
                  <a:ext cx="104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AFF5EF-4CB4-1641-85B9-70A4406C1B79}"/>
                    </a:ext>
                  </a:extLst>
                </p14:cNvPr>
                <p14:cNvContentPartPr/>
                <p14:nvPr/>
              </p14:nvContentPartPr>
              <p14:xfrm>
                <a:off x="1950970" y="6158785"/>
                <a:ext cx="41760" cy="43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AFF5EF-4CB4-1641-85B9-70A4406C1B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3410" y="6151225"/>
                  <a:ext cx="56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94C64E-0EDB-8746-9322-FE2E9AA94467}"/>
                    </a:ext>
                  </a:extLst>
                </p14:cNvPr>
                <p14:cNvContentPartPr/>
                <p14:nvPr/>
              </p14:nvContentPartPr>
              <p14:xfrm>
                <a:off x="1997050" y="6135745"/>
                <a:ext cx="52920" cy="63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94C64E-0EDB-8746-9322-FE2E9AA944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89490" y="6128185"/>
                  <a:ext cx="68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52F7CA-7BDC-8846-998F-F73CCBC74416}"/>
                    </a:ext>
                  </a:extLst>
                </p14:cNvPr>
                <p14:cNvContentPartPr/>
                <p14:nvPr/>
              </p14:nvContentPartPr>
              <p14:xfrm>
                <a:off x="1846210" y="6237985"/>
                <a:ext cx="39960" cy="75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52F7CA-7BDC-8846-998F-F73CCBC744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38650" y="6230425"/>
                  <a:ext cx="55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7BBDD2-5577-724B-9715-CF292EB0808E}"/>
                    </a:ext>
                  </a:extLst>
                </p14:cNvPr>
                <p14:cNvContentPartPr/>
                <p14:nvPr/>
              </p14:nvContentPartPr>
              <p14:xfrm>
                <a:off x="1898410" y="6253825"/>
                <a:ext cx="108360" cy="10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07BBDD2-5577-724B-9715-CF292EB080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90850" y="6246265"/>
                  <a:ext cx="1234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DCAA60B-FA71-A046-ACC9-A9EB53422327}"/>
              </a:ext>
            </a:extLst>
          </p:cNvPr>
          <p:cNvGrpSpPr/>
          <p:nvPr/>
        </p:nvGrpSpPr>
        <p:grpSpPr>
          <a:xfrm>
            <a:off x="8199605" y="452280"/>
            <a:ext cx="501840" cy="266040"/>
            <a:chOff x="8199605" y="452280"/>
            <a:chExt cx="50184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34BB1CE-3B08-044A-82F0-BB0E6487CDB8}"/>
                    </a:ext>
                  </a:extLst>
                </p14:cNvPr>
                <p14:cNvContentPartPr/>
                <p14:nvPr/>
              </p14:nvContentPartPr>
              <p14:xfrm>
                <a:off x="8199605" y="452280"/>
                <a:ext cx="325440" cy="266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34BB1CE-3B08-044A-82F0-BB0E6487CD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89165" y="441840"/>
                  <a:ext cx="345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A4C256-F4FE-CE4D-85E2-CF783D6C356A}"/>
                    </a:ext>
                  </a:extLst>
                </p14:cNvPr>
                <p14:cNvContentPartPr/>
                <p14:nvPr/>
              </p14:nvContentPartPr>
              <p14:xfrm>
                <a:off x="8696045" y="578280"/>
                <a:ext cx="5400" cy="12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A4C256-F4FE-CE4D-85E2-CF783D6C356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88485" y="570720"/>
                  <a:ext cx="20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EC9F918-2C44-C64F-BF0A-1782ECF61150}"/>
              </a:ext>
            </a:extLst>
          </p:cNvPr>
          <p:cNvGrpSpPr/>
          <p:nvPr/>
        </p:nvGrpSpPr>
        <p:grpSpPr>
          <a:xfrm>
            <a:off x="8745725" y="711120"/>
            <a:ext cx="436320" cy="422280"/>
            <a:chOff x="8745725" y="711120"/>
            <a:chExt cx="43632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39E6AE-E82A-374E-99AB-AC3EF1D25803}"/>
                    </a:ext>
                  </a:extLst>
                </p14:cNvPr>
                <p14:cNvContentPartPr/>
                <p14:nvPr/>
              </p14:nvContentPartPr>
              <p14:xfrm>
                <a:off x="8745725" y="761880"/>
                <a:ext cx="133200" cy="79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39E6AE-E82A-374E-99AB-AC3EF1D258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8185" y="754354"/>
                  <a:ext cx="148279" cy="9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BD2DCA-908C-334E-905F-2B57CDE5D0FC}"/>
                    </a:ext>
                  </a:extLst>
                </p14:cNvPr>
                <p14:cNvContentPartPr/>
                <p14:nvPr/>
              </p14:nvContentPartPr>
              <p14:xfrm>
                <a:off x="8910605" y="750720"/>
                <a:ext cx="14760" cy="106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BD2DCA-908C-334E-905F-2B57CDE5D0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03045" y="743185"/>
                  <a:ext cx="29880" cy="121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52BD97-D6C8-C040-873F-E40C791E7F5C}"/>
                    </a:ext>
                  </a:extLst>
                </p14:cNvPr>
                <p14:cNvContentPartPr/>
                <p14:nvPr/>
              </p14:nvContentPartPr>
              <p14:xfrm>
                <a:off x="8983325" y="796800"/>
                <a:ext cx="8280" cy="60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52BD97-D6C8-C040-873F-E40C791E7F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75765" y="789240"/>
                  <a:ext cx="23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B72D04-736B-8A4D-9549-D7AD824ABD0B}"/>
                    </a:ext>
                  </a:extLst>
                </p14:cNvPr>
                <p14:cNvContentPartPr/>
                <p14:nvPr/>
              </p14:nvContentPartPr>
              <p14:xfrm>
                <a:off x="8985125" y="726960"/>
                <a:ext cx="101880" cy="223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B72D04-736B-8A4D-9549-D7AD824ABD0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74722" y="716537"/>
                  <a:ext cx="121969" cy="244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FCDB84-A09B-CA47-AAA3-E44C9792C944}"/>
                    </a:ext>
                  </a:extLst>
                </p14:cNvPr>
                <p14:cNvContentPartPr/>
                <p14:nvPr/>
              </p14:nvContentPartPr>
              <p14:xfrm>
                <a:off x="9084125" y="744600"/>
                <a:ext cx="70920" cy="226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FCDB84-A09B-CA47-AAA3-E44C9792C9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76565" y="737028"/>
                  <a:ext cx="86040" cy="241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643EF5-3545-784D-B593-674B2C605B9A}"/>
                    </a:ext>
                  </a:extLst>
                </p14:cNvPr>
                <p14:cNvContentPartPr/>
                <p14:nvPr/>
              </p14:nvContentPartPr>
              <p14:xfrm>
                <a:off x="8970725" y="711120"/>
                <a:ext cx="16200" cy="9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643EF5-3545-784D-B593-674B2C605B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60285" y="700680"/>
                  <a:ext cx="36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C6E230-B265-0248-BD99-28998E62792E}"/>
                    </a:ext>
                  </a:extLst>
                </p14:cNvPr>
                <p14:cNvContentPartPr/>
                <p14:nvPr/>
              </p14:nvContentPartPr>
              <p14:xfrm>
                <a:off x="8750405" y="1011000"/>
                <a:ext cx="96840" cy="105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C6E230-B265-0248-BD99-28998E6279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42845" y="1003414"/>
                  <a:ext cx="111960" cy="120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A504E7-C962-BA48-B484-16A37509A243}"/>
                    </a:ext>
                  </a:extLst>
                </p14:cNvPr>
                <p14:cNvContentPartPr/>
                <p14:nvPr/>
              </p14:nvContentPartPr>
              <p14:xfrm>
                <a:off x="8856605" y="1020720"/>
                <a:ext cx="63720" cy="107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A504E7-C962-BA48-B484-16A37509A2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49087" y="1013185"/>
                  <a:ext cx="78755" cy="122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19B13B-36B9-1046-BB67-B7B51B10C27D}"/>
                    </a:ext>
                  </a:extLst>
                </p14:cNvPr>
                <p14:cNvContentPartPr/>
                <p14:nvPr/>
              </p14:nvContentPartPr>
              <p14:xfrm>
                <a:off x="8926445" y="1022160"/>
                <a:ext cx="66960" cy="111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19B13B-36B9-1046-BB67-B7B51B10C27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18885" y="1014600"/>
                  <a:ext cx="82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A6E1F8-087A-F641-B9B4-DBBE2635E6CF}"/>
                    </a:ext>
                  </a:extLst>
                </p14:cNvPr>
                <p14:cNvContentPartPr/>
                <p14:nvPr/>
              </p14:nvContentPartPr>
              <p14:xfrm>
                <a:off x="8997725" y="1030080"/>
                <a:ext cx="71640" cy="90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A6E1F8-087A-F641-B9B4-DBBE2635E6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90165" y="1022520"/>
                  <a:ext cx="86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83A24BB-4F8C-8741-B629-3952D7A945FE}"/>
                    </a:ext>
                  </a:extLst>
                </p14:cNvPr>
                <p14:cNvContentPartPr/>
                <p14:nvPr/>
              </p14:nvContentPartPr>
              <p14:xfrm>
                <a:off x="9083405" y="1013520"/>
                <a:ext cx="98640" cy="115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83A24BB-4F8C-8741-B629-3952D7A945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75845" y="1005936"/>
                  <a:ext cx="113760" cy="1303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D879E93-50FE-1E4F-9273-A2EA9F82DC61}"/>
              </a:ext>
            </a:extLst>
          </p:cNvPr>
          <p:cNvGrpSpPr/>
          <p:nvPr/>
        </p:nvGrpSpPr>
        <p:grpSpPr>
          <a:xfrm>
            <a:off x="8471405" y="95160"/>
            <a:ext cx="779040" cy="347760"/>
            <a:chOff x="8471405" y="95160"/>
            <a:chExt cx="77904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64A9B0-B9A5-DA43-8745-5BDDA9467728}"/>
                    </a:ext>
                  </a:extLst>
                </p14:cNvPr>
                <p14:cNvContentPartPr/>
                <p14:nvPr/>
              </p14:nvContentPartPr>
              <p14:xfrm>
                <a:off x="8640605" y="426720"/>
                <a:ext cx="609840" cy="1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64A9B0-B9A5-DA43-8745-5BDDA94677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33049" y="419160"/>
                  <a:ext cx="62495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A4BFA3-ADF4-244D-913A-F0F44007E2F5}"/>
                    </a:ext>
                  </a:extLst>
                </p14:cNvPr>
                <p14:cNvContentPartPr/>
                <p14:nvPr/>
              </p14:nvContentPartPr>
              <p14:xfrm>
                <a:off x="9199325" y="109200"/>
                <a:ext cx="51120" cy="326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A4BFA3-ADF4-244D-913A-F0F44007E2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91765" y="101640"/>
                  <a:ext cx="66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60679A-0BCB-4E47-8573-D4D271C89B12}"/>
                    </a:ext>
                  </a:extLst>
                </p14:cNvPr>
                <p14:cNvContentPartPr/>
                <p14:nvPr/>
              </p14:nvContentPartPr>
              <p14:xfrm>
                <a:off x="8471405" y="95160"/>
                <a:ext cx="731520" cy="335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60679A-0BCB-4E47-8573-D4D271C89B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3841" y="87608"/>
                  <a:ext cx="746647" cy="350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E78B30-96FC-4F4F-AB4E-CE2BCD4A82C0}"/>
                    </a:ext>
                  </a:extLst>
                </p14:cNvPr>
                <p14:cNvContentPartPr/>
                <p14:nvPr/>
              </p14:nvContentPartPr>
              <p14:xfrm>
                <a:off x="8566085" y="409440"/>
                <a:ext cx="225720" cy="2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E78B30-96FC-4F4F-AB4E-CE2BCD4A82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58513" y="401880"/>
                  <a:ext cx="240864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0D0B85-AC42-794E-A3BC-630F9C748351}"/>
                    </a:ext>
                  </a:extLst>
                </p14:cNvPr>
                <p14:cNvContentPartPr/>
                <p14:nvPr/>
              </p14:nvContentPartPr>
              <p14:xfrm>
                <a:off x="8591285" y="192720"/>
                <a:ext cx="20880" cy="70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0D0B85-AC42-794E-A3BC-630F9C7483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83725" y="185121"/>
                  <a:ext cx="36000" cy="85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10D8D9-5C8A-DE47-82B0-92C682E821AA}"/>
                    </a:ext>
                  </a:extLst>
                </p14:cNvPr>
                <p14:cNvContentPartPr/>
                <p14:nvPr/>
              </p14:nvContentPartPr>
              <p14:xfrm>
                <a:off x="8610365" y="179040"/>
                <a:ext cx="86040" cy="65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10D8D9-5C8A-DE47-82B0-92C682E821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02805" y="171480"/>
                  <a:ext cx="101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D75697-94E8-8444-A468-059AAF8F7C3B}"/>
                    </a:ext>
                  </a:extLst>
                </p14:cNvPr>
                <p14:cNvContentPartPr/>
                <p14:nvPr/>
              </p14:nvContentPartPr>
              <p14:xfrm>
                <a:off x="8689925" y="177600"/>
                <a:ext cx="54000" cy="10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D75697-94E8-8444-A468-059AAF8F7C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82365" y="170040"/>
                  <a:ext cx="69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1044D4F-5030-9347-9837-FF10342D59D5}"/>
                    </a:ext>
                  </a:extLst>
                </p14:cNvPr>
                <p14:cNvContentPartPr/>
                <p14:nvPr/>
              </p14:nvContentPartPr>
              <p14:xfrm>
                <a:off x="8850125" y="137640"/>
                <a:ext cx="68760" cy="211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1044D4F-5030-9347-9837-FF10342D59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42525" y="130093"/>
                  <a:ext cx="83960" cy="226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845820-CD7E-B74D-9DB0-FDCF6E537264}"/>
                    </a:ext>
                  </a:extLst>
                </p14:cNvPr>
                <p14:cNvContentPartPr/>
                <p14:nvPr/>
              </p14:nvContentPartPr>
              <p14:xfrm>
                <a:off x="8973965" y="165000"/>
                <a:ext cx="30600" cy="65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845820-CD7E-B74D-9DB0-FDCF6E5372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66405" y="157440"/>
                  <a:ext cx="45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F31563-6540-B645-A053-F7C9C1CCCFE9}"/>
                    </a:ext>
                  </a:extLst>
                </p14:cNvPr>
                <p14:cNvContentPartPr/>
                <p14:nvPr/>
              </p14:nvContentPartPr>
              <p14:xfrm>
                <a:off x="9010325" y="145920"/>
                <a:ext cx="19440" cy="91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F31563-6540-B645-A053-F7C9C1CCCF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02765" y="138360"/>
                  <a:ext cx="34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FF0E398-30F6-7540-BE90-E4E8BCA267A8}"/>
                    </a:ext>
                  </a:extLst>
                </p14:cNvPr>
                <p14:cNvContentPartPr/>
                <p14:nvPr/>
              </p14:nvContentPartPr>
              <p14:xfrm>
                <a:off x="9037325" y="184080"/>
                <a:ext cx="16200" cy="51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FF0E398-30F6-7540-BE90-E4E8BCA267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29765" y="176520"/>
                  <a:ext cx="31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DC283E-F1F5-7F42-9CD9-6C1D1C6BC624}"/>
                    </a:ext>
                  </a:extLst>
                </p14:cNvPr>
                <p14:cNvContentPartPr/>
                <p14:nvPr/>
              </p14:nvContentPartPr>
              <p14:xfrm>
                <a:off x="9054965" y="141240"/>
                <a:ext cx="24120" cy="146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DC283E-F1F5-7F42-9CD9-6C1D1C6BC6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47516" y="133661"/>
                  <a:ext cx="39018" cy="161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09A4652-7F8B-5A4F-A9CC-0343612C3444}"/>
                    </a:ext>
                  </a:extLst>
                </p14:cNvPr>
                <p14:cNvContentPartPr/>
                <p14:nvPr/>
              </p14:nvContentPartPr>
              <p14:xfrm>
                <a:off x="9080165" y="151320"/>
                <a:ext cx="24120" cy="148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09A4652-7F8B-5A4F-A9CC-0343612C34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72605" y="143742"/>
                  <a:ext cx="39240" cy="16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02E89E-1E73-1445-BE5C-582346149DD5}"/>
                    </a:ext>
                  </a:extLst>
                </p14:cNvPr>
                <p14:cNvContentPartPr/>
                <p14:nvPr/>
              </p14:nvContentPartPr>
              <p14:xfrm>
                <a:off x="9054965" y="165000"/>
                <a:ext cx="2160" cy="3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02E89E-1E73-1445-BE5C-582346149DD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47405" y="157440"/>
                  <a:ext cx="1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8472BB-BCBD-0940-A8CD-B85A9A3682F5}"/>
                    </a:ext>
                  </a:extLst>
                </p14:cNvPr>
                <p14:cNvContentPartPr/>
                <p14:nvPr/>
              </p14:nvContentPartPr>
              <p14:xfrm>
                <a:off x="8648525" y="331680"/>
                <a:ext cx="35280" cy="49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8472BB-BCBD-0940-A8CD-B85A9A3682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41041" y="324120"/>
                  <a:ext cx="50247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7BB1632-666B-6949-8F58-B42239C29E8D}"/>
                    </a:ext>
                  </a:extLst>
                </p14:cNvPr>
                <p14:cNvContentPartPr/>
                <p14:nvPr/>
              </p14:nvContentPartPr>
              <p14:xfrm>
                <a:off x="8683445" y="325560"/>
                <a:ext cx="78120" cy="4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7BB1632-666B-6949-8F58-B42239C29E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75850" y="318000"/>
                  <a:ext cx="9331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465B87E-33BB-854F-A73E-861200FCB75C}"/>
                    </a:ext>
                  </a:extLst>
                </p14:cNvPr>
                <p14:cNvContentPartPr/>
                <p14:nvPr/>
              </p14:nvContentPartPr>
              <p14:xfrm>
                <a:off x="8754725" y="325200"/>
                <a:ext cx="38520" cy="39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465B87E-33BB-854F-A73E-861200FCB7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47165" y="317640"/>
                  <a:ext cx="53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26F3492-5CF8-1D4A-A8BB-803445BD3A4A}"/>
                    </a:ext>
                  </a:extLst>
                </p14:cNvPr>
                <p14:cNvContentPartPr/>
                <p14:nvPr/>
              </p14:nvContentPartPr>
              <p14:xfrm>
                <a:off x="8805845" y="298200"/>
                <a:ext cx="16200" cy="66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26F3492-5CF8-1D4A-A8BB-803445BD3A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98285" y="290640"/>
                  <a:ext cx="31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DCCB8C-FBE1-024D-8B31-8C8CE28C4017}"/>
                    </a:ext>
                  </a:extLst>
                </p14:cNvPr>
                <p14:cNvContentPartPr/>
                <p14:nvPr/>
              </p14:nvContentPartPr>
              <p14:xfrm>
                <a:off x="8831045" y="320520"/>
                <a:ext cx="32040" cy="43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DCCB8C-FBE1-024D-8B31-8C8CE28C40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23485" y="312960"/>
                  <a:ext cx="471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A098A30-74EE-164D-B16B-76A30FAA2ABA}"/>
                  </a:ext>
                </a:extLst>
              </p14:cNvPr>
              <p14:cNvContentPartPr/>
              <p14:nvPr/>
            </p14:nvContentPartPr>
            <p14:xfrm>
              <a:off x="2224015" y="1677013"/>
              <a:ext cx="198720" cy="1659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A098A30-74EE-164D-B16B-76A30FAA2A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216455" y="1669453"/>
                <a:ext cx="213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A6970B0-5EF1-4947-98F4-003F6CCE62CB}"/>
                  </a:ext>
                </a:extLst>
              </p14:cNvPr>
              <p14:cNvContentPartPr/>
              <p14:nvPr/>
            </p14:nvContentPartPr>
            <p14:xfrm>
              <a:off x="2911255" y="914893"/>
              <a:ext cx="133200" cy="540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A6970B0-5EF1-4947-98F4-003F6CCE62C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00815" y="904453"/>
                <a:ext cx="1533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53B8424-4460-EF4F-AE6C-152A03857A12}"/>
                  </a:ext>
                </a:extLst>
              </p14:cNvPr>
              <p14:cNvContentPartPr/>
              <p14:nvPr/>
            </p14:nvContentPartPr>
            <p14:xfrm>
              <a:off x="2135292" y="755508"/>
              <a:ext cx="23760" cy="1170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53B8424-4460-EF4F-AE6C-152A03857A1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125008" y="745068"/>
                <a:ext cx="43619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EF166DA-BEEC-7640-B6EB-4E2C640E91FB}"/>
                  </a:ext>
                </a:extLst>
              </p14:cNvPr>
              <p14:cNvContentPartPr/>
              <p14:nvPr/>
            </p14:nvContentPartPr>
            <p14:xfrm>
              <a:off x="2175252" y="1923348"/>
              <a:ext cx="998640" cy="19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EF166DA-BEEC-7640-B6EB-4E2C640E91F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164808" y="1913101"/>
                <a:ext cx="1018807" cy="38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22F8EA2-3673-0E4A-8E8D-D39F9B15F6FD}"/>
                  </a:ext>
                </a:extLst>
              </p14:cNvPr>
              <p14:cNvContentPartPr/>
              <p14:nvPr/>
            </p14:nvContentPartPr>
            <p14:xfrm>
              <a:off x="3133572" y="769548"/>
              <a:ext cx="23760" cy="1146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22F8EA2-3673-0E4A-8E8D-D39F9B15F6F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123288" y="759108"/>
                <a:ext cx="43619" cy="11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8C99C0-9615-3A47-A7C7-47D6CDF69103}"/>
              </a:ext>
            </a:extLst>
          </p:cNvPr>
          <p:cNvGrpSpPr/>
          <p:nvPr/>
        </p:nvGrpSpPr>
        <p:grpSpPr>
          <a:xfrm>
            <a:off x="2154012" y="734268"/>
            <a:ext cx="989280" cy="235800"/>
            <a:chOff x="2154012" y="734268"/>
            <a:chExt cx="9892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BEEC62F-6085-C24C-BD08-A7530C1C51C8}"/>
                    </a:ext>
                  </a:extLst>
                </p14:cNvPr>
                <p14:cNvContentPartPr/>
                <p14:nvPr/>
              </p14:nvContentPartPr>
              <p14:xfrm>
                <a:off x="2168052" y="734268"/>
                <a:ext cx="975240" cy="16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BEEC62F-6085-C24C-BD08-A7530C1C51C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57608" y="723828"/>
                  <a:ext cx="995407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E5423C0-37ED-114D-A47C-F28334A965A3}"/>
                    </a:ext>
                  </a:extLst>
                </p14:cNvPr>
                <p14:cNvContentPartPr/>
                <p14:nvPr/>
              </p14:nvContentPartPr>
              <p14:xfrm>
                <a:off x="2154012" y="755508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E5423C0-37ED-114D-A47C-F28334A965A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43572" y="745068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3548471-20D0-BC48-830E-52F2E219FAA9}"/>
                    </a:ext>
                  </a:extLst>
                </p14:cNvPr>
                <p14:cNvContentPartPr/>
                <p14:nvPr/>
              </p14:nvContentPartPr>
              <p14:xfrm>
                <a:off x="2199372" y="781428"/>
                <a:ext cx="58680" cy="61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3548471-20D0-BC48-830E-52F2E219FA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91812" y="773868"/>
                  <a:ext cx="73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AD0404-CD42-3E4B-A45C-24CBD4CBFA22}"/>
                    </a:ext>
                  </a:extLst>
                </p14:cNvPr>
                <p14:cNvContentPartPr/>
                <p14:nvPr/>
              </p14:nvContentPartPr>
              <p14:xfrm>
                <a:off x="2219892" y="802668"/>
                <a:ext cx="56880" cy="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AD0404-CD42-3E4B-A45C-24CBD4CBFA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12332" y="795108"/>
                  <a:ext cx="72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13504A-F441-C84F-A897-72A1CD5F1512}"/>
                    </a:ext>
                  </a:extLst>
                </p14:cNvPr>
                <p14:cNvContentPartPr/>
                <p14:nvPr/>
              </p14:nvContentPartPr>
              <p14:xfrm>
                <a:off x="2281092" y="776748"/>
                <a:ext cx="19080" cy="70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13504A-F441-C84F-A897-72A1CD5F151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73532" y="769188"/>
                  <a:ext cx="34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987D01-A824-8D42-8740-0AAEA59E16EA}"/>
                    </a:ext>
                  </a:extLst>
                </p14:cNvPr>
                <p14:cNvContentPartPr/>
                <p14:nvPr/>
              </p14:nvContentPartPr>
              <p14:xfrm>
                <a:off x="2318892" y="786468"/>
                <a:ext cx="75600" cy="65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987D01-A824-8D42-8740-0AAEA59E16E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11368" y="778949"/>
                  <a:ext cx="90648" cy="80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EA0538-EC5D-294A-ADDF-B928378CD5BD}"/>
                    </a:ext>
                  </a:extLst>
                </p14:cNvPr>
                <p14:cNvContentPartPr/>
                <p14:nvPr/>
              </p14:nvContentPartPr>
              <p14:xfrm>
                <a:off x="2352012" y="800148"/>
                <a:ext cx="4032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EA0538-EC5D-294A-ADDF-B928378CD5B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44452" y="792588"/>
                  <a:ext cx="5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13D250-5C97-1F43-B75F-A1929138B5AA}"/>
                    </a:ext>
                  </a:extLst>
                </p14:cNvPr>
                <p14:cNvContentPartPr/>
                <p14:nvPr/>
              </p14:nvContentPartPr>
              <p14:xfrm>
                <a:off x="2208372" y="903828"/>
                <a:ext cx="21600" cy="66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13D250-5C97-1F43-B75F-A1929138B5A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00812" y="896268"/>
                  <a:ext cx="3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83C06D-E187-2B45-9887-63D9388D4404}"/>
                    </a:ext>
                  </a:extLst>
                </p14:cNvPr>
                <p14:cNvContentPartPr/>
                <p14:nvPr/>
              </p14:nvContentPartPr>
              <p14:xfrm>
                <a:off x="2250492" y="906348"/>
                <a:ext cx="38160" cy="56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83C06D-E187-2B45-9887-63D9388D440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42860" y="898788"/>
                  <a:ext cx="534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F23BD72-9A9C-FD41-B9E3-E2C3D27F21B3}"/>
                    </a:ext>
                  </a:extLst>
                </p14:cNvPr>
                <p14:cNvContentPartPr/>
                <p14:nvPr/>
              </p14:nvContentPartPr>
              <p14:xfrm>
                <a:off x="2288292" y="891948"/>
                <a:ext cx="19080" cy="66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F23BD72-9A9C-FD41-B9E3-E2C3D27F21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80872" y="884388"/>
                  <a:ext cx="33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8F4CC11-940F-0244-B022-249EB76D716D}"/>
                    </a:ext>
                  </a:extLst>
                </p14:cNvPr>
                <p14:cNvContentPartPr/>
                <p14:nvPr/>
              </p14:nvContentPartPr>
              <p14:xfrm>
                <a:off x="2330772" y="908508"/>
                <a:ext cx="45000" cy="54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8F4CC11-940F-0244-B022-249EB76D716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23212" y="900898"/>
                  <a:ext cx="60120" cy="69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4806188-CF7D-DA4F-A21D-8F91B16EC92D}"/>
                    </a:ext>
                  </a:extLst>
                </p14:cNvPr>
                <p14:cNvContentPartPr/>
                <p14:nvPr/>
              </p14:nvContentPartPr>
              <p14:xfrm>
                <a:off x="2377572" y="901668"/>
                <a:ext cx="49680" cy="61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4806188-CF7D-DA4F-A21D-8F91B16EC92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70012" y="894108"/>
                  <a:ext cx="64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6EE056-654C-3446-88B0-FF04ADC6FCBA}"/>
                    </a:ext>
                  </a:extLst>
                </p14:cNvPr>
                <p14:cNvContentPartPr/>
                <p14:nvPr/>
              </p14:nvContentPartPr>
              <p14:xfrm>
                <a:off x="2438772" y="875748"/>
                <a:ext cx="52200" cy="92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6EE056-654C-3446-88B0-FF04ADC6FCB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31212" y="868188"/>
                  <a:ext cx="6732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E02A80C-E06C-CA4D-A43C-A9B05B34D467}"/>
                  </a:ext>
                </a:extLst>
              </p14:cNvPr>
              <p14:cNvContentPartPr/>
              <p14:nvPr/>
            </p14:nvContentPartPr>
            <p14:xfrm>
              <a:off x="7307832" y="5961508"/>
              <a:ext cx="94320" cy="80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E02A80C-E06C-CA4D-A43C-A9B05B34D46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300272" y="5953948"/>
                <a:ext cx="109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D240418-E1A6-EE4D-A537-1BFFBC692B2D}"/>
                  </a:ext>
                </a:extLst>
              </p14:cNvPr>
              <p14:cNvContentPartPr/>
              <p14:nvPr/>
            </p14:nvContentPartPr>
            <p14:xfrm>
              <a:off x="7977072" y="5036668"/>
              <a:ext cx="88920" cy="67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D240418-E1A6-EE4D-A537-1BFFBC692B2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969512" y="5029068"/>
                <a:ext cx="104040" cy="82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B514E82-F5DB-6649-AFF9-E82059B33E5D}"/>
                  </a:ext>
                </a:extLst>
              </p14:cNvPr>
              <p14:cNvContentPartPr/>
              <p14:nvPr/>
            </p14:nvContentPartPr>
            <p14:xfrm>
              <a:off x="8191174" y="5413168"/>
              <a:ext cx="9000" cy="405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B514E82-F5DB-6649-AFF9-E82059B33E5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183614" y="5405608"/>
                <a:ext cx="241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778E3DF-56C4-9140-9595-6811D9F2CDE5}"/>
                  </a:ext>
                </a:extLst>
              </p14:cNvPr>
              <p14:cNvContentPartPr/>
              <p14:nvPr/>
            </p14:nvContentPartPr>
            <p14:xfrm>
              <a:off x="8189734" y="5807368"/>
              <a:ext cx="10800" cy="312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778E3DF-56C4-9140-9595-6811D9F2CDE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182174" y="5799808"/>
                <a:ext cx="2592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6E306A5-0A46-3142-83F9-D20B9F12F044}"/>
              </a:ext>
            </a:extLst>
          </p:cNvPr>
          <p:cNvGrpSpPr/>
          <p:nvPr/>
        </p:nvGrpSpPr>
        <p:grpSpPr>
          <a:xfrm>
            <a:off x="7207654" y="4914208"/>
            <a:ext cx="1003320" cy="499320"/>
            <a:chOff x="7207654" y="4914208"/>
            <a:chExt cx="10033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FC6263-3CA0-8540-B340-043AEC1BF868}"/>
                    </a:ext>
                  </a:extLst>
                </p14:cNvPr>
                <p14:cNvContentPartPr/>
                <p14:nvPr/>
              </p14:nvContentPartPr>
              <p14:xfrm>
                <a:off x="8189734" y="4935448"/>
                <a:ext cx="5760" cy="70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FC6263-3CA0-8540-B340-043AEC1BF86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82174" y="4927888"/>
                  <a:ext cx="20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337A20-96EF-B14B-B878-389902D6593B}"/>
                    </a:ext>
                  </a:extLst>
                </p14:cNvPr>
                <p14:cNvContentPartPr/>
                <p14:nvPr/>
              </p14:nvContentPartPr>
              <p14:xfrm>
                <a:off x="8191174" y="5008528"/>
                <a:ext cx="7200" cy="405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337A20-96EF-B14B-B878-389902D6593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83614" y="5000961"/>
                  <a:ext cx="22320" cy="420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3FE463-CE29-0D40-89A4-39D003CB5E3B}"/>
                    </a:ext>
                  </a:extLst>
                </p14:cNvPr>
                <p14:cNvContentPartPr/>
                <p14:nvPr/>
              </p14:nvContentPartPr>
              <p14:xfrm>
                <a:off x="7207654" y="4914208"/>
                <a:ext cx="767880" cy="19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3FE463-CE29-0D40-89A4-39D003CB5E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00090" y="4906648"/>
                  <a:ext cx="783007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4FAF84-F73F-BF40-A074-C8C3E8527A55}"/>
                    </a:ext>
                  </a:extLst>
                </p14:cNvPr>
                <p14:cNvContentPartPr/>
                <p14:nvPr/>
              </p14:nvContentPartPr>
              <p14:xfrm>
                <a:off x="7921174" y="4933648"/>
                <a:ext cx="289800" cy="14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4FAF84-F73F-BF40-A074-C8C3E8527A5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13614" y="4926088"/>
                  <a:ext cx="30492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19285A3-9786-A443-89F1-3498115EE2CC}"/>
                  </a:ext>
                </a:extLst>
              </p14:cNvPr>
              <p14:cNvContentPartPr/>
              <p14:nvPr/>
            </p14:nvContentPartPr>
            <p14:xfrm>
              <a:off x="7190374" y="4930048"/>
              <a:ext cx="9000" cy="598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19285A3-9786-A443-89F1-3498115EE2C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182814" y="4922483"/>
                <a:ext cx="24120" cy="613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0EFB7FF-DF5F-8540-8997-AB28D0F48F3B}"/>
                  </a:ext>
                </a:extLst>
              </p14:cNvPr>
              <p14:cNvContentPartPr/>
              <p14:nvPr/>
            </p14:nvContentPartPr>
            <p14:xfrm>
              <a:off x="7183174" y="5519368"/>
              <a:ext cx="17640" cy="584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0EFB7FF-DF5F-8540-8997-AB28D0F48F3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172734" y="5508928"/>
                <a:ext cx="3780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7659BFE-8060-6B47-9E66-4EB5FB1DE279}"/>
              </a:ext>
            </a:extLst>
          </p:cNvPr>
          <p:cNvGrpSpPr/>
          <p:nvPr/>
        </p:nvGrpSpPr>
        <p:grpSpPr>
          <a:xfrm>
            <a:off x="7193614" y="6109048"/>
            <a:ext cx="1253511" cy="287337"/>
            <a:chOff x="7193614" y="6109048"/>
            <a:chExt cx="1253511" cy="28733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FAA049-413E-3049-BE8F-B3A702F3A911}"/>
                    </a:ext>
                  </a:extLst>
                </p14:cNvPr>
                <p14:cNvContentPartPr/>
                <p14:nvPr/>
              </p14:nvContentPartPr>
              <p14:xfrm>
                <a:off x="8219965" y="6141865"/>
                <a:ext cx="33840" cy="6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FAA049-413E-3049-BE8F-B3A702F3A91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12405" y="6134305"/>
                  <a:ext cx="48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52EDC1-0058-F943-86BB-E9A4F10ABE76}"/>
                    </a:ext>
                  </a:extLst>
                </p14:cNvPr>
                <p14:cNvContentPartPr/>
                <p14:nvPr/>
              </p14:nvContentPartPr>
              <p14:xfrm>
                <a:off x="8224645" y="6170305"/>
                <a:ext cx="27360" cy="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52EDC1-0058-F943-86BB-E9A4F10ABE7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17085" y="6162745"/>
                  <a:ext cx="42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1201FC-1D30-1A42-8E1E-CCD801D4FB03}"/>
                    </a:ext>
                  </a:extLst>
                </p14:cNvPr>
                <p14:cNvContentPartPr/>
                <p14:nvPr/>
              </p14:nvContentPartPr>
              <p14:xfrm>
                <a:off x="8264245" y="6157705"/>
                <a:ext cx="32040" cy="44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1201FC-1D30-1A42-8E1E-CCD801D4FB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256685" y="6150145"/>
                  <a:ext cx="47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785868-40E3-E14D-9E24-884F88CA9A22}"/>
                    </a:ext>
                  </a:extLst>
                </p14:cNvPr>
                <p14:cNvContentPartPr/>
                <p14:nvPr/>
              </p14:nvContentPartPr>
              <p14:xfrm>
                <a:off x="8305645" y="6153025"/>
                <a:ext cx="24120" cy="5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785868-40E3-E14D-9E24-884F88CA9A2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98196" y="6145465"/>
                  <a:ext cx="39018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CB9AE7-48AC-BC4B-82B1-F2D4F2C5F49D}"/>
                    </a:ext>
                  </a:extLst>
                </p14:cNvPr>
                <p14:cNvContentPartPr/>
                <p14:nvPr/>
              </p14:nvContentPartPr>
              <p14:xfrm>
                <a:off x="8337325" y="6148345"/>
                <a:ext cx="36720" cy="60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CB9AE7-48AC-BC4B-82B1-F2D4F2C5F49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29765" y="6140785"/>
                  <a:ext cx="51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A0E9B7-FA41-4646-8741-2019A7FB1662}"/>
                    </a:ext>
                  </a:extLst>
                </p14:cNvPr>
                <p14:cNvContentPartPr/>
                <p14:nvPr/>
              </p14:nvContentPartPr>
              <p14:xfrm>
                <a:off x="8378725" y="6159145"/>
                <a:ext cx="27360" cy="49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A0E9B7-FA41-4646-8741-2019A7FB166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71165" y="6151585"/>
                  <a:ext cx="42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4FFBB7-7AD4-B84F-BF3A-95AC9EC6007C}"/>
                    </a:ext>
                  </a:extLst>
                </p14:cNvPr>
                <p14:cNvContentPartPr/>
                <p14:nvPr/>
              </p14:nvContentPartPr>
              <p14:xfrm>
                <a:off x="8423005" y="6162745"/>
                <a:ext cx="24120" cy="49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4FFBB7-7AD4-B84F-BF3A-95AC9EC6007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15445" y="6155240"/>
                  <a:ext cx="39240" cy="6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16038CB-4013-084D-B336-AA112A1FE422}"/>
                    </a:ext>
                  </a:extLst>
                </p14:cNvPr>
                <p14:cNvContentPartPr/>
                <p14:nvPr/>
              </p14:nvContentPartPr>
              <p14:xfrm>
                <a:off x="8231125" y="6270745"/>
                <a:ext cx="41760" cy="83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16038CB-4013-084D-B336-AA112A1FE42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23565" y="6263185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BECAED5-342B-2949-8C46-32431D481BCC}"/>
                    </a:ext>
                  </a:extLst>
                </p14:cNvPr>
                <p14:cNvContentPartPr/>
                <p14:nvPr/>
              </p14:nvContentPartPr>
              <p14:xfrm>
                <a:off x="8278645" y="6299185"/>
                <a:ext cx="108360" cy="9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BECAED5-342B-2949-8C46-32431D481BC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71085" y="6291625"/>
                  <a:ext cx="123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F32D820-DCEF-2542-9994-BCD07EABF4B8}"/>
                    </a:ext>
                  </a:extLst>
                </p14:cNvPr>
                <p14:cNvContentPartPr/>
                <p14:nvPr/>
              </p14:nvContentPartPr>
              <p14:xfrm>
                <a:off x="7193614" y="6109048"/>
                <a:ext cx="1011600" cy="24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F32D820-DCEF-2542-9994-BCD07EABF4B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183174" y="6098608"/>
                  <a:ext cx="10317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AB78E19-65CD-F644-99BE-D8C140093B61}"/>
              </a:ext>
            </a:extLst>
          </p:cNvPr>
          <p:cNvGrpSpPr/>
          <p:nvPr/>
        </p:nvGrpSpPr>
        <p:grpSpPr>
          <a:xfrm>
            <a:off x="7230334" y="4956328"/>
            <a:ext cx="221760" cy="212760"/>
            <a:chOff x="7230334" y="4956328"/>
            <a:chExt cx="22176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B8913E4-6ECF-3240-8359-0A495E57AB3B}"/>
                    </a:ext>
                  </a:extLst>
                </p14:cNvPr>
                <p14:cNvContentPartPr/>
                <p14:nvPr/>
              </p14:nvContentPartPr>
              <p14:xfrm>
                <a:off x="7240774" y="4956328"/>
                <a:ext cx="29880" cy="71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B8913E4-6ECF-3240-8359-0A495E57AB3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233214" y="4948768"/>
                  <a:ext cx="45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72900E-425D-AF47-A43C-B219AE6EE61B}"/>
                    </a:ext>
                  </a:extLst>
                </p14:cNvPr>
                <p14:cNvContentPartPr/>
                <p14:nvPr/>
              </p14:nvContentPartPr>
              <p14:xfrm>
                <a:off x="7281094" y="4986208"/>
                <a:ext cx="10800" cy="47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72900E-425D-AF47-A43C-B219AE6EE61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73534" y="4978704"/>
                  <a:ext cx="25920" cy="62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5BE2EC-8271-CB42-A714-4558E7E1A87E}"/>
                    </a:ext>
                  </a:extLst>
                </p14:cNvPr>
                <p14:cNvContentPartPr/>
                <p14:nvPr/>
              </p14:nvContentPartPr>
              <p14:xfrm>
                <a:off x="7282534" y="4958128"/>
                <a:ext cx="5760" cy="9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5BE2EC-8271-CB42-A714-4558E7E1A87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74470" y="4950568"/>
                  <a:ext cx="21888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A393068-4DCC-1C42-A944-17AFF3A39EDE}"/>
                    </a:ext>
                  </a:extLst>
                </p14:cNvPr>
                <p14:cNvContentPartPr/>
                <p14:nvPr/>
              </p14:nvContentPartPr>
              <p14:xfrm>
                <a:off x="7308814" y="4984048"/>
                <a:ext cx="24840" cy="47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A393068-4DCC-1C42-A944-17AFF3A39ED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301143" y="4976488"/>
                  <a:ext cx="40182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7161E0-721F-444B-9DE3-878190E4C28A}"/>
                    </a:ext>
                  </a:extLst>
                </p14:cNvPr>
                <p14:cNvContentPartPr/>
                <p14:nvPr/>
              </p14:nvContentPartPr>
              <p14:xfrm>
                <a:off x="7347334" y="4976488"/>
                <a:ext cx="64800" cy="55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7161E0-721F-444B-9DE3-878190E4C28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339774" y="4968977"/>
                  <a:ext cx="79920" cy="70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E21D12-252A-D245-A5F0-2767EA9E4DC2}"/>
                    </a:ext>
                  </a:extLst>
                </p14:cNvPr>
                <p14:cNvContentPartPr/>
                <p14:nvPr/>
              </p14:nvContentPartPr>
              <p14:xfrm>
                <a:off x="7385494" y="4989448"/>
                <a:ext cx="31680" cy="2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E21D12-252A-D245-A5F0-2767EA9E4D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377934" y="4981888"/>
                  <a:ext cx="46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0C643ED-6059-AA48-8D64-169845231179}"/>
                    </a:ext>
                  </a:extLst>
                </p14:cNvPr>
                <p14:cNvContentPartPr/>
                <p14:nvPr/>
              </p14:nvContentPartPr>
              <p14:xfrm>
                <a:off x="7420414" y="4985848"/>
                <a:ext cx="24840" cy="43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0C643ED-6059-AA48-8D64-16984523117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2743" y="4978288"/>
                  <a:ext cx="40182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0B05D4E-85E1-4247-843F-CEE443DDB626}"/>
                    </a:ext>
                  </a:extLst>
                </p14:cNvPr>
                <p14:cNvContentPartPr/>
                <p14:nvPr/>
              </p14:nvContentPartPr>
              <p14:xfrm>
                <a:off x="7230334" y="5082688"/>
                <a:ext cx="12600" cy="77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0B05D4E-85E1-4247-843F-CEE443DDB62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222774" y="5075128"/>
                  <a:ext cx="27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3ECA3A2-2DB0-3F4F-A590-AC65BDF9CFE6}"/>
                    </a:ext>
                  </a:extLst>
                </p14:cNvPr>
                <p14:cNvContentPartPr/>
                <p14:nvPr/>
              </p14:nvContentPartPr>
              <p14:xfrm>
                <a:off x="7253014" y="5113288"/>
                <a:ext cx="26640" cy="40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3ECA3A2-2DB0-3F4F-A590-AC65BDF9CFE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245350" y="5105795"/>
                  <a:ext cx="41967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496916-7F83-BB4F-B240-E2954CC22B7F}"/>
                    </a:ext>
                  </a:extLst>
                </p14:cNvPr>
                <p14:cNvContentPartPr/>
                <p14:nvPr/>
              </p14:nvContentPartPr>
              <p14:xfrm>
                <a:off x="7293334" y="5093848"/>
                <a:ext cx="10800" cy="71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496916-7F83-BB4F-B240-E2954CC22B7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285774" y="5086288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EC351E-9E36-2C4D-87E6-9D9265832436}"/>
                    </a:ext>
                  </a:extLst>
                </p14:cNvPr>
                <p14:cNvContentPartPr/>
                <p14:nvPr/>
              </p14:nvContentPartPr>
              <p14:xfrm>
                <a:off x="7322854" y="5113288"/>
                <a:ext cx="37080" cy="45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EC351E-9E36-2C4D-87E6-9D926583243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315294" y="5105728"/>
                  <a:ext cx="52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818E349-5393-9D42-9199-325CA9D6D5FB}"/>
                    </a:ext>
                  </a:extLst>
                </p14:cNvPr>
                <p14:cNvContentPartPr/>
                <p14:nvPr/>
              </p14:nvContentPartPr>
              <p14:xfrm>
                <a:off x="7361014" y="5115088"/>
                <a:ext cx="40320" cy="54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818E349-5393-9D42-9199-325CA9D6D5F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353454" y="5107477"/>
                  <a:ext cx="55440" cy="69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732E97-5006-F74B-A88E-57383DB20B4E}"/>
                    </a:ext>
                  </a:extLst>
                </p14:cNvPr>
                <p14:cNvContentPartPr/>
                <p14:nvPr/>
              </p14:nvContentPartPr>
              <p14:xfrm>
                <a:off x="7416814" y="5077288"/>
                <a:ext cx="35280" cy="77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732E97-5006-F74B-A88E-57383DB20B4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09254" y="5069728"/>
                  <a:ext cx="5040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63A02C2-B732-4E42-B4C4-D87440305E01}"/>
                  </a:ext>
                </a:extLst>
              </p14:cNvPr>
              <p14:cNvContentPartPr/>
              <p14:nvPr/>
            </p14:nvContentPartPr>
            <p14:xfrm>
              <a:off x="4955814" y="3858473"/>
              <a:ext cx="360" cy="43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63A02C2-B732-4E42-B4C4-D87440305E0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48254" y="3851495"/>
                <a:ext cx="15480" cy="18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B785A40-74C6-8340-9063-3E1343089FB5}"/>
                  </a:ext>
                </a:extLst>
              </p14:cNvPr>
              <p14:cNvContentPartPr/>
              <p14:nvPr/>
            </p14:nvContentPartPr>
            <p14:xfrm>
              <a:off x="5621094" y="2958113"/>
              <a:ext cx="85680" cy="734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B785A40-74C6-8340-9063-3E1343089FB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613534" y="2950553"/>
                <a:ext cx="1008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4858473-F330-6F41-AFBE-72055799E97B}"/>
                  </a:ext>
                </a:extLst>
              </p14:cNvPr>
              <p14:cNvContentPartPr/>
              <p14:nvPr/>
            </p14:nvContentPartPr>
            <p14:xfrm>
              <a:off x="4490735" y="2839780"/>
              <a:ext cx="12960" cy="5274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4858473-F330-6F41-AFBE-72055799E97B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483175" y="2832215"/>
                <a:ext cx="28080" cy="54253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ADA8312-909F-D246-A052-B45D73F952B4}"/>
              </a:ext>
            </a:extLst>
          </p:cNvPr>
          <p:cNvGrpSpPr/>
          <p:nvPr/>
        </p:nvGrpSpPr>
        <p:grpSpPr>
          <a:xfrm>
            <a:off x="4490735" y="3355660"/>
            <a:ext cx="197959" cy="658440"/>
            <a:chOff x="4490735" y="3355660"/>
            <a:chExt cx="197959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E0D60DC-CD84-A847-9FD0-64C33EF0CD41}"/>
                    </a:ext>
                  </a:extLst>
                </p14:cNvPr>
                <p14:cNvContentPartPr/>
                <p14:nvPr/>
              </p14:nvContentPartPr>
              <p14:xfrm>
                <a:off x="4639734" y="3846233"/>
                <a:ext cx="48960" cy="44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E0D60DC-CD84-A847-9FD0-64C33EF0CD4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32174" y="3838612"/>
                  <a:ext cx="64080" cy="59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10A705F-D080-9249-B0A1-BA1F0EEEF650}"/>
                    </a:ext>
                  </a:extLst>
                </p14:cNvPr>
                <p14:cNvContentPartPr/>
                <p14:nvPr/>
              </p14:nvContentPartPr>
              <p14:xfrm>
                <a:off x="4590774" y="3830033"/>
                <a:ext cx="61200" cy="41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10A705F-D080-9249-B0A1-BA1F0EEEF65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83214" y="3822473"/>
                  <a:ext cx="76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0EC7B55-7B8A-4148-8D29-2F9C4DCD9E82}"/>
                    </a:ext>
                  </a:extLst>
                </p14:cNvPr>
                <p14:cNvContentPartPr/>
                <p14:nvPr/>
              </p14:nvContentPartPr>
              <p14:xfrm>
                <a:off x="4490735" y="3355660"/>
                <a:ext cx="14760" cy="658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0EC7B55-7B8A-4148-8D29-2F9C4DCD9E8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83175" y="3348096"/>
                  <a:ext cx="29880" cy="67356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B55DB2C-36BE-9A47-A92E-CDCA929626BC}"/>
                  </a:ext>
                </a:extLst>
              </p14:cNvPr>
              <p14:cNvContentPartPr/>
              <p14:nvPr/>
            </p14:nvContentPartPr>
            <p14:xfrm>
              <a:off x="4506935" y="2823940"/>
              <a:ext cx="1333800" cy="226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B55DB2C-36BE-9A47-A92E-CDCA929626B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499375" y="2816258"/>
                <a:ext cx="1348920" cy="3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A21C9C9-3C84-E94F-9F31-B80BBFAB985E}"/>
                  </a:ext>
                </a:extLst>
              </p14:cNvPr>
              <p14:cNvContentPartPr/>
              <p14:nvPr/>
            </p14:nvContentPartPr>
            <p14:xfrm>
              <a:off x="5827415" y="2841580"/>
              <a:ext cx="12960" cy="1179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A21C9C9-3C84-E94F-9F31-B80BBFAB985E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819855" y="2834022"/>
                <a:ext cx="28080" cy="1194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08A267F-A0E9-9541-81EC-CA0F3F3477A7}"/>
                  </a:ext>
                </a:extLst>
              </p14:cNvPr>
              <p14:cNvContentPartPr/>
              <p14:nvPr/>
            </p14:nvContentPartPr>
            <p14:xfrm>
              <a:off x="4484615" y="4011580"/>
              <a:ext cx="1344960" cy="320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08A267F-A0E9-9541-81EC-CA0F3F3477A7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477055" y="4004020"/>
                <a:ext cx="1360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90B914F-353D-824B-AEEC-651FBF4251C7}"/>
                  </a:ext>
                </a:extLst>
              </p14:cNvPr>
              <p14:cNvContentPartPr/>
              <p14:nvPr/>
            </p14:nvContentPartPr>
            <p14:xfrm>
              <a:off x="5254605" y="3546370"/>
              <a:ext cx="13320" cy="68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90B914F-353D-824B-AEEC-651FBF4251C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247045" y="3538810"/>
                <a:ext cx="2844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69AA00-A3F5-2745-9CB1-F479F6476B9B}"/>
              </a:ext>
            </a:extLst>
          </p:cNvPr>
          <p:cNvGrpSpPr/>
          <p:nvPr/>
        </p:nvGrpSpPr>
        <p:grpSpPr>
          <a:xfrm>
            <a:off x="4536795" y="2877795"/>
            <a:ext cx="311760" cy="171720"/>
            <a:chOff x="4536795" y="2877795"/>
            <a:chExt cx="31176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BB3D1C-4A0C-A94D-8017-A20EBE325727}"/>
                    </a:ext>
                  </a:extLst>
                </p14:cNvPr>
                <p14:cNvContentPartPr/>
                <p14:nvPr/>
              </p14:nvContentPartPr>
              <p14:xfrm>
                <a:off x="4547955" y="2888955"/>
                <a:ext cx="2880" cy="1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BB3D1C-4A0C-A94D-8017-A20EBE3257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40395" y="2881395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BF5A4AE-9B75-7B48-8B46-5D17041DF706}"/>
                    </a:ext>
                  </a:extLst>
                </p14:cNvPr>
                <p14:cNvContentPartPr/>
                <p14:nvPr/>
              </p14:nvContentPartPr>
              <p14:xfrm>
                <a:off x="4547955" y="2890755"/>
                <a:ext cx="6840" cy="36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BF5A4AE-9B75-7B48-8B46-5D17041DF70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539975" y="2883268"/>
                  <a:ext cx="22800" cy="51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00E207-06E2-4E41-B7B6-E50B363821D8}"/>
                    </a:ext>
                  </a:extLst>
                </p14:cNvPr>
                <p14:cNvContentPartPr/>
                <p14:nvPr/>
              </p14:nvContentPartPr>
              <p14:xfrm>
                <a:off x="4536795" y="2882835"/>
                <a:ext cx="35280" cy="3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00E207-06E2-4E41-B7B6-E50B363821D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529235" y="2875275"/>
                  <a:ext cx="50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3B03141-CB7C-6944-949E-B23E5B1B2763}"/>
                    </a:ext>
                  </a:extLst>
                </p14:cNvPr>
                <p14:cNvContentPartPr/>
                <p14:nvPr/>
              </p14:nvContentPartPr>
              <p14:xfrm>
                <a:off x="4581435" y="2884275"/>
                <a:ext cx="62280" cy="51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3B03141-CB7C-6944-949E-B23E5B1B276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73875" y="2876715"/>
                  <a:ext cx="77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F2E63-CCC6-F04F-A28E-401BB7EB94D9}"/>
                    </a:ext>
                  </a:extLst>
                </p14:cNvPr>
                <p14:cNvContentPartPr/>
                <p14:nvPr/>
              </p14:nvContentPartPr>
              <p14:xfrm>
                <a:off x="4654515" y="2887515"/>
                <a:ext cx="30600" cy="41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F2E63-CCC6-F04F-A28E-401BB7EB94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646955" y="2879955"/>
                  <a:ext cx="45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62F8E98-FAB0-2444-9B38-6B089DAA2E5C}"/>
                    </a:ext>
                  </a:extLst>
                </p14:cNvPr>
                <p14:cNvContentPartPr/>
                <p14:nvPr/>
              </p14:nvContentPartPr>
              <p14:xfrm>
                <a:off x="4686195" y="2879595"/>
                <a:ext cx="27360" cy="41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62F8E98-FAB0-2444-9B38-6B089DAA2E5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678635" y="2872035"/>
                  <a:ext cx="4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434860C-F21E-0048-BB0C-CD4C6B1164F3}"/>
                    </a:ext>
                  </a:extLst>
                </p14:cNvPr>
                <p14:cNvContentPartPr/>
                <p14:nvPr/>
              </p14:nvContentPartPr>
              <p14:xfrm>
                <a:off x="4730475" y="2881755"/>
                <a:ext cx="51120" cy="48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434860C-F21E-0048-BB0C-CD4C6B1164F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722915" y="2874195"/>
                  <a:ext cx="66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50F4DE2-5165-1E44-ACB3-4765F05AF247}"/>
                    </a:ext>
                  </a:extLst>
                </p14:cNvPr>
                <p14:cNvContentPartPr/>
                <p14:nvPr/>
              </p14:nvContentPartPr>
              <p14:xfrm>
                <a:off x="4787715" y="2877795"/>
                <a:ext cx="60840" cy="49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50F4DE2-5165-1E44-ACB3-4765F05AF24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780110" y="2870235"/>
                  <a:ext cx="7605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A2D9CBF-843F-434A-9A76-D026CFA40CB6}"/>
                    </a:ext>
                  </a:extLst>
                </p14:cNvPr>
                <p14:cNvContentPartPr/>
                <p14:nvPr/>
              </p14:nvContentPartPr>
              <p14:xfrm>
                <a:off x="4547955" y="2982195"/>
                <a:ext cx="8280" cy="64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A2D9CBF-843F-434A-9A76-D026CFA40CB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540395" y="2974635"/>
                  <a:ext cx="2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3BB4222-2622-F449-A0FB-CBE6E1E678B8}"/>
                    </a:ext>
                  </a:extLst>
                </p14:cNvPr>
                <p14:cNvContentPartPr/>
                <p14:nvPr/>
              </p14:nvContentPartPr>
              <p14:xfrm>
                <a:off x="4576755" y="3001635"/>
                <a:ext cx="28800" cy="46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3BB4222-2622-F449-A0FB-CBE6E1E678B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569195" y="2994075"/>
                  <a:ext cx="43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F082702-AEE4-9B40-9672-0D71055C86A0}"/>
                    </a:ext>
                  </a:extLst>
                </p14:cNvPr>
                <p14:cNvContentPartPr/>
                <p14:nvPr/>
              </p14:nvContentPartPr>
              <p14:xfrm>
                <a:off x="4621035" y="2987595"/>
                <a:ext cx="9720" cy="61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F082702-AEE4-9B40-9672-0D71055C86A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613745" y="2980035"/>
                  <a:ext cx="243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22DF270-405C-EC4B-A8E8-DBB60A07F10B}"/>
                    </a:ext>
                  </a:extLst>
                </p14:cNvPr>
                <p14:cNvContentPartPr/>
                <p14:nvPr/>
              </p14:nvContentPartPr>
              <p14:xfrm>
                <a:off x="4646595" y="3008475"/>
                <a:ext cx="41760" cy="39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22DF270-405C-EC4B-A8E8-DBB60A07F10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639035" y="3000915"/>
                  <a:ext cx="56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ED2BF0-2164-B642-89AF-74B8F9B0EA80}"/>
                    </a:ext>
                  </a:extLst>
                </p14:cNvPr>
                <p14:cNvContentPartPr/>
                <p14:nvPr/>
              </p14:nvContentPartPr>
              <p14:xfrm>
                <a:off x="4687635" y="3008115"/>
                <a:ext cx="43200" cy="37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ED2BF0-2164-B642-89AF-74B8F9B0EA8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680075" y="3000482"/>
                  <a:ext cx="58320" cy="5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0AEB72-A54B-0949-A49D-B8EF67FBBC7F}"/>
                    </a:ext>
                  </a:extLst>
                </p14:cNvPr>
                <p14:cNvContentPartPr/>
                <p14:nvPr/>
              </p14:nvContentPartPr>
              <p14:xfrm>
                <a:off x="4743435" y="2982195"/>
                <a:ext cx="38520" cy="59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0AEB72-A54B-0949-A49D-B8EF67FBBC7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735875" y="2974635"/>
                  <a:ext cx="53640" cy="7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564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34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UI Possible Screens </vt:lpstr>
      <vt:lpstr>Buccaneer title and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Dean Plank</cp:lastModifiedBy>
  <cp:revision>1</cp:revision>
  <dcterms:created xsi:type="dcterms:W3CDTF">2022-02-07T16:28:27Z</dcterms:created>
  <dcterms:modified xsi:type="dcterms:W3CDTF">2022-02-16T22:06:18Z</dcterms:modified>
</cp:coreProperties>
</file>