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0" r:id="rId10"/>
    <p:sldId id="266" r:id="rId11"/>
    <p:sldId id="274" r:id="rId12"/>
    <p:sldId id="275" r:id="rId13"/>
    <p:sldId id="268" r:id="rId14"/>
    <p:sldId id="267" r:id="rId15"/>
    <p:sldId id="270" r:id="rId16"/>
    <p:sldId id="269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92C1-9606-EC41-9A67-72D882A204E0}" v="280" dt="2022-02-28T14:53:53.646"/>
    <p1510:client id="{99FCB443-D3E7-BC46-ADDD-86863E83C436}" v="1185" dt="2022-02-28T14:56:47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 snapToObjects="1">
      <p:cViewPr>
        <p:scale>
          <a:sx n="151" d="100"/>
          <a:sy n="151" d="100"/>
        </p:scale>
        <p:origin x="120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36:37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118 198 7899,'-21'-45'147,"0"-1"1,-15-24 0,11 34 0,14 36-148,8 21 0,3 15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8179,'16'-7'0,"-2"1"0,1-1 0,-5-2 0,2-4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 9146,'0'6'167,"0"1"1,0-1 0,0 2 0,0 0 0,1 1 0,0 1-1,1 0 1,-1 2 0,-1 0 172,0 0 0,0 2 0,0-1 1,1 1-246,1-1 1,-2-1 0,2-1-1,-1-1-140,-1-1 1,0 0-1,0-1 1,0 0-82,0 0 1,0-3 0,0-2-219,0 2 256,0-3 1,2 0-1,-1-4-189,1-2 1,-1-2-1,0-2 170,1 0 0,-1-3 0,0-1 0,0-1 56,1 0 1,2 1-1,-2-1 1,1-1-1,1 0 0,-1-1 0,1 0 1,0-1-1,1 2 196,2-1 1,-1 4 0,1 0 0,-1 4 33,0 1 0,1 3 0,0 1 1,0 1-113,-2 1 1,1 3 0,-1 0 0,1 3-60,-1 1 1,-2 2 0,0 3-1,0 2-12,0 2 1,-1 0 0,0 1-1,0-1-32,-1 0 0,2 1 0,-2-2 0,1 0-116,-1-1 1,1-1 0,1-3 0,-1 0 0,1-2 0,0 0 151,1-2 0,3-2 0,2-2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5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10620,'3'4'241,"-2"0"0,1 3 0,0-1 0,-1 2 0,-1 1 0,0 1 1,1 0-1,0 2 0,1-1 0,-1 0 0,-1 0 0,0 1 1,1 1-1,0 1 0,0-2 0,1-1 0,0-1 0,-1 0 0,1-1 1,-1 0-1,1-1 0,-1-1-505,2 0 0,-3-2 0,2 1 0,0-3 0,-1-3 0,0-3 0,0-1 0,-1-3 0,0-1 0,0-1 0,0-2 0,0 0 0,1-1 0,1-1-230,-1-1 0,0 0 0,-1 0 523,0 1 1,1 0 0,1 2 0,0 1 491,0 0-467,2 0 1,-1 3 0,2 0-2,1 2 0,0 0 0,0 1 0,1-1 292,-1 0 0,2 1 1,-2 0-1,0 2-307,-1 0 1,2 0-1,-1 1 1,0-1 0,-1 1-1,-2 2 1,0 1 0,1 1-1,0 2 1,1 1 0,0 2-1,-1 0 1,0 1 0,-1 0-119,0 1 170,2-1 1,-1 1 0,1 1-1,0 0 149,0-1 0,-1 2 0,1 0 0,-2 0-62,0 1 1,0 1 0,1 0 0,-1-1-107,1 0 1,-2-1 0,1-2-1,0 0-227,0-1 0,1-3 0,-1 1 1,2-3-171,-1 0 1,1 0 0,0-2 0,0 1-1788,-1-1 1,3-2 2112,1 0 0,3-4 0,1-1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6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48 7695,'2'-5'809,"-1"1"159,1-1 0,-2 0-545,0 1 0,0-1-160,-2 2 0,-1-1 0,-2 1 1,-1 0-1,-1 1 0,1-1 979,-1 2-1155,-2 1 1,0 0-35,-2 2 1,0 1-1,2 2 1,-1 1 225,-1 2 1,1 1-243,-1 0 0,1 3-69,0-1 1,3 0 148,1 0 1,1 0 11,2 1 0,-1 0 0,2 1 0,1 1 1,1-1 71,0 1 1,4-1 0,1 1 0,1 0-81,1-1 0,2-2 1,0-1-1,3-1-165,2-1 0,0-2 1,1-1-1,-1-1-268,0 0 1,0-1 0,-1-1-1,-1-1-135,2-1 0,-3-2 0,0-3 0,-1-2-2077,-2 0 0,-2-4 2524,-1 0 0,2-2 0,0-2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7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81 8322,'3'0'842,"1"0"1,-1 0-497,1 0 0,1 0 0,0 0 0,0 0 0,-1 0 0,1 1 0,0 1 1,2-1-1,0-1-494,0 0 0,2 0 1,-1 0-78,1 0 1,-1 0 0,0 0-1,0-2-165,-1-1 0,1-1 1,-3-1-1,1 0 185,-2 1 1,1-1 0,-4 0 0,1 0 212,0 1 1,-2-1 0,2 0-1,-2 0 174,-2 1 1,1-1 0,-2 2-1,-2 0 70,-1-1 0,-2 2 1,0 0-1,-1 0 123,-1 1 0,-1-1 0,-2 3 0,0 0-25,0 2 0,0 3 0,1 1 1,0 0-194,0 2 1,2 0 0,2 0 0,0 1 36,1 1 1,3 0-1,0 1 1,3 1 9,0 1 0,3 2 0,2 0 1,1 1 271,2-1-420,1 0 0,-1-3 1,3 0 0,-1-2 1,1-2-1,1-1 1,2-1-298,1-2 0,0-1 1,1-1-1,0-1-165,3-2 1,-2-2 0,0-1 0,-2-3-1721,-1-2 1,-3-3 2124,-2-2 0,-3-3 0,2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8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72 7690,'0'-5'1,"0"0"0,0 0 0,-1 1 0,-1-1 821,-1 0 1,0 1-608,-2-1 0,0 0 0,-1 0 0,0 1 0,0 0 0,-1 1 0,0 0 0,1 0 88,-1 2 0,0-1 0,2 0-136,-1 1 1,1 1 0,-2 0 0,0 0 20,1 0 0,-2 2 0,1 0 0,1 2 69,-1-1 0,-2 1 0,1 3 1,0 1 20,0 0 1,-1 2 0,1 1 0,0 1-69,0 2 0,0 2 0,1-1 0,1 1-82,1 1 1,1-1 0,0 3 0,2 0-101,0 0 0,-1 0 0,2-2-170,0 1 0,-1-3 75,2 1 0,0 0 1,0 0 35,0-1 1,1 0 0,0-1 0,2 1 152,0 1 1,2-2 0,1 2 0,0-1 191,1-1 0,2 0 1,0-1-1,2-1 138,1 0 1,-1-1 0,2-2 0,0-2-358,0 0 0,1 0 0,-1-1 0,-2-1 0,0-1-812,0 0 1,1-3 0,-2 0 432,1 0 1,1-2 0,-3 0 0,0-3-1224,-1-2 1,0-1-1,-1-3 1,0-1-1807,0 0 3313,-1 0 0,1 0 0,0-2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9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24 13941,'2'-3'0,"-1"-1"0,-2 1 0,-2 1 0,-1 0 0,-2 0 0,-1 0 0,0 0 0,-2 0 0,0 1 0,0 0 0,-1 1 0,1 0 0,0 0 0,1 0 0,0 1 0,1 0 0,1 1 0,0 0 0,-1 3 0,2 0 0,1 2 0,1 0 0,1 1 0,0 1 0,0 1 0,0 0 0,0 0 0,1 2 0,0 0 0,0 0 0,1-1 0,0 1 0,1-2 0,0 0 0,1-1 0,0 0 0,1-2 0,-1 0 0,2-1 14,0 1 0,1-2 0,1 0 0,1-1 0,0-1 0,0 1 0,0-1 0,0-1 0,1-2 0,0 0 0,1 0 0,-1-2 0,0-1 0,0-2 0,0-1 0,-1-2 0,0-1 0,-1 0 0,-1-1 0,0-1 0,-1-1 0,0-2 0,-1 1 0,0 0 0,0 1 0,0 0 0,-1 1 0,-1 1 0,-1 1 0,0 2 0,0 0 0,0 1 0,0 1 0,0 1 0,0-1 0,-2 2 39,-1 2 0,1 1 0,0 1 1,2 3-1,0 1 0,0 2 0,0 0 1,0 2-1,0 2 0,0 1 0,2 0 1,0 1-1,0 0 0,0 1 0,1 0 1,1 0-1,0-2 0,1-1 0,-1-1 1,1-1-1,0 0 0,1-2 0,1 0 1,0-1-1,0-1 0,1 0 0,0 0 1,1-1-1,1-1 0,0-2 0,1 0 1,0-1-1,-1-1 0,-1 0 0,0-3 1,-1-1-1,-1-2 0,-1 0 0,0-2 1,-1 1-1,-1 0-53,-1 2 0,2-2 0,-1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7:00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9496,'2'-3'2207,"0"0"1,-1 3-1965,-1 1 0,0 2 0,0 5 0,0 0 0,0 0-48,0 2 0,0 3 0,0 0 0,0 2-76,0 0 1,0 1 0,1-2-1,0-1-183,0 0 1,1-3 0,-2 1-1,2-2 221,-1-2 1,1-1 0,-2 1 0,0-2 73,0 0-331,0-3-647,0 0 268,0-6 1,0 0 0,0-4 417,0 0 0,0-1 0,0-2 0,0-2 0,0-1 0,0-2 0,1-1 0,1 0 0,1 1 1,1 1-1,0 1 0,1 2 0,1 3 0,1 3 0,0 0 0,0 2 0,0-1 0,1 2 0,0 1 1,-1 1-1,1-1 0,-1 1 0,0 1 0,-2 0 0,1 1 0,0 1 0,0 1 0,0 0 0,-1 2 1,0-1-1,0 1 0,-1 0 0,1 0-653,0-1 1,-1 3 0,0-1 0,-2 0 713,1 1 0,0 1 0,0 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7:00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138 150 8169,'0'-5'54,"-1"2"1,0 0 0,-1-1 482,-1 0 1,2-1-1,-3 2 1,-1 0-1,0-1 223,-1 0 0,-2 1 0,1 0-681,0 1 0,-2-1 1,2 1-1,0 1 60,-1 1 0,-1 2 0,0 1-234,1 1 1,-1 1 0,3 2 0,0 2 0,2 2 84,0 1 0,2 1 0,2 3 1,0-1 192,0 1 0,1-2 1,0 1-1,3-1-29,0 0 0,1-2 1,-1-1-1,1-1-151,0 0 1,0-3 0,-1 1-1,2-1 11,0-2 0,-1 0 0,1-2 0,0-1 0,-2-2-94,1 0 0,0 0 0,0-2 18,1-3 1,0-2-1,0-2 1,-1-1-139,0-1 0,1 0 0,0-1 162,-2-2 0,1-1 1,-2-3-1,1 0 0,0-1-34,-1 0 0,-2 2 1,2 0-1,0 0-35,-1 2 0,-1 1 0,1 0 0,-2 1 196,0 2 1,0 0 0,0 1-1,0 2 106,0 0 1,0 0-1,0 2 132,0 0-92,0 3-39,0 9 1,0 1-10,-2 8-136,2 0 1,-2 0 0,2 2 150,0 1 0,0 1 0,0 2 1,2 1-1,1 0 74,1 1 1,2-2 0,1-3 0,1-1-163,0-1 0,3-2 0,0-1 0,-1-1-819,0-2 0,1 1 0,0-4 1,-1 0-1,-1 0 0,-1-3 705,0 0 0,1-2 0,1-2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7:01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214 1 8368,'4'1'579,"1"1"1,-3-1 0,-2-1 0,-3 0 0,-2 0 0,-2 0-175,0 0 0,-1 0 0,-2 0 0,0 0-147,0 0 1,0 0 0,2 0-1,-1 0 19,-1 0 1,1 2 0,-1 0-133,1 1-12,2 0 1,-2 2-1,3-1 1,2 1 25,0 0 1,3-1 0,-1 1-1,2 0-297,0 0 0,2-1 1,2 1-1,1 0 214,1 0-842,3-1 1,-2 1 0,2-1 209,1-1 1,-1 2 0,1-2 0,0 0 0,0 1 0,1-1 0,0 1-25,-1 0 1,-1 1 430,1 0 1,-1-1-1,0 2 1,0-1 365,-1 2 0,-3-1 0,1-1 0,-2 0 0,-1 0 0,-1 1 1,-1 0-1,0 0 0,-1 1 0,-1-1 0,-1 1 0,-2 1 0,-3-2 1,0 2-1,-3-1 0,-3 0 0,0 0 0,-1 0 0,1-2 1,0-1-1,-1-1 0,-2-1 0,1-1 0,0-1 0,1 0 0,0 0 1,0-2-1,1-1 0,2-3 0,0 0 0,2-2-217,0 0 0,2-3 0,1-1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25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0 131 8098,'7'-53'-32,"-5"8"1,-6 19 0,1 20 31,1 21 0,2 6 0,0 15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42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10486,'6'10'0,"2"0"0,1 1 0,-4 4 529,-4 4 1,-1 12 0,0 15 0,0 11 0,0 12 0,-1 9 0,-3 10-380,-1 9 0,3-46 0,-1 1 0,3 1 1,-1 1-1,-1 0 0,1 0 0,-2 0 1,1-2-1,-2 48 0,3-2-3,1-5 0,0-42 0,0 1 0,0-1 0,0-1 0,0 50 0,0-7 48,0-8 1,0 6-1,0-2 1,0 2-206,0 4 1,0-7 0,0 2 0,0-7-118,0-3 1,0-2 0,0-2 0,0-1 16,0-2 0,1 4 0,3-10 0,1-2 51,-2-6 0,3-2 0,-1-9 0,-1-4-146,-3-3 0,-1-2 1,0 5-1,0 0-621,0 0 692,0 0 1,0-5 0,2 1 105,3 0 0,-4-4 1,4-1-1,-3-4 43,-2-2 0,5-1 0,0-2-72,-2-2 0,-1-1 1,-2 3-1,0-3 1,0-2-202,0-3 1,0 4 0,0-3-1,0-1-554,0-1 1,0-8-167,0 1 144,0 0-176,0-2 2010,0-1 79,0-7-461,0 6-1369,0-4 29,0 11-732,0-11 515,0 4-246,0-6 1073,0 0 1,6 7 0,2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59 8147,'0'-5'0,"0"-1"0,-1 1 254,0-1 0,-1 1 0,-1 0 0,-2-1-23,-1 1 0,-1 0 1,-1 2-1,0 0-176,1 1 1,0 1 0,-1 0-1,0 3 24,-2 3 0,2 3 0,-1 3 0,0 1 73,1 1 0,0 2 0,3 1 0,2 0-214,1 0 0,1 2 0,2-2 0,1 0 364,1 1 1,2-3 0,1-1-1,0-1-116,2-2 0,-1 2 1,0-5-1,0-1-178,0 0 0,0-3 0,0 0 0,1-2-212,-1 1 1,-1-1-1,2-2 1,-1-4-96,0-1 1,0-3-1,-1-2 1,-1-1-129,0-3 0,0-1 0,-1-1 73,0-3 1,-3 1 0,1 0-1,-2 0 1,-2 2-380,-1 1 0,-2 0 733,-1 2 0,-1 1 0,-2 2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43.8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1191 51 7173,'10'-6'0,"-2"-4"229,-1-3 1,-2 3 581,-5 0 1,0 9-1,-2 1-226,-3 8 1,2 5 0,-5 3 0,-1 4-86,1 5 0,3 2 1,-4 3-1,-3-1-206,-1 0 0,-2 7 1,1 4-1,-1 2 1,-1 4-180,-4 3 1,2-2 0,-5 7-269,2 2 225,1-6 0,1 4-175,-1-10 1,-4 8-1,4-7 1,2 0-1,2 1 25,1-2 1,0-3 0,1 1 0,1 3-247,3-5 1,-3 0 0,3-8 0,-2 3 0,1-3-119,1-1 1,5-1-1,-3-3 321,2-2 0,-4-4 1,3-6-1,1 0-129,-1-1 0,1 1 0,2 0-126,0-1 1,-3-6 0,4-1-189,-2 0 1,-5-4-269,5 7 806,-6-7-230,9 3 1,-4-7 2091,6-4-1296,0 3 0,-2-4 79,-3 6 1,3-2-300,-2-3 1,-3-3 0,2-8-1,0-2-317,-1-2 1,2-6 0,-4 0-1,2-7-101,2-6 0,-4-5 0,0-3 1,-2-2-132,0 1 0,2 2 0,-3 2 0,1 2-21,-1 3 0,-7 4 1,-2 11-1,0 3 327,-1-1 0,0 6 1,-7-5-1,0 1-149,-3 1 1,-1-7-1,2 1 1,1-3-386,0-1 1,1-7 0,2-2 0,3-1 72,2 0 0,3 1 0,6-2 1,4 4 203,2 5 0,-4 0 1,3 11-1,1 2 1,-1 2-1,4 1 180,1 0 0,-4 1 0,-2-1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4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58 8006,'0'-6'0,"0"1"0,-1 0 0,-2-1 0,0 1 0,0 0 0,-1 0 518,1 1 0,-1-1 0,-1 2 1,-1 0-1,1 1 0,0 0 0,-1 1-430,1 2 0,-1 2 1,1 4-1,0 2 0,-1 2 1,2 3-1,0 2 0,1 3-111,0 1 1,1 1 0,2 0 0,0 0 88,0-1 0,3-3 0,0-2 0,2-1-106,0-1 1,1-3 0,-1-2 0,0-1-58,1 0 1,1-1 0,1-3 0,-1-1-16,1-1 0,1 0 1,-1-2-1,0-1-230,2-1 1,-2-2 0,0-1 0,0-1 250,-1-2 0,0-2 0,0-2 0,-1-2 106,-1-2 0,-1-4 1,-2 3-1,0 1 106,1 2 0,-1 4 140,-2 2 1,0 4 0,0 5-72,0 3 0,0 7 0,0 2 0,1 2-72,1 2 0,1-1 1,-2 2-1,1-1-70,1-2 0,1-2 1,1 0-1,1 0-127,1-2 0,0 0 1,1 0-1,0-2-799,-2 0 1,2-1-1,0-2 1,0 1-1299,1-1 2176,2-2 0,2 2 0,0-2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7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1359 131 8387,'-11'-2'0,"-2"-1"0,-3 0 0,-3 0 0,-2-1 217,-3 1 0,2-1 0,-3-1 1,-1-1-1,-1 1 0,-3 0 1,-4-1-1,-3 1 0,0 0 1,0-1-1,-1 1 1146,-2 0-1448,-3-1 1,0 1-1,-2 0 1,3-1-120,1 1 1,-3 2-1,1 1 1,1 2 30,2 0 1,-1-2 0,3 0-1,-1 1 169,1 0 0,2 1 1,7 0-1,2 0 137,3 0 0,2 0 0,1 0 1,0 0 35,1 0 1,2-2 0,2 1 0,0-1 48,0-1 1,2 3 0,2-3 0,2 2-5,1-1 0,3 0 0,-2 2-5,3 0 0,1 0-71,0 0 0,3 2-88,-3 2 0,3-1 1,-2 1-286,1 0 1,1 1 0,-2 0-43,1 0 0,-1 1 1,2 0-1,-1 0 108,1 1 0,0 2 0,1-1 181,0 0 1,0-1 0,0 2 0,0 1 0,0 0-28,0 1 1,2 2 0,0 1 0,-1 2 26,0 2 1,1 0-1,-1 2 1,1-2-72,-2 1 0,0-2 1,0 3-1,0 0 1,0 3 0,0 1 1,0 3-1,0-1 78,0-1 1,0 1 0,0-2 0,0 0 220,0 1 1,0 2 0,0-1 0,0-1-83,0 0 0,0-4 1,1 0-1,0-2-21,1-2 1,-1 0 0,-1-1 341,0 0-418,0 0 1,2 5-1,0 1 14,-1 0 1,2-3 0,-1-5 0,1 0 0,1 0 22,1-1 0,0-4 0,-1-1 0,-1 0-44,2-1 1,-2-1-1,-1-1 1,1 0-300,0-2 0,-1 0-160,-1-1 23,0-1 923,-1 1-398,2-2 1,1 0 0,3 0-170,-1 0 0,0-1 0,1 0 0,0-1-146,1 1 0,1 1 0,1 0 1,0 0-1,0 0-29,2 0 0,1 0 1,1 0-1,0 1-172,0 1 0,4 2 0,-1-2 0,1 1 355,2 1 1,2 0 0,5 1 0,1-1 241,2 0 0,1 2 0,-1-2 1,0 1 25,0 0 0,2 0 0,-1 1 0,2-1-47,0 1 0,-3-1 1,-1 0-1,-3 1-297,-2-1 0,5-2 0,-1 0 0,2 0 67,0 0 1,0 1 0,-1 1-1,0 1 29,2-1 1,2 0-1,1 1 1,2-1-48,1 0 1,-2 1 0,-1-1 0,-1 0-174,-2-2 1,2 0 0,-6-3-1,0 0-65,-2 0 241,-2 0-27,-6 0 1,2-3 0,-3 0 0,2-2 0,2 0-1,1-1-78,2 1 1,2 2 0,0 1 0,1 2 58,0 0 1,-1 0 0,0 0-1,-1 2 81,2 2 0,1 0 1,-1 0-1,-1-1-65,-2-1 1,0 1 0,-6-2 0,-1 1 14,-1-1 0,-2 1 0,-3 0 0,0-1 102,-2 0 0,2-1 0,-1 2 1,0-1 250,-1 1 0,2-1 1,-1 0-1,0 1-232,0 1 1,0-2 0,0 2 0,-2-1-18,0-1 0,-1 2-103,1-1 0,-3-2-197,1 2-257,-3-1 428,1-1 1,0-1 298,0-1 0,0 2 1,0-3-1,0 1-67,1 1 0,-1-3 1,1 2-1,-1-1-27,-1-1 1,2-1-1,-2-1 1,1-1-74,-2-2 0,0-4 0,0-2 1,0-2-18,0-2 0,2-2 0,0-1 0,0 0 66,0 0 0,-1-4 0,0 1 0,1-2-92,-1-3 1,0-3 0,1 3 0,-2 0 13,0 0 0,0 2 0,0-3 0,0 0-116,0-1 1,0 1 0,-2 5 0,1 0-357,0 3 0,-2-2 0,0 3 0,-1 0 212,0 1 0,1-1 0,-2 1 0,1 0 122,0 1 0,1 4 1,0 3-1,0 1 23,1 2 0,1 2 1,0 1 108,0 1 1,2 2 378,0 0-208,0 2-154,4 2 32,-5 0 1,2 0 166,-4 0 0,-1 0-87,-2 0 0,2 0 0,-1 0-121,0 0 0,-1 0 1,0 0-1,-1 0 32,1 0 1,0-1 0,-1 0 0,-1-2-99,0 1 0,0-1 0,1-2 1,-1 2 15,0-1 1,-2-1-1,2 0 1,-2-1 83,0 1 1,0-1 0,1-1 0,-2 0 89,0 1 1,-3-2 0,-2 1 0,-2 0-13,0-1 1,-6 1-1,0-1 1,-1 0 177,-1-1 0,-1 2 1,-3-1-1,-5 0-173,-2-1 1,-7 2-1,2-1 1,1 0-265,-1 2 0,-5-2 1,-3 1-1,1 0-447,4 1 1,-2-1 0,1 0 0,1 0-968,2 2 1537,2-1 0,3-2 0,-1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4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4 9048,'0'-3'1175,"0"4"0,0 4-1028,0 3 1,0 4 0,0 3 0,-2 3 0,1 1 0,-1 1 0,1 1 0,0-2-213,-1-1 0,0-1 0,2-2 0,0-3-763,0-1 0,-1-1 1,-1-1 827,1-1 0,0-3 0,1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2.9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35 8012,'0'-2'723,"0"-2"1,0 4 0,0 0-543,0 2 1,0 2 0,0 1 0,0 0-57,0 1 0,0 0 0,0 2 0,0-1-128,0-1 1,0 2-1,0-1 1,0 1-14,0 1 0,0-1 0,0-1 1,0-1-3,0 1 0,0-1 0,0 0 0,0-2-69,0 1 1,0-1-67,0 1-291,0-1 160,0-2 1,-1 0 160,0-4 1,0 0 0,0-2 0,0-1-71,1 1 1,0-2 0,0 0-1,0-1 225,0 1 0,0-2 0,0 1 0,0-2 17,0 0 1,0 1-1,1-1 1,0 2 73,0-1 0,1 2 0,-1-1 0,1 1 25,1 1 1,-2 1-1,2 1 1,-1 0-95,0 1 0,1-2 1,0 2-1,0-1-98,-1 0 1,1 0-18,0-2 0,0 1 0,0 1 100,0 0 0,-1 2 48,1 0 0,0 0-16,2 1 1,-3 1 0,0 0 0,0 0-11,-1 2 0,1 0 0,-2 1 0,0 1-44,1-1 1,0 1 0,0 0-1,0 1-39,-1 0 1,0 0-1,-1 0 1,0 1-4,0-1 1,0 2-1,1-2 1,0 0-12,0 1 1,0 0 0,0-1 0,0 1-3,0-1 1,1 0 0,1-2 0,0 1-76,0-1 1,1 1-112,0-1 0,1-1 0,-1-1 18,0 0 1,-1 0 0,0-3-1,0 0 10,1 0 1,-2-3-1,1 1 1,-1-2 73,1-1 0,1 0 1,-1 0-1,0 0 163,0-1 1,0 0-1,0 0 1,-1 1 161,1-1 1,-1 2 0,2-1 0,-1 0-28,-1 0 1,0 0-1,0 2 168,0 0 0,1-1-91,0 1 0,-1 1-9,2 0-272,-2 2 87,2-3 0,-2 3 0,1-1 102,0 0 44,-2 0 1,3 3-54,-2 0 1,0 2 0,0 2 0,0 2-24,-1 0 1,0-1 0,0 1-63,0 1 1,0-1-1,0 0 1,0 0-1,0 1 3,0-1 1,0 0-1,1 1 1,1-1-204,1-1 0,-2 1 0,2-1 1,0 0-57,-1-2 0,2 1 1,-1-1-1,0 1 105,0-1 0,0 0 1,1-1-1,-1 0-83,0-1 1,0-1-167,1-1 1,1 0 0,-1 0-801,-2-2 952,2 0 0,-3-3 0,1 1 19,0 0 1,-2-2-1,2-1 117,-2 1 1,0-2 0,1 0 0,0 0-1,0 1-54,0 1 0,0-2 0,0 3 0,1-1 175,-1 1 1,0 1 0,0-1-504,0 1 1,2 1 426,-2 0 0,3 2 0,-2-1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3.6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37 7447,'3'0'-242,"-1"-2"0,-2 1 399,0-2 1,0 2-209,0-2 1,-1 1-1,0-2 138,0 1 0,-1 2 68,2-2 496,0 2-429,0-1-42,0 2-19,0-2 260,0 1 101,0-1 1,0 6 0,0 0-1,0 1-499,0 0 0,0 0 0,0 0 0,0 1-30,0 0 1,0 0 0,0 0-1,1 1 42,0-1 1,0 0 0,1-2-1,-1 1-59,1-1 1,0 1-1,0-1 1,0 0-153,0 1 1,1-2-1,-1-1-124,1 0 0,0 1-146,1-1 0,0-1 224,1-1 1,-1 0 0,-1-2 0,0-1 86,1-1 0,-2 0 0,0-1 0,0 1 88,-1-2 1,0 0-1,-1-1 1,0 0-6,2 0 1,-2 0 0,2 1-1,-2 0 1,0-1 0,0 2 0,0-1 0,0 1 0,0 1 404,0-1 1,0 1 127,0-1 1,0 2-47,0 1 0,0 1-293,0 1 1,0 2-1,0 2 1,1 1-73,0 1 1,0 1 0,0 0 0,0 1 0,0 0-89,1 0 0,0-1 1,-1 0-1,1-1 0,0 0 1,0-1 34,-2-1 0,2 1 0,0-1-1157,1-2 517,-2 2 0,3-3 0,-2 1-105,1 0 1,1-2 727,-1 2 0,0-2 0,2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4.3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84 7134,'5'-3'-320,"-2"1"438,0 2 0,-2 0 0,2 0 708,-1-2-503,-1 2 1,-1-3-43,0 2 1,0-2-97,0-1 1,-1 0 0,-1-1-55,-1 1 1,2 0 0,-2 0 0,1 2 39,-1 0 0,2-1 1,-2 1 81,1 0 1,-1 0-165,0-1 1,0 3 0,-1 0-79,1 2 1,2 2 0,-2 1 0,1-1 0,1 1-30,-1 1 1,1-1-1,-2 2 1,2 0-60,0 0 0,0-1 1,1 1-1,0 0 87,0 0 0,2 1 0,-1-2 0,1 1-4,0 1 0,2-2 0,-1 0 0,1-1-61,0 0 1,1-1 0,-1 0-1,0 0 26,1-1 0,1-1 1,0-2-1,-1 0-14,0 0 1,-1 0 0,1 0 0,-1 0 96,-2-2 1,2-1-1,-2-2 35,0-1 1,-1-2 0,1 1-1,-2-1-63,0-1 1,0 0-1,0 0 1,0 0-1,-1-1 70,-1 0 0,-1-1 0,1 3 1,0-1 54,1 0 0,-1 1 1,1 0-1,-1 1 126,1 1 0,1 0-60,0 1-184,0 3 1,0 0-1,0 4 1,0 3-1,0 2 1,0 1-1,0 1 1,0 1-203,0 0 0,0 3 1,0-2 66,0 2 1,2-1 0,1-1 0,1 0 48,2-1 0,-1-2 1,1 0-1,-2-2 0,1-1-513,1-1 0,-1-2 0,1 0-217,-1-2 0,-1 0 783,1-2 0,-1-4 0,1-3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5.77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18 117 8009,'0'-4'249,"2"-1"1,-1 2 0,1 0 0,1 0-198,-1 1 0,0-2 0,0 1 1,0 0-1,1-1 0,0 1 1,1 0-1,0 0 86,-1 1 0,1 0 0,-1 0 111,1 0 0,0-1 1,1 1-88,-1 1 1,1 1 0,-1 0-10,0 2 0,0-1 1,0 2-1,-2 0-78,0 1 1,1 2-1,-1 0 1,-1 1-69,1 1 0,-2 0 1,2 1-1,-2 0-72,-2 0 1,1-1 0,-1 0 0,-2-1 16,0 1 0,0-2 1,1 0-1,-1-1-35,-1 0 1,1-1 0,-2 1 0,1-2-82,1 0 0,-1 0 0,1-2 226,0 0 0,-1 1 0,1-2-98,-1 0 1,2-1 0,1 0 0,0-2-40,-1 1 0,1-2 1,-2 1-1,2-1 1,-1-2 17,1 0 0,-1 0 0,1 0 1,0-1 40,2-2 1,-2 1-1,1-1 1,0 0 116,0 0 1,1-2 0,0 0 0,1-2 0,0 2 0,1 0 332,0 0 1,-1 2-345,2 0 0,-1 1 0,0 2 0,1 1 152,-1 0 1,0 1-1,0 2 1,0 2 0,-1 2-259,0 4 1,-1 1-41,0 2 1,0 1 0,0 2 0,0 0-72,0 0 0,0 2 0,-1-2 0,0 0-39,0 1 1,-1-2 0,2-1 0,0-1-451,0 0 1,0-1-1,0-2 1,0 1-976,0-2 1591,0 0 0,0 0 0,0-1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9:27.0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82 7940,'2'-2'61,"2"0"445,-3-3 1,1 1-1,-2-1-438,0 1 0,0-1 0,0 1 30,0 0 1,-2-1-1,0 1 1,0-1 61,0 1 1,0 0 0,1 1 0,-2 0 58,1-1 0,-1 2 1,1-1-1,-1 1 19,0 1 0,0 1 1,0 0-1,0 0-15,-1 0 1,0 1 0,0 1 0,0 3-152,1 2 1,0 0-1,-1 0 1,1 1-138,0 0 0,2-1 0,-1 1 0,1-1 35,-1-1 1,1 2-1,1-2 1,1 1-9,1-1 1,1 0 0,0 0 0,1 0 20,0-1 1,1 1 0,-1 0-196,1 0 0,-1-1 0,0-2 0,1 0-293,-1-1 1,1-2 0,-1 0 102,0-2 0,-1-1 0,0-2 334,1-1 0,-2-1 0,1 0 0,-1 1 104,-1-2 1,1 1 0,-1 0 0,0 0 0,0 1-96,0-1 0,0 2 1,0 0-1,0 1 496,-1-1 1,0 2 0,0 0-75,0 0 1,0 1 0,0-1-1,-1 0-213,0 0 0,0 3 0,0 3-111,0 1 0,1 2 1,0 0-1,0 1 13,0-1 1,0 1-1,0 0 1,1-1 0,0 1-10,2 0 0,0 0 0,0 0-84,0-1 0,0-1 0,0-1 0,0 1-110,-1-1 1,2-1 0,-1-1-156,1 0 0,0 0 0,1-2 0,-1-1 30,0 0 1,1-1-1,-1-3 1,1 0 115,-1-1 0,0 1 0,1-1 0,-1 0 111,-1-2 0,0 1 0,-1 0 0,0-1 98,0 0 1,0-1-1,-1 1 1,0 0 88,0 1 1,0 0-1,-1-1 1,0 1 126,0 1 1,0 0-1,-1 2 1,0 0 122,0 2 1,-1 0-130,1-1 0,0 3-104,0 0 0,0 2 0,1 2 0,0 2-109,0 2 0,0 0 1,0 0-1,0 1-38,0 0 0,0-3 0,0 3 0,0-1-22,0 0 1,2 0 0,-1-1 0,1-1-37,0-1 0,1 0 1,-1 0-1,1-1-91,0-2 0,1 2 0,1-1-87,-1-1 0,2 0 0,0-2 0,-1 0 71,0 0 0,-1-2 0,1-1 1,-1-1 137,1 0 0,-1-2 0,0 0 0,-1-1-2,0 1 0,-1-2 0,0 1 1,0-1 129,-1 1 1,1-2 0,0 2-1,-1 1 123,-1 0 1,0-1 0,0 1-201,0 1 1,0 0-17,-2 1 75,2 1 0,-2 2 0,2 2-32,0 2 0,0 2 0,0 1 0,0 1-6,0 1 0,0 1 0,1 0 1,1 0-29,1 1 0,-2 0 1,2 2-1,0 0 33,1 1 0,-1 1 1,0 0-1,-1 2 58,1 0 0,-2-1 0,0-2 0,0-1-30,-1 0 0,0-2 0,-1 0 0,0-1-83,-2-2 1,-3 0 0,-2-2 0,0 0-47,-1-1 0,-2-3 0,-2 1-360,-3-2 1,-1 0 0,-1-2 0,1-1-329,-1-3 1,2 1-1,2-3 1,0-1 0,3-1 730,2 1 0,0-5 0,3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8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8260,'21'1'1555,"2"1"1,2 0-549,-4 0 0,-3-1 1,-5-1-1,-2-1 1,-4-1-1008,-1 0 0,-4-5 0,1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5.356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829 27 18985,'2'0'-347,"0"0"299,-2 0 144,2 0 0,-1 0 1,1 0 813,0 2 407,0-2-986,0 2 22,-2 0 1,3-1 0,-2 2 99,2 1 1,0-1-119,-1 0-364,-1-1 1,1-3 0,-4 0 188,0-2 1,-1-1 0,0 0-126,0-1 1,-1 1 0,1-1-1,0 2-71,-1 0 0,2-1 1,-1 1-1,0 0 816,1 0-1045,0 2 0,2 0 160,0 2 1,1 0 0,1 2 0,1 1 135,0 0 0,1 0 0,0-1 0,-1 0-81,0 0 0,0 1 0,0 1 0,0-1 22,-1 1 1,0-1 0,0 0-148,1-1-216,-2 1-484,1-4 748,-2 2 0,-2-4 0,0 0-107,0-1 1,0 0 57,0 1 1,1 0-1,-1 1-19,0 0 0,0-1 1,-2 1-511,1 0 613,2-3 0,-1 4-27,2 0 1,2 1 0,0 2-1,0 0 242,0 1 0,1-1 0,0 0 1,0 0-47,-1 1 1,0 1 0,1-1 0,0 0-15,-1 1 1,1-2-41,-2 0-301,0-2 1,0 1 258,-2-2 1,-1-1 0,-2 0 0,1-2 0,0-1-1,0-1-99,0 1 1,-1 0 0,1-1 0,-1 1 55,-1 1 0,2-1 0,1 1 7,-2 0 0,2 0 0,-1 1-472,1 0 265,-1 2 34,2-2 0,-1 2 0,2 2 0,1 0 0,0 1 1,2 0 388,-1 0 0,2 1 1,-1 1-1,1-1 81,0 1 1,-1-1 0,0 1 0,1 0-20,0 1 0,0 0 0,-1-2 1,0 1-53,0-1 0,1 1 1,-1-1-219,0 1 0,-2-3-377,1 1 0,-4-2 246,-1-1 1,-1-1 0,-1-3 0,0-1 0,-1-1 266,-1-1 1,-1-1 0,-2 1 0,0-1 0,1-1 27,2 0 1,0 2 0,-1 0-54,3 1 0,0 0 0,0 2 0,1 0 0,1 2 210,0 0 0,1 0-430,0 2-694,1 0 152,-1 0 722,2 0 0,0 2 1,2 1-1,0 2 1,2 1-1,1 1 1,1 0-1,0 0 240,1 1 0,0 0-262,2 1 6,-2 0 210,1-2 0,-1 1 0,0-2 1,-1 0-15,-1 1 0,-1-1-88,-1-2 1,-2 0-478,-2-1 0,-2-2 0,-3-3 253,-2-3 1,0-2 0,-1 1 0,-1-1 0,-1-1-113,0 0 1,1-1 0,-1 0 229,1 0 1,0 1 0,1-1 0,1 1 0,1 2 147,1 1 0,3 0 1,-2 2-1,2 0 60,0 0 0,1 3-293,2 0 0,1 2 46,0 2 0,2 3 274,1 0 1,2 0-183,2 2 1,1 0 0,1 2 0,1 0 0,1 0 0,0 0 177,0 0 1,1 0-134,0 0 1,-2 0-1,-1 0 1,-2 0-1,-1-2 1,-2-1-230,-1 0 0,-3-3-429,1 1 0,-4-3 0,-1-2 0,-2-3 217,-3-2 1,-1-2 0,0-3 0,-2 0 324,0 0 1,1 0 0,0 1 125,0-1 1,0 0-1,1 0 1,1 0 40,-1 1 0,2-1 0,-1 0 0,1 2-57,3-1 0,-3 3 1,2-1-387,0 3-195,2 1 377,1 2 1,3 3 0,1 2 225,2 2 1,1 1 0,3 1 0,1 2-1,1 0 1,1 0 45,2 0 0,-1 1 1,2 1-1,-2 1 364,0-1 0,0 0 0,-1 0 0,-2 0-350,1-1 0,-3 0 0,-1-2 0,-2-2-1475,-1-1 729,-1-3 1,-6-4 0,-3-3 0,-4-5 157,-3-3 0,-5-7 0,-2-1 0,0-1 400,1 1 1,0 1 0,3 2 0,2 1-1,3 0 566,0 1 0,2 2 0,1 1 5,0 0 1,1 1-1,-1 2 1,2 0-1,1 3-18,1 1 1,2 1-338,0 2 1,2 0 0,0 2-801,0 2 1,2 1 0,2 2 0,2 2 610,1 0 0,3 3 0,2 1 0,-1 0 90,1 2 0,1 0 1,1 1-1,0 1 1,3 1 248,-1 0 0,1 1 0,1-1-332,-2 1 1,-1-3 0,-4-2 0,-2-2-410,-4-2 1,-1-3 0,-4-2 0,-1-2 0,-4-3-225,-4-3 0,-4-5 0,-3-4 0,-1-4 206,-1-1 1,2-1 0,-2-1 0,1-1 348,2 1 1,-1 0 0,1 3 240,-1-1 0,1 2 0,1 0 0,2 2 444,1 1 0,1 0 1,1 3-1,2 2 1,2 2 150,2 1 0,0 3-809,3 2 0,2 4 1,3 5-1,3 3 41,3 2 0,2 0 1,3 2-1,1 1 131,1 0 1,3 3 0,0 0 0,0 1 65,1 1 0,-1 1 0,3 3 0,-1-1 1,0-2 1,-3-3-1,-3-2 1,-4-3-673,-4-3 0,-4-3 0,-2-3-901,-2-1 976,-4-3 0,-3-4 0,-6-4 113,-1-4 1,-4-2 0,2-4-1,-1-1-55,-2-3 1,3-1-1,0-2 1,1 0 342,0 1 0,0 1 0,0 1 0,1 2 0,0 1 247,0 1 0,2 4 0,1 0-223,2 2 1,3 4-104,0 1 0,6 5 1,2 5-1,4 3 193,2 3 0,2 1 0,4 3 1,2 0 409,0-1 0,2 3 1,-1 1-1,1 3 14,1 2 0,0 1 0,4 2 0,2 0-260,3-1 0,-4 0 0,2 2 1,-3 0-195,-2-1 1,-5-3 0,-5-4-434,-3-4 0,-3-3 1,-4-5-1,-3-4-471,-2-4 0,-9-7 0,-6-10 0,-6-7-1662,-6-6 1962,-2-2 1,-4-3 479,0 3 1,0-1 0,1-3 0,1 2-1,3 4-8,3 4 1,5 4-1,7 5 1,3 3 633,3 0 1,4 5 0,2 1 0,1 2 654,3 3 0,1 1-1207,1 2 1,2 1 0,1 3 0,1 2 75,1 1 0,1 2 1,2 2 1,1 2 0,2 1 1,4 2-1,2 1 410,4 3 0,4 4 0,0 4 0,0 0 1203,0 2-1398,-1-2 0,3 3-437,0 0 0,-1-2 0,-2 0 0,-4-2 0,-5-5-32,-3-3 0,-7-6 1,-3-3-992,-4-4 1,-6-11-1,-9-7 1,-3-7 402,-5-5 1,-3-4 0,-1 0 0,1-1 524,2 1 0,-3-5 0,1 1 0,-2 0 175,-1 2 0,3 3 1,1 2-1,4 1 123,2 2 1,3 2 0,2 4 0,3 2 269,2 3 0,1 2 1,3 4-1,2 1 732,0 2-968,3 1 1,-1 2 0,2 2 170,0 1 0,4 5 1,3 2 6,2 4 0,3 2 0,2 3 0,2 1 0,1 2 75,4 2 0,3 1 0,5 4 0,1 1 81,0 2 0,0 0 1,-2-1-1,-1-1-572,-1-2 0,-4 1 0,-5-6 0,-3-4-854,-5-5 0,-6-5 0,-7-7 213,-6-4 0,-7-11 1,-2-6-1,-2-5 1,0-3 283,-1 0 1,-1-1 0,-3-4 645,0-2 1,1 4 0,0-1 0,3 4 65,4 2 0,0 1 0,3 2 0,1 2-26,0 0 0,1 3 1,1 3-1,2 2 0,1 4-48,0 0 1,2 5-1,1 0-454,1 2 0,3 3 0,1 3 262,2 2 0,4 5 1,4 3-1,2 2 372,4 2 1,0 1-1,3 2 1,2 2 723,0 1-394,6 5 0,3 2 0,5 3 369,-1-1-791,1 1 1,-5-3-1,2 5-19,2 1 83,-4-4 0,-2-4 0,-6-7-294,-4-2 1,-8-6-1,-3-4 1,-4-6-5180,-5-3 4316,-7-8 1,-8-7 0,-8-8-82,-4-6 0,-1-4 0,-4-6 0,1-2 548,-2 1 0,-1-1 0,0 7 0,3-1 689,5 2 0,-1 2 0,6 8 0,2 2 468,3 5 0,6 3 0,4 4 0,3 1 551,3 1 0,1 3-1558,4 2 78,2 2 0,2 4 0,2 1 82,2 1 1,2 1 0,1 4 0,1 2 126,2 1 1,1 3-1,2 5 1,3 1 161,1 0 0,5 5 0,1-3 0,1 4-129,-1 2 1,-1-1 0,-4 1 0,1-3-705,-1-2 0,-4-3 0,-7-6 1,-4-5 83,-5-4 1,-3-6 0,-6-5-1,-7-6-250,-5-7 1,-6-4 0,-1-9 0,-2-2 220,-3-4 0,-3-5 0,-1 0 0,-1 1 1345,1 2-627,3-3 0,2 5 0,0-2 219,-1 2 0,3 4 1,2 3-104,2 4 0,6 2 0,3 4 0,2 2 0,2 2 195,1 3 0,2 2-659,1 3 0,3 6 0,3 3 426,3 4 1,2 5 0,5 1 0,2 3 377,3 1 1,5 4 0,4 1 0,3 4-130,4 4 0,1 2 0,2 4 1,2 2-1,4 3 317,2 2 1,-1 0 0,-4 0 150,-3-3-1699,0 1 0,-11-11 1,-2-3-2349,-8-6 2814,-7-9 1,-6-7-601,-7-6 0,-8-8 1,-8-10-1,-5-9 0,-4-7 336,0-3 1,-4-7 0,-1 1 0,-3-3 0,-2-1 412,4 3 0,-3 0 0,5 2 12,-1 3 1,4 3 0,6 9 0,5 4 926,4 3 1,7 6 0,3 4 247,1 3 0,4 3 0,3 3-753,3 3 1,1 3-1,2 2 1,1 3-106,2 0-432,3 5 1,4 3 0,3 6 1117,3 5-668,4 0 0,4 4 0,1 0 357,0 3 0,6 6 0,0-1 0,-1 1-469,-3-3 1,-2 1 0,-7-4 0,-5-6-2615,-4-5 1738,-5-8 0,-9-9-725,-6-6 496,-7-10 0,-10-11 1,-3-11 422,-2-4 0,-10-8 1,-5-3-1,-2-1-369,0-3 960,-1 0 0,2 4 1,1 2-1,3 5 462,7 5 1,3 3 0,7 6-68,2 4 0,5 5 1,5 5-1,4 3 3000,1 1-3547,2 3 0,4 2 1,2 3-1,1 3 287,2 1 1,4 3-1,0 2 1,3 3 10,0 3 0,5 5 0,5 4 1,2 1 400,4 2 1,5 4 0,-1 4 0,1 2-240,-2-1 1,3 4 0,-4-7-1,-4-1-753,-5-3 0,-6-6 1,-7-6-1,-4-5-715,-4-6 1,-6-5-1,-4-8 1,-6-8-2051,-6-9 2831,-6-5 0,-2-5 0,-2 0 104,3-1 1,-3-3-1,-1-2 246,0 1 1,2 2 0,-1 2-1,2 1 1,3 2-72,2 1 1,-1-2 0,4 7 0,0 2 1828,3 3-1525,2 5 0,4 3 0,1 3 40,2 3 1,3 1 0,3 4-228,0 0 1,4 4 0,4 4 0,3 2 210,3 2 1,2 4 0,5 3 0,0 2-35,1 3 1,1 3 0,3 2-1,3 2 522,2 2 0,4 3 1,-2 0-1,-2-3-531,-2-2 1,-5 0 0,-2-3 0,-5-4-407,-6-4 0,-4-7 0,-5-5 349,-4-5-683,-3-9 0,-9-7 0,-1-9-1069,-1-2 0,-3-3 0,-4-2 1,-2 0 1480,-1 0 0,3-2 0,0-1 1,3 1 347,1 3 0,0 2 0,2 4 1,1 3 78,1 1 1,2 2-1,4 3 1,2 1 477,3 2 1,2 5-935,1-1 27,1 6 1,2 0 0,2 5 13,1 3 1,4 2 0,4 4 314,1 1 1,5 2 0,1 1 0,1 4 0,2 2 78,-1 3 1,5 4-1,0 1 1,3-1 232,2 0 0,-3 0 1,-3-2-1,-7-2 0,-3-5-981,-4-3 1,-5-6-601,-2-5 0,-6-5 1,-5-8-1,-3-6 354,-3-6 0,-8-9 0,-4-4 1,-2-1 418,-1 0 0,3 0 0,-1-2 0,2 1 0,0 2 603,0 2 1,2 4 0,2 3 118,3 3 1,2 3 0,4 2 256,1 2 0,2 1 0,3 3-412,0 1 1,3 3 0,2 4 0,3 3-258,2 1 1,3 5 0,2 1 0,3 2 0,3 3 613,2 1 0,3 5 1,1 2-386,2 1 0,1 4 0,-2-3 0,0 2-202,2-1 1,0 1 0,0-1-1,-4-3 64,-3-3 1,-6-6-1,-3-5 1,-5-3-1157,-2-2 0,-4-4 0,-5-6 0,-6-6-426,-5-6 0,-5-9 0,-2-5 1,0-1 310,0 0 941,-2 2 1,1-1-1,-1 3 347,2 1 1,5 3 0,5 5 0,1 1 802,3 2 0,2 4 0,3 1 0,1 2 725,2 2-1679,0 1 0,3 5 0,0 3 0,3 3 88,2 3 1,3 4 0,3 2 0,3 3 185,1 4 0,3 2 0,5 2 0,2-1-71,0 1 1,1 1 0,-2 0 0,-2 1 26,0-1 1,-4-2 0,-4-6 0,-3-3-1559,-2-3 1223,-3-5 1,-4-2-1,-3-4-280,-4-3 0,-2-5 0,-5-6 1,-2-4-387,0-2 1,-4-5 0,2 1 0,-2-1 801,1 1 1,1 4 0,0 1 0,2 1 104,2 2 1,-1 1-1,4 1 1,0 0 346,2 2 1,1 1 0,1 2-557,0 0 0,1 2-1062,1 2 830,2 1 0,0 6 1,2 1 288,2 2 0,1 3 0,4 0 0,0 1 402,0 1 1,2 0 0,2 1 0,0 0-160,0 0 0,3 1 0,0-1 0,-1 1 219,-1-1 1,-1 1 0,-3-4 0,0 0-864,-3-1 0,-1-2 0,-2-2 91,0-2 1,-1-2 0,-3 0 0,-2-2 117,-1-2 0,-1-2 0,0-2 0,0 1 219,-1 0 0,1-1 1,-1 1-1,1 0 193,0-1-271,0-2 1,-2 3-1,-2-3-294,0 2 1,-1-3 0,1 1 0,-1 0 192,0 0 1,0 0 0,2 0-1,2 1-61,1 0 1,3 3 0,0 2 1548,1 0 1,1 3-789,3 1 0,1 3 0,2 2 1,2 1-1,-1 0 126,2 3 0,1 1 1,0 0-1,1 1-215,0 0 1,2 4 0,0-2 0,1 2-206,0 0 1,0-2 0,-2-1 0,-1-2-381,-2-2 1,-3-3-1,-3-1-661,0-1 0,-1-3 1,-3 0 306,-2-2 1,-2-4-1,-3-2 1,0-1-1,-1-2 76,-1 0 1,0 0 0,0-1 0,2 0 256,-1 1 0,2 2 0,0 0 0,1 2 4,1 0 0,-1 1 0,1-1 129,0 1 1,1 1 158,1 1 1,2 2 0,1 2 156,2 2 1,1 3 0,2 2 236,1 1 1,1 1 0,1 2-1,2 0-54,0 1 0,-1 0 0,1 0 0,0-1-196,0 0 1,-1-2 0,0 1 0,-1-1-203,-1-2 0,-1-2-811,-2 0 0,-5-4 0,-1-3 0,-5-3-367,-1-5 1,-4-2 0,1 0 922,-1-2 1,-1-1 0,4 0 0,0 2 323,1 0 1,0 2 0,2 2 0,1 1 352,1 1 1,1 1-1,0 2 95,-1 0 1,2 1-611,0 0 0,1 2 1,-1 2-1,1 1 112,2 1 1,2 2-1,1 0 1,1 1-81,0 1 1,1 0 0,-1 1-1,1 1 140,1 0 1,-1 1 0,1-2-1,0-1 27,0 1 1,0 0 0,-2-2-1,0-1-428,-1-1 1,-1-2-121,-2 0 1,-1-3 0,0 0-1,-1-2 1,-1-2 214,-1-1 1,1 0 0,-2 0 542,1-1-399,0 0 1,0 2-1,0-1-122,-1 1 1,-1 0 0,0-1 0,0 1-174,-1-1 1,-1-1 0,1 1 0,-1-1 133,-1 1 1,1 2 0,2 1 0,0-1 172,2 1 1,-1 1 0,3 0 264,-1 2 0,2 1 0,2 3 0,3 1 0,1 0 318,1 1 1,2-1 0,-2 1-338,1 1 0,2 0 1,-3 1-1,2-1-137,-1-1 0,-1-2 0,-1 1 0,0-1-1949,-2-1 1531,-1 1 0,-2-3 1,-1-2-1,0-3-889,0-1 1,-3 0 0,1 0 0,0-1-113,-2-1 1385,1 3 1,-1-5 0,1 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07.7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34 8083,'0'-13'0,"-2"3"0,-1 2 0,9 6 0,2 4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5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220 5 8351,'-3'0'-219,"0"0"1,0-1 454,-1 0 0,-2 0 0,-1 0 0,1 0-11,-2 1 1,-1 0-1,-1 0 1,0 0 37,0 0 0,2 0 0,1 1-120,-1 0 1,1 0 0,0 2 0,-1 1 34,2 0 1,-3 0 0,2 1-1,-1 0-130,-1 1 0,1 2 1,2-1-1,-1 2 0,0 1-303,1 0 0,0 4 1,1-1 103,0 1 1,0-1 0,4-1 0,0 0 119,2 0 1,4-1 0,3-1 0,3-2 19,4-2 1,1-1-1,1-1 1,3 0-67,1-1 0,5-1 1,2-2-1,1 0-330,1 0 0,-2 0 1,-4-1-1733,-2 0 2139,2-2 0,-3-3 0,3-1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3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5 8389,'0'-3'261,"-1"1"1,0 3 0,0 1 267,0 2 1,0 3 0,1 2 0,0 1-279,0 0 0,0 2 0,0 1 0,-1 1 0,-1 1 0,0 2 0,0 0 0,-1 1-412,0 1 0,-1-2 0,-1 0 1,1-2-644,0-1 1,1-1 0,2-2-1,0-1-109,1-1 1,2-2-1,1-1 913,3-1 0,1-3 0,2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1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8804,'3'6'427,"0"2"0,0 0 0,0 3 0,0 2 1,0 4-1,1 1 0,-1 3-45,0 0 1,0 1 0,1 0 0,0 0 0,-2 1 0,1 0-45,0 2 0,0-2 0,-1 4 0,0-2 0,1 1 0,-1 0 0,0-1 1,-1 1-1,1 0-89,-1 0 0,2-4 0,-1-2 0,0-1 0,0-2-58,1-1 0,-2 1 0,1-2-528,0-1 0,-2-1 1,2-1-1,0 0-457,-1-2 1,1-1-3139,-2-1 1361,0-1-555,0 0 3126,0-5 0,1-6 0,2-5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2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 10566,'-5'-3'1625,"1"3"1,6 4-1745,1 3 0,1 5 0,0 2 0,2 3 0,0 2 85,-1 1 0,2 2 1,-2-1-1,1-1 17,-1-1 0,1 2 1,0-4-1,0 2 164,1 1 1,0-3 0,-1 1 0,1-1 72,-1-2 0,2-1 0,-1-2 1,1-1-39,0-2 0,0 1 1,-1-3-1,0 0-404,0 1 1,-1-4 0,0 0 26,-1 0 1,-1-2 0,2-1-1,0-2 1,-1-3 0,-1 0-1,-2-3 1,0 0 0,1-1 0,0-2-1,0-1 1,-1 0 0,0-1-1,0 1 1,-1-3-31,1-1 0,-1-1 277,-1 0 0,0-1 1,0 2-35,0 0 1,0 1 0,0 2 0,0 1 25,0-1 1,0 2 0,-1 0 0,-1 0 0,1 2 0,1-1 0,0 0-1,-1 0 515,0-2 1,0 4-305,0-2 0,0 1 90,1-1 0,1 1-701,0 0 255,0 2 1,3 6 0,-2 1 79,1 4 0,0 3 0,-1 4 0,0 2 40,0 1 1,1 4 0,0 0 0,0 1 0,-1 1 251,0 2 0,1 0 1,-1 2-1,0 0 1,1-2-1,0 1 1142,0-2-1223,0 1 1,2-2 0,-1 1-1,2-1 1,0 1 0,1-2 0,-1 0-1,1-2 1,0-1 0,-1-2-1,1-1 832,0-1-1089,-2-2 1,3 1 0,-2-1-1,0 0-70,0 0 0,-1 0 0,1 0 0,-1-2-342,-1 1 0,-1-1 0,0-1-567,1-1 0,-1 3 0,1-3-1264,-1 1-32,1-4 1863,1 0 0,0-4 479,0-2 0,2-4 0,0-4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6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0 8366,'0'5'0,"-1"-1"0,1 1 0,-2-1 0,0 1 0,-1 0 327,1 1 1,1 2-1,-1-1 1,0 2-1,1 0 1,-1 1 0,1 0-1,-1 0 1,1-1-1,1 0-622,0 0 1,0-2 0,0 0-623,2-1 0,-2 0 0,2-1-587,-2-1 1504,0-1 0,0 0 0,0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3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124 111 7737,'0'-8'1116,"0"-1"-848,0 0 0,-2 0 0,-1 1 0,-1 1 0,-1 0 0,1 1 0,0 0 0,-1 0 533,1 1 1,-1 1 0,-1-1 79,1 1 0,-2 1-215,-1 0-388,-1 2 1,-1 0-123,1 2 1,2 2 0,0 3 0,1 2-81,1 2 0,2 1 0,1 4 1,0 1-25,1 1 1,0 1 0,2 0 0,0 0-24,0 0 0,4 1 1,0-4-1,1 1 1,2 1 192,0-1 0,1-1 0,0-1 0,0-3 306,0-2 1,-2 1 0,0-5-342,1 1 0,1-3 0,0-2 0,0-1 0,0-1 0,-1-3 1,-1-1-1,-3-2-217,0-2 0,-3-2 0,0-2 1,-1-3-585,0-1 0,-1-1 0,-2 1 70,-1-1 1,-2-1-1,0-1 1,0 0-93,0-1 0,1 1 0,-1 0 1,1 5-135,1 2 0,-3 2 0,0 3 1,-2 1 769,-1 1 0,-2 1 0,-1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4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9685,'5'0'3901,"-1"0"-3579,-2 2 0,-1 2 0,1 2 0,1 1 0,-1 2 0,0 2 0,0 4 0,0 2 24,1 0 1,-2 1-1,2 1 1,0 1 0,0 0-202,0-1 1,0-2-1,1 3 1,1-1 0,1-1-1,0-1 1,-1-1 0,0-2-21,-1-1 1,0 0-154,-1-4 0,1-1 201,-1-1-300,1 0 1,1-4-1,0-2 1,0-4-1,-2-3 1,0-4-1,0-1 1,-1-3-1,1-2 1,0-3-1,1 0 1,1-2-1,1 0 1,-1-1-1,0-1 1,0 0-1,-1-1 1,-1-2-1,0 1 1,-1-1-1,0 3 1,0 1-832,-1 3 0,1 5 355,1 1 1,0 3-1,0 3 1,1 4-1,0 4 603,0 4 0,0 7 0,0 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5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49 158 9218,'-2'-2'155,"2"2"1,3 3 0,3 0 0,3 0 0,2-1 0,0-2 0,0 0 0,0 0 0,0 0 0,1-2 0,0-1 0,-1-1 0,1 0 0,-2-1 0,-1-1 0,-1-1 0,0-2 0,-1 1 0,-2-2 0,-1 0 0,-2 0 0,0-1 0,0 0-1,-1 1 1,-2 1 0,-3 0 0,0 1-36,-2 1 0,-2 0 0,0 3 0,0 0 0,-1 1 0,-2 1 1,-2 0-1,-1 1 0,-2 0 0,1 2 0,0 3 0,-1 1 0,3 3 1,0 0-1,2 3 0,1 1 0,3 2 0,0 2 0,1 2 0,2 1 1,1 1-1,1-1 0,2-2 0,1 1 0,1 0 0,3 1 76,2 0 1,0-1-1,2-1 1,2-1-1,0-1 1,3-2-1,0-1 1,2-2-1,2-2 1,-1-3-1,1-1 1,-1-3 0,-1 0-1,-3-2 1,0-1-1,-2-2 1,1-2-1,-2-3-196,-1-1 0,0-5 0,0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0.56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360 16 7615,'-5'0'89,"0"0"0,-1 0 0,-1 0 1,0 0-1,-1 0 0,1 0 1,-1 0-1,1 0 0,-1 0-314,1 0 1,-1 0 187,1 0 1,2 0 0,0 0 0,-1 0 0,-1 0 184,0 0 1,2 0-18,0 0 0,0 0-9,-3 0 1,3 0 0,0 0-308,0 0 196,-2-4 0,2 4 0,0-3 1,-1 2-1,-1 1 0,0 0 0,-1 0 1,1 0 326,0 0 0,2 0-306,0 0 0,2 0 0,-2 0-56,-1 0 0,0-1-34,-2-1 0,1 1-172,-1-1 53,1 1 198,-1 1-14,4 0 0,0 0-13,1 0 1,2 0-120,-4 0 0,2 0 26,-2 0 1,3 0 226,-3 0 56,3 0-255,-1 0 1,2 0 0,-1 1-36,0 1 0,-2-1 66,2 1 256,1-1 193,-6-1-343,6 0 1,-3 0 59,2 0-187,1 0-12,-2 4 478,3-4-290,0 4 1,0-3 17,0 1-281,0-1 0,0 3 195,0-1-12,0-3 1,-1 4-17,-2-4 182,2 3 1,-2-1 151,3 3-368,0-4-172,0 6 1,0-5-144,0 3 256,0-4 1,0 4 8,0-3 1,0 0 145,0 3 0,0-3 54,0 3 1,0 0 16,0 3 0,3-3 0,0-1-84,1-1 1,-2 3-52,0-1 0,0-2 0,0 1-68,0-1 0,1-1 1,-3 2 53,3-1 0,-2 1 0,2-3 0,0 3 103,-1 0 0,3-2 1,-2 2-1,1 1-20,-1-1 1,2-2 0,-2 2 0,1 1-123,-1-1 1,0-2 0,-1 3-36,1 1 1,0-3-1,-1 1-20,0-1 1,1-2 0,-1 2 102,1 0 1,2-1-1,-2 2 60,1 0 1,-1 1 0,2-2-44,0 1 0,0-2 1,-1 1-42,-1 0-39,3-2 0,-2 3 63,4-4 1,-4 2-17,1 1 1,0-1 100,3-2 1,-1 3-1,1-1 7,-1 0 0,-2-1 0,0-1-180,1 0 0,-2 0-11,1 0 1,-2 0 68,2 0 1,0 0 55,2 0 1,1 0 59,-1 0 1,1 0-1,-1 0-2,1 0 1,-3-1-1,0-1-74,1 0 1,0-4 18,2 1 0,-3-1 1,-1 0 39,-1 1 1,0 0 0,-2-2 0,0 2 87,2 0 0,-1 2 0,-1-2 86,2-1 1,-2 2-223,1-1 1,1 0-34,0-2 0,-1-1 1,-1 2-1,1 0 0,0 1-35,0-1 1,-1-1 0,-1 0-55,0-1 1,-1 3-1,-1 0 62,0-1 0,-1 0-44,3-2 1,0 3-22,0 0-473,0 0-202,0-2 1,0 2 77,0 0 0,0 0 0,0-3 0,0 1 689,0-1 0,-3 1 0,-1-1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1.64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7 7021,'1'-4'1320,"2"2"1,-2 2 0,1 2-1141,-1 3 0,-1 2 0,0 0 0,0 1 0,0-1 5,0 1 0,0 2 0,0 1 0,0 0-204,0 3 1,0-1 0,0 0-1,0 0-56,0 0 1,1 0-1,0 1 1,2-3-1,-1 1-185,-2 0 1,0-1-1,0 2 155,0-3 1,0-2 0,0 0-789,0-1 1,0-2 892,0 0 0,0-3 0,0 1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2.695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16 0 12175,'5'0'23,"0"0"0,1 0-121,0 0 1,2 3 0,-1 0 235,-2 1 0,1-2 1,-2 1-84,1 1 0,1-3 1,-2 2-40,1 0 0,1-1 0,-1 3 0,2 0-109,0-1 0,-2 2 1,0-3-1,-1 1 1,-1 0 149,0 0 1,0-2-1,-2 3 1,0-1-1,2 0 1,-2 2-1,-3 0 1,-3-1-411,-2-3 0,2-1 0,0-1 258,0 0 1,0 0 73,0 0 0,3 0 0,-3 0 0,-1 0 1,-1 0-1,0 0 0,-1 0 0,1 0 1,-1 0-1,1 0 0,-1 0-347,1 0 0,2 0-61,0 0 1,2 0-1,-2 1 1,0 1 428,1 3 0,1 2 0,3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20.294"/>
    </inkml:context>
    <inkml:brush xml:id="br0">
      <inkml:brushProperty name="width" value="0.08571" units="cm"/>
      <inkml:brushProperty name="height" value="0.08571" units="cm"/>
      <inkml:brushProperty name="color" value="#FDF583"/>
    </inkml:brush>
  </inkml:definitions>
  <inkml:trace contextRef="#ctx0" brushRef="#br0">188 46 11931,'4'0'2454,"3"0"-2288,-6 0 1,5 0 78,-1 0 1,0 0 0,0 0-84,0 0 0,2 0 0,1 0 1,-1 0 254,1 0 0,-1 0-376,1 0 0,-1 0 0,1 0 0,-1 0-193,1 3 0,-1-2 1,1 1 10,-1-1 1,1 2-1,-1-1 127,1 0 0,-1 1 1,1 0-1,-1-2 72,1 0 0,-3-1 0,0 0 0,0 0 108,2 0 0,-2 3 1,0-1-60,1 0 0,1-1-100,0-1 1,1 0 0,-1 0 0,1 0 19,-1 0 1,-2 0 0,0 0-65,1 0 0,0 0-127,2 0 0,-1 0-67,1 0 0,-3 0 116,0 0 1,0 0 75,2 0 1,1 0 0,-1 0 72,1 0 1,-1 0 0,1 0 52,-1 0 1,-2 0 0,0 0-130,1 0 1,-2 0 0,1 2 1,1 1 0,1-1 1,0-2-1,1 0 40,-1 0 1,1 0 0,-1 1 0,1 1 35,-1 0 1,1 1-1,-1-3 1,2 0 59,1 0 1,-2 2-1,2 1 1,-2-2-1,0 0 1,-1-1 203,1 0-243,-1 0 0,-2 2 0,0 1-105,1-1 1,1-2-1,0 0-246,1 0 1,-1 0 184,1 0 1,-1 0 0,1 0 0,-1 0 43,1 0 0,-1 0 1,1 0-1,-1 0 1,1 0 9,-1 0 1,1 0 0,-1 0 0,1 0 268,-1 0 1,1 0 0,-1 0-83,1 0 1,-1 0 0,1 0-166,-1 0 0,1 0 0,-1 0-50,1 0 1,-3 0 0,0 0-17,1 0 0,0 0 0,2 0 58,-1 0 1,1 0 0,-1 0 35,1 0 1,-1 0 0,1 0 75,-1 0 1,-2 0 0,0 0-22,1 0 0,1 0 0,0 0-9,1 0 1,-1 0 0,1 0-41,-1 0 1,1 0 0,-2 1-1,0 1-2,-1 0 0,0 1 0,3-3 69,-1 0 0,1 0 61,-1 0 0,1 0-15,-1 0 1,1 0-1,-1 0-39,1 0 1,-1 0 0,1 0-27,-1 0 1,1 0-1,-1 0 1,0 1-35,-2 1 0,1-1 0,-1 2-94,2-3 1,1 0 0,-1 0 33,1 0 0,-3 0 1,0 0 26,0 0 1,0 0 0,0 0 0,0 0-2,2 0 0,-2 0 0,1 0 0,1 0 18,2 0 0,1 0 0,-1 1 0,1 1 145,2 0-145,-1 1 0,2-3 28,-3 0 0,3 0 0,-3 0 1,-1 0-1,-1 0-5,0 0 0,-3 0 1,0 0 22,1 0 0,0-3 0,2 1 38,-1 0 1,1 1 0,-1 1 0,1 0-33,-1-3 1,3 2 0,0-1 0,0 1 19,1 1 0,-2 0 0,1 0 0,0 0-76,0 0 1,0 0 0,-1 0-78,1 0 1,-2 0 0,2 0-1,-2 0-48,0 0 1,-3 0 0,0 0 103,1 0 1,0 0-1,2 0 1,-1 0-15,1 0 1,-1 0 0,2 0 0,0 1 0,1 0-6,-1 2 0,0-1 0,0-2 0,1 0 84,-1 0 1,0 0-1,-2 0 1,1 0 33,-1 0 1,1 0 0,-1 0 0,1 0 22,-1 0 0,1 0 1,-1 0-27,1-3 0,-1 2 0,1-1 1,-1 1-62,1 1 0,0-1 0,1-1 0,1 0-56,-1 0 1,2 1-1,-1 1 3,-1 0 1,0 0 0,1 0 0,0 0 36,-1 0 1,-1-2 0,0-1 0,-1 2 0,1 0 15,-1 1 1,0-1-1,-1 0 1,-1-2 0,0 1 169,2 2 0,1-1-173,-1-2 0,1 2 0,-1-1 0,1 1-11,-1 1 0,1 0 0,-1-1 0,1 0 10,-1-2 1,1 1-1,-1 2 1,0 0 3,1 0 0,-1 0 0,1 0 1,-1 0-1,1 0 25,-1 0 0,1 0 0,-1 0-25,1 0 0,0 0 0,1 0-9,1 0 1,0 0 0,-2 0 0,0 0-2,2 0 1,-1 0-1,1 0 1,-2 0 0,-1 0 9,1 0 1,-1 0-18,1 0 1,-1 0-1,1 0 1,-1 0 4,1 0 1,-1 0 0,1 0 20,-1 0 1,1 0 0,-1 0-1,1 0 1,-1 0-11,1 0 1,-1 0 0,1 0 12,-1 0 1,1-3 0,-1 1 0,1 0 183,-1 1 1,1 1-128,-1 0 1,1-2-8,-1-1 0,-2 1 0,0 2-77,1 0 1,-2 0-3,1 0 1,0 0-1,3 0 0,-3 0-61,0 0-23,0 0 1,0 0-28,0 0 15,-4 0 1,6 0 61,-2 0 0,2 0 0,0 0 28,1 0 1,-1 0-1,1 0 1,-1 0-1,1 0 29,-1 3 1,-2-2-1,0 1 59,1-1-88,-3-1 0,4 0 6,-2 0 0,-1 0 88,1 0 0,0 0 42,3 0-93,-4 0 1,3 0 1,-6 0-251,4 0 174,-3 0 0,2 0-541,-1 0 607,-3 0 13,4 0 38,-1 0 0,-1 0-52,3 0-15,-4 0-227,3 0 0,-2 1 109,1 1 1,-1 0 100,-2 3 0,0 0 1,0 3-1,0-1 0,0 0 1,1 1 9,1-1 1,-1 1 0,2-1-10,-2 1 0,-1-1 0,0 2 1,0 0-1,2 1-3,1-1 1,-1-1-1,-2 0 1,0-1-21,0 1 1,0-1 0,0 1 45,0-1 0,0 1 1,1-1-1,1 1 1,0-1 35,0 1 0,-1-1 1,-1 1-1,0-1-40,0 1 0,2-1 0,1 1-1,-2-1 0,0 1 1,0-1-1,1 1 0,0-1-34,0 1 1,-1-1 29,-1 1 0,0-1 1,0 1-1,0-1 0,0 1 37,0-1 0,2 1 0,1-1 0,-1 1 10,1-1 0,-2 3 0,3 0 1,-2-1-1,1 0 118,2-2 0,-3 2 0,2 1-66,0 2 1,1-4-118,-3 0 0,1-2 0,-3 1 0,2 1 1,1-1-222,-2 1 0,0 0 148,-1 2 1,0 1 0,0 1 0,0-2 117,0-1 1,0-2 0,0 1 36,0-1 1,1 1 0,1-1 34,0 1 0,1-1 1,-1 1-1,1-1 6,-2 1 0,0-3 0,0 0-69,1 0 0,-1 0 1,2 0-1,-2 0-25,-1 2 0,0-2 1,0 0-4,0 1 0,0-2 0,0 1-102,0 1 0,0-2 0,0 1-310,0 1 362,0-3 0,-3 4 1,0-3-1,-1 1-30,1 0 0,0-1 0,1 2 48,0-1 0,-2-1 0,3 2 162,-2-1-178,1 0 41,-2-1 0,3 0 0,-4-2 0,0 1-30,0 2-21,-1-4 1,2 3 0,-3-4 14,2 3 1,-2-2 140,2 1 0,1-1 0,0 0-67,1 1 0,-3-1 2,1 2 0,1 0 0,-1 0-17,-1-2 1,-1 0 0,0-1 0,-1 0-24,1 0 0,-1 0 1,0 0-30,-2 0 0,2 0 1,-2 0-1,0 0-12,0 0 0,2 0 1,-3 0-1,1 0 0,-1 0 28,0 0 0,1 0 0,-2 0 0,0 0-5,1 0 0,-2 0 0,-2 0 0,1 0 42,2 0 0,-5 0 0,2 0 1,0 0 70,2 0 0,-1 0 0,1 0 0,-1 0-18,-1 0 0,0 0 1,0 0-1,0 0-51,0 0 0,2 0 1,1 0-1,-1 0-52,2 0 1,-3 0 0,1 0-1,0 0-88,0 0 0,-1 0 1,2 0-1,-2 0 59,2 0 0,-2-2 1,2-1-1,0 1 36,-1-2 0,3 3 0,-2-1 1,2 1 49,0 1 1,0-2 0,0-1 0,0 1 54,-1 2 1,2-1-1,-3-1 1,0 0-38,1 0 1,1 0-1,-3 1 1,1-2-44,0 1 1,-2 1 0,1-1 0,0 0-2,0 0 1,-1-1 0,2 0 0,-1 1-17,0 2 1,0-1 0,3-1-1,1 0-3,0 0 1,-1 1-1,0 1 12,1 0 0,1 0 1,0-1 12,1-1 1,-1 1 0,1-2-1,-1 3-24,1 0 1,-3 0-1,-1 0 1,0 0-91,0 0 1,-2 0 0,1 0 0,0 0 21,-1 0 0,2 0 0,-2 0 0,3 0 35,2 0 0,-2 0 1,0 0 62,1 0 1,0 0-1,2 0 1,-1 0 40,1 0 1,2 0 0,0 0 0,-1 0-49,-1 0 1,0 0 0,-1 0 0,-2 0 10,0 0 1,0 2-1,3 1 1,-1-2 17,1 0 1,-1 2-1,1-1 1,-1 0-22,-2-1 1,1 1 0,-2 1 0,1-2 10,0 0 0,0-1 1,0 0-1,0 0-35,-2 0 1,0 0-1,-1 0 1,1 0 2,-2 0 1,3 0-1,-2 0 1,1 0 6,0 0 1,-2 0 0,2 0 0,0 0-21,-1 0 1,1 0-1,0 0-73,2 0 1,1-2-1,0-1 1,-2 1-1,0 1 50,0-2 1,-2 2 0,0-4-1,0 2-24,0 1 0,-2-1 1,1 0-1,1-1 97,-1 1 1,2 1 0,1 2 0,-1 0 7,0 0 0,3 0 1,-1 0-1,2 0-30,0 0 0,1 0 0,-1 0 1,1 0 40,-1 0 0,1 0 77,-1 0 1,1 0 8,-1 0 1,3 0-125,0 0 0,0 0 1,-2 0 9,-1 0 1,3 0 0,0 0 0,-1 0-18,0 3 1,-4-2-1,0 1-84,1-1 0,0 0 0,2 1 79,-1 0 0,1 1 0,-1-3 57,1 0 0,-1 0 1,1 0 20,-1 3 1,-2-2 0,0 1 0,1-1-10,1-1 0,-2 0 0,-1 0 0,0 0-55,0 0 1,1 0-1,3 0 1,-1 0 23,1 0 1,-1 0-1,1 0-2,-1 0 0,1 0 0,-1 0-5,1 0 0,2-1 1,0 0-1,-1-2 102,-1 1 1,0 2 0,-1 0 0,1 0-91,-1 0 1,1 0-1,-1 0 1,1 0 1,-1 0 0,1 0 0,-1 0 0,-2 0-11,1 0 0,-1 0 0,2 0 0,1 0 41,-1 0 1,1 0-1,-1 0-29,1 0 0,-1 0 0,1 0 0,-1 0-50,1 0 1,-3 0-1,0 0 1,0 0 0,2 0 0,0 0 0,-1 0 0,-1 0 47,0 0 0,1 0 0,0 0 0,-1 0 22,1 0 0,3 0 1,1 0-1,-1 0-37,0 0 0,-1 0 1,1 2-1,1 1-20,-1-2 1,2 0 0,-1-1-5,-1 0 1,0 0 0,-2 0-70,1 0 0,-1 0 1,1 0-440,-1 0 298,1 0 1,-1 0 28,1 0 0,-1 0-5,1 0 0,2 0 37,0 0 0,2 0 0,-2 0 378,-1 0-139,3 0 0,-1 0-108,1 0 0,2 0 1,-4-1-168,-1-1 0,-1 1-216,0-2 1,2 3 233,0 0 349,3 0 0,-2 0 88,1 0-137,3 0 0,-4-1-38,4-2 1,0 2-42,0-4 1,0 2 0,0-2-219,0-1 1,1 2 0,1-1 207,0-1 1,2 2 0,-3-1-33,2-1 0,2 0 0,-3-2 33,0 1 1,0 0 0,-1 1 0,2 1-96,-2-1 0,0 0 0,-1-2 0,0 1-137,0-1 0,0 1 0,0-1 178,0 1 1,0-1-1,0 1 1,0-1 72,0 1 0,0-1 1,0 1-1,0-1 1,0 1 0,0-1 1,0 3-1,0 0 1,0-1 59,0 0 1,0-2-1,0 1 1,0-1-234,0 1 1,-1-3 0,0-1 0,-3 0 16,0 0 1,0-1-1,-2 2 1,2 0 132,1-1 0,0 2 1,2-3-1,0 1 17,-2 2 1,1 0-1,2 0 1,0-1 20,0 1 1,0 0 0,0 2 0,0-1-119,0 1 1,0-1-1,1 1 10,1-1 1,-1 1 0,1-1 0,-1-2 0,-1 0-21,0 1 1,0 0 0,0 0 0,-1-1-62,-1 1 0,1 0 0,-1 2 0,1-1 185,1 1 1,0-1 0,0 1 0,0-1 82,0 1 1,0-1-1,0 0 1,0-1-79,0-1 0,0 0 0,0 2 1,0 1-82,0-1 0,0-2 1,-1 0-1,-1 1-44,0 1 0,-1 1 1,2 0-1,0 1-14,-2 1 0,0 1 0,1-2-5,0 1 1,-1 0 54,3-2 1,0 2 35,0 0 0,-1 2-318,-1-2-159,1 3 286,-2-4 1,3 4 201,0-3 220,0 3 0,0-2 64,0 2-233,0 1 1,1-2 0,1 3 1,2 0-148,4 0 1,-3 0 0,0 0 74,1 0 1,-2 0-1,1 0-26,1 0 0,0 0 0,2 0 1,-1 0 50,1 0 0,-1 0 0,2 0 0,0 0 5,1 0 1,0 0-1,-2 2 1,1 1 69,1-2 0,0 0 1,-2 0-133,-1 1 0,-2-1 0,0 2 0,1-2 49,1 2 0,-2-2 0,0 1-61,0-1 1,2-1-1,1 0 1,-2 1-156,-1 1 1,2-1 0,-2 2 0,2-2 25,0-1 0,3 0 0,0 2 0,-1 1 20,0-2 0,-2 0 0,1-1-1403,-1 0-2185,1 0 1154,-1 0 1,-3 1-557,-1 1 3113,-2-1 0,-8 3 0,-1-4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32.1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757 71 8048,'4'-3'115,"-1"-1"1,-6-2 0,-2 2 0,0 0 37,0 0 0,0 2 157,5 0 1,-1 1-1,5 2-286,-1 1 0,2 0 0,-1 2 0,-1 0-116,0 0 0,1 1 1,-3 0-50,2 0 1,0 0 0,-1 0-19,0 0 0,1-2-7,-3 2 48,0-3 310,-4-6 1,4 2 14,-3-6-92,2 2 1,0 2 43,-1 2-230,1 1-310,-2 1 327,3 3 1,0-1 38,0 3 0,1-3 153,1 3 0,0-3 0,2 1-47,-1 1 0,1-3-130,-2 1-86,-1-1 1,1-4-266,-4-2 359,1 1 36,-6-2-74,7 5 346,-7-6-292,6 6 163,-2-2 1,3 4 0,1 0-128,1 2 1,0 3-1,2-1 9,-1 1 1,2-1 0,-1 0 60,0 1 0,-3-2 1,3 1 130,-1 1-396,-2-2 1,1-2 88,-4-4 0,0 0 0,-2-3 0,0-1 141,0-1 0,0 2 0,-2 0 1,1 0 83,-1-2 0,2 2 0,0 0 25,0-1 0,1 3 395,0 0-417,3 2-256,-4 1 0,5 3 70,2-1 0,-2 4 1,3-1-1,1 2 83,-1 0 0,1 3 0,2 0 128,1 0 1,-2-2-121,-1-1 1,1 1 0,-2-1-56,0-2-491,-3 1 1,2-6 405,-6 0 0,-1-3 1,-2-5-1,0 1 45,1-1 0,0 1 0,-3-1 0,1-2 0,-1 0 179,1 1 1,-1-2-41,1 1 0,2 0 0,0 4 0,0 0 635,1 1-217,0 0-293,4 1-200,0 0 0,0 5 0,0 2-157,0 2 1,4 1-1,0 2 113,0-1 0,3 3 1,-2 0-1,0 0 89,0-2 1,2-1 0,-2 1 0,1-1 28,-1 1 1,1-1 0,-3 0-456,1-2 33,-2 2 1,0-6-1,-3 0 157,-2-2 0,-3-4 0,1-2 0,-1-1 105,-2 1 139,1-1 0,-1-2 1,1 0 28,-1 1 0,1 1 0,-1 0 39,1 1 1,2 0-1,1 1 1,-1 2 501,1 1-421,3-3 0,-3 6-131,4 0 0,3 3 0,0 6 1,1 0-66,2 1 1,3 3-1,1 0 1,0 0-59,1 0 1,-3 1 0,2-3-1,-1 1-110,-2-2 1,1 1 0,-2-1 0,0-1-771,-1-1 277,-3-3 0,0-2 569,-4-3 0,-2-1 0,-4-1 0,1-3 0,-1-2 28,1-1 1,-2-2-1,0 0 1,-1-1-1,0-1 144,-1 0 1,2 0 0,-2-3 10,0 0 1,-2 1 0,3 0 0,1 3 124,1 0 0,1 1-144,2 2 0,2 3 205,3 2 1,6 7 0,4 8 246,0 0-573,1 2 0,-1-3 0,0 4-85,-1 0 1,2 0 0,0 0 80,1 0 1,-2 0 0,1 0-1,0 0 6,-2 0 0,-1-3 0,-2-2 0,-2-2 1,0-1-246,0-2 1,-3 1 16,-1-4 1,-4-2 0,-5-5 0,-2-3 213,-1-2 0,0-2 0,-3-3 1,1-1 80,1 1 1,-3-4-1,3 3 13,0-3 1,3 3-1,0-1 1,1 3-1,2 2 243,-1 1 1,3 2-1,1 3 576,1 1-880,0 4 0,3-2 1,1 6-1,2 2-39,2 1 0,-1 4 0,1 1 0,1 1 1,1 1 65,3 1 1,-2 1 0,3 0-1,-1-2 34,0-1 0,1 1 49,-1 2 1,-1-1 0,3-1-1,-2-1 1,-3-1-359,-1-2 0,-3-1-279,2-3 0,-8-2 0,-1-5 210,-4-3 1,-5-1-1,2-6 1,0-1 276,-3-2 0,-1-2 1,-1-1-1,2 1 263,-1-1 1,2-1-1,0-1 1,1 3 196,1 1 0,1 2 0,3 1 0,0 3 164,2 2 1,1 3-398,1 0 0,3 4 0,-2 1 0,3 4-217,1 3 0,7 4 1,-2 1-117,1 2 0,3 2 1,0 1-1,1 0 1,1 1 24,1 0 0,1-1 0,0 2 0,0-1 219,0-1-115,0 2 1,-2-3 0,-2 2-40,0-3 0,-1-1 0,-2-1 0,-2-3-334,-1-2 1,-1-3 102,-4 0 1,-4-4 0,-1-2 0,-1-5 286,-2-3 0,-2-7 0,-1 1 0,0 0 92,-3-1 0,-2-2 0,-2-2 0,2-1 1,0 0 108,1 1 1,-2 0-50,2-3 1,-1 3 0,6 2 0,1 1 436,1 3 1,1 4-354,2 0 1,2 6 0,4 4 0,1 5-253,3 4 0,4 4 0,2 3 1,0 3 67,0 0 1,2 0 0,0 2 0,1-1 0,2 1-262,1 0 1,-1-1 0,1 0-1,-1 1 62,-1 1 0,-2-3 0,-2-2-84,0-1 0,-2-1 1,-3-1-113,-1-1 1,-4-6 0,-1-5 183,-4-4 1,-6-5 0,-3-6 0,-1-4 107,-1-3 1,0-2 0,0 1-1,-1 0 1,1 2 421,0 0 1,-2-1-40,4 3 0,2-1 0,-1 3 1,1 0-179,2 0 0,1 3 1,1 0-1,1 2 1,2 3 223,1 1 1,0 3-350,3-2 0,1 7 0,2 1-174,2 6 0,5 2 0,1 4 0,3 1 194,1 2 1,-2 0-1,5 4 1,1-1 62,1 3 0,-1 0 0,1 0 0,0 1-46,-1 0 0,-2 4 1,-4-6-1,-3-1-594,-2-1 293,0-6 1,-3-3 0,-1-3-216,-1-3 1,-4-3 0,-4-2 215,-5-5 0,0-8 1,-5-9-1,-3-3 0,-3-4-41,-1-1 1,-1-1 0,1 0 0,0 1 391,2 2 1,2 1-1,3 3 1,1 2 513,1 1 1,2 2 0,5 6 0,0 2 1043,1 1-1464,3 2 0,-1 4 1,4 2-283,1 2 1,2 9 0,4 0 0,0 3-64,2 2 1,2 3 0,3 2 0,0 1 126,0-1 0,1 4 0,0 0 0,2 0 97,-2 2 1,3 4 0,-2-3 0,-1-3 0,-3-3-57,-3-3 1,-2-1-548,-3-5 0,-3-2 1,-4-5 175,-3-5 1,-5-10-1,-3-6 1,-4-5 80,-3-5 1,-2-4-1,0-2 1,0 2 437,2 1 1,1-1-1,2 5 1,0-1 324,0 0 0,4 1 1,1 2-1,1 2 355,2 1-744,1 1 0,1 8 0,1 1 265,1 1-229,4 5 1,-3 2 0,5 5-1,1 5-252,0 3 0,5 7 1,1 3-1,2 2 275,2 2 1,6 7 0,-1 0-1,5 4 222,3 1 1,1 7 0,3 0 0,0-1-177,-2-2 1,-3-6-1,-2-3 1,-4-4-510,-2-3 0,-7-5 1,-2-4-1,-3-2-441,-2-4 0,-2-5 1,-3-4-1,-2-6 0,-5-5-425,-2-3 0,-3-6 1132,-3-4 1,-1-3 0,-2-7 0,-1-2 0,0-4 245,-1-1 1,0-2 0,2 2 0,1 1 303,-1 0 0,0 5 0,1 2 0,3 1-96,1 1 1,2 3 0,0 3 0,3 4-204,0 5 1,3 2 0,4 4-13,1 3 1,0 5-1,4 3-42,2 4 1,3 13-1,6 1 1,1 6-45,0 5 0,5 0 0,-2 4 0,2 2-34,3 2 0,1 2 0,1 4 1,1-1-85,1-1 1,0-1 0,-2-4-376,-1-4 0,-3-6 0,-4-4 0,-5-3 0,-5-4-241,-2-4 1,-4-6-1,-4-8 1,-6-6-224,-5-8 0,-6-10 0,-6-8 0,0-5 889,1-5 1,-4-8 0,3-1-1,3 4 573,4 3 0,0 7 0,3 1-269,2 6 1,3 5-1,3 7 1,2 4-1,1 4 400,2 3 0,1 4 0,2 0-308,0 1-583,-1 2 1,3-1 0,1 4-28,2 3 0,-1 6 0,6 4 72,3 4 1,3 5 0,2 3 0,3 6 0,0 3 109,2 4 1,1 1 0,2 2 0,1-2 0,0-2 881,1-2 0,-3-3-1151,-1-1 1,-5-4 0,-6-9 0,-3-1 0,-4-5-690,-2-2 0,-3-6 1,-2-4-1,-2-5 382,-5-4 0,-5-11 0,-5-7 0,-4-7 291,-1-5 0,-2-4 0,2-5-27,1-2 0,0 3 1279,2 0-545,3 1 0,-2 9 0,3 0 1,1 4-1,-1 3 0,2 4 145,2 3 0,1 1 0,4 4 0,0 3-222,2 1 0,0 2-82,5 3 1,-1 4-1,4 3 1,2 5-135,2 7 1,5 4 0,3 7 0,4 3-19,3 4 0,1 0 1,0 4-1,0 0-53,0 1 1,2 9-1,-3-2 1,2 1-233,0-3 0,1-2 0,-2-4 0,-1-4-367,-2-4 0,-6-6 0,-5-4 1,-4-2-1049,-2-4 0,-8-10 1,-5-8 1126,-4-8 1,-7-9 0,0-4 0,0-6 438,0-5 1,0-4 0,1-4 0,-1 0 624,1 3 0,-3 1 0,-1 4 1,1 1-44,2 3 1,0 3-1,8 8 1,4 6 835,1 5-1132,3 3 0,3 8 1,2 6-1,4 6-201,3 4 0,5 9 0,2 3 1,2 3-167,1 2 130,4 4 0,1-2 0,3 4 65,0 0 0,2 5 0,-3-3 1,0 1-78,-1-1 1,2 1 0,-5-7-1,0-1-515,1-3 1,-5-4-1,-4-5 1,-3-2-407,-2-3 0,-1-4 0,-5-6 1,-2-3 178,-2-4 1,-5-8-1,-3-10 1,-4-6 496,-3-5 0,-2-8 0,-2-4 0,-2-3 272,-1-3 1,1-2 0,-3 7-1,3 4 422,0 5 1,2 3 0,4 6 0,2 2 1970,2 1-1960,5 5 1,0 2-1,3 3 51,1 2 0,3 5 0,1 0 5,-1 0 0,3 5-293,-1 2 0,5 7 1,4 9-1,3 5-159,1 3 1,5 4 0,4 1-1,2 1 123,0 3 0,3 6 1,1 1-1,0 3-206,0 2 0,-1-2 1,-3-2-1,-2-1-275,-3-6 1,-2-2 0,-3-8-1,-2-2-942,-5-4 0,-2-6 0,-6-5 108,-5-7 0,-4-10 0,-4-11 1,-2-7 698,-2-3 1,-5-11 0,-3 0 629,0-3 1,2 1-1,-1 3 1,2 4 0,3 5-212,1 6 0,7 3 0,0 3 1,2 4 1009,3 2 1,1 3 0,1 4 0,1-1-421,1 1 0,3 2-509,-3 0 0,3 4 37,-1 1 0,4 4 1,3 7-1,5 4 0,2 4 73,2 3 1,4 5-1,4 3 1,3 4 648,4 2-710,-2 5 0,3-3 0,-3 2-267,-2-5 0,0 1 0,-7-3 1,-3-3-703,-3-5 0,-3 0 0,-1-9 0,-2-2-332,-3-3 1,-3-6-1,-3-5 1,-5-6 463,-4-9 1,-5-10 0,-7-8 0,-2-5 714,-3-3 0,-2-8 1,0 2-1,2 1 584,2 2 0,6 8 0,1 2 0,2 5 240,5 4 1,0 5-1,4 3 1,2 2-150,2 2 1,0 2 0,3 4-434,-1-1-460,2 4 238,-1 1-140,6 13 0,4 1 0,6 11 0,2 4 0,2 3 220,3 4 0,5 4 1,1 6-1,2 1-94,0 1 1,3-4 0,-5-1-1,0-3-419,-3-4 1,-5-3 0,-6-7 0,-5-5-781,-3-4 1,-5-5-1,-4-7 381,-5-7 1,-9-11 0,-5-9 0,-2-4 668,-2-4 0,-1-8 0,-1 0 0,1-3 1858,1-1-1357,3-2 1,3 10 0,2 0-20,2 7 1,3 0 0,0 6 0,0 3 252,3 2 1,-1 7 0,5 2 494,1 1-709,5 5 0,-1 3 0,6 6 0,3 7-57,3 4 0,5 8 0,4 1 0,2 4 13,0 4 1,2 2 0,1 5 0,-1 3-340,0-1 0,4 3 0,1-5 0,0 0-623,-2-3 1,-6-4 0,-4-6 0,-5-5-1116,-4-7 1,-4-4-1,-5-6 1,-5-4 1008,-3-5 0,-7-9 0,-3-10 1,-2-5 495,-2-4 1,-3-7 0,1-2 0,0-4 398,2-2 0,0-3 0,-1 3 1,0 4 402,0 5 0,2 4 0,4 8 0,3 3 513,4 5 0,2 4 1,4 3 338,2 3 0,2 4-1118,3 2 1,6 6 0,2 9-1,3 4-166,2 3 0,5 5 0,3 3 0,2 3 322,2 1-414,0 11 1,-2-7 0,1 9-124,-2-4 1,5-1-1,-6-3-635,0-2 0,-2-5 0,-7-6 0,-3-3 1,-2-5 184,-2-6 0,-4 0 0,-2-8 1,-5-2-680,-3-4 1,-8-8 0,0-9-1,-3-3 1006,0-3 0,-2-5 0,3 0 0,0 0 620,1 1 1,1 0-1,1 3 1,3 5 377,1 3 0,2 5 0,3 3 1753,-1 1-1928,4 1 0,1 7-575,3 3 1,4 7 0,3 7-57,5 5 0,2 2 0,1 6 1,0 2-1,1 1 160,1 2 1,2 1 0,2 2-411,-1-2 1,-4-5 0,2 0 0,-3-2 0,-4-2-1104,-3-4 1,-4-6 0,-5-5 0,-1-3 589,-3-4 1,-5-10-1,-4-6 1,-2-5 690,-1-5 0,-3-2 0,3 1 0,0 0 405,1 2 0,1 2 1,1 1-1,1 5 1378,3 1-1403,2 8 0,3-4 877,0 5 1,3 2-538,-3 1 0,3 2 1,0 2-475,4 3 1,2 2 0,4 1 0,0 2-253,2 3 0,-1 3 0,3 3 0,-1 0-10,1 1 1,0 5 0,1 0-1,-1-1-511,-1-1 0,-1-2 0,-4-4-366,-1-4 1,-2-5-1,-6-3 1,-3-4 296,-3-5 1,-2-8-1,-4-8 1,0-2 1092,0-3-347,0 1 0,-2 2 0,1 4 177,2 3 1,4 3-1,0 2 1,2 2 1065,0 0 1,3 4 0,0 2 616,-1 1-1853,3 1 0,0 1 0,6 1 0,2 4 0,2 2-147,0 2 1,1 3 0,2 0 0,0 1-344,2 1 1,0 3-1,1 2 1,-1 0-320,-1 0 1,-5-5 0,-2 0-1,-2-6-163,1-3 1,-2-5 0,-3 0-1,-4-5-187,-3-6 1058,-3-7 0,-3-2 23,0-3 0,1 2 0,1 3 0,1 2 0,1 2 766,2 3 1,1 2 781,0 1 1,3 0-1091,0 2 0,3 3 1,1 4-1,2 3-337,1 2 1,4 1 0,-1 1 0,2 1-228,0-1 1,-2 2 0,0-1 0,1 0-272,1 1 0,-3-3 0,-1 1 1,0-2-1102,-1-2 0,1-2 739,-3 2 0,-4-5 0,-1 0 0,-2-4 151,-3-2 0,1-2 1,-1 1 362,2-1 0,3 1 1,0-1 191,-1 1 0,3-1 0,0 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7.53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106 260 9430,'3'2'-462,"-1"-1"715,0 0 1,-1-1 39,1-1 0,0 0 0,0-1 1,1 1-78,-1 0 1,1-3 0,0 2 0,0-1-44,1 0 0,1 0 1,1-2-1,1 1-51,-1 0 0,0-1 0,-2 0 0,1 0-30,-1-1 1,0-2 0,-1 1-1,0-2-228,-1-1 1,-1 0 0,-1 0 0,0-1 14,0-1 1,-2-1-1,-1-1 1,-1-1-80,-2 1 1,1 0-1,-3 1 1,1 0 144,-2 1 0,0 2 1,1 3-1,1 3 178,1 2 0,1 1 0,1 2 0,0 1-10,1 2 1,-1 4-1,2 3 1,0 4 164,0 4 0,1 1 1,1 2-1,0 0 80,2 0 0,0 5 0,3 3 0,1 0-174,0-2 0,-1 1 0,-1-4 0,-1 0-60,-1 0 0,-2 0 1,0-2-1,0 0-157,-2-2 1,0-1-1,-3-3 1,0-1-21,-1 1 1,-4-4 0,2 1-1,-2-2 234,-1 0 1,0-1-1,-1-1 1,3-2-14,1-2 0,0-2 0,2-1-102,1-1 0,0-6 0,2-2 0,2-3-174,0-1 1,2-4 0,0 0 0,3 0 0,1-2 0,2 2 0,2 1 0,2 1 0,2 2 0,3 1-1,1 0 1,1 1 0,1 2 0,-1-1 0,0 2 0,-2 0 0,-1 0-272,-2-1 0,-1 1 0,-1-1 165,-1 1 0,-1 1 0,-1-1 0,0 0 0,-2-1-683,0 0 0,-2 2 1,0 1-907,-2 0 1792,0 2 1,-4-1 0,-1 2-1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2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52 282 8780,'2'0'1050,"2"0"0,-1 0-753,1 0 0,0-1 0,1-1 0,-1-1-46,1 0 1,0-2 0,1 0 0,0-1-1,-1-1 1,0-2 0,1-2-1,0-1-192,-1-1 1,-3-3 0,0-1 0,-2 1-96,0-1 1,-2 1 0,-1-1 0,-2 0-38,-1 1 1,-2 2-1,1 0 1,-1 2 45,0 1 1,1 4 0,1 1 0,2 2-67,0 1 0,2 2 1,-1 4-1,0 3 227,1 3 1,-1 5 0,2 2-1,0 3 326,0 3 1,1 5 0,0 4 0,0 3-15,0 1 1,2 1-1,1-4 1,0 1-198,0 0 1,-2-2-1,0-5 1,0-1-283,0-3 0,0-3 0,0 0 0,0-1-52,-1-2 0,0 1 1,-1-3-1,0-1-46,-2-3 0,0 1 0,-1-2 1,1-1 53,0-1 1,-1-2 0,-1-1 0,1-2-1,0 0 1,-1-2 0,0 0 0,0-3 0,1 0-1,0-2 1,1 0 0,1-2 0,1 0 0,1-3-1,3 0-116,3 0 0,1 0 496,3 0 1,2 2 0,2 0-140,1 1 1,-1 0-1,-2 1 1,0 1-1,0 1-176,1 1 1,-2 1 0,0-2-790,-2 1 0,0 2 0,-1-2-2871,-1 1 3672,0-1 0,-5 0 0,0-1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18.57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45 22 10684,'-5'-6'-595,"1"1"1477,0 1 0,-2 0 0,0 3-545,0 0 0,2 1 0,1 1 0,2 3-397,0 1 0,-1 2 0,0 2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2.88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36 7803,'-3'-4'388,"-1"1"1,1 0-1,-1 0 1,0 0 0,0 0 695,-1-1 1,-1 2-1,-2-1-597,0 2 0,1-2 0,-1 1-257,1 1 1,-2 1 0,0 0 0,1 0 0,-1 2 38,0 1 1,0 1 0,-1 2 0,0 1 148,0 0 1,-1 2 0,1 0-91,2 0 0,0 3 1,3 0-1,2 0-69,0 1 0,3 3 0,3 0 0,3 1 0,2 1-251,2-1 0,0-1 0,3-1-461,-1-2 1,3-1 0,-2-2 0,2-1-1,-1 0-590,1-2 1,1-2 339,-1-2 0,1-2 0,0 0 0,-1-1 65,-1-1 0,-3-2 1,-3-2-1,0 0 1,-3-3-1,0 0 638,-2-1 0,-1-4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3.5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79 8331,'2'-4'1575,"-1"0"-910,1-1 1,-2 2 1475,0 0-1869,0 2 1,0 3 0,0 4-1,0 2 1,0 1 0,0 0-1,0 2 271,0 0 1,2 4 0,0 1-1,1 1-381,0 1 0,-2-2 1,2 0-1,-1-2-69,-1-1 0,-1-1 0,0-2 0,0-2-561,0 0 1,0-1-810,0-1 994,0-1 0,0-3 0,0-3 0,0-2-83,0-3 1,0-2-1,0 1 1,0-1 251,0-1 0,0-3 1,1-2-1,0-2 109,0-2 1,1-1 0,-1-3 0,1 1-1,-1 2 1,0 2 0,0 0 0,1 2 40,1 1 0,-1 1 0,0 4 1,0 1-21,1 1 0,1 1 0,-2 3 1,1 1 87,0 0 1,0 0 0,1 2-220,1 0 1,-1 0-1,1 1 1,-1 1 112,2 2 1,2 2 0,1 4 0,2 1 0,-1 3-1,-1 2 1,0 2 0,-1 1 0,-1 1 0,-1-2-1,-1 0 1,-2-1 0,-2-2 161,0-1 0,-1-3 0,0-2-1507,0-3 1,0-1 1346,0-1 0,-2-3 0,-1-2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68 7937,'0'-9'0,"0"1"246,0 0 1,-1 0 0,-2 3-1,-2 2 1,-3 2 0,0 0-1,0-1 211,-1-1 0,1 1 1,-1 1-1,-2-1-275,0-1 1,-3 0 0,2 3 0,0-1 0,-1-1-31,0 0 0,3-1 1,-1 3-1,2 1-39,0 2 0,2-2 1,1 5-260,3 0 1,3 6-1,0 1 1,3 2-181,3-1 0,5 4 0,3-3 1,3 0 115,2 4 1,0-1 0,3 4 0,1 1 0,0 1 264,0 1 1,0 0 0,-4 0 0,-1 0 0,-3 0 397,-4-3 1,-3 0 0,-2-4-102,-3-2 1,-3-3 0,0 1 0,-3-3-2,-3-1 1,-5-3-1,-4 0 1,-2-3-1,-4 0-135,0-2 0,1-1 0,-1-1 1,0 0-123,-1 0 1,4-4 0,-2-1 0,3-3-691,0 0 0,3-1 1,0 0-1,0-1-259,1-1 0,1-3 0,5 2-241,1-1 1,0 3-1,3-2 1096,1 3 0,5-3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2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5 128 7777,'-3'0'1194,"1"2"-732,2 1 1,2 1 0,1 1-128,1-1 0,0 0 0,1 0 0,-1 0-89,1-1 1,-1 0 0,0 1-1,1-1-150,1 0 1,1-2 0,1 0 0,0 0-81,0-1 0,-2 0 1,1-1-1,0 0-496,0 0 1,1-3 0,-2 0 0,0-2 213,-1-1 1,0 0 0,-2-2 0,-1 0 223,0-1 0,-2 0 0,0-2 0,0 0 163,0-1 0,0 0 0,-2 2 0,-1 0 12,-1 2 1,-1 1 0,-1 0 0,0 3 249,-1 1 0,1 3 1,-3 1-1,0 1 66,0 2 0,-1 5 0,0 3 0,0 1-46,0 1 1,4 3-1,0 1 1,1 2-37,2 1 1,1 1 0,3 1-1,2-1-184,1-2 1,5-1 0,0-3 0,1-1-336,0-2 1,2 0 0,1-3 0,0-2 37,-2-2 0,2-1 0,-3-1 1,0 0-437,-1-1 0,-2-1 1,-1-3-1,0-2 1,-1-2-1,-2-1 1,0-1-1,-2-2 0,0-1 550,1-2 0,-1-1 0,-1-3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4.7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1 111 7744,'4'4'786,"-2"1"1,0-1-493,-2 0 0,1-1 0,0 0 0,1 1 0,0-1 0,2 0 0,0-1 0,0 0 0,0-1 0,1 0 0,1 0 0,2-1 0,0 0 0,1 0-234,0 1 1,1 0 0,0 0 0,0-1-1,-1-1 1,0-2-132,-2-1 0,1-1 0,-2 0 0,-1-2 0,-2 1 0,0-2 0,-1 0 1,-1 0-1,1-1 0,-1 0 0,0 0 0,0-1 0,-2 1 0,0 1 0,-1 0-111,0 1 0,-1 1 0,-1 0 0,-1 0 0,-1 2 361,-2 0 1,1 3-1,-1-1-138,-2 2 0,-1 2 0,-1 2 0,1 3 182,-1 2 1,2 1 0,0 2 0,2 1 0,3 1 359,2 2 1,1-1-1,2 3-324,0-1 1,4-1 0,1 1-303,1-3 1,4 0-1,-1-3 1,1-1-211,1-2 1,-2-2 0,2-1 0,-1-1 0,0 0-219,0-1 0,-1-1 1,-1-2-1,-1 0-329,-1 0 1,1-3 0,-1 0 0,0-3 124,-2-1 0,1-1 0,-1-2 0,-1-1 675,-2 0 0,2-5 0,-1-2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5.4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 9449,'4'-1'0,"-1"1"0,-2 4 0,0 3 0,-1 3 0,0 2 0,-1 2 645,0 2 0,0-1 0,0 4 0,0 1 0,1 2 0,0 1 37,0 2 0,0-4-542,0 0 1,0-5-1,1 1-219,0-3 1,0-4-1,2-1 1,-1-2-194,0 0 0,-1-3 0,1-1-191,0-1 1,-1-2-1,2-1 1,-1-2 1,1-1 0,-1-3 0,0-2-1,2-2 0,-1-2 0,0-2 1,0-3 341,1-2 0,-2-1 0,1-2 0,-1 2 1,-1 0 1,1 1-1,1 2 1,1 2 278,0 2 0,1 3 0,-1 3 0,1 1 156,-1 2 1,0 1 0,1 1 0,-1 2 74,1-1 0,-1 1 0,0 0 69,1 0 0,-2 1 0,-1 1-210,0 0 0,0 3 0,-2 2 1,0 1-22,0 1 0,-1 0 0,0 1 0,-1 0 42,0 0 0,-2 0 1,-1-1-1,-1 1 208,1 0-476,-2 0 0,0-1 0,0 0-42,-1-1 1,2-1 0,0 0 0,1-2 215,1-1 0,2 1-923,-1-3 654,2 0 0,-1-1 0,4 0 1,1 0-19,1-2 0,0 2 0,1-3 0,0 1 155,1-1 1,0 2 0,-1 0 0,0 0-6,1 1 1,0 0 0,-1 0-1,-1 1 14,0 0 0,1 2 0,0 1 1,0 0-1,1 1 0,1 2 1,1 1-1,0 2 0,0 1 1,-1 0-1,1 0 0,0 0 1,1-1-1,-1-1 0,-2-1 1,1 0-1,-1-1 0,0-1 1,-1-1-1,1-1-1969,-1-3 0,-1 0 0,1-2 1915,-1-2 0,2-2 0,1-4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8.47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1694 19 7848,'-4'1'0,"0"2"175,1-1 1,1 1 267,-3-2 1,1 1 0,-1 2-1,0-2-244,0 0 1,-1 1 0,-1-1 0,0-2 17,1 1 1,-2-1 0,-2 0 0,0 0 64,0 0 0,-3 0 1,0 0-1,-1 0-21,0 0 0,-3-2 0,-4 0 0,-5-1 29,-5 0 1,1 0 0,-4 0 0,-2 2-154,-2 0 1,-7 0 0,-1-1-1,-2 1-204,-3 1 0,0 1 0,-4 1 0,1 0-60,-3 0 1,4 1 0,-4-1 0,2-1-33,3 1 1,-1-1 0,5 0-1,0 0-124,1-1 0,2-1 0,10 0 0,-1-1 215,0 0 1,3 1 0,1-1 0,6 2 58,5 0 0,1 0 1,5 0-1,1 0-80,2 0 1,1 1-1,3 1-137,1-1-1,2 0 205,4 0 0,0-1-180,1 0 1,-1-2 0,-1-2 0,-1-1 17,-2 1 0,-1 1 0,-2 0 0,1 0 35,-1-1 0,-2 1 0,0 2 0,0 0-74,1-1 0,0 2 0,0-2 0,1 2-762,1 0 0,0 0 985,3 0 0,1 0 0,1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29.2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19 8124,'4'-2'-336,"-1"-1"1,-2 0-301,-1 0 2202,0 2 169,0-3-1030,0 4-234,0-2 0,1 6-260,0 4 1,2 6 13,3 8 0,1 4 44,2 9 1,2 7-312,0 7 0,0 3 50,0 2 0,-3 0 165,0 0 0,0-2-74,-3 1 0,1-4-52,-1 1 0,-2-8-227,0-2 1,-2-6-59,2-1 1,-2-4 232,2-3 0,-1-4 55,1-4 0,-2-3-43,0-3 0,0-3-3530,-1-4 2565,0-2 0,0-2 958,0-6 0,-2-2 0,-1-6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3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2031 22 8075,'-2'-2'-1038,"0"-1"981,0 2 0,1 0 233,-2-2 0,2 2 314,-2 0 0,0 0-9,-2-1 0,2 2-113,-1-2 1,1 0-168,-3 1 0,1-1 303,-3 2-126,0 0 56,-7 0 1,2 0-40,-4 0 0,-2 1-164,-5 0 0,1 2-6,-2 1 1,-3 0-57,-6 1 1,-5 0-1,-6 0 1,-1 1 365,-4-1 0,0 2 0,-5-1 1,-2-1-616,-4 0 1,4-2 0,-5 0 0,0 0 0,-1 1 0,0 0 0,0-1 0,-1-1 0,2 0 0,2-1 0,1 2 0,0 0 0,2 1 0,4 1 0,3 1 0,2 1 0,2 1 0,2 0 0,4-1-575,2-1 0,2 2 1,1-2 478,2-1 1,3 0 0,1-1-74,3 1 1,3-2 0,5-1-1,1 0 141,-1 1 1,3-1 0,2 1-1,2-1 154,3 0 1,2-1-35,4 2 1,4-1 0,3 0 0,2 1 285,0-1 1,2 0 0,1 2 0,0-2-136,-1 0 0,-1 1 0,-1-1 0,-1-1-21,-1-1 0,0 2-78,0-1-544,-3 1 446,0-2 0,-2 0 131,-2 2 1,2-2 0,-2 3-1,2 1 1,0-2 46,0 1 1,0 0 0,-1 1 0,0 0 44,0-2 1,-1 3 0,2 3 0,1 1-50,0 1 0,0 3 0,2 2 0,1 2-171,1 3 1,2 5 0,2 2 0,0 2-65,0 3 0,0 1 0,1-2 381,0 1-234,0-1-5,1 3-248,-2-2 1,0 0 0,-3-4 0,-1-3 0,-1-1 0,1 0-279,-1-1 1,1-3-1,-1-3 1,1-2-44,-1-3 1,0 0-1,1-3 1,-1-1 37,1-1 0,-1-2 0,0-1-60,1-1-69,-1-2 195,-1 1-31,1-2 0,-3 0 448,2 0 0,-1 0 0,3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0.8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27 7996,'0'3'185,"0"0"-63,0-2-21,0 3 0,0-4 102,-2 2 1,2-1-1,-2 0 1,1 0 469,0 0 0,0 0-13,0 0 0,1 0-644,1 0 28,0 2 63,3-3 1,-2 4 198,2-3-28,1 1-111,-1 0 0,1-2 55,1 2 1,-1-2-286,3 0 0,-1 0 35,2 0 1,1 0 57,1 0 0,2 0 57,3-2-61,0 0 1,2-3-1,1 1-23,0-1 0,0 3 0,0-1 0,1-1-204,4 0 1,1 1-874,3 0 859,-2 0 0,3-1 0,-4 0 0,0 1 0,2 0-426,1-1-932,-2 2 1009,0 0 0,-5 2-126,-1 0 131,-5 0 169,0 0 390,-8 0 0,4 4 0,-5 1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1.7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 7659,'0'-4'496,"0"-1"0,0 3 312,0-1-473,0 0 1,0 1-1,0 2-239,2 2 1,0 5 0,1 3 0,0 1 15,0 1 0,1 1 1,0 0-265,-1 0 0,1 2 0,-1-1 0,0 1-93,-1-2 1,1-1 0,0-2 0,0-1-524,-1-2 0,0 1 262,-1-2 1,0-3 0,1-3 505,0-2 0,-2-6 0,2-1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8804,'3'6'427,"0"2"0,0 0 0,0 3 0,0 2 1,0 4-1,1 1 0,-1 3-45,0 0 1,0 1 0,1 0 0,0 0 0,-2 1 0,1 0-45,0 2 0,0-2 0,-1 4 0,0-2 0,1 1 0,-1 0 0,0-1 1,-1 1-1,1 0-89,-1 0 0,2-4 0,-1-2 0,0-1 0,0-2-58,1-1 0,-2 1 0,1-2-528,0-1 0,-2-1 1,2-1-1,0 0-457,-1-2 1,1-1-3139,-2-1 1361,0-1-555,0 0 3126,0-5 0,1-6 0,2-5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 10566,'-5'-3'1625,"1"3"1,6 4-1745,1 3 0,1 5 0,0 2 0,2 3 0,0 2 85,-1 1 0,2 2 1,-2-1-1,1-1 17,-1-1 0,1 2 1,0-4-1,0 2 164,1 1 1,0-3 0,-1 1 0,1-1 72,-1-2 0,2-1 0,-1-2 1,1-1-39,0-2 0,0 1 1,-1-3-1,0 0-404,0 1 1,-1-4 0,0 0 26,-1 0 1,-1-2 0,2-1-1,0-2 1,-1-3 0,-1 0-1,-2-3 1,0 0 0,1-1 0,0-2-1,0-1 1,-1 0 0,0-1-1,0 1 1,-1-3-31,1-1 0,-1-1 277,-1 0 0,0-1 1,0 2-35,0 0 1,0 1 0,0 2 0,0 1 25,0-1 1,0 2 0,-1 0 0,-1 0 0,1 2 0,1-1 0,0 0-1,-1 0 515,0-2 1,0 4-305,0-2 0,0 1 90,1-1 0,1 1-701,0 0 255,0 2 1,3 6 0,-2 1 79,1 4 0,0 3 0,-1 4 0,0 2 40,0 1 1,1 4 0,0 0 0,0 1 0,-1 1 251,0 2 0,1 0 1,-1 2-1,0 0 1,1-2-1,0 1 1142,0-2-1223,0 1 1,2-2 0,-1 1-1,2-1 1,0 1 0,1-2 0,-1 0-1,1-2 1,0-1 0,-1-2-1,1-1 832,0-1-1089,-2-2 1,3 1 0,-2-1-1,0 0-70,0 0 0,-1 0 0,1 0 0,-1-2-342,-1 1 0,-1-1 0,0-1-567,1-1 0,-1 3 0,1-3-1264,-1 1-32,1-4 1863,1 0 0,0-4 479,0-2 0,2-4 0,0-4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124 111 7737,'0'-8'1116,"0"-1"-848,0 0 0,-2 0 0,-1 1 0,-1 1 0,-1 0 0,1 1 0,0 0 0,-1 0 533,1 1 1,-1 1 0,-1-1 79,1 1 0,-2 1-215,-1 0-388,-1 2 1,-1 0-123,1 2 1,2 2 0,0 3 0,1 2-81,1 2 0,2 1 0,1 4 1,0 1-25,1 1 1,0 1 0,2 0 0,0 0-24,0 0 0,4 1 1,0-4-1,1 1 1,2 1 192,0-1 0,1-1 0,0-1 0,0-3 306,0-2 1,-2 1 0,0-5-342,1 1 0,1-3 0,0-2 0,0-1 0,0-1 0,-1-3 1,-1-1-1,-3-2-217,0-2 0,-3-2 0,0-2 1,-1-3-585,0-1 0,-1-1 0,-2 1 70,-1-1 1,-2-1-1,0-1 1,0 0-93,0-1 0,1 1 0,-1 0 1,1 5-135,1 2 0,-3 2 0,0 3 1,-2 1 769,-1 1 0,-2 1 0,-1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9685,'5'0'3901,"-1"0"-3579,-2 2 0,-1 2 0,1 2 0,1 1 0,-1 2 0,0 2 0,0 4 0,0 2 24,1 0 1,-2 1-1,2 1 1,0 1 0,0 0-202,0-1 1,0-2-1,1 3 1,1-1 0,1-1-1,0-1 1,-1-1 0,0-2-21,-1-1 1,0 0-154,-1-4 0,1-1 201,-1-1-300,1 0 1,1-4-1,0-2 1,0-4-1,-2-3 1,0-4-1,0-1 1,-1-3-1,1-2 1,0-3-1,1 0 1,1-2-1,1 0 1,-1-1-1,0-1 1,0 0-1,-1-1 1,-1-2-1,0 1 1,-1-1-1,0 3 1,0 1-832,-1 3 0,1 5 355,1 1 1,0 3-1,0 3 1,1 4-1,0 4 603,0 4 0,0 7 0,0 2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49 158 9218,'-2'-2'155,"2"2"1,3 3 0,3 0 0,3 0 0,2-1 0,0-2 0,0 0 0,0 0 0,0 0 0,1-2 0,0-1 0,-1-1 0,1 0 0,-2-1 0,-1-1 0,-1-1 0,0-2 0,-1 1 0,-2-2 0,-1 0 0,-2 0 0,0-1 0,0 0-1,-1 1 1,-2 1 0,-3 0 0,0 1-36,-2 1 0,-2 0 0,0 3 0,0 0 0,-1 1 0,-2 1 1,-2 0-1,-1 1 0,-2 0 0,1 2 0,0 3 0,-1 1 0,3 3 1,0 0-1,2 3 0,1 1 0,3 2 0,0 2 0,1 2 0,2 1 1,1 1-1,1-1 0,2-2 0,1 1 0,1 0 0,3 1 76,2 0 1,0-1-1,2-1 1,2-1-1,0-1 1,3-2-1,0-1 1,2-2-1,2-2 1,-1-3-1,1-1 1,-1-3 0,-1 0-1,-3-2 1,0-1-1,-2-2 1,1-2-1,-2-3-196,-1-1 0,0-5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2.5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7723,'2'-7'173,"0"2"470,2 2 0,1 1-397,-1 2 0,-1 0 0,0 2 0,-1 1-170,-1 0 0,1 4 0,-1 0 0,1 1 1,-1 2-1,1 0 0,0 0 0,1 1 1,0 0-1,0 0 0,0 0 0,0-1-125,0-1 1,-1-1 0,0 0 0,0-2 0,-1-1-22,1-1 1,-1-1-238,2 0 208,-2-2 1,3 0 0,-3-2-42,0-2 0,0-1 1,-1-1-1,0-1 99,0-1 0,0 0 0,0 0 1,0-1-1,0-1 126,0 1 1,-1-3 0,0 1-97,0-2 75,-1 2 1,1-2 0,-1 2 120,1 0 0,1 1 0,0 1 1,0 0-15,0 2 0,0 3 41,0 0 0,0 2 1,2-1-1,1 2-129,1 0 0,0 3 1,-1 2-80,0 2 0,0 0 0,1 2 1,-1 0-43,0 1 0,0 0 0,0 2 1,0 0-1,0 0 29,-1 0 1,2-1 0,-1-4 0,0 0-53,0 0 0,-2-2 0,2 0-53,-2-1 0,1-1-73,0-2 1,0 0 0,3-2 117,-1 0 1,-1-2 0,0-3 0,-1 0-30,0-1 1,-1 1 0,1-3 6,-2 0 1,2-1 0,-1 2 0,0-1 0,0 0 0,-1 0 0,0 0 1,0 0-1,0 1 281,0 1 1,0 0 258,0 3-182,0 0 1,0 2-1,0 2-276,0 2 0,0 3 0,2 0 1,1 3-1,2 2 0,0 0 0,0 0 1,0 0-1,0 1 0,0-2 0,-2-1 1,0-1-1,0 0 0,1-2 1,0 0-1410,-1-1 0,0-1 510,-2-2 1,2 0 906,1-1 0,0 0 0,1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7.311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384 22 8578,'3'0'820,"-1"1"0,-2 0 1,0 2-1,1 0-120,1 0 0,1 0-456,-2 1 1,1-1 0,-2 0 0,0 0 27,0 1 0,0 1 0,0-1 0,0 0-38,0 1 0,1-1 1,0 1-1,0-1 64,0 0 1,-1 1-1,0-1 1,0 1-72,0-1 1,0 0 0,0 1-313,0-1 0,-2 2 0,0 0-8,-1-1 1,0 0 0,1 0 0,0-1-16,0 1 0,-1-1 0,1 0 1,1 1 96,-1-1 1,1 1-1,-2-1 298,2 0 0,-2 1 1,1-1 7,-1 1 1,0-1-1,-1-1 1,1 0-358,0 0 0,0 0 1,-1-1-1,0 1 6,1-1 1,-1 0 0,1 0 0,-1 1 8,2-1 1,-2-1 0,1 2-19,-1-1 0,-1 1 0,1-2 0,-1 1 18,1 0 0,0-2 0,-1 2 0,1-2-50,-1 0 0,1 0 0,0 0 1,-1 0 51,1 0 1,-1 0-1,1 0 1,0 0 40,-1 0 0,1 0 1,-1 0 49,1 0 1,0 2-1,-1-1-43,1 0 0,1 0 0,0-1 84,-1 0-71,0 0 0,0-2-60,0 1 0,-1-3 0,1 2-62,-1-1 0,1-1 0,0 2 50,-1 0 0,2-1 0,0 2 62,0 0 1,0-2-1,1 1-26,-2-1 1,1 2-1,-1-2 148,1 1 0,0-1 0,-1 0-81,0 1 1,1 0 0,0 1 0,0-1 28,0-1 0,0 2 0,1-2-291,-1 1 1,1 0 0,-1 1 0,0-1 0,1 0 82,-1 1 0,0-3 0,-1 2 232,-1-1 1,2 0-1,1 1 17,-2-1 0,1 0 0,-1-1 1,2 1 79,0 0 0,-2 2 0,2-2-103,0-1 1,-2 2 0,2-1 0,0 1-158,0-1 0,-1 2 0,0-2 0,0 0-57,0 1 1,2-2-1,-1 2 1,-1 0 179,1 0 1,0-1 131,-1 0 1,2 1 0,0-1 0,0 0 0,0 0-78,-1 0 0,1 1 0,1-1 0,-1 0 51,0-1 0,0 1 0,0 0 1,0 0-126,-1-1 0,2-1 0,-1 1 0,0 0-70,1-1 0,-1 1-360,-1-1 156,1 1 362,1 0-169,0 1 12,0-1 1,0 3-1,0-2-154,0 0 0,0 0 132,0 0 1,0 0 83,0-1 111,0 2-130,0 0 0,0 1-232,0 0-250,0 0 509,0-1-12,2 2 1,-1 0 210,2 0-222,-3 2 1,4-1-1,-1 1 1,1-1-1,1 1 1,-1-1-9,1-1 1,-1 2-1,0-1 1,1 0 0,-1-1-5,1 0 0,-1 0 0,1 1 0,0 0 0,1 0-58,0 0 1,-1 0-1,0-1-501,1 0 438,2 0 0,-3 0 0,1 0 48,1 0 1,-1 0-1,2 0 1,-1 0-18,1 0 0,-1 0 0,0 0 1,0 0-1,-1 0 373,0 0 0,0 0 0,-1 1-77,-1 1 0,2-1 1,0-1-148,-1 0 1,0 0 0,0 0-204,-1 0 0,0 0 0,1 0 96,-1 0 0,1 0 1,-1 0-1,1 0 1,0 0-1,1 0-14,0 0 0,-1 0 0,0 1 0,1 0 5,0 0 1,-2 1 0,1-2 0,-1 0-65,1 0 0,-1 0 4,1 0 0,-3 0 0,1 0-25,1 0 0,-2 0 0,1 0-425,1 0 1,-2 0-485,1 0 679,0-2 0,0 1 9,0 0 1,-2 0 0,2 1-1602,-1-2 917,-1 2-1167,-1-2 2207,2 2 0,1 0 0,1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8.01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4 5 7099,'-2'-2'1235,"2"0"1120,-2 2-823,2 0-1294,0 2 0,0 0 1,0 3-1,0 1-116,0 1 0,0 2 1,0 0-1,0-1-114,0 1 0,1 0 0,1 0 0,-1 0-156,-1 0 0,1 1 0,0 0 33,0 0 0,1-2 0,-2-1 1,0 1 72,2 0 1,-2 0 0,2-1 0,-2 0 0,0 1 26,0-1 0,0 0 1,0 2-1,0 0-90,-2 0 1,2-2-1,-2 0 1,2-1-404,0 0 1,-2-1 0,1-1-681,0 1 1188,0-3 0,1 0 0,0-2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8.997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13 5 7255,'-3'-2'230,"0"1"731,2-1 382,-1 2-1277,6 0 1,-3 1 0,3 0-6,-2 0 0,-1 3 0,2-1 0,1 1 0,-1 0 0,0 0-56,0-1 1,-1 1 96,1-1 0,0 1 1,1 0-22,1 0 0,-1 1 0,0-1-19,1 1 0,-1-1 0,1 0 0,-2-1 1,1 0-1,-2-1 0,1 0 39,-1 0 1,1 2-235,2-1 171,-1 0 0,0 0 40,1 0 1,-2-1-1,0 0 1,0 1 0,0-1-1,-1 0 96,0 1-185,1-2 0,-2 1-179,0-1 1,0 0-155,1 0 188,-2 2 1,2-2 248,-2 2-16,0-2 1,0 2-79,-2-1 0,1 0 1,-2-1-1,0 0 8,-1 0 0,-2 0 1,0-1-1,1 0-15,0 0 1,-1 0 0,0 0-1,1 0-72,0 0 1,1 0 0,-1 0 0,1 0 0,-1 0 0,1 0 0,0 0 0,-1 0-1,1 0 1,-1 0 0,1 0 0,-1 0 0,1 0 0,0 0 0,-1 0 79,1 0 0,-1-2 0,1-1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26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 8963,'0'15'210,"0"-1"0,0 1 0,0 1 0,0 2 0,0 3 0,0 2 0,0 3 0,0 2 0,0 3-70,0 4 0,-5 2 0,0 7 1,2 0-1,0 0 0,0 4 1,-2 2-79,1 4 0,3 18 0,1 0 28,0 11 0,1-1 0,3 11 0,1 2 1,-2 3-35,-2-47 0,0 1 0,-1 0 0,1 2 1,1 4-1,-1 1 0,2 0 0,-1 0-40,0 0 1,0 0-1,-1-1 1,1 1-1,-1 1 1,1-1 0,1 0-1,-1 0 9,0-3 1,-1 1 0,0 2 0,0-1 0,-1-5 0,0-1 0,0 3 0,0 1-115,0 3 0,0 1 0,0-3 0,0-1 0,1 2 0,0 0 0,0-4 0,1 0 34,3 42 1,-2-45-1,-1 1 1,-2 43-1,0 4-137,0-2 0,0-12 0,0-7 0,0-5-46,0-4 1,0 3 0,-2-4-1,-1 3-192,-2-3 0,-2-2 0,4-9 0,-2-3-48,2-5 1,1-5 0,2-5 0,0-6 99,0-7 0,0-5 0,0-6 378,0-1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27.1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1529 9 8668,'7'-5'710,"-5"2"1,-7 4 0,-3 9-316,-4 8 1,4 0 0,0 8-1,0 3-125,-1 4 0,0 13 0,-6 0 0,2 3-13,3 1 0,-8 12 1,3 0-1,-1 4-5,0-3 1,1-2 0,-1-1 0,-1 1-70,3-3 0,-9 9 0,8-8 0,-3 3-258,-3 4 1,5-3 0,-6 4 0,3-6-20,-1-4 1,-4 2-1,4-9 1,2 1-36,2 0 1,1 2 0,0-2 0,1-2-25,-1-3 1,5 4-1,2-9 1,0-2-28,0-1 1,4-9 0,-2-4 0,1-1 35,0-1 0,-6 3 0,2-6-340,1-2 0,-5-8 383,3-5 1,-3-4 0,-1-2 317,-1-4 1,5-8 0,0-9 0,1 1-20,0 0 1,-4-10 0,4 0 0,-5-7 95,0-7 0,-6-1 1,-1-8-1,-2-2-118,-3-1 1,-2-1-1,-3 0 1,-2 1-116,-1-2 0,-5 4 0,3-10 0,0 1-112,0 0 1,4 2 0,5 7-1,3 2 23,-2 3 1,5 1-1,-1 3 1,3-1-214,-1-2 0,1-7 0,5 0 0,3-2 148,1-1 1,-1-8 0,-7 8-1,-2 0-501,2 4 1,-3 1-1,0 10 594,-2 6 0,5 6 0,-3 2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3.0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93 8119,'0'-7'0,"1"1"0,0 2 0,1-1 0,0 0 0,0 0 0,-1-1 0,1 1 0,-1 0 0,0 0 0,0-1 0,-2 0 337,0 1 1,0 0 0,-2 1-178,-1-1 1,2 2-1,-1 1-22,-1 0 0,0 1 0,0 1 1,0 0-1,0 2 19,1 0 0,-1 3 1,2 1-1,0 1-138,0-1 1,1 4-1,1-1 1,0 0 0,0-1-1,2-1 1,1 0-1,0-1 1,1 1 0,-1-2-1,0-1 1,1-2 0,0 0-1,1-1-343,-1-1 1,1 0 168,-1 0 0,-1-2 0,-1-1 0,1 0 0,-1-2-74,0 1 0,-1-2 176,-1 0 1,0 0-1,0 1 215,0-1 170,0 1 1,0 5 0,1 5 0,0 3-11,2 2 0,1 4 1,1 0-178,-1 1 0,2 0 0,0 2 0,1 0 103,-1 0 0,0 0 0,-2 1 0,-1-2-436,0-2 0,-2-4 1,0-1-1,-2-2 0,-2 0 1,-3-3-1,-3-2 1,-3-4-1,-1-3 0,-3-4 1,1-3-1,-3-3 188,0-4 0,0 2 0,-2-5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5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7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1 134 7717,'4'3'651,"3"-1"1,-4 3-1,1-1-171,0 1 1,0-3-1,-3 2 1,3-2-206,1 1 1,-2 3 0,1-2-205,0 0 0,2-1 1,-3 2-1,2 1 1,1 0-6,2-1 0,0 1 0,1 1 0,2 0-61,0-2 1,3-2 0,-2 2-520,1-2 1,0 0-1,2-3 1,-2 0-1,2-1 200,1-2 1,-2-1 0,-1-5 336,-1 1 0,2 0 1,-4-2-1,-1-1 310,-3-3-250,-4-1 1,2-5 0,-5 0 84,-2-2 0,-3 4 0,-4-2 0,-2 4 0,-2 2 337,-4 3 1,2 4 0,-4 2 0,3 2-217,0 1 0,0 5 1,1 2-1,-1 3 0,1 1 257,2 2 0,-1 3 0,4 6-378,1 2 0,2 3 0,2 3 0,3 2-61,2 3 1,3-1 0,3 0-1,4-3-95,3-3 0,-1-1 0,3-5 0,1-1 0,1-3-586,1-2 1,-1 1-1,2-4 400,1-1 0,-3-3 1,2-3-1,-2 0 1,-2-3-3343,-1-3 3516,2-6 0,-2-5 0,4-4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5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45 120 8118,'2'0'885,"0"0"-705,-4 0 1,0 0-166,-3 0 0,1 0 1,-1 0 146,1 0-46,0 0 0,1 0 340,0 0-358,2 0 0,-2 0 0,2 1 0,0 0-145,0 2 0,-1 0 65,0 0 1,-1 0 0,2 1 70,0 0 0,1 1 1,0 0-1,0 0 1,0 1 206,0 1 0,0 0 0,0 1-142,1-1 1,1-1-1,2 0 1,-1 0-69,0 0 1,1 0-1,1-2 1,-1 1 0,0-1-76,1 0 1,-1-1-1,1 0-39,-1-1 1,0 1 0,1-2 0,-1 0 0,1 0-1,-1-2 1,0-1 0,0-2 0,-1-1 0,-1 0-1,-2-2 1,0-1-141,0 0 0,0-1 137,0-2 1,0 2 0,0-3 0,-1 1-45,-1 0 1,-1 0 0,0 0 0,1 1-7,-1 2 0,0-1 0,0 4 0,0 0 5,1 2 0,1 2 56,1-2 0,0 2 89,0 1 1,0 2 0,0 3 0,0-1 0,0 2 186,0 2 0,1 0 0,1 0 0,0 0-128,0-1 0,2 0 0,-2 1-157,1-2 0,0-2 0,0 1-129,1-1 0,1 0 0,-1-1 0,1-1 0,-1-2 10,0 0 1,2-2 0,0-1-87,0-1 0,-2-2 0,1-1 0,-1-2 132,-1 0 1,0 1-1,-1-2 1,-1 0 0,-1 0 301,0 0 1,0 1 0,0-1 0,-2-1-135,-1 0 0,-1 1 0,0 0-7,1 0 0,0 4 1,1 0 65,0 1-289,-1 2 0,0 0 210,0 3 0,2 2 0,-1 4 0,2 1-30,0 1 1,0 3 0,0 1 0,2 3 42,1 3 0,1 2 1,0 4-1,2 2 1,1 1-11,0 1 1,1 1 0,-1 0 0,0 1-22,-1 1 0,-1-2 0,-1-1 0,-1-1-62,-2-2 1,1 0-1,0-2 1,-1-1 42,-1-3 0,0-3 0,-2-1 0,-1-3-50,-3-2 0,1-3 0,-2-3 0,-1-2-30,-1-1 1,1-5-1,-1-2 1,0-3-24,0-3 1,1-1 0,0-6-1,3-1 226,2-2 1,1-4-1,2-2 208,0-6 1,2 1 0,2-1 0,2 4 0,1 4-147,1 2 1,0 8 0,1 3 0,-1 3-350,-1 3 1,1 2-1,-2 4 1,0 0-1570,-1 1 1,-1 1-16,0 0 1739,-1 0 0,-3 3 0,-3-2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2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84 36 8664,'-1'-3'0,"-1"0"273,-1 1 1,2-1 0,-2 1-1,0 0 1,0-1-169,0 0 0,2 0 0,-2 1 0,1 0 1,-1 0-1,0 0 0,-1 0-95,0 1 1,1 0 0,0 2-1,-1 0 1,1 2 11,0 1 0,-1-1 0,3 0 0,-1 0 13,0 1 1,-1 2 0,1 0 9,-1-1 1,2 2-1,-2 0 1,1 0-1,1 2-35,-1 0 0,1-1 0,0 1 0,0 0-41,1-1 1,0-1 0,0 2 0,0-1-40,0-1 1,1-2 0,0 1 0,2-1-112,-1-1 0,2 1 0,-1-1 0,1-1-73,1 0 0,-1-2 151,0 1 0,1-2 1,-1 0-1,1 0 0,-1-2-91,0-1 0,-1-1 1,0-1-1,-1 0 39,-1-1 1,0-1-1,0 0 1,0 1-39,0-2 1,0-1-1,-1 1 1,0-1-179,0 0 1,0 2 207,0-1 0,1 4 163,1 0 0,1 2 0,-1 2 0,3 3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8.6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0 7361,'2'1'267,"0"0"0,-2 0 1,0 3-1,-2 0 1,0 2-1,-1 1 0,1 1 1,1 2-240,-1 4 1,1-1-1,1 4 1,0 0 58,2 1 0,-1 1 1,3-1-1,1-1-99,0-3 1,0 0 0,-1-2 0,1-1 0,-1-2-184,1-3 0,-2 0-725,-1-1 920,-1-3 0,3-4 0,-1-3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8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1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8917,'-2'1'89,"0"0"1,2 2-1,0 1 1,1 0-47,1 1 0,1 1 0,-1 0 1,0 1-65,0 1 1,1 0-1,-1 1 1,-1 0-104,1 0 1,1 1 0,-1 0-1,0-2-162,0 0 1,0-2 0,-1 0 0,1-2-848,-1 1 705,1-3 428,1 0 0,-1-6 0,0-1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39.6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0 141 7985,'0'3'-167,"1"0"219,0 1 1,1-2-1,2 0-61,-1 0 1,-2 1-29,2-1 1,-1-1-1,0-1 1,2 0 6,0 0 1,0 0 0,1 0 0,-1-2-22,0-1 1,0-2 0,0-1 0,-1-1 129,0 1 1,-1-2 0,0 1 0,0-1 28,-1 1 1,1-2 0,-3 1 0,0-1-39,0-1 0,-3-1 0,1 3 0,-1-1 32,0 0 1,-1 2 0,1 1 85,0-1-47,-1 3 1,1-1-9,-1 4 0,2 4 1,0 2-74,1 3 1,0 3 0,1 4-1,0 1-110,0 3 0,1 1 0,0 4 0,1 1 0,0-1-53,0-1 1,2 0 0,-1-1 0,0-2 24,2-1 0,-2-1 0,1-1 0,-1 0 61,1 0 1,-2-3 0,2-2 0,-1-2-162,-1-2 1,0-2 54,0-2 0,-1-1-85,0-2 0,-2-4 0,-2-1 25,1-1 1,0-2-1,1 0 1,1-2-1,1-1 3,0 0 0,0 0 0,0 1 0,0 0 180,0 0 0,0 0 0,0 1 0,0 1-18,0 1 0,0 1 0,1 0 0,1 0 18,1 1 0,0-2 0,1 2 0,0-3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3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1 206 7692,'3'-4'31,"0"1"188,-2 1 1,3 0-153,-1-1 0,-1 1 0,1-1 0,0 1 0,0 0 0,0-1 0,0 1 0,0-2 1,0 1 39,0-2 0,1 1 1,-1-1-118,0-1 1,-1 1-1,2-2 1,-2 0-19,0 0 0,0 0 0,-2-3 0,0 1 1,0-2 1,0 1 0,0 1 0,0 0 42,0 1 0,-2-3 1,-1 1-1,0 2 1,1 0-1,-1 2 1,1 2-1,0 1 1,0 2-1,0 1 1,1 3-1,1 4 1,0 4-1,0 1 217,0 3 0,0 1 0,0 3-268,0 2 0,0 0 1,0 1-1,0 0 30,0 0 1,0-3-1,0 3 1,1 0-77,1-1 1,0-1 0,-2 0 0,2-3 74,-1-1 0,0 1 0,0-4 0,0-2-27,0-3 0,0-2-110,-1-1 1,-2-3 0,-1-1-71,-1-2 1,1-1 0,1-3 0,0 0 77,1 0 1,0-2-1,1-2 1,0 0 76,0 0-19,0-2 0,2 2 47,-1-1 1,1 1-1,-1 0 1,1 2-46,0 1 1,0 3 0,1 0-22,0 1 1,0 1-57,0 1 0,-2 0-118,2 0 270,-2 0 0,1 0 0,-2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0.7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9078,'2'-2'0,"0"0"0,-1 2 0,-1-2 0,-5-1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1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 44 8476,'4'0'0,"-2"-2"317,0-1 0,-2 1 1,0-1-1,0 0 0,-2-1 1,0 0-1,-2 0-100,1 1 0,-1 1 1,1-3-1,-1 1 1,0 1-1,0 2-104,-1 0 0,1 2 1,1 1-1,0 2 1,0 3-1,0 1 1,2 1-1,0 0-103,1 0 0,0 0 0,0-1 0,0 1-116,0 0 0,2-1 1,1 0-1,1-1 55,1-1 1,1 1-1,0-2 1,1 0 31,1-1-827,-2-3 0,2 1 373,-2-2 0,1 0 1,-1-2-1,-1-1 1,0-1 472,0-2 0,-1-1 0,1-2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4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39 8042,'4'-2'0,"-1"-2"0,0 3 120,0-2 1,0 2 1014,0 0-1010,-2 0 1,1 1 146,0 0-45,-2 2-256,2 1 1,-2 1 268,0 2 1,1 0-69,1 1 1,-1 0 172,-1 2-181,0-2-41,2 1 0,-1-2-90,0 1 1,0-1-17,-1-1 1,1 0-69,1 0 0,-1-1-505,-1 1 297,0-3-741,0 0-267,0-2 1117,2-4 1,-1 1 37,0-5 0,0 3 268,-1-1-134,0-1 189,0 2 1,0-3-110,0 1 0,0 0 0,0-1 1,0 1-1,0 0 369,0-1-271,0 3 1,1-3 57,1 2 0,-1 2-8,-1 1-237,2 2 0,-1-1-40,2 2 1,0 2 0,1 1-187,1 1 0,-1 0 190,0 1 1,1-3-17,-1 1 0,0 0 0,0 1 0,1 0 14,-1-1 1,1-2-58,0 2 1,-2-2-123,0 0 0,0 0-150,1-1 0,0-1 19,-1 0 47,-1 1 121,0-2-63,-2 0 129,2-1-77,-2 1 60,0 0-21,0 2 424,2 0-137,-1 0 138,1 0-246,0 0 1,-1 0-74,1 0 0,0 0 33,1 0 0,-2-2 8,2-1 1,0-1 0,0 0 0,-1-1 2,0 1 0,-2-1 184,2 1 1,-2-1 464,0 1-539,-2 2 0,0 0 156,-3 4 1,1 0 18,-1 2-204,1 1 6,-2 1 0,1-1-104,-1 1 0,1-1 117,1 1 1,0-1 0,1 1-159,1-1 1,2-1-16,0 1 1,0-1-30,0 1 0,2 1 171,1-1-137,1 1 0,2-1 23,1-1 0,2 0-133,-1 1 1,1-1 24,0-1-80,0-1-16,-2 0 191,1-2-373,-3 2 1,1-2 139,-1 0 1,-2 0-422,0-2 1,-2 0 700,0-3 0,-2-1 0,-2-1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8091,'11'5'1115,"-3"2"0,-1 6-997,1 4 1,-7 1 0,4 4 0,-2 2-1,2 6 1,-4 2 0,1 2 0,-2-2-68,5 2 1,-5 3 0,4-1 0,-4-1-376,0 4 0,0-4 1,0 1-1,0-4-39,0-3 0,0-4 1,2 0-1,-1-4-445,4-1 1,-2-7 0,-3 1 807,0-4 0,5-3 0,-1-3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10 7127,'0'-6'1547,"-2"3"-589,-1 3-816,2 0 0,-4 3 0,7 5 0,-1 1-51,4 5 1,2-2 0,-2 5 0,3 2 18,-2 4 1,0-2 0,5 6-1,0-1-61,-2 0 1,2-4 0,0 2-1,1 1-8,2 3 0,0-4 1,-2 1-1,2-2-58,-2 0 1,1 2-1,-1-2 1,2-1-5,-2-2 0,2-2 0,-2-4 0,-1-1 25,1-3 1,-8 0 0,6-3 9,0 0 1,-1-4-1,0 0-163,2-2 1,-5-1 89,0 0 1,2-1-1,1-2 1,2-5-19,-2 0 1,-1 0 0,-3 2 0,1-1 294,0-3 1,-5 0-128,3 0 0,-3-1 1,-1 1-1,0-3-65,0-1 1,0-2 0,0 2-1,0-2 1,-1-2-19,-3-1 1,3-1 0,-5-1 0,0-3-38,1 1 1,2 0 0,-3 2 0,-1-3 0,3 1-476,1 2 0,-2-1 0,2 2 42,0 3 1,0 0 0,3 3 0,-2 2 0,1 1 461,-4 0 0,2 2 0,3-2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7605,'3'6'8,"2"2"1,1-2 0,-1 5-1,-1-2 1,1 2 0,-1-2 0,3 2 9,-1-2 0,-5 2 0,2-2 0,-1 2 0,-2 0 36,0-2 0,0-3 0,0 2-39,0 0-171,0-4 1,0 6 0,0-4-414,0 3 369,0-4 1,0 4 199,0-1 0,5-4 0,1-1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 1 7382,'-6'0'1121,"1"0"-1004,5 0-37,0 0 0,3 0-74,0 3 1,5 0 0,-3 3-6,-1-3 0,-1 5 0,3-3 0,1-1-18,-3 4 0,1-2 1,-1 0 16,1 4 0,1-6 0,-1 4 1,-2-2-1,0 0-18,0 2 0,5-2 0,-5 3 20,3-2 0,-3 2 0,3-3 0,0 2 0,-2 1-11,0-3 0,4 0 0,-3 4-38,-1-4 1,-1 3 0,3-6-8,-1 3 0,0-3 0,-4 0 6,4 2-4,-2-3 0,-3 1 70,0-6 0,0 1 1,0-6 16,0 1 1,0 2-1,0-3 1,0 1 63,0-3 1,0 4-70,0 0-98,0-2 0,-3-1 0,-2-3 45,4-1 0,-4 1 0,2 0 0,0-1 0,-2 4 3,2-2 0,-1 2 0,2 1 0,-1 2-221,0-1 0,1 2 0,-1 0-738,0 1 353,0 2 626,8-1 0,1 3 0,3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131 11 8201,'-9'0'112,"-2"-2"0,2-1 1,-2 0-1,2 2 100,-2-1 1,5 2-111,-2 0 1,5 0-77,-3 0-60,0 0 0,-5 0 86,0 0-203,6 0 0,-1 0 97,3 0 1,2 2 52,-2 1 0,1-2 0,2 7 0,0-5 35,0 3 1,0-1 0,0 1 0,0 2 0,0 1 0,0 0-1,0 2 1,2-2 0,1-1 0,0-2 0,-2 2 0,1 1 0,-2 2-1,-2-3-18,-1-1 0,2-2 1,-2 0 29,1 1 0,2 0 0,2-2-27,1 1 1,-2 0-35,2-2 10,-1 3 1,-2 0 115,0 2 87,0-7-72,0 4-113,0-5 0,1 3-11,2 0 0,-1 2-23,6-5 0,-5 0 12,3 0 0,-3 0 47,5 0 1,-2 0-10,5 0 0,-2 3 0,2 0-71,-2-1 1,-1-1-1,-2 1-4,2 1 1,-2-2 0,0 2-2,2-1 0,1-2-148,2 0 0,-2 0-36,2 0 1,-4 4-301,1 3 3,1-3 1,-9 1 191,5 0 1,-5-5 56,-5 4 0,4-4 279,-5 0 0,-2-4 0,-1-1 0,-2-6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213 21 7736,'4'-1'-686,"0"-3"1881,-8 1-909,3-4 1,-4 5-159,2-1-49,2 3 0,-9 0 0,4 0 1,-3 0-7,-2 0 0,2 0 0,-2 3 0,-3 0-322,-3-1 1,2-1 0,-1-1 0,-1 0-528,2 0 0,3-1 776,-2-2 0,-2 1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2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8169,'3'2'1016,"0"0"-683,-2 0 1,3 1-11,-1 1 0,-1-1 199,-1 0-394,2-2 0,-2 1-182,1 0 0,0-2 0,1 2 0,0-2-124,1 0 1,1-2-418,-1-1 1,0 1 629,1-1 1,-1 0-169,1-1 0,-1-1 95,0 1 0,0 0-26,-1-1 0,1 1 22,-3-1 1,1 1-24,-2-1 22,0 3 0,-2 0 181,-1 0 1,-3 2-99,1-2 0,-3 2 194,0 0-141,0 2 1,1 0-1,0 2 1,0 1 3,0-1 0,3 1 94,0 1 1,2-1-3,1 3 1,1-2 40,1 1 0,2-1-258,3 1 1,0-1-1,1 0 162,1-2-382,-2 1 1,2-1-1,-2 0-24,1-1 0,-1 1-156,-1-3 0,0 2 9,0-2 0,-1 1 179,1-2 1,-3 0-1,1-1 240,-1 0 0,1-2 0,0-1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535 0 8316,'-10'0'0,"0"0"197,0 0 1,3 0 0,-3 0 0,0 0 0,-3 0 0,1 0-1,0 0 1,-2 0 0,-2 0 143,-2 0 1,2 0 0,-1 0-246,-1 0 1,-1 0 0,-1 0 0,0 0-1,0 0-77,0 0 0,0 0 0,3 0 0,0 0 0,-1 0-30,-1 0 0,-1 0 0,0 0 0,3 0-141,0 0 1,5 0-16,-2 0 1,3 0 0,0 0-147,2 0 1,1 2 204,2 1 0,3 0 0,0 3-74,3 2 287,0-4 1,0 4-45,3-5 1,-1 5-1,1-1 1,-2 3 0,-1-1-13,0 2 1,0 0-1,0 1 1,0 2 52,0-2 1,0 0 0,0 1-21,0-1 1,0 7 0,0-2-1,0 1 1,0 2-74,0 2 1,0 1-1,0 0 1,0 0-1,0 2-64,0-2 0,0 0 1,0-3 73,0 0 0,-1 0 0,-1-3 0,-1 0 0,0-1 0,3-3 95,0 3 1,0 1-109,0-5 0,0 4 0,0-4 0,0 2 19,0-2 1,0-1-1,3-2 1,0 2-16,-1-2 1,-1 2 0,-1 0 22,0-2 0,0 2-55,0-2 0,-3-1-67,0-2 19,0-4 57,3 7 1,0-8-12,3 2 1,3-1 0,5-4-1,-2 1 7,2-4 0,1-1 1,2 1 25,-1 1 0,2-2 1,-1-2-1,1 2 1,1 1 60,-1-1 1,-1 3 0,3 0-1,0 3 30,3 0 0,0 0 1,0 0-1,3 0 0,0 3 1,2 0-1,-2 0 1,0 0 167,1 0 0,-4 2-489,1-5 0,-1 0 0,-1 3-82,-2 0 0,1 0 0,-5-3-1738,-1 0-134,-4 0 2175,-8 0 0,-7 0 0,-3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545 41 7827,'-4'-9'82,"-2"3"0,3 1 0,-4 0 537,-2-1 1,-6 2 0,-2 1 0,-2 1-437,-1 2 1,-5 0 0,-1 0 0,-6 0-142,-5 0 0,3 2 0,-6-1 0,1 4-371,-1 1 0,2-1 0,1 2 329,3 1 0,3-7 0,0 4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132 31 6876,'6'-5'-407,"-1"4"671,-5-7 337,0 6-219,0-2-218,0 4 0,-2 0 0,-1 0 0,-3-2-14,0-1 1,-2 2 0,0-2-87,-1 1 1,0 2-1,-2 0 16,2 0 1,-2 0-124,2 0 1,3 2-1,1-1-74,0 4 1,5 2-113,-4 0 1,4-1 54,0 0 1,0 0-1,3 2 37,0-2 1,3-3-1,-1 3 1,1 0 7,2-1 0,-2 1 0,0 2 68,2-2 0,1 0 0,0 2 86,2-2 0,-5 0 1,0 2 66,-1 0 0,1-2 161,-3 3 1,2-1-116,-5-2 0,0-3 0,-2 3 36,-1-1 0,2 0 1,-4-4-52,0 2 1,1 2 0,-5-5 0,1 3-64,0 0 0,2 0 0,-5-3-151,2 0 1,-2 0 0,2 2-222,-2 1 1,5-2-1,-2 2-122,1-1 1,-1-4-553,2-1 986,1 2 0,5-9 0,0 6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132 10 7437,'6'0'742,"-3"-3"0,-3 2-221,-3-2 0,-3 1-37,-5 2 1,2 0-69,-2 0 1,2 2-146,-2 1 0,5-2-244,-2 2 1,5 2-120,-3-2 0,0 3-159,-5-3 198,5 2 1,1-2 54,2 0 1,0 2-142,-3-2 0,3-2 57,-5 2 0,7 4-62,-2-1 1,1 0 76,2 0 0,0-3 0,0 3 0,0 4 0,2-3 1,-1 4-1,2-2 0,0 2 163,-3 0 1,0-5 0,0 0 0,0 2-9,0 1-31,0-3-147,0 4 10,0-6 1,2 2 6,1-3 130,-2-1 0,6-2-53,-4 0 1,1 0-26,7 0 1,0 0-1,-2 0-58,2 0 1,-5 0 0,0 0-106,2 0 0,-2 0-22,0 0 57,2 0 1,-2 0 5,2 0 1,-5 0-351,3 0 0,-3 2-576,0 1 73,-3-3 996,0 4 0,0-4 0,0 0 0,0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172 11 8252,'-1'-6'1507,"-2"3"-1231,-4 1 0,1 2 0,0 0 0,-2 0-125,-1 0 1,-5 0 0,0 0 0,2 0-820,1 0 1,0 0-1,2 0 1,-2 0 323,2 0 0,-2 0 344,2 0 0,-2 0 0,2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657 61 7835,'-9'-1'-323,"1"-1"1,2-1-1,-2 0 1,2-2-1,-2 2 250,1 2 0,2-2 1,-3 1-1,2-3 23,0-1 1,1 5-1,2-4 45,0 0 1,-2 4-15,2-2 30,2 1-9,-4 2 1,7 0 86,1 0 1,0 0 307,3 0-224,-3 0 1,2 0 842,-2 0 214,-2 0-744,4 0 0,-7 0-206,-1-3 1,-3 2 0,-3-2-10,-2 1 0,2 2 0,-2 0 0,-1 0-12,-2 0 1,-5 0 0,2 0-1,-1 0-18,-2 0 1,0 0 0,0 0 0,0 0-45,-2 0 1,5 0-1,-3 0 1,0 0-72,-1 0 0,0 3 0,3 2 1,3-1-63,-1 1 0,4 3 1,3-2-1,1 3-293,0 2 1,7-2 0,-3 2 0,4 0 0,4 1-237,2 2 0,5 3 344,2 0 0,3 3 0,4 0 0,0 0-203,0 0 0,3 0 0,2 0 0,-4 0 253,1 0 1,0 0-1,-1 0 1,4 2-1,-2-4 1,0 1 152,0-4 1,5 2 0,-5 3 0,0 2 197,-1-2 0,-2-3 1,-2 3-57,-1 0 0,-3 3 1,-5-1-150,-1 1 0,-5 0 0,-3 2 0,-1-1-79,-5 0 1,-2-3 0,-11-1 0,-2 0 0,-5-1-15,-4-2 0,-2-2 0,-4-6 0,2 2 8,-1-2 0,1-1 0,5-3 1,-4-1 126,-1-1 1,1-3 0,-6 0 0,5 0-467,2 0 0,-1 0 0,7-3 1,1-4-113,1-3 0,4 0 0,4-3 461,7-1 0,-2-7 0,5-1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123 11 6630,'4'0'756,"1"0"-252,-5 0-191,0 0 1,-1-3-257,-3 0-1,3-2 14,-7 5 0,2 0-24,-5 0 1,2 0-20,-2 0 0,5 0-30,0 0 20,3 0 0,-2 0 0,2 2-20,0 1 1,-2-2-61,2 2 34,2-1 1,-4-1-85,5 2 1,2-1 47,1 6 0,0-7 0,1 4 0,3-2-67,-3 0 1,2 2 0,2-2 0,-2 1 61,-1 1 0,3-2 87,-2 5 0,0-4 1,-1 6 197,-1-4 1,1-3 0,-5 3 0,3-1 156,0 1-240,0-5 0,-3 9-76,0-3 1,-3-2 0,-2 1 0,1 0 7,-1-1 0,-1-2 0,1 3-24,-1-1 0,2-1 1,-4-2-1,0 1-74,0 0 1,2-1 0,0-2-483,-2 0 1,2 0 0,0 0-298,-2 0 0,1-2 813,-1-1 0,0-3 0,2-3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30 6615,'5'-4'1395,"-4"-1"-902,8 5 9,-7 0-316,1 0 0,-3 2 1,0 1-109,0 3 1,0 3 0,0 0-1,0 2-19,0 0 1,0-2 0,0 2 0,0 0 0,2 1-303,1 2 0,-2-2 0,4-1 226,-1-2 0,-2 2-81,6 0 0,-5-3 0,3-1-454,-3 1 27,2-6 389,-5 2 0,3-5 0,0-2 0,-2-4 9,1-2 0,-2 3 0,1-2 258,3 1-188,-3-3 1,4 4-1,-5 0 148,4 3 1,-4-2 0,5 2 263,0 0 0,-2 0-294,3 3 1,-3 0 0,5 2-1,-1 1 1,1 3 0,1 3 0,-1 0-1,-2-1 1,0-2 0,-1 2 0,3 1-1,-2 2 1,0-2 45,2 2 0,-4-6 0,1-5 1,-2-6-1,2-4 0,-4 1-156,1-2 0,1 2 0,0-2 0,0 0 0,-3-1 0,0-2-170,0 2 0,0-2 96,0 0 1,0 0 0,0 5-191,0-2 0,0 0 0,0 2-293,0-2 0,-3 5 606,0 0 0,-5-2 0,2-1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60 8197,'0'-10'0,"0"0"0,0 0 0,2 1 959,1 1 0,0 1-786,3 4 0,0 1 0,0 5 0,-1 3 0,-2 4 0,0 0 0,0 4 0,-3 2 0,0 2 0,0 1 215,0 2 0,5 2 0,-1 2 0,-1 1-189,2 4 1,3-4-1,-2 2-66,0-1 1,3-1-36,-2 1 1,2 0 0,0 3-92,2 1 1,-2-5-1,-1 0 1,-2 0-21,2 0 1,-2-4-1,-2 1 1,1-1 0,-2-2-76,-1-3 0,-2-2 1,0-2-282,0 0 1,0 0-575,0-2 824,0-7 1,0 1 0,0-10-80,0-1 1,3-3-1,1-5 1,1-3 50,3-2 1,-2-4 0,0-3 0,2-3 113,1-4 0,-1 4 0,-4 0 0,3 4 129,-1 0 0,-2 2 0,4 6 1,0 3 131,0 4 1,1 5-1,2 0 1,1 5 38,2 0 1,-2 0 0,-1 0-173,-2 0 1,3 5-1,1 3 1,-1 3 0,1 2 32,-1 4 0,-3-1 0,2 5 1,-2-1-40,-3 0 0,4 4 1,-4-1-1,1 1-1,1 1 1,0-5-1,0 5 1,1-4-81,0-1 0,2-3 0,-2-1 0,0-2 0,-1-2-90,-2-1 0,2 0 1,1-2-1,2-3-112,-2-3 1,2-1 0,-2-4-1,-1-2 143,-2-6 1,2-5 0,1-5 0,0 0 0,-1-2-1,-2-1 1,2-3 0,-2-5 0,0-1 0,-1-4 0,-3 2-1,-1-1 1,-1-1 0,0 1 0,0-1 0,0 2-147,0 5 0,2 4 0,-1 5 0,4 0 0,-1 3 0,3 5 0,-4 0 0,3 4 0,0 0-1622,2 5 1693,1 2 1,-4 8 125,-2 4 0,7 6 0,1-1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0 7979,'-6'0'-1624,"1"0"1999,5 0 1871,0 0-1896,5 0 1,-4 5-1,5-1-182,-1 1 1,1 3 0,-1 1-1,-4 2-138,1-2 1,-2 5-1,0 0 1,0 3 0,3-2-165,0 2 1,0-3-1,-3-3 1,0-2-255,0 2 1,0-2-529,0 2-219,0-2 21,0 2 1114,5-10 0,1-2 0,3-10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0 6165,'6'0'1526,"-1"0"0,-3 1 1,0 1-1192,-4 1 1,0 4 0,-3-1 0,-1 3-116,1 2 0,-1 5 0,2 0 0,1 3-26,-1 3 0,1 0 0,3 3 1,0 1-1,0 1-17,0 1 1,1 0 0,2-2-1,1 1-57,1 0 1,5 1-1,-1-4 1,1-1-1,1-4-80,0-1 1,1-3-1,-2 0-340,1-1 1,2-4 0,-3 3 54,1-1 0,1-3 0,-2 3 1,2-1-1,1 0 11,2-1 1,0-1 0,0-3 0,-1-1 52,0-1 1,-1-2 0,0-2 0,0-1 0,-2-1 8,1-4 1,-3-2-1,2-2 1,-2-3 42,0 0 0,-2 0 0,0-3 72,-2 2 1,-2-2 0,2 2 0,-2-3 59,-1-2 0,-1-1 0,-1-4 0,0 2-142,0-1 191,0-1 0,-1 2-54,-2-1 1,2 6 0,-5 0 0,0 5 0,-2 3 169,0 0 1,-1 2 0,1 1 222,0 3 0,-1 3 0,1 3-324,0 3 0,-1 5 1,2 3 100,1 2 1,-1 3 0,2 2 0,0 0 0,0 1 0,1 0 0,2 1 0,2-1 0,0-1 361,0-1 1,3-3-549,3 0 0,1-3 1,3 0-49,1 1 1,1-2 0,3 0 0,-2-1-1,2-1-316,1 1 0,-1-5 0,1 1 0,0-2 0,0-1-640,-1-2 0,-2-2 0,2-2 787,-1-2 0,-4-2 1,2-3-123,0 0 1,-3-3 356,3-1 0,1-6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8090,'2'4'74,"2"1"164,-3 1 0,3 1 15,-1 4 0,-1 1 48,1 3 1,0 0-340,0 0 0,-1-1 102,-1 0 0,0-1-104,0-2 0,0-2 1,-1-1-1,1-1 0,1-2 1,-1 0-3092,-1-1 3131,2-1 0,1-1 0,1-2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30 9748,'5'8'140,"-2"-2"0,1-3-49,-1 5 1,2-2 0,4 5-104,-1-2 1,-3-1 0,-2-2 0,1 2 8,1 1 1,-2 0 0,3-1 0,0-2 55,-1 2 1,0 1 0,1 2 0,2-2 32,1 2 0,-3-2 1,2 0-1,-2-1-50,0-2 1,2-1 0,-4 0 20,1-1 0,-2 1 0,2-2-132,-2 0-120,-2 0 170,4-3 0,-2-1 0,2-3 20,-4-2 1,1 0 0,-2 0 0,0-2-77,0-1 0,0 1 1,0 2-1,0-2 4,0-1 0,0-2 0,0-1 0,0-2-27,0 2 0,0 1 0,0 0 0,0 2-48,0-2 0,-3 2 1,-2-2 6,3 2 1,1-2-1,1 0-71,0 2 1,1 0-188,3 3 0,-1 1-97,3 5 0,-3 0 500,3 0 0,-3 5 0,2-1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7957,'6'0'3,"0"0"425,2 0-426,-3 0-37,-1 0 222,-4 0-5,0 0 0,3 2 1,2 1-1,0 3-108,-1 3 0,-1 2 0,-3-2 0,0 2-21,0-2 1,5 2 0,-2-2 0,-1 2-22,-1-2 0,-1 2 0,0 0 1,0-2-16,0 2 1,0-5-25,0 0 0,0 2 0,2 1-69,1-3 1,-2 2 39,7-5 0,-6 2 1,2-2-25,1 0 0,-4 0-16,7-3-26,-2 0 1,0-2 78,2-1 1,-6-3 0,2-1 0,-1-3-1,2 4-4,-3-2 0,-1 2 48,-1 0 0,3 0 1,2-3 40,-1 1-23,0 5-51,5 3 0,-8 0 1,7 0-64,0 0 0,-4 3 1,3 5-62,-3 1 1,1-3 105,-2 0 1,-2-1 0,2 1 0,-1 2 0,-2-1 166,3 0 0,-1-1 0,2-3 0,1 3 1,1 0-1,0 0 0,0-1 0,2-2 1,1 0-1,2 0 831,-2 0-1185,-2-1 1,-1-2 100,-3 0 0,-2 0 0,6-2 0,-3-1 39,-2-4 1,2 2 0,1-3 0,0 0 0,-1-1 0,-1-3-1,0-2 1,0 0 0,1 0-98,-3-3 0,-1 2 0,0-2-71,0 3 0,0-3-32,0 3 0,-1 5 1,-3 1 276,1 1 0,-4 2 0,2 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41 7725,'0'-11'1554,"0"5"-845,0 0 1,0 3 307,0-5-523,0 7 268,0-4 885,0 5 1417,0 0-1349,5 0-533,-1 0-257,7 0-223,-5 0-254,-3 0-142,-3 0-844,0 0 1085,0 5-384,0-5 0,2 9-32,1-6 1,2 2-1,2-4 1,1 2-134,0 0 0,-4-3 1,4 2-2,0 1 0,4-2 0,2 3 1,-2-3-32,-1-1 1,3 3 0,-2 0 0,2 0 14,2-1 0,-4-2 0,3 3 0,2 0 9,0-1 0,-1 1 1,-4-2 10,0 2 0,5 2 0,-1-5 0,-2 0 0,1 0 12,2 5 0,-5-5 1,5 3-1,-3-2 33,-1-1 0,0 3 0,1 2 0,-1-4-4,-3 1 1,4 1-1,0 0 1,-1 0-38,-3-3 1,4 3-1,0 2 1,-2-4-67,-1 1 1,-2 0-1,2-1 1,0 2-18,-2 0 0,-3-3 0,2 0-97,0 0 1,-2 5 62,0-2 1,0 0 118,5-3 1,-2 2-29,2 1 1,-1-2-1,0 2-21,1-3 1,-2 5 112,2-2 1,-5 0 144,0-3 65,-2 0 103,0 0-239,1 0 1,-4 0-35,6 0 0,-3 0 41,2 0-165,-4 0-2,3 0 0,-4-3-18,2 0 9,-1-2-87,2 5-253,-4 0-4409,0 0 2619,5 0 1400,-4 0 1,3 2-141,-4 1 0,0 0 0,0 2-2197,-4-1 3091,-2 1 0,-9-5 0,-1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6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161 30 7728,'0'-9'1143,"0"3"1,0 0 715,-4 1-317,4 2-634,-5 3 1,5 0 0,3 2 0,0 1 843,0 3-1673,-3-2 391,0 6 0,0-9 865,0 7-496,0-7-730,0 4-103,0-5 0,2 0 1,-1 2 91,4 1 0,-2-2-344,-3 7 1,3-5-1,2 3 166,1-3 1,0 7-1,5-4 39,-2 3 0,5-3 0,0 0 23,1 4 1,-1-3 0,3 1 0,2-2 4,-1 2 0,-1 1 0,0 2 0,0-2 24,-1 2 1,-2-5 0,-4 0 0,1 2-156,-2-3 0,-2 4 0,-4-1-86,-2-1 1,-1 1 0,-1-3 187,-2-1 1,-1-1 0,-2-3-1,-1 2-85,-3 1 99,0-1 1,3 2-1,1-4 32,-2 0 0,2 0 37,0 0 1,0 2 32,0 1 0,-3-2-29,1 2 1,0-1-1,-3-2 1,2 0-30,-2 0 0,0 0 0,2 0 0,-2 0-54,2 0 1,-2 0 0,2 0 0,-2 0-53,2 0 1,-2 3 0,2 0 4,-2-1 1,0-1 0,2 1-1,-2-1 20,2 2 0,-2 2 1,2-2-1,-2 0 21,2-1 1,-2-1 0,0 1-1,2-1 38,-2 4 1,2-2 0,-2-3 1,2 0 1,1 2 0,2-1-301,-1 2-139,2 0 357,0-3 0,4 0 1,-1 2-498,-1 1 485,0-2 0,3 6 192,0-4 1,0-2-38,3 2 0,-1-1 1,1 1 1,0-1 233,0 1 34,-2-2-252,4-1-41,-5 0-9864,0 0 9556,0-4 0,-5-3 0,-1-2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40.87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131 102 8172,'-9'-5'-329,"3"-3"1,-1 5-1,6-1 724,-2-1-102,0 4 0,3-7 391,3 5-352,-2 0 0,7 1-8,-5-1 1,2 0 99,-5-3-421,0-2 180,0 3 1,-5-4 306,2 3-305,0 1 1,3-1-1,2 5 134,1-4 1,-2 2 471,7 3 139,-7 0-107,4 0-484,-5 0 0,0 5 1,0 2-116,0 1 1,-1 3 0,-1-2 0,-3 3-90,-1 1 1,5-1 0,-4 2 0,2 0-46,0 0 0,0 3 0,3-3 0,0-1 24,0 3 1,-2 1 0,-1-3-90,0 1 1,0-1 0,1 1 0,1 1 0,-2-4 51,0-1 1,-2 0 0,0-2-466,1 2 1,1-2 0,-3-1 0,-1-4-1,3 3 1,-4-3 0,-1-1 0,3-4 0,1-4-1,2-1-7554,0 0 7942,0 3 0,-2-10 0,-1 1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7.311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384 22 8578,'3'0'820,"-1"1"0,-2 0 1,0 2-1,1 0-120,1 0 0,1 0-456,-2 1 1,1-1 0,-2 0 0,0 0 27,0 1 0,0 1 0,0-1 0,0 0-38,0 1 0,1-1 1,0 1-1,0-1 64,0 0 1,-1 1-1,0-1 1,0 1-72,0-1 1,0 0 0,0 1-313,0-1 0,-2 2 0,0 0-8,-1-1 1,0 0 0,1 0 0,0-1-16,0 1 0,-1-1 0,1 0 1,1 1 96,-1-1 1,1 1-1,-2-1 298,2 0 0,-2 1 1,1-1 7,-1 1 1,0-1-1,-1-1 1,1 0-358,0 0 0,0 0 1,-1-1-1,0 1 6,1-1 1,-1 0 0,1 0 0,-1 1 8,2-1 1,-2-1 0,1 2-19,-1-1 0,-1 1 0,1-2 0,-1 1 18,1 0 0,0-2 0,-1 2 0,1-2-50,-1 0 0,1 0 0,0 0 1,-1 0 51,1 0 1,-1 0-1,1 0 1,0 0 40,-1 0 0,1 0 1,-1 0 49,1 0 1,0 2-1,-1-1-43,1 0 0,1 0 0,0-1 84,-1 0-71,0 0 0,0-2-60,0 1 0,-1-3 0,1 2-62,-1-1 0,1-1 0,0 2 50,-1 0 0,2-1 0,0 2 62,0 0 1,0-2-1,1 1-26,-2-1 1,1 2-1,-1-2 148,1 1 0,0-1 0,-1 0-81,0 1 1,1 0 0,0 1 0,0-1 28,0-1 0,0 2 0,1-2-291,-1 1 1,1 0 0,-1 1 0,0-1 0,1 0 82,-1 1 0,0-3 0,-1 2 232,-1-1 1,2 0-1,1 1 17,-2-1 0,1 0 0,-1-1 1,2 1 79,0 0 0,-2 2 0,2-2-103,0-1 1,-2 2 0,2-1 0,0 1-158,0-1 0,-1 2 0,0-2 0,0 0-57,0 1 1,2-2-1,-1 2 1,-1 0 179,1 0 1,0-1 131,-1 0 1,2 1 0,0-1 0,0 0 0,0 0-78,-1 0 0,1 1 0,1-1 0,-1 0 51,0-1 0,0 1 0,0 0 1,0 0-126,-1-1 0,2-1 0,-1 1 0,0 0-70,1-1 0,-1 1-360,-1-1 156,1 1 362,1 0-169,0 1 12,0-1 1,0 3-1,0-2-154,0 0 0,0 0 132,0 0 1,0 0 83,0-1 111,0 2-130,0 0 0,0 1-232,0 0-250,0 0 509,0-1-12,2 2 1,-1 0 210,2 0-222,-3 2 1,4-1-1,-1 1 1,1-1-1,1 1 1,-1-1-9,1-1 1,-1 2-1,0-1 1,1 0 0,-1-1-5,1 0 0,-1 0 0,1 1 0,0 0 0,1 0-58,0 0 1,-1 0-1,0-1-501,1 0 438,2 0 0,-3 0 0,1 0 48,1 0 1,-1 0-1,2 0 1,-1 0-18,1 0 0,-1 0 0,0 0 1,0 0-1,-1 0 373,0 0 0,0 0 0,-1 1-77,-1 1 0,2-1 1,0-1-148,-1 0 1,0 0 0,0 0-204,-1 0 0,0 0 0,1 0 96,-1 0 0,1 0 1,-1 0-1,1 0 1,0 0-1,1 0-14,0 0 0,-1 0 0,0 1 0,1 0 5,0 0 1,-2 1 0,1-2 0,-1 0-65,1 0 0,-1 0 4,1 0 0,-3 0 0,1 0-25,1 0 0,-2 0 0,1 0-425,1 0 1,-2 0-485,1 0 679,0-2 0,0 1 9,0 0 1,-2 0 0,2 1-1602,-1-2 917,-1 2-1167,-1-2 2207,2 2 0,1 0 0,1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8.01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4 5 7099,'-2'-2'1235,"2"0"1120,-2 2-823,2 0-1294,0 2 0,0 0 1,0 3-1,0 1-116,0 1 0,0 2 1,0 0-1,0-1-114,0 1 0,1 0 0,1 0 0,-1 0-156,-1 0 0,1 1 0,0 0 33,0 0 0,1-2 0,-2-1 1,0 1 72,2 0 1,-2 0 0,2-1 0,-2 0 0,0 1 26,0-1 0,0 0 1,0 2-1,0 0-90,-2 0 1,2-2-1,-2 0 1,2-1-404,0 0 1,-2-1 0,1-1-681,0 1 1188,0-3 0,1 0 0,0-2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9:58.997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13 5 7255,'-3'-2'230,"0"1"731,2-1 382,-1 2-1277,6 0 1,-3 1 0,3 0-6,-2 0 0,-1 3 0,2-1 0,1 1 0,-1 0 0,0 0-56,0-1 1,-1 1 96,1-1 0,0 1 1,1 0-22,1 0 0,-1 1 0,0-1-19,1 1 0,-1-1 0,1 0 0,-2-1 1,1 0-1,-2-1 0,1 0 39,-1 0 1,1 2-235,2-1 171,-1 0 0,0 0 40,1 0 1,-2-1-1,0 0 1,0 1 0,0-1-1,-1 0 96,0 1-185,1-2 0,-2 1-179,0-1 1,0 0-155,1 0 188,-2 2 1,2-2 248,-2 2-16,0-2 1,0 2-79,-2-1 0,1 0 1,-2-1-1,0 0 8,-1 0 0,-2 0 1,0-1-1,1 0-15,0 0 1,-1 0 0,0 0-1,1 0-72,0 0 1,1 0 0,-1 0 0,1 0 0,-1 0 0,1 0 0,0 0 0,-1 0-1,1 0 1,-1 0 0,1 0 0,-1 0 0,1 0 0,0 0 0,-1 0 79,1 0 0,-1-2 0,1-1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2:31.4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1162 20 7729,'10'0'-265,"-3"0"349,-1 0 0,-3 0 0,5 0 0,0 0-24,0 0 1,2 0-10,1 0 0,-5 0 0,1 0 0,0 0 28,2 0 0,-1 0 0,-2 0 144,2 3 1,1-1 35,1 1 0,0-2-209,1-1 1,-2 3-67,2 0 0,-2 2 0,2-5 8,-1 0 1,0 0 0,0 3 47,0 0 1,0 0-1,0-1 1,1-1 124,-2 4-136,2-2 1,-5-3 0,1 0 28,0 0 1,3 0 0,-3 3 0,-1 0 34,2 0 1,-2-3-1,0 2-63,2 1 0,1-1 0,2 2 0,-1-1 0,0 0-71,0 0 0,0 2 0,0-2-2,0-1 1,0 2 0,0-1 0,0 0-19,0 2 0,1-2 55,-1 3 0,-4-3 0,1 2 0,1-2 14,1 0 0,-2 3 0,-1-2 0,1 0 25,-2 1 1,4-2-1,-1 6-19,0-3 0,3-3 0,-1 4 1,0-3 6,0 2 0,3-3 0,1 4 0,-2-3 1,-1 1 3,0-1 1,-2 4 23,2 0 1,-5-4 0,1 1 0,1-2-18,1 5 1,-2-3-1,-1-1 3,1 1 0,3-2 0,0 6-3,0-3 1,1-3-1,-2 4 1,2-3 12,-1-2 0,0 2 0,0 1 0,0 0 0,0-1 124,0-2-140,1 4 1,-2-1 0,2 2 24,-2-1 0,2-2 0,-1 3-59,0 1 0,-4-3 1,2 1-1,-1 0-23,3-1 1,-4-1 0,1 2 0,1 2-9,0 1 1,3-3 60,-1 2 1,-2-2 0,0 4 0,-2-3 8,-1-1 1,2-2 0,0 3 7,2 1 0,-2-3 0,0 2 174,0 1-193,3 1 1,-1 1 29,2-4 0,-5 3 0,2-3 0,-1 3-44,2 1 1,1-3-1,1 0 1,-2 0-1,2 2 7,-2 2 1,-1-1-1,1 0 1,-1 0-58,-1 0 0,2 0 1,1 0-1,1 0 20,-2-4 0,2 3 1,-2-3-1,2 2 96,-2 0 0,2 1 1,-2-3-1,2 2 91,0-2 1,-2 3-108,2-1 1,-4 0-16,1 2 0,-3-3 1,-2 0-133,0 1 1,0-3 65,-3 2 1,1-5 0,1 3 0,3-1 15,-4 2 1,1 1 0,-1-1 34,2-2 0,-3 1-27,5-2 0,-5-1 63,0 5 0,0-2 19,-5 3 1,5-4 8,-3-1 0,2 3-76,1 5-40,0-6-13,0 4 0,0-7 0,-2 4 11,-1-1 0,1 2 23,-1-1 1,2 1 0,1-1 42,0 3 1,0-1 0,0 2-28,0 0 1,0 1-1,0-1-8,0 0 1,0-4 0,0 1 0,0 1 15,0 1 0,3-2 0,2-1-2,-4 3 1,2-1 19,0 3-40,-3-2 0,5 2 1,-4-1-1,3 0 0,-1 0 35,-2 0 1,1-3 0,-2 0 0,0 0 0,0 3 78,0-1 0,0-2 0,0 0-156,0 0 0,3 3 0,1 0 0,1 0 0,1 0 3,-1 0 0,-2 0 113,5 0 0,-7 1-25,2-2 0,-1 2 1,-2-2-1,0 2 0,0-1 18,0 0 1,0 0 0,0 0 0,0 1 110,0-2 0,0 2-106,0-2 1,-3-1 0,0-2 0,0 1-22,-2 3 0,3 0-7,-1 0 1,-1 1-1,1-2 1,-2 2 0,2-2-1,0 2-40,1-2 1,-2 2 0,1-1 0,-2 0-1,2 1 1,0-2-172,1 2 1,-1-2 0,2 2 0,-4-2-54,3 2 0,-2-2 195,1 2 0,-2-1 0,4 0 1,-4 1-1,0-2 0,1 2-19,1-2 1,-2 3 37,2 1 0,-2-1 0,4 0 0,-2 1 1,0-4 193,3 2-196,0 2 1,0-2 15,0 3 1,-2 2-1,-1-4 1,0 0-70,1 1 1,-2-4 0,-1 2 0,-1-2 49,-2 2 1,-1-2 0,1-1-1,-1-4-32,3 1 1,-4 3 0,-3-5 0,0 1 0,2 1 0,1-2 69,-1-3 1,2 5-43,-2-2 1,2 0 0,-2-3 0,2 0 10,-2 0 1,1 1 0,0 1 0,0 1 0,0 0-6,-1-1 0,2-2 4,-2 0 0,5 0 0,-1 0 1,0 3-21,-2 0 1,1 0 0,2-3-7,-2 0 0,-1 1 1,-1 1 15,0 1 1,-1 2 0,2-5 45,-2 0 0,5 0 0,-1 0 0,-2 0 0,1 0-75,-2 0 0,0 0 0,0 0 0,-1 0 22,2 0 1,-5 3-1,0 0 1,1-2 0,-2 2-2,-2 1 1,2-3 0,-1 4 0,1-2 33,-1 0 0,3 1 0,-3-2 1,1 3 0,2-2 0,1-2 1,0 1-1,-1 2 103,1 3 1,0-6 0,2 4 0,0-2 99,0 0-147,0 5 0,0-5 1,0 3-1,-1 2 0,1-4 45,0-1 1,0 2-1,0-2 1,-1 2-121,-3-1 0,2-4 1,-4 5-1,1-2 67,-1 2 0,2-2 1,-1-3-96,0 4 1,-2-4-1,4 5 1,1-3-1,0-1-54,2 4 1,0-2 0,0-3 83,0 0 0,0 3 0,0 0 1,0 0 0,3-3 0,0 0 1,0 0-1,-3 0 1,0 0-1,0 0-6,0 0 1,0 0-1,0 0 1,0 0-118,-1 0 109,2 0 0,2 0 2,0 0 1,1 5 22,-5-2 0,5 0 0,-1-3 59,-1 0 0,3 0-61,-3 0 0,2 0 0,-5 0 0,2-2 0,-2 1 7,2-2 1,-2-2-20,1 5 1,0 0-1,0-3 1,0 0 0,0 1-18,0 1 1,-1 1 0,2 0 0,-2 0 0,2 0-68,-2 0 1,5-2 0,-2 1-1,1-4 44,-2 4 0,2-1 0,1 2 74,-2 0 1,-1 0 0,-2 0-27,2-5 1,-2 5 0,2-4 0,-2 4 2,1 0 0,0-2 0,-1 1 0,2-4 0,-2 3 29,2 1 1,-2 1-102,2 0 68,3 0 0,-3 0 24,3 0 0,1-2 0,0 1 23,1-2 0,2 0 1,-6 3-1,1-2-25,-3-1 1,1 2 44,-2-3 0,2 1 0,-2 2 0,2-2 0,-2 0 0,2 3 1,-2 0 1,0-5-1,-1 2 3,-2 1 1,0 1 0,5 1 13,-2 0 0,2-2 0,-2 1 0,2-2 25,-2 0 1,5 1-78,-2 2 0,2-3 0,-5-2 0,2 1 0,-2 1 29,2 0 0,-2-2 1,2 0 29,3 1 0,-3-1-1,2-1 1,-2 3-1,-2-3 1,2-2 45,-2 3 0,5-4 0,0 6-99,1-3 1,-2 3 0,0-3-36,-2 1 1,0-3 0,1 2-1,2 0 1,-2 0 12,-1 3 1,-2-7 0,2 6 0,-2-4 7,2 2 0,-2 0 0,2-2 160,-2 2-160,2 4 0,1-7 0,2 6 6,-2-3 0,2 3 0,0-4 0,-2 1 1,2 3 2,0-1 0,3-1 0,-2 2-33,1 0 0,2-3 0,-4 1 0,1-1 0,-1 0-98,-2 0 0,-1-4 1,-2 4 168,-3-3 1,7 0 0,-4-1-1,3 3 146,-1-1 1,1 3 0,4-2-1,-2-1 108,1 0 0,2 4 0,-2-4-192,1 0-1,4 3 1,-7-4-136,4 3-18,2 1 1,-4-4 52,5 3 1,-1 0 0,-2 0-1,-2-2-291,-1-1 1,0 3 0,4-2 196,-1 0 0,-5-1 0,4 0 384,-1-2-260,2 2 1,-5 1-1,4 2-17,-1-2 1,0-1 0,-1-1 0,0 0-11,0-1 0,0 2 0,4-2 1,-1 2 1,0-2 0,-2 2 0,2-2 0,0 1-29,-2 0 1,4-1 0,-2 2-1,-2-2 1,2 2-27,2-2 0,-1 2-3,2-2 1,0 5-1,0-2 1,-1 0-49,-3 0 1,3-2 0,-2-1 18,1 2 0,2-2 1,0 2-1,0-2 1,0 1-143,0 0 0,0 4 0,0-2 172,0 0 0,-3 0 0,0-2 0,2-1 99,-1 2 0,2 2 0,0 0-81,0-1 0,0 2 0,0 0 158,0-2-43,0-1 1,0 2 0,0 0 22,0-1 0,3 0-144,0-2 1,0-1-1,-1 3 1,1 0-35,0 1 0,0 0 1,-1-3-1,-1 0 1,2 0-1,2 0 1,-2 0 1,0-4 0,3 1-49,-3 1 0,2 0 0,-2 2 85,0 0 1,0 0-1,-1 1 0,-1 1 1,4 1 17,1-1 0,-3 0 0,3-3-9,4 1 1,-3 0 0,1 0 0,-2 2-3,2 0 1,-2-1 0,-1 3-1,1-2 11,0 2 0,0-3 0,3 1 0,-1 0-12,-2-3 1,2 5 0,1-1 0,-1 0-1,-2 1 1,0-3 0,5 4-52,-2-1 0,5-2 1,0 4-1,-2-1 0,-1 1-86,0-3 0,-2 4 0,2-3 153,-2 2 0,2-4 1,-2 2-1,2-4 48,0 0 0,-2 3-72,2 1 0,-2-1 1,2-3-1,-2 0 0,-1 0 22,-2-1-15,0 2 0,5-2 0,-3 4-1</inkml:trace>
  <inkml:trace contextRef="#ctx0" brushRef="#br0" timeOffset="1">455 555 18718,'1'-1'1,"8"-9"0,2 0 0,-5 0 0,0 0-5,2 0 0,1-1 1,1 2-1,-3-2 1,1 2 0,0 3 1,-4-3-1,4 3 7,0-4 0,-1 4 0,0-2 1,2 5-1,-3-3 1,3-1 0,2 2 1,-5-1 0,0 3-2,4-5 0,-3 5 0,4-2-4,-2 1 1,2-1 0,-2-3 0,-1 2-1,-2 1 16,2 4 1,1-5 0,2 0 14,-2 1 0,-1-1 19,-2 3 1,0 1-1,5-4 1,-2 1-26,2 4 0,-5-4 0,2 1-10,0 2 1,-4-3 0,4 1-24,0-1 0,1-1 0,0-2-45,-2 1 0,-1 3 56,-3-2 0,-2 3-9,7-5 0,-5 4 0,3-4 56,2 0 0,0 5 0,-1-3-8,1 3 0,-5-5-26,3 5 1,-2 0 0,2 2-1,0-1-10,-2-2 1,0 0 0,0 1-1,-1-1 4,0-1 0,4 0 0,-3 1 0,1-2 0,1 1 0,0 0-44,2-1 1,-4 3 21,4 0 0,-2-2 1,5-1-1,-2 0-32,2 3 1,-2-2 0,2 1 20,-2-1 1,2 2 0,-1-2-121,-4 1 127,3 4 0,-8-6 127,7 3-125,-6 1 0,4-3 49,-3 5 0,-1-3 0,4-1-25,-2-1 0,2 0 0,-1 1-57,1-1 1,-1 1-1,4 0 1,-3 1-209,2 2 0,1-4-168,1 2 1,0-1-570,0 0 0,0 1-708,1-3 0,-2 3 333,2 0 1,-3 6 1366,0 5 0,1 1 0,-4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2:31.42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26497 920 20921,'-14'0'15,"-14"0"17,-1-2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1:43.7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23 5 8115,'0'-3'2398,"0"1"-1949,0 2 1,-2 1-303,1 0 0,-3 0 0,2 2 0,-1 1-110,0 2 0,2-1 1,-1 1-1,1 0 0,-1 0 1,1-1-1,1 0-1357,0-1 1023,0 3 103,0-2 1,0 0-69,0-3 332,0-1-74,0 1 585,0-2-339,2 0-148,0 0 0,2 0 0,1 1-76,-1 0 0,0 1 50,0 1 0,0 1-167,1-1 1,0 1 111,0 0 1,-1 1 0,1-1 42,-1 1 1,0-2-185,1 0 0,-2-2-707,0 0 8,0-1 0,0 0 85,0-1 742,-1-2 0,0-1 0,1-1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2:39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4 72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0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183 101 7119,'5'0'-170,"0"0"672,-2 0 0,1-2 1,-1-1-1,0-2 1,0 0 123,-1 0 0,1 0 0,-2 0 0,0 0 1,1 0-10,-2 0 1,0 0 0,0 0 0,-2 1-268,-1 1 1,0 0 0,-1-1-1,0 1 1,0-1-14,-1-1 0,-2 2 0,0 0 0,1 0-118,-2 1 1,3 0 0,-3 0-1,2 0-55,-1 1 0,-2-1 0,0 2 0,0 1-111,1 0 45,-2 2 1,3 2-26,-1 0 0,0 0 1,3 1-1,-2 0 196,1 1 1,-1 2 0,2-1 0,0 0-1,1 1-28,1 0 1,0 0-1,-1 2 1,1 0 38,1 1 1,-1 0 0,1-1 0,0 0-175,0 1 0,2 2 0,-3-1 0,2 2-19,-1 0 0,0 0 1,2 1 85,0-1 0,2 0 1,0 0-1,1-1-32,1-1 1,1-2-1,1 1 1,1-1 0,0-1 68,0-2 1,-1 1-1,3-2 121,0 1-356,-2-2 1,3 2 0,-2-4 0,2 0-778,0 0 1,0-3-172,2 3 0,-1-3 0,1 0 0,-2-1 0,-1-1-280,-1-3 0,-1 0 0,1-2 0,-1 0 0,0-1-68,-2-1 0,0 1 1321,0-1 0,0-1 0,0-1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1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36 8670,'-1'-5'430,"-1"0"0,1 0 0,-2 0 0,0 1 0,-1 1 1,1 1-208,-1-1 0,1 2 0,0-1 0,-1 1 0,-1 1 0,0 0-12,0 0 1,0 0-1,0 0 1,0 1 0,0 1-243,0 1 0,0 2 1,1 0 115,1 0 1,0 0 0,0 2 0,1-1 102,1 0 1,1 2-1,0-1 1,0-1 41,0 2 0,0-2 1,0 2-89,0-1 1,0 2-1,0-1 1,1 1-1,1 0 104,1 0 0,0-2 1,0 1-1,1 1 1,1-2-66,0 0 1,0-1-1,0-1 1,0 0-8,0 0 0,0-2 1,0-1-1,0-2-319,0 0 0,0 0 0,0 0-110,1-2 0,-1-2 0,0-2 0,0-1-116,0-1 1,-1 0 0,0-2 17,-3-1 1,0 0 0,-1-2-1,0 1 1,-1-1 0,0 2 0,-3 0-1,0 0-2969,-1 1 2845,0-1 1,-2 3 476,0 0 0,-2-2 0,1 3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2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7941,'2'-3'2704,"0"0"-996,-1 2-1429,-1 5 0,0 2 0,0 6 1,0-1-29,0-1 0,0 1 1,0 0-1,0 1 1,0 1 113,0-1 0,0 0 0,0-1-202,0 0 0,0 0 0,0 1 0,0-1 0,0-1-49,0 0 1,0-2 0,0 0-498,0 0 0,0-2 0,0-1 209,0 0 1,0-2-1,0-3 1,0-4-1,0-1-9,0-2 1,0-2 0,0 0-72,0-2 0,1-1 0,1-1 0,-1 1-230,0-1 488,1-1 0,0 1 0,2 1 0,0 2 136,0-1 1,0 2 0,1 0 95,0 0 0,0 3 0,0-1 1,0 2 35,0 0 0,1 0 0,-1 0 0,0 0-40,0-1-260,0 1 1,-2 3 0,0 0 0,-1 4 0,0 1-1,0 2 1,1 2 0,0 2 0,0 2 0,0 2-1,-1 1 1,1-1 0,0 1 0,0 0 0,1 0-1,-2-1 1,1 0 0,0 0 0,0-1 0,1-1-1,-1 0 1,1-2 0,-1 1 0,0-3 0,1 1-1,-1-3 1,0 0 0,1-2 0,1-1 0,0-1-1,0-1 28,0-2 0,2-3 0,1-3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3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82 431 8197,'3'0'2015,"-1"1"-855,-2 0-572,2 0 1,1 1-424,2-2 1,-2 0 0,0-2-1,0-1-27,0-2 1,-2-1 0,1 0-1,0-1-263,-1-1 0,1-2 0,-2-2 0,1 0 0,0 0-12,1-2 1,-1 0 0,-1-2 0,-2-1 130,-1-2 1,-2-1 0,0-2 232,0-1 0,0 0 1,0 1-1,0 0-77,0 2 0,-1-1 0,0 4 1,-1 1 47,1 2 1,-1 2 0,-1 2 0,1 2 116,0 1 1,0 2 0,4 0-287,-1 2 0,1 0 1,-2 5-1,2 1 1,1 6-1,2 3 319,0 3-384,0 2 1,0 2-1,0 4 1,2 2 93,1 3 0,2 0 1,2-1-1,-1-1 1,1-1-1,0 0 1,0 1-1,-1-1 1,1 1-1,0 0 1,-1 1-1,0-2 1,0-1-1,0-2 493,0 0 1,-1 1-654,1 0 1,0 2-1,-1 0 134,0 1 0,0-3 1,0 1-1,-2-2-147,-1-1 1,0 0-1,0 0 1,-1-2-1,0 0 1,-1-1 0,0 0-1,-1-2 1,-1-2-1,-1-1 1,-2-2 0,0-2-1,-1-1 1,-1-2-1,0 0 268,0-1 1,1-2 0,-1 0-179,-1-1 0,2 0 1,-2-2 32,1 0 1,-1-2 0,1-2 0,0 0 0,0-1 0,1-1 0,-1-1 0,2-2 0,0-1 0,2-3 0,1-1 0,2-1 0,0 1 0,0 0 0,0 0 0,2 0 0,2 2 0,2 2-1142,2-1 0,2 4 0,0-1-196,0 1 1,0 1 0,-1 0 1328,-1 0 0,1-1 0,1-1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4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11412,'3'2'0,"-2"1"0,0 2 0,1 2 0,-1 2 0,0 0 613,0 1 1,0 1 0,0 0 0,0 2 0,0-1-1,1 1 1,-1-1 0,0 1-1022,1 0 1,-1-3 0,0 0 0,0-1 0,1-1 0,-2 0 0,0 0-1593,0-2 1,1-1 1358,0 1 641,2-4 0,2 1 0,0-3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4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29 7772,'2'-8'234,"-1"2"2918,0 0-2344,0 1 0,-2 2 1,0 2-1,-2 2-808,0 3 0,-1 0 0,1 1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3:25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46 12199,'-4'2'0,"1"2"954,1 0-875,0 4 1,2-1 0,0 4 65,0-1 1,0 0 0,0 2 0,0 0 42,0 1 1,0 1 0,0 1 0,0 0 86,0 2 1,1-3 0,0 2 0,1-2-78,-1-1 0,0-1 0,0-2 1,1-2-1,-1-1 33,0-2 0,-1 1 0,1-1-826,1 0 1,0-2-436,-2 0 0,-1-2 738,-1-1 0,2-4 0,-2-3 264,-1 1 0,3-2 0,-2-1 0,1-2 123,1-3 1,0 0 0,0-2 0,0 0-81,0-1 1,2-1 0,0 2 0,0-1 0,-1 1 0,1 1-364,1 1 336,-2 2 1,4 2 0,-2-1 0,2 1 0,0 1-46,0 0 0,0 0 0,0 3 0,1-1-1,0 2 1,2 0 0,2 0 0,-1 2 0,-1 1 0,1 1 0,1 2 0,0 1 0,0 2 0,0 1 0,0 3 0,-1 0 0,-2 0 0,-1 0 0,-1-1 57,-1 0 0,1 1 0,0 2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15.373"/>
    </inkml:context>
    <inkml:brush xml:id="br0">
      <inkml:brushProperty name="width" value="0.08571" units="cm"/>
      <inkml:brushProperty name="height" value="0.08571" units="cm"/>
      <inkml:brushProperty name="color" value="#FDF583"/>
    </inkml:brush>
  </inkml:definitions>
  <inkml:trace contextRef="#ctx0" brushRef="#br0">386 0 16514,'-4'1'4151,"1"2"0,0-2-3424,0 4 0,1-2-377,2 2 0,-3-2 130,0 2 1,0-3-535,0 4 1,3-4 0,-3 3 71,2 1 1,1-2 0,-1 1-1,0-1 48,-2 0 0,0-1 0,3 2-37,0 1 0,-2 1 31,-1 1 1,1-1-105,2 1 1,0-3 93,0 0 0,0-2 0,-1 1-106,-2 0 0,2 2 87,-1-1 0,1-1-114,1 1 1,0-2-1,0 2 1,-1 0-47,-1-1 0,1 1 1,-2-3-66,2 3 1,0 0-1,0 0 190,-2 1 0,1-2 1,1 0-38,-2 0 0,2 2 3,-1-1 1,0 1-1,0 0-25,0-1 0,-1 0 0,2 3-36,-1-1 0,1-1 57,-2-1 1,2 0 27,1 3 1,-2-3-206,-1 0 1,1 0 176,2 3 0,-3-3 1,1 0 23,0 1 0,1-2 0,1 1 27,0 1 0,0-1 0,0 0-13,0 1 1,0-2-1,-1 1 1,0 1 79,-2 1 1,0-2-72,3 0 1,0-2 0,0 2 0,0 1-9,0 1 6,-3 1 0,2-3 1,-1 0-1,1 1-289,1 1 0,0-2 0,-1 0 65,-2 1 1,2 1 122,-1 1 0,0-1 0,0 1 321,0 0 1,-1-3-1,2 0-164,-1 1 1,1 1-1,-2 1-29,-1-1 1,3-2 0,-1 1-93,1 0 0,0 0 1,-1 2-611,0 0 717,-1 0 1,2-2 0,0 0-1,-2 0-55,1 0 0,1 0 0,-1 0 1,-1-1-1,1 0 0,-1 0 174,1 0 0,-2-1 1,2 2-1,-1 0-100,-1 0 0,2-2 0,-1 1-8,-1 1 1,2 0-1,-2 0 1,1-1-57,1 1 1,-1 1 0,-1 1 12,0-1 0,2 1 0,0 0 2,1-1 1,-2-1 0,1-1 0,0 1 0,0 1 13,0 0 0,1-2 0,-2 1 0,1 0 0,1 0 54,-2 2 0,1-3 0,2 0 1,0 1-23,0 1 1,0 1 0,-1 0 10,-2-1 1,2 1-1,-1 0-159,1-1 0,0 0 1,-1-1-1,0-1 66,0 1 0,0 1 105,0 1 0,1 0 0,-3-1 1,2 1-43,-1 0 1,0 0 0,1-1 0,0 1 95,0 0 1,0-1 0,0-1 0,0-1-117,0 1 1,1 1-1,1 0-24,0 1 0,-2 0 0,-1-1-38,2 1 1,-3 0 0,2 0 0,0-1 128,1 1 1,0 0 0,-1-1 0,0 1-41,0 0 1,1-1 76,1 1 0,-1 0 0,0 0 1,-2-1-1,1 1-23,2 0 1,0-1-1,0 1 1,-1 0-157,-2 0 115,2-1 13,-2 1-75,3 0 0,0-1 0,0 1 0,0 0 0,-1 0 0,-1-1 0,0 1 0,0 0 0,0-1 0,1 1 0,-2 0-29,1-1 0,1 1 1,-1 0-1,-1 0 34,2-1 1,-3 1 0,2 0-82,0-1 1,0 1-1,0 0 1,0 0 57,0-1 1,1 1-1,1 0 1,0-1 0,-1 1-1,0 0 6,-2 0 0,1 2 59,2 0 0,0 0 0,0-2 50,0 0 0,0-1 0,0 1 0,0 0-97,0 0 0,0-1 0,0 1 0,0-3 0,0 0 0,0 0 0,0 3 0,0-3 0,0 0 0,0 1-43,0 1 0,0-2-226,0 1 245,0-1 4,0 2 0,0-1-180,0-1 156,0 0 1,0 3-9,0-1 1,0-2-40,0 1 111,0-1 0,0 2 0,0 1-52,0 0 1,0 0 114,0-1 0,0-2-60,0 0 0,0 1-11,0 1 0,0 1-7,0 0-116,0-1 0,0 1 65,0 0 1,0 0 54,0-1-27,0 1 1,0 0-12,0-1 0,0 1-8,0 0 0,0-4 17,0 3 1,0-3 10,0 4 1,0 0-12,0-1 1,0-1 13,0-1 0,0 0-5,0 3 1,0-1 292,0 1-121,3-4-74,-2 3 0,2-5-59,-3 3 1,0 0 101,0 3-66,0-1-74,4-2 1,-3 2 117,1-2-51,-1 2 1,-1 0-564,0 1 217,0-4 164,0 3 1,0-5-57,0 3-57,3 0 137,-2 3 50,3-4 1,-4 3-27,0-2 1,1-1-85,1 2 198,-1-1 1,2 2-84,-3 1 1,0-3 15,0 0 0,3 1 48,0 1 0,-1 1 285,-2 0-311,0-1 1,3 1-6,-1 0 0,1-1-269,-3 1 1,0 0 266,0 0-11,3-1-97,-2-2 1,3 1 80,-4 0 0,0 0-2,0 2-8,0 0-11,0 0 0,2-3 131,1 0 1,-1 0-97,-2 3 0,3-1 175,-1 1-195,1 0 185,-3 0 0,1-1-91,1 1 0,-1-3-21,2 0 1,-1 0 44,0 3-101,-1 0 0,2 0 1,-3-1-1,1 1 0,1 0-163,0-1 0,1 1 0,-2 0 1,1-1 103,0 1 0,1 0 1,-3 0-1,1-1 60,1 1 1,-1 2-1,2 1 1,-2-2 5,2 0 0,-2-2 0,1 2 1,0 0 37,1 2 0,-3-1 0,3-2 0,-1-1 48,0 1 1,-1 0 0,2-1 0,-2 1-67,-1 0 0,0-1 1,2 1 109,1 0 1,-1 0 0,-1-1 0,1 1-84,0 0 1,2 0 0,-2 2-1,0 0 1,1-1-59,0 0 0,-2-1 0,2-1 4,1 1 0,-3 0 0,1 0 0,0-2 10,1 0 0,-3 0 0,4 0 0,-2 0 8,1 2 1,0 0 0,-3-1 0,2 1-2,1 0 1,2 2-1,-2 0 1,1 0-46,-1-2 1,2 4 0,-1 0 0,-1 0 192,1-2 0,-2-2 1,-1 0-1,1 0-121,0 0 0,1-1 1,-2 1-9,1 0 0,-1-1 0,3 1 0,-2 0-93,1 0 1,2-1-1,-3 1 1,1 0 93,0-1 1,-1 1-1,2 1 1,1 0 0,-2 1 64,1 0 1,1-2-1,-2 0 1,1 1-39,-1 1 0,2-2 0,-2 4 0,1-2 6,-1 0 1,1 0 0,-3-1-121,2 1 49,3-1 1,-5 3 0,2-3 0,0 1-74,-1 0 0,4-2 0,-4 1 0,1 0 1,0 2 0,-1-1 0,2-2 93,0-1 1,-1 1 0,-1 0 0,0 0 0,1-1 8,0 1 0,-1 0 0,2-1 1,1 1 103,-1 0 0,-2 0 1,3-1-1,-2 2 12,-1 1 0,1-3-78,0 3 1,-1-6 0,-1 4 0,1-1 0,1 0-72,-2 1 1,1-1 0,0 1 0,0 0 0,1-1 7,0 1 0,-2 0 0,3 0 32,-1-1 0,-2 1 0,2 1 0,0 0 14,-1 1 0,4 1 1,-3-3-1,0 2 1,2 0 34,-1-1 1,-1 0 0,1-1 0,0-1 31,0 1 1,-1 0-1,1-1-103,0 1 1,-1 0-59,0-1 0,-2 1 0,4 0 0,-2 0-55,-1-1 1,1-2-1,0 1 1,-1 0 13,2 0 0,-3 2 0,5 0 0,-1 0 39,-1-1 1,2 1 0,-3 0 48,2-1 0,-3 1 0,3 0 0,-1 0 1,-1-1-62,1 1 0,1 0 0,-2-1 62,2 1 1,-4 0 0,3-1 325,-1-2-305,-2 2 0,3-3 0,-2 4 0,1-1-112,-2 1 1,3 0 0,-1-1 62,1 1 0,-1 0 0,1 0-46,0-1 0,2 4 1,-2-1-1,1-1 33,0 0 0,-2-2 0,1-1 199,0-1-168,2 0 0,-5 0 8,4 0 1,-2 0-1,2 3-21,1 0 0,-2-1 0,1 1 0,-1 0 1,-1 0-24,1-1 1,1 1 0,-2 0 0,1-1 22,-1 1 1,2 0 0,-1 0 0,-1-1 131,1 1 1,-1 0 0,-1-1-1,1 1-22,1 0 0,-1-1 1,1-1-1,0-1 17,-3 1 0,3 1 1,-1 0 4,2 1 0,-3 1 0,2 0 0,1 1 359,-1 0-269,1-2 0,0 0-147,0 0 1,-2-1 0,1 1 0,1 0-36,-1 0 0,-2-3 0,3 0 0,-1 1 0,-1 1 0,2 0 30,-1 1 1,-1-1 0,2-1 0,0-1-171,-1 1 0,3 1 0,-3 1 0,1-1 88,1 1 0,-1 0 1,2 0 88,-2-1 1,2 1-1,-3 0 1,1-1 0,0 1 4,1 0 0,-2-1 0,1 1-30,1 0 1,0 0 0,0-2 14,0 0 0,-4 0 0,3 0 0,1 0 18,1 2 0,-2 0-10,0 0 1,1-1 0,1 1 0,1-1 0,-1-1 2,-2-1 1,1 0 0,-3 2 0,1-1 160,-1-1 0,2-2 0,-1 1-4,0-1 0,-2 3 0,1-1-420,1-1 1,-3 0 0,2-2 142,0 0 0,-2 4 0,3-1 1,-2 0-167,1 0 134,3 0 0,-2 3 100,4 0 1,0-1 0,-2 1-1,0 0 107,-1-1 1,1-1-1,1-1 1,0 1-44,-2 1 0,2-1 0,-3 0 1,2 0 67,-1 0 0,0-2 0,3 1 131,-1 1 1,1 1-1,0 0-241,-1-2 1,0 2 0,-1-2 0,-1 1-69,1-1 1,1 2 0,1-2 20,0 2 0,-1 0 1,1 1 35,0 0 0,-3-3 1,0-1 52,1 0 0,-2 1 0,1-2 0,-1 2 0,0 1 108,2 0 1,1 0-1,1-1 1,-1 1 15,1 1 0,0 0 0,0 1 0,-1 0 87,1-1-191,0 1 0,-1-2-115,1 2 8,0-2 113,0 2 0,-1-2-71,1 0 89,0 0-40,-1-1 1,1 2 35,0-2-87,-4-2 54,3 4 0,-3-5-9,4 3 1,0-1 98,-1 1 0,4 2-76,-1-2 1,1 2-26,-1 1 1,0-3 31,3 0 1,-3 0 34,3 3 0,-3 0-222,3-1 196,-4 1-31,6-4 1,-7 3-57,3-2 1,-3 2 54,0 1 0,0-3-12,-1 0 1,1 0 2,0 3 0,0 0-259,-1-1 1,1-1 11,0-1 1,-1 0 128,1 3 1,0-1 23,-1 1 1,1 0-7,0-1 25,3 1-3,-2 0 0,4-1-14,-2 1 0,2-3 268,0 0 0,-1 0-82,1 0 0,-4 1 41,2-4 0,0 2-71,-1-2 0,1-1-44,-1 2 1,-1 0-20,1 0 0,0 2 30,0-2 0,-1 0-399,4 0 181,-3-3 76,1 7 0,-1-5 82,0 3 1,2-2-63,-2 2 1,-2-3-8,3 4 0,0-4 56,-1 3 1,1 0 27,0 0 1,-3-1 0,3-2 0,0 1 28,2 1 0,-1-1 1,0 1-1,0 1 1,0-2-4,2 0 1,0 3 0,1-3 0,-1 1-66,-1 2 0,-1-1 0,4 0 0,-1 0-158,1-1 181,-1 3 0,-2-5 60,0 3 0,-3-1-67,3 1 1,-3 1-102,3-3 0,-3 0 92,3 0 0,-1-2 3,1 1 1,2 0-18,-3 0 0,2-1-34,-1 2 1,1-2 53,-1-1 0,2 1-2,0 1 0,1-1 23,-1 2 0,-2-3-33,0 0 0,0 3 58,2 0 1,-2-1-43,0-2 0,-3 0-28,3 0 0,-4 1 29,2 2 1,-3-3-2,0 3 1,0-2-41,3-1 0,-3 0-91,3 0 0,-3 0 133,0 0 0,0 0-28,-1 0 0,1 0 48,0 0 1,-1 0-49,1 0 1,0 0 2,0 0 0,-1 0 59,1 0 1,0 0 166,-1 0 1,2 0-162,1 0 1,-3 0-37,3 0 0,-3 0-6,3 0 0,-1 0 27,-1 0 1,-1 0-103,1 0 1,0 0 88,0 0 1,-1 0 1,1 0 1,1 0 26,1 0 0,-3-3 85,3 1 1,-6-1-121,4 3 0,1 0 7,1 0 0,0 0 160,-2 0 3,3 0-149,-2 0 1,3 0-3,-2 0 0,-1 3 33,4-1 0,-3 1 9,3-3 0,-3 2-53,3 1 1,-2 0-155,1-3 1,-1 0 112,2 0 1,-4 0 32,1 3 1,1-2-7,0 1 1,-1-1-5,-2-1 0,-1 0 141,1 0 1,0 0-106,-1 0 0,-1 0-34,-1 0 0,-3 0 0,3 0 0,-3 0 0,5 0-16,-6 0 1,2-1-1,-2 0 12,2-2 0,-2 1 31,5 2 1,-4 0-28,3 0 0,-2 0 0,2 0 0,-2 0 0,2 0 0,1 0 0,1 0 0,0 0 0,1 0 0,-3 0 0,0 0 0,1 0 0,-1 0 0,0 0 0,-3 0 0,3 0 0,-2 0 0,2 0 0,1 0 0,-2 0 0,2 0 0,0 0 0,-2 0 0,1 0 0,1 0 0,-2 0 0,1 0 0,1 0 0,1 0 0,-2 0 0,0 0 0,1-4 0,-2 3 0,3-2 0,-2 3 0,-1 0 0,1 0 0,0 0 0,3 0 0,0 0 0,0 0 0,-1 0 0,1 0 0,0 0 0,-1 0 0,1 0 0,0 0 0,0 0 0,-4 0 0,3 0 0,-3-1 0,4-2 0,-1 3 0,1-4 0,0 4 0,0 0 0,-1 0 0,1 0 0,0 0 0,-1 0 0,1 0 0,0 0 0,-1 0 0,4 0 0,-1 0 0,0 3 0,-2-1 0,2 1 0,1-3 0,-2 1 0,0 1 0,1-1 0,0 2 0,0-2 0,-2 2 0,2-2 0,1 1 0,-1 0 0,-2 1 0,-1-2 0,1 2 0,0-3 0,-1 0 0,1 3 0,0-1 0,-3 1 0,0-3 0,0 0 0,3 0 0,0 0 0,-1 0 0,1 0 0,0 0 0,0-1 0,-1-2 0,1 2 0,0-2 0,-1 3 0,1 0 0,0 0 0,0 0 0,2 0 0,0 0 0,0 1 0,-2 1 0,0-1 0,0 2 0,-1-2 0,1-1 0,0 0 0,-1 0 0,1 0 0,0 0 0,-1 0 0,1 0 0,0 0 0,0 0 0,-1 0 0,1 0 0,0 0 0,-1 0 0,1 0 0,0 0 0,0 0 0,-1 0 0,1 0 0,0 0 0,2 0 0,0 0 0,1 0 0,-4 0 0,1 0 0,1 0 0,0 0 0,1 0 0,0 0 0,1 1 0,0 0 0,1 2 0,2-1 0,0 1 0,2 0 0,0-1 0,2 2 0,-2-4 0,3 4 0,-1-2-8,0 1 1,3 0-1,-1-3 1,0 2-87,-2 1 0,1-1 0,-1-2 250,-1 0 0,-4 0-156,0 0 0,-1 0 0,1-1 0,-2 0 0,0-3 0,1 1 0,1-1 0,0-1 0,-3 3 0,2-3 0,0 2 0,0 1 0,-1-1 0,1 0 0,0 1 0,0-2 0,-3 3 0,2-1 0,-1 0 0,1 0 0,2 1 0,-3-2 0,-1 1 0,0 0 0,1 1 0,0-2 0,0 3 0,-2 0 0,0-1 0,0-1 0,-1-1 0,1 2 0,0 0 0,0 1 0,-1 0 0,1 0 0,0 0 0,-1 0 0,1 0 0,0 0 0,0 0 0,-1-1 0,2-1 0,0 0 0,2 0 0,-1 0 0,-3 1 0,1-2 0,0 1 0,2-1 0,0 0 0,0 2 0,1-3 0,0 2 0,0-1 0,0 0 0,2 2 0,-2-3 0,1 2 0,0-1 0,0 1 0,-3-1 0,2 0 0,-1 2 0,1 0 0,-1-2 0,-2 1 0,3 0 0,-3-1 0,3 0 0,1 1 0,-3-1 0,4 0 0,0 2 0,0-1 0,-1-1 0,1 3 0,3-3 0,-2 2 0,-1 1 0,2-2 0,-2-1 0,0 1 0,0 1 0,1-1 0,-3-1 0,1 1 0,2-2 0,-3 3 0,-1-2 0,-1 0 0,2 1 0,-3-2 0,3 3 0,-3-3 0,0 0 0,0 1 0,2-1 0,0 1 0,0 1 0,1 0 0,-1 1 0,0-2 0,1 1 0,0 1 0,2-1 0,-2-1 0,0 1 0,0 1 0,0-1 0,0 0 0,-1-2 0,-2 2 0,0 0 0,0-1 0,3 0 0,-3 2 0,3-2 0,-3-1 0,0 2 0,0-2 0,-1 1 0,1 1 0,-3-1 0,0 0 0,1 0 0,1 0 0,1 2 0,-1-2 0,1-1 0,-3 3 0,0-2 0,1 0 0,1 2 0,1-3 0,0 1 0,-1-1 0,1-1 0,-1 2 0,-2-1 0,2 3 0,-2-4 0,1 1 0,-1 0 0,2 0 0,-2-2 0,2 1 0,1 2 0,0 0 0,-1 1 0,1-2 0,0 0 0,2 2 0,0 0 0,0 1 0,2 1 0,-4-3 0,3 1 0,0-1 0,-1 0 0,1 2 0,-2-2 0,2 0 0,-2 0 0,2 0 0,0 1 0,-2-1 0,0-1 0,-2 2 0,1-2 0,0 2 0,-1-1 0,1-2 0,0 3 0,-1-2 0,-1 2 0,-1 0 0,1 0 0,-2 1 0,0 0 0,0-1 0,2 1 0,-1-2 0,1 2 0,0-1 0,-1-1 0,-2 1 0,2 1 0,1-2 0,-2 3 0,1-3 0,0 1 0,0 0 0,1 1 0,0-3 0,0 1 0,2 1 0,0-2 0,0 1 0,-1 1 0,-2-2 0,1 1 0,0 0 0,0-1 0,2-1 0,0 2 0,0-1 0,-1 1 0,1-2 0,0 1 0,2 1 0,0-1 0,0-1 0,-2 2 0,0-1 0,0 1 0,-1 1 0,1-1 0,0-1 0,-1 0 0,1 1 0,1-1 0,0 0 0,1 0 0,1 1 0,-4-2 0,2 0 0,1 1 0,1-3 0,3 2 0,-1-2 0,1-1 0,-2 3 0,0 1 0,1-1 0,0 1 0,0-2 0,-3 2 0,2-1 0,0 1 0,-1 0 0,1-1 0,-3 0 0,0-1 0,-2 4 0,1-4 0,0 2 0,-1-1 0,-1-1 0,-1 3 0,0-1 0,-1-2 0,2 1 0,-3 0 0,2-1 0,-3 0 0,3 0 0,-2 1 0,3 1 0,-2-2 0,1 1 0,1 2 0,-3-1 0,0 0 0,1-1 0,-1 3 0,0-3 0,0 2 0,3-1 0,-1-1 0,1 1 0,-1 2 0,0-4 0,1 0 0,1 0 0,0 0 0,-1 2 0,-1 1 0,-3-1 0,3 3 0,1-2 0,1-2 0,0 1 0,-2 0 0,1 2 0,-2-3 0,0 2 0,1-3 0,3 1 0,0-1 0,-2 0 0,-1 1 0,1 2 0,-2-2 0,0-1 0,1 2 0,3-2 0,0 0 0,0 0 0,2-3 0,0 0 0,-1-2 0,7-2 0,0 1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42.1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305 1 10898,'-4'2'237,"0"-1"0,3 4 0,-1-2 1,0 1-1,-1-1 0,1 0 1,-2 0-1,2 2 0,-1-1-49,-1 0 0,2 1 0,-1-1 0,-1-1 0,0 1 0,0 0 0,0 0 0,-1 0 120,-1 0 0,0-1-401,0 1 1,1 0-1,-1 1 1,1 0-1,0-2 82,2 2 0,-1-1 0,-2 1 0,1-1 0,0-1-246,2 1 1,-1 1 168,-2-1 1,2-1-1,1 1 28,0 0 58,-1-1 0,3 0 0,-1-2-18,-1 1 0,2 2 0,-2-2 0,0 1-93,-1-1 0,2 2 7,-1-2 1,1 2 0,-2-1-34,2 0 0,-1-2 0,2 2 30,-1-1 0,0 1 1,0 1 88,0 0-54,1-3 25,1 2 0,-1-1 1,0 0-41,-1 1 0,-2-1 6,2 2 0,-1-1 0,2 2 0,-1-2-32,-2 0 0,2 1 56,-1 0 1,1-1 0,0 0 91,-1 0 1,2 1 0,-2-2-81,0 1 0,1-1 18,2 2 0,-2-2-32,1 2 0,-2-2 19,1 2 0,-1-1-97,-3 1 1,2 0 102,0-2 0,1 1 1,-1-2 94,0 1 1,2 0 0,-1-2 679,0 2 1,1 0-211,2 1 0,0-1-268,0 2 1,0-2-304,-2 2 0,1-2 127,-1 2 0,1-3-291,-1 1 0,1 1-24,-3 1 1,3-1 171,-1 1 1,1-2 355,-1 2 385,1-3-584,-4 4 1,4-4-302,-1 1-947,2 1 1032,0-3 0,0 3-282,0-1 228,0-1 0,0 2 168,0-1 0,2-1 1,1 1-5,1 1 0,-1-2 227,-1 3 0,-1-2 0,3 1-189,0 0 0,0 1 0,-1 0 0,2 1 0,-2 0 1,1 0-1,0-2 31,-1 2 1,2-2 0,-1 1 135,1 0-187,-2 2 0,2-1 1,-2 1-1,1 0 68,0-1 1,0 1 0,1 0 0,-1 0-9,0-1 0,-2-1 0,2 0 0,0 1-105,-1 0 1,1-2 0,-1 1 51,0 1 0,1 0 1,2 1-1,0-1-323,-1 1 287,-2 0 1,3-2 0,-3 0-72,2 0 1,1 1-1,-2 1 1,0 0 45,0-1 1,1-1 0,-1 0-64,0 0 103,0 2 1,1-3-1,0 1 1,-2 1-2,2 0 0,-2 0 0,1-1 0,0 0 15,1 1 0,0 0 0,0 0 0,-1 1-56,0 0 0,1 0 1,-1-1-1,0 1 37,0 0 0,2 0 1,-1-1-1,1 1 2,0 0 1,-2 0 0,-1-1 0,2 1 76,0 0 1,1 0-1,0-1-88,-1 1 0,-2-2-164,-1 0 1,0-3-2620,0 1 672,-2-1 2128,5-4 0,-2-3 0,3-3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0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46 1 8307,'-4'0'2523,"2"0"-2176,2 0 0,0 2 1303,2 0 0,-1 1 1,2-1-1161,0 2 0,-2 0 0,1 0 386,-1 2 1,-1-1-394,0 2 1,0-1-1,2 1-117,0 0 1,0-3 0,-2 0 360,0 1 1,1 1 0,0 1-1,2-1 178,-2 1 0,0-3 1,-1 0-303,0 2 1,0-1-1,0 2 1,0-1-525,0 1 1,0 2 0,0-1 0,0 0 131,0 0 0,0-2 1,0 1-562,0-1 0,0 1 92,0-1 1,0 1 313,0-1 1,0 1 0,0 0-65,0-1 1,0-2 0,0 1 158,0 0 1,0 1-1,0 0 49,0 1 1,0-1 0,0 1-150,0-1 0,0 1-114,0 0 0,0-3 43,0 0 1,0-2-1,0 3 45,0 0 0,0-2 0,0 2 29,0 0 1,0 1 0,0 0 0,0 1-4,0-1 1,0 1 0,0-1-45,0 1 0,0 0 0,0-1-5,0 1 1,0-1-11,0 1 1,0-1 0,-1 0-147,-1-2 0,1 2 0,-1-1-22,1 0 1,-1 2 0,0-1-154,0 1 253,2-3 1,0 1-1,0 0 167,0 1 0,0 0 1,0 1-1,0-1-52,0 1 1,0-3 0,0 0-1,0 2 1,0-1 0,-1 2-1,-1-1 1,0 1 0,1 0-1,0-1 1,1 1-4,0-1 0,-2-1-287,0-1 1,0 0-1,2 3 355,0-1 1,0-1 0,-1-2 0,-1 1-136,0 0 1,0-2 0,2 2 0,0 1 328,0 1 0,0-2-247,0 1 1,0-1 0,0 3 0,0-1-26,0 1 0,0-1 0,0 1 0,-1-1-9,-1 1 1,1-1-1,-1 1-14,1 0 0,1-1 1,0 1-1,0-1 402,0 1 0,0-1-385,0 1 1,0-1-1,0 1 1,0-1 121,0 1 1,0-1 0,0 1-143,0 0 0,0-1 0,0 1 0,0-1 0,0-1 0,0-1 0,0 1 0,0 1 0,0 0 0,0 1 0,0-1 0,0 1 0,0-1 0,0 1 0,0 0 0,-2-1 0,0 1 0,0-1 0,2 1 0,0-1 0,-2-1 0,0-1-28,0 1 1,1 1-1,1 0 1,0 1-38,0-1 0,0-1 1,0-1-1,0 1-142,0 1 1,-2-2-1,0 1-83,1 0 1,0 1-1,1 0 171,0 1 0,0-1 0,0 1 23,0-1 1,0 1 0,0 0 145,0-1 0,0 1 1,0-1-64,0 1 0,0-3 0,0 0 57,0 1 1,0 1 0,0 1-92,0-1 1,0 1-1,0-1 95,0 1 0,0 0 0,0-1 89,0 1 1,0-3-1,0 0-202,0 1 1,-2 1 0,0 1-68,0-1 0,1-1 0,1-1 112,0 1 0,0 1 1,0 0-1,0 1 7,0 0 1,0-1 0,0 1-1,0-1-6,0 1 1,0-1-1,0 1 1,0-1 1,0 1 0,1-1 1,1 1-121,0-1 1,0 1 0,-2 0 111,0-1 1,0-2 0,0 1 156,0 0 1,0 1-1,0 0 1,0 1 0,0-1-51,0 1 0,0-1 0,0 1-90,0 0 1,2-1 0,0 1-171,0-1 0,-2 1 156,0-1 0,0 1 0,0-1 133,0 1 0,0-1 0,0 1-103,0-1 1,0 1 0,0 0 24,0-1 1,0-2-1,0 1-25,0 0 0,0-1 0,0 0 0,0 1 22,0 1 0,0 0 0,0 1 0,1-1 0,1 1-36,0-1 0,0 1 1,-2 0-1,0-1 221,0 1 1,0 1-1,0 1-216,0-1 0,0-1 0,0 0 0,0-1-60,0 1 1,1-1 0,0-1 0,1-1-34,0 1 0,-2 1 0,0 1 0,0-1 106,0 1 1,0-1-1,0 1 1,0-1 7,0 1 0,1-1 0,1 1 0,0 0-123,-1-1 0,0-2 0,-1 1 138,0 0 1,0 1-1,0 0 1,0 1-36,0-1 1,0 1-1,0-1-80,0 1 0,0-1 0,0 1 102,0 0 1,0-1 0,0 1 66,0-1 0,0 1 0,0-1-85,0 1 0,0-1 1,0 1 14,0-1 1,1 1 0,0-1-59,1 1 0,1 0 0,-3-1-14,0 1 1,0-1-1,0 1 31,0-1 0,0 1 0,0-1-84,2 1 0,-1-1 0,1 1 13,-1-1 1,-1 1 0,0 0 64,0-1 1,0-2 0,0 1-46,0 0 1,0 1 6,0 0 1,0 1 162,0-1 1,0 1 0,0-1-127,0 1 1,0-3 0,0 1 30,0 0 1,0 1 0,0 0 63,0 1 0,0-3 0,0 0 1,0 1-13,0 1 1,0-1 0,0-1 0,0 1-51,0 1 0,0-2 1,0 1-1,0 0-3,0 1 1,0 0-1,0 1-4,0-1 1,0 1 0,0-1-1,0 1 1,0-1 0,0 1-8,0-1 1,0 1 0,0-1-3,0 1 1,0-3-1,0 1 1,0 0-11,0 1 0,0 0 0,0 1 5,0-1 1,0-1 0,0-1 0,0 1-6,0 1 0,0 0 0,0 1 6,0-1 1,0 1 0,0 0 6,0-1 1,0-2 0,0 1-1,0 0 2,0 1 1,0-2-1,0 0 1,1 2-197,1-1 0,-1 2 151,1-1 1,-1 1-1,-1-1 1,0 1 60,0 0 1,0-3-1,0 0-10,0 1 1,0 1-1,0 1-37,0-1 1,0 1 0,2-1 0,0 1-21,-1-1 1,0 1-1,-1 0 1,0-1 56,0 1 1,0-1 9,0 1 0,0-3 0,0 0 1,0 1-1,0 1 167,0 1-140,0-1 0,0 1 0,0-1 0,0 1-72,0 0 1,0-1-1,0 1-25,0-1 0,0-1 0,0-1 1,0 1 60,0 1 0,0-2 20,0 0 1,0-1 0,0 1 0,0 1-55,0 1 0,0-2 0,0 1 46,0 0 0,0 1 0,0 0 47,0 1 0,-2-1 0,0 1-6,0-1 1,2 1 0,0-1 0,0 1-55,0-1 1,0 1-2,0-1 0,0 1 0,0 0 0,0-1-15,0 1 2,0-1 17,0 1 0,0-1 1,0 1-1,0-1 1,0 1 6,0-1 1,0 1 0,0 0-76,0-1 1,0 1 0,0-1-73,0 1 1,0-1 130,0 1 1,0-1-1,0 1-11,0-1 1,0 1 7,0-1 0,0 1 57,0 0 1,0-1-26,0 1 0,0-1 4,0 1 0,0-1 0,0 1 0,0-1-56,0 1 0,0-3 0,0 1-7,0 0 0,0-2 15,0 2 1,0-1 13,0 3 1,0-1 0,0 1 7,0-1 0,0-1 1,0-1 9,0 1 1,0 1 0,0 0 0,0 1 0,0-1 37,0 1 106,-3-3 1,2 1 16,-1 0 0,1 1-165,1 0 1,0 1 0,0-1-55,0 1 0,0-3 1,-1 0 116,-1 2 0,1-1 0,-1 2 38,2-1 1,0-1-130,0-1 0,0-2 0,0 3-21,0 0 1,0-2-104,0 2 0,0-3 0,0 2-87,0 1 0,0-1 205,0 0 0,0 1 0,-1 1 170,-1-2-107,1 2 1,-2-3-46,3 4 0,0-3-117,0 1 118,0-1 0,-1 3 0,0-1 0,-1 1 106,0-1 0,1-1 0,1-1-98,0 1 1,0 1-1,0 0-61,0 1 1,0-3-1,0 1-210,0 0 0,0-2-956,0 2 113,0-4 172,0 2 806,0-3-2979,0 0 3203,0-3 1,3-3-1,1-5 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45.8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8875,'4'0'703,"0"0"-513,1 2 0,0-1 0,0 1-79,1-2 1,-2 0 0,0 0 0,0 0-1,1 0-54,1 0 1,0 0-1,0 1-324,-1 1 0,1-1 0,0 1 0,0 0 233,-1 0 1,1 0-1,0-2 1,0 0 8,-1 2 0,1-1 0,0 1 0,0-1 196,2-1 1,-1 1-1,2 1 1,0 0 60,0-2 0,-2 0 0,2 0-58,0 0 0,-2 0 0,0 0 0,0 0-113,3 0 1,-4 0 0,0 0 0,-1 0-60,0 0 1,1 0 0,0 0 0,-1 0-1,1 0 1,0 0 0,0 0 0,-1 0-1,1 0 1,0 0 0,0 0 0,1 0-1,1 0-98,1 0 0,1 0 1,1 0 103,-2 0 0,2 0 0,-1 0 0,1 0 66,0 0 1,2 0-1,-1 0-31,-1 0 0,-3 0 1,1 0-1,0 0 1,-1 0 43,1 0 0,0 0 1,-1 0-1,1 0-81,-1 0 1,0 0 0,0 0 0,1 0 0,0 0-108,-1 0 1,0 0 0,2 0 94,1 0 1,-2 0 0,1-2 0,0 0-1,1 1 36,1 1 1,-1 0 51,1 0 0,-1 0 0,0 0 0,1 0 0,-1 0 0,0 0 46,-1 0 0,1 0 0,-2 0-63,2 0 0,-1 0 0,-1 0 0,1 0-89,-1 0 1,0 0-1,-2 0 1,1 0-51,1 2 1,-2-1 0,1 1-1,0-2 1,0 0-727,1 0 625,-2 0 1,4 2 297,-1 0 0,0 0-186,2-2 1,-1 0 0,-1 0 190,0 0 0,-2 0-109,2 0 1,0 0-23,-2 0 0,1 0 97,-1 0-88,0 0 0,-1 0 73,1 0-29,0 0 1,-2 0-118,-1 0 1,1 0-347,0 0 1,-1 1 195,1 1 1,0-2 141,0 2 0,0-1 62,2-1 0,-1 0 0,2 0-91,2 0 0,-1 0 74,-1 0 1,2 0 95,-1 2 1,-1-1-40,0 1 1,-2-1 0,1-1 0,-1 0 0,0 0 22,1 0 0,-1 0 0,-1 0 0,0 0-60,-1 0 1,1 0-1,0 0 1,0 0 13,-1 0 1,1 1 0,0 1 0,0 0-64,-1-2 1,1 0-1,0 0-42,0 0 1,-1 0-1,1 0 1,0 0-1,0 0 60,2 0 0,-2 0 0,2 0 0,-1 0 71,1 0 1,-2 0-1,2 0 1,-1 0-1,0 0 3,0 0 0,2 0 0,-2 0 0,0 0 42,0 0 0,0 0 0,-1 0-21,2 0 0,-2 0 1,2 0-15,-2 0 0,0 0 1,0 0 30,-1 0 0,-1 0 33,0 0-74,-3 0 1,3 0 110,-3 0 1,3 0 0,1 0 0,2 0-56,0 0 1,0 0 0,3 0 0,1 1 0,0 0 38,1 1 0,2 0 0,-4-2 0,0 0-2,-1 0 0,0 0 1,-1 0-758,-1 0-291,-1 0 629,0 0 1,-2 0 0,0 1 129,0 1 1,1-2-1,1 2 1,0-1 62,-1 1 0,1-1 0,0 1 1,0-1 84,-1-1 0,3 1 0,0 1 1,-1 0 66,-1-2 0,2 0 0,-1 0 1,0 0-13,0 0 1,0 0 0,1 0 0,-1 0-40,-1 0 0,2 0 0,0 0 1,-1 0-29,-1 0 1,0 0 0,0 0 0,-1 0-95,1 0 1,0 0 0,0 0 0,-1 0 96,1 0 1,0 0-1,1 0 1,1 0 30,-1 0 0,0 0 1,-2 0-1,1 1 239,0 1 0,0-2 1,-1 2-1,1-1-17,0-1 1,-1 0 0,1 0-108,0 0 1,0 0 0,-1 0-134,1 0 0,-2 0-625,0 0 296,-3 0-150,2 0 747,-1 0-374,-1 0 1,1 0-177,-4 0 431,-1 0-194,-1 0 476,2 0-145,2 0 86,0-3-301,0 3-805,-3-3 582,3 3 375,-3 0 1,8 1-195,0 1 0,1-1 0,-3 2 1,1 0-1,0 0 3,0 0 1,0 0 0,1 0 0,-1-1 33,0 1 0,0 2-16,2-2 0,-1 1 0,-1-1 1,0 0-111,0 0 1,2 1-51,-1 2 1,1-1 63,0 1 1,-2-1 0,-1 0-1,0-1 4,0 0 1,0-1 0,2 1-1,-1 0 35,0 2 0,-1-1 0,1-1 0,1 0 20,0 0 1,0 2-1,1-1 1,0 1 17,0 0 0,1 0 1,-1 0-1,-1 1-2,0 1 0,0-1 0,1-1 0,0 0 40,0-1 1,-1-1 0,1 0 0,0 1-1,0-1-37,-1 0 0,-1 1 1,0-2-1,0 1-70,-1 0 1,2 0 0,-2 1-32,1 1 0,0-2 0,-1 0 0,0 0 40,1 1 1,-1-1 0,1 0 0,0 0-29,-1 2 0,2-3 0,-1 1 0,-1 0 0,1 0 15,1 0 1,-2-1-1,1 1 1,0 0 14,1 1 1,1-1-1,-1 1 42,-1-2 0,3 1 0,-1 0 0,0 0 0,0 0 227,0 2 1,0-1-194,0 1 1,-1-1 0,1 0-39,-3-2 1,2 1 0,-1 0 0,-1-1 0,1 0-1,-1 1-38,0 0 0,-1-1-9,2 1 1,-1-2-1,1 2 1,0 0 11,1-1 1,-2 1 0,1-1 0,0 0 34,-1 2 1,2-2-13,-1 1 0,-1-3 8,1 3 0,-3-2 0,2 1 21,-1 0 1,-1 0-1,1-2 32,1 1 1,-3 0 17,2 0 0,0-1 246,0 1 787,-2-2-165,3 0-885,-3 3 1,0 0 0,0 3 0,0-2 1,0-1-202,0 2 1,-2-2-1,-1 0 145,0 0 1,0-1-1,-2 0 63,2 0 0,-1 0 0,0-1 187,0 1 1,3 1-68,-1-1 0,1 1 1,-1 3-78,0 0 1,1-3 0,1 1 17,0 1 1,-3 0 0,0 0-88,0 1 1,-2-2 0,1-1-1,-1 0 24,-1 1 1,0-1-1,0 3 1,-1-2-33,-1 0 0,0 0 0,3 2 0,-1 1-16,0 1 1,2-1-1,1-1 1,-1 1 5,0 0 0,-1 0 0,2 0 1,-1 0 43,1-2 1,-1 1-1,-2 0-7,0 2 1,-1-2 0,-1 2 0,1-1-68,1-2 1,-2 1-1,0 0 1,1-1 5,1 1 0,0-2 0,0 0 0,1 0 1,-1 1 8,0-1 1,2 1 0,0-2-96,0 0 0,1 2 1,-1-1 40,-1 1 0,0 0 0,0 0 31,-1-1 0,2-3 1,0 1 24,0 1 0,-1-1 0,0 3 18,1-1 0,-1-2 0,3 2-6,1 0 1,0-1-92,-1 1 1,1 0-215,-1 2 1,1-3-4,-1 1 0,1-1 0,-3 1-139,0-2 1,-2-1-1,1-1-373,-1 0 1,0 0-1,1 0 810,-1 0 0,0 2 0,0 2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47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2114 219 7069,'3'-3'258,"-1"2"0,-4-1 0,-2 1 0,-1 0 1,-1-1-1,1 1-15,-1 0 1,0 1-1,0 0 1,0 0-1,-1 0 1,-1 0-1,1 0 1,-1 0-160,0 0 0,-1 0 1,1 0-1,-1 0 1,-2 0-1,1 0 0,-3 0 1,1 0-1,-2 0-419,-1 0 0,2 0 0,-2 0 311,1 0 1,0 0-1,3 0 1,-1 0 127,1 0 1,1 0 0,1-1 0,-1 0 252,1-1 0,-1 0 1,2 2-1,0 0 20,-1 0 0,-1 0 0,0 0 1,0 0-190,-2-2 1,-2 1 0,-1-1-342,-2 2 1,2 0 0,0-1 0,-1 0 0,1-1 169,0 0 1,2 2-1,-1 0 1,2 0-126,1 0 0,0 0 0,1 0 0,1 0 0,0 0 0,1 0 0,-1 0 0,0 0 0,0 0 0,1-1 0,-3 0 0,1-1 0,-1 1 0,0-1 0,0 1-563,1-1 724,-2 0 0,3 2 0,-2-2 0,-1 0 0,1 1 0,-1 0 0,2 0 0,-1-1 0,2 0 84,1 2 1,-2-2-207,0 0 0,2-1 1,0 2-1,-1-1 78,0 1 0,0 0 1,0 1-1,0-2 0,0 1 1,0-1-1,-1 2 0,1 0 1,1-1-1,0 0 0,0-1 1,0 1-1,0 0 1,-1 1-1,1 0 0,-1-1 1,0 0-1,1-1 0,-1 1 1,0 0-1,1 1 0,-1 0 1,1 0-1,-1 0 1,2-1-1,1 0 0,0-1 1,1 1-1,-1 0 0,0 1 1,0 0-1,1 0 0,-1 0 1,0 0 126,0 0 0,1 0 1,-1 0-1,0 0 1,0 0 104,1 0 1,-1 0 0,0 0 0,0-2-181,-2 1 1,2-1 0,-2 2 0,1 0-221,-1 0 0,1-1 1,-1 0 15,-1-1 1,0 0 0,0 2 0,1-1-1,-1 0 124,0-1 0,2 0 1,-1 2-1,0 0 128,1 0 0,1 0 0,2 0 0,0 0 280,-2-2 0,3 1 0,-1-1-143,-1 1 0,0 1 0,-1 0-349,1-2 1,-4 1-1,0-1-442,-2 2 451,0 0 0,-1-2 0,1 0 0,-1 1 45,1 0 1,-1 0-1,1 0 30,2-1 1,-2 0 0,4 2 0,0 0 0,0 0 459,2 0 1,-1 0-318,0 0 1,0 0-1,1 0 1,-1 0-137,0 0 0,0 0 0,1 0 0,-1 0 1,0 0-166,-2 0 1,2 0 0,-2 0 137,2 0 1,-1 0 34,0 0 1,0 0 101,-1 0 1,2 0 61,0 0 1,1 0-1,-1 0-35,0 0 0,2 0-57,0 0 0,3 1-24,-3 1 1,2-2 21,-2 2 0,2-1-62,-2-1 0,2 0 0,-1 0-151,-2 0 0,-1 0 1,-1-1 9,0-1 12,-1 2 0,2-3 61,0 3 0,1 0 0,-1 0 63,0 0 1,1 0 28,-1-2 1,2 1 0,0-1-74,0 1 0,0 1 0,1 0 38,-2 0 0,2 0-29,-1 0 1,2-1-36,-2-1 1,1 0 48,-3 2 1,2 0-1,0 0-6,0 0 0,1-2 0,-1 0 87,-1 1 0,2 0 45,-1 1 1,3-1 0,-2 0 28,1-1 0,1 0-119,-3 2 0,2 0 0,-2 0-188,0 0 0,-2-2 122,1 0 1,-1-1 0,0 1 0,0 0 0,1 2-68,-1 0 0,0-2 0,0 0 143,1 1 1,1 0-1,1 0 403,0-1 35,-1 2-501,1-3 0,-3 3 1,1 0-1,0-2-111,1 0 1,1 1 0,-3 1-15,0 0 0,0-1 0,1 0 30,-1-1 0,0 0 197,0 2 1,1-1 0,-1 0-39,0-1 0,2 0 0,0 2 0,0 0 285,-1 0 0,-1 0 0,0 0-445,1 0 1,-1 0 0,0-1 0,0 0-115,1-1 1,-1 0-301,0 2 0,0 0-837,1-2 1,-1 0-242,0-1 1627,3-1 0,-2-2 0,2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48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8678,'4'0'495,"-2"3"0,-2 0 0,0 3 0,0 1 0,0 1 0,0 1-320,0-1 0,0 2 0,0-2 1,0 1-1,0 1 109,0 1 1,0 2 0,0 1 0,0-1-73,0 1 0,0 0 1,0 2-1,0-1-178,0-1 1,1 1-1,0-2 1,1 0-1,-1-1-159,0 0 1,-1-3-1,0 0 1,0 0-1,0 0 1,0-1 0,1-1-173,0-1 1,0 0 0,1 0 0,-1 0-821,-1-1-1319,0 1-200,0-3 2116,-3 0 520,2-6 0,-1 0 0,2-3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50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7486,'1'-3'475,"1"1"1,-2 1-261,2-1-182,-1 1 0,-1-2 14,0 1 1,0 1 81,0-3 1,1 2 44,0-2 0,1 3 1,1-1-47,-1-1 1,3 2-133,-1-3 1,-1 2-62,1-2 0,-3 2 1,2-1 52,-1 0 0,-1 1 0,3 1-6,1-1 1,0 0 0,1 1 0,-1 0 99,1-1 0,0 0 0,0 2 0,-1 0 208,1 0 0,0 0 0,-1 0 181,1 0 1,0 0-236,0 0 0,-1 0-214,1 0 1,0 3-1,-1 0 1,0 3-1,-2-1 1,1 1 0,0 0-1,-1 0 1,0 1-1,0 1 1,0-1-1,0-1 1,-1 0 0,0 0-1,0-1 1,0 1-1,-1 0 1,0 0-1,-1-1 1,0 1 0,0 0-1,0 0 1,0-1-1,-1 1 1,0 0-1,-2 0 1,0-1 0,-1 1-1,-1 0 1,-1 0-1,0-1 1,0-1-1,1 0 1,-1 0 0,0 2-1,0-1 1,-1-1-1,-1 0 1,1 0-1,1 0-23,0-1 0,-1-1 1,1 2-1,1-2 0,0 0 1,1 0-42,0 0 0,2 0 8,-1-2 1,1 0 0,-2 0-99,-1 0 1,0 0-1,0 0 1,-1 0 0,0 0-693,0 0 661,3 0 1,3 0 0,4 0 151,1 2 1,1-1 0,0 1-1,-1-2 1,1 1 0,0 0 0,0 1-1,-1 0 72,1 1 1,-2-3-1,0 3-5,0 0 0,1-3 1,0 3-1,0-1 1,-1 0 174,0 1 1,1-1 0,1 2-1,0 0-180,-1-1 1,1 2 0,0-1 0,0 1 0,-1 0 63,1-1 0,0 1-40,0-1 0,-1 1 0,-1 1 0,0 0 0,0-1-21,-1 1 0,2-2 1,-3 0-1,1 0 1,0 1-78,0 1 0,0 0-189,1 0 0,1-1 1,-3 0-1,1 0-224,-1-1 0,2-2 1,-1 1-493,0-1 0,-1 2-1837,1-2 2765,1 0 0,2 1 0,0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51.3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8350,'0'6'319,"0"0"0,0-2 0,0-1 0,1 2 0,0 0 0,1 1 0,-1-1-275,0 1 1,1 0 0,-1 0 0,1-1-1,0 1 1,0 0 0,-1 0 0,1 1-1,-1 1-157,1-1 0,0-1 0,-2 0 0,2 0 0,2 0 0,-1-1 0,-1 1 0,0 0 0,1-1 64,0-1 1,-1 1 3,2-1 0,-2-1 1,1 1-55,2 0 1,-2-1 0,1 1 66,0 1 0,0-2 0,-1 0 1,1 0-1,0 0 0,0 0 0,0 0 1,1 1-1,1 0 0,-2-1 17,0 0 1,-3-1 119,1 0-110,1-1 1,-1 2 0,1-2-13,2 1 0,-2 2 0,1-2 0,0 0 0,1 0 0,1 0 0,0-1 0,0-1 1,-1 0-1,-1-1 0,0-2 0,0 0 0,0-1-13,0 1 1,-3-2-1,3 1 1,-1-1 0,-1-1-1,2 0 1,-2 0 0,1 1-1,-1-1 1,0 0 0,-1 1-1,1-1 1,0 0 0,0 0-1,-1 1 1,1-1 0,-1 0-1,1 0 1,-1 0 0,0-1-1,-1-1 1,0 1 0,0 1-1,0 0 1,0 0 0,2-1-1,0-1 1,-1 1 0,0 1 568,1 0 0,-1 2-306,1 0 0,0 0 0,0-1 0,0-1-93,1 0 1,-3 0-1,2 1-69,-1-1 1,-3 2 0,-1 1-190,0 0 0,1 0 0,-1 0-85,0 0 129,2 2 683,1-2 0,0 7-572,0 2 0,1 1 1,2-1-1,0 0 52,-1-1 1,2 1 0,-1 0 0,-1 0 39,1-1 1,0 3 0,0 0 0,0 1 0,1 0-39,-1 0 0,2-2 0,-1 3 2,1 0-123,-2-2 1,3 2 0,-3-2-68,2-1 0,1 1 0,-2 0 1,0-1-1,0 0 0,1-2 0,1 1 1,0-1-1,-1 0 0,-1-2 1,0 2-1,1-1 0,-1 1-4260,0-1 4357,-1-3 0,-1 1 0,1-2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52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9286,'3'2'323,"1"2"0,-3 3 0,1 1 0,1 1 0,0 2 1,0-1-1,-1 2 0,0-1-286,1 1 1,-2 1-1,2 1 1,0 1-1,0 1 1,0 0-1,0 0-130,-1-1 1,2 0 0,-1 1 0,-1-2 91,1 0 1,-1 0 0,0-3 0,-1-1-107,1-1 1,-2-1 0,1 1 0,1-1 0,-1 0 0,0-2 0,0-1-1822,-1 1 1928,0-3 0,-2-3 0,-2-3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53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87 6108,'4'2'268,"0"2"1,-2-1 21,2 1 0,-2-3 0,1 2 52,-1-1 0,3-1 0,-2 2-120,0-1 0,2-1 1,-1 3-1,1-1 2,1 0 1,0-1 0,0 1 0,-1 0-256,1-2 0,0 2 0,0-2 0,-1 1 0,2 0-87,0 0 1,0 0 0,0-2 71,0 0 1,-2 0 0,1 0 0,0 0 15,0 0 1,-1 0-57,1 0 1,-1-2-1,0-2-1,-1 1 1,-3-2 0,1 1-1,-2-1 1,1-1 0,0 1-1,1-1 1,-1 0 0,0 0-1,0 1 1,0-1 0,1 0 0,-1 0-137,0 1 1,-1-1 0,0 0-1,0 1 87,0-1 1,0 2 286,0 0 1,-1 1 0,0-2 0,-2 2 28,0 1 1,-1-2-94,-1 2 0,1-2 1,0 2 88,0 1 1,1 0 0,0-1 0,1 0 166,-2 1 0,1 1-224,-1 0 0,0 0 0,-2 0 0,1 0-11,-1 2 0,0-1 0,0 3 0,-2 1-14,-1 0 0,0 1 1,-1-1-48,0 1 1,0 0 0,0 1-1,2 1 1,0-1 3,1-1 1,-1 2 0,2 0 0,1-1-32,1-1 0,0 0 1,1 0-1,1 0 1,-1 1-1,2 1 1,0-1-1,1-1 1,-2 0-1,0 0 1,1 1-1,0 1 0,1-1 1,0-1-1,1 0 1,0 0-1,2 0 1,-1-1-1,2 1 1,-1 0-1,3 0 1,1-1 765,0 1 0,0 0-865,1-1 0,-1 2 0,2-1 21,2 0 1,-1 1 0,0-3 0,0 0 0,0 1 16,1-1 0,-2-3 0,0 1 0,0 0 1,-2 0-1,0 0 0,0-2 0,0 0-312,0 0 0,0-2 1,-2 0-1,1-1 0,0-2 1,-1 0-1,-1 0 0,0 0 1,-2 2 352,-1-2 0,5 0 0,1-1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5:54.3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253 24 6955,'0'-3'423,"-2"0"0,-2 3 1,-1-1-1,-1 0 1,0-1-1,1 0-189,-1 0 1,-1 1-1,0-1 1,-1 0-221,-1 0 0,2 0 0,-3 2 0,0 0-96,-1 0 0,1 0 1,1 0-1,-1 0 24,1 0 0,-1 0 0,2 0 0,-1 0-188,1 2 134,1-1 0,1 3 0,0-1 70,0 0 0,2-1 0,1 2 0,1 0 61,0 1 0,2-1-36,0 0 0,0-2 76,0 2 1,0-3 0,2 2 0,0-1-1,1 0 1,1-1-35,-1 2 1,3-2 0,-3 2 0,3 1 0,0-2 23,2 1 1,-1 1-1,2-2-72,-1 1 0,1 1 0,0 0 16,0 0 0,0-1 1,0 1-1,-1 0-82,1 1 1,-3 0-1,2 1 1,-2-1-53,0 1 1,0-1 177,-1 0 0,0 0 0,0 2 1,-2 0-1,0-1 0,-1-1 101,0 1 1,-1 0-43,1 0 0,-2-1 1,0 1-1,0 0 384,0-1 1,0 1-426,0 0 0,-2 0 0,0-1 0,1 1 0,0 0 0,0 0 0,-2-1 0,1-1 0,-2 0-71,1 1 0,1-2 0,-2 0 30,0-1 0,-1 0 1,-1-2-1,0 0 32,1 0 1,-1 0-1,-1 0-140,0 0 0,0 1 0,-2 0 0,1 1 0,0-1 1,0 0-1,0-1 0,0 0 0,-1 0-290,0 0 0,1 0 0,-1-1 0,-1 0 1,0-1-1,2-2 0,-1 0-1581,0-1 1965,2-1 0,-2-2 0,4-1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36:09.2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88 117 6946,'-10'-5'2033,"1"0"-536,5-6 340,-2 9-1056,6-5 1,-2 9-582,-3 3 0,4 3 0,-4 7 0,1-1-208,0 1 0,2 0 0,-3 1 1,2 2-126,-2 2 0,3-1 0,-3-4 0,4 1-13,1 4 1,0-4 0,0 4 128,0-4 0,-2-6-226,-3 0 145,4-7 110,-6 4-83,7-7 1,0-2-1,0-3 1,0-5 62,0-3 1,0-1 0,0-1 0,0 0 95,0 0 0,0 1 0,0-1 0,0 0-46,0 1 0,5-1 0,1 0 1,1 1-20,0-1 1,2 0 0,-2 0 0,1 2 12,3 4 0,-2-4 1,0 3-168,3-3 39,-6 5 0,3-4-65,-5 7 0,0-5 1,4 4-1,0-1-1,0 1 1,-3 1 0,3 3 0,0-1 127,1-2 1,0 2 0,6 8 0,-2 5 564,-3 3 1,1 1-213,-6 1 0,5 0 0,-5-1 0,-2 1-33,-1 0 0,3-1 1,0 1-1,-2 0-78,-1 0 0,-2-1 0,0 1-105,0 0 1,0-6-327,0 1 1,0-5-1081,0 5 590,0-7 191,0 4 1,0-9 0,0-3 236,0-5 1,1-3 0,3-1 0,0-1 193,0 0 1,2 1 0,1-1-1,-1 0 1,1 0 779,-4 1 1,0 4-44,2 0 0,-1 5-2,5-5 1,1 7 33,5-2 0,-5 4-314,-1 1-453,1 0 0,0 0 0,-2 1 0,0 4 1,-1 5 112,-1 3 1,4 2 0,-3-1 0,-1 1 62,1 0 0,-1 4 1,-2 1-1,1 0-138,-2 1 1,3-5-1,-1 4 1,0-2-652,2 1 0,-4 3 0,5 4 0,0-3-549,0-2 1,2 3 0,5-2 1246,0 0 0,6-4 0,2 4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36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869 59 9303,'1'4'3276,"-1"0"1,1-2 0,-5-2 4947,0 0-7974,-1 0 0,2 0 238,-1 0-325,1 0 0,-2-2-163,-1 1 0,1-1 0,0 2 0,-3 0 0,-1 0 0,-1 0 0,-3 0 0,-1 0 0,1 0 0,-1 0-685,-1 0 1,-2-2 209,1 0 0,0 0 0,3 1 0,0-2 1,-2 1-5,2 0 1,-3-2 0,1 2 172,0 1 1,-2-1 247,3 0 0,0 0 0,1 2 34,0 0 1,1 0-136,1 0 1,0 1-1,1 0 438,2 1 186,-2 2-339,4-3 0,-4 2-89,1-2 1,-1 0 0,0 1-1,0-2-866,-3 0 673,1 0 0,-4 0 0,2-2 0,-1 0 46,-1-1 1,1 1-1,0-1 41,1 1 0,2 0 1,0 2-1,1-1 193,0-1 1,2-1 0,0 2 0,0 0 0,1-1-82,-1-1 1,2 3-1,-2-3 1,0 2 0,-1-2 4,1 0 0,0 2-168,2-3 1,-2 3 0,1-1-1,1 0-674,-1 0 0,1 0 0,2 2-351,-1 0 592,3 0 1,1 3 135,2 0 0,0 0 0,0 1 10,0 0 1,0-1 226,0 0 0,0-1 225,0 2 0,0-3 509,0 3 0,0-2-679,0 1 216,0-2 0,0 2 229,-2-1 0,1-1 1,-1 2-196,-1-1 0,1 3-219,-1-2 0,-2 0 5,1 1 0,1-3 0,0 3 76,-1 0 0,1-1 0,1 0-122,0-1 0,1 2-33,-3 0 1,2 1 0,-1 0 0,1 0 0,1 0-232,0 1 1,1 1 0,0 0 293,-2 2 0,1-1 0,-1 1 1,2 0-1,0 1-67,0 0 1,0 0 0,0 1 0,0-1 269,0 1 0,0 1 1,0 1 163,0-2 0,0 1 1,0 0-1,0 0 1,0 0-183,0-1 1,0 0-1,0-1 1,0 1-63,2 0 0,-1-1 1,1 1-3,-2 2 0,0-2 0,1 1 1,0 0-45,1 0 49,-1-1 0,-1 3 1,0-2-1,0 0 62,0-2 0,0 0 1,0-2 24,0 1 0,0 0 0,0-2-46,-2 0 1,2-2 0,-3 1 0,1-1 128,1 0 1,-1 1 73,2-1-385,0-2-1220,0-1 425,0-2 772,2-2 1,1 1 21,2-1 1,1 2 82,-1 0 44,0 0 0,1 0-3,-1 0 1,0 0 0,1 2-1,-1 0 1,0 0-64,0 1 0,1 0 1,-1 0-1,0-1-119,1 0 1,-1 2-1,1-2 1,1 1 0,1 1-145,0 1 0,4-2 1,-1 1 209,0 0 0,2 1 0,1 1 1,2 0 178,0 1 0,1 0 1,2-1-1,-1-1 128,2 0 0,-1 0 0,1 0 0,-1-1 0,0-1 1,-2 0 508,0 0-550,-1 1 0,0-1 0,0 0 0,0 0 174,2 0 1,-2-1 0,2 1 0,0 0 0,0-1-1,-1 1-318,-1 0 0,0-1 0,-1 1-7,0-1 0,-1 1 0,-1 0 0,1-1-26,0 1 1,0-2 0,0-1 0,0 0 0,0 0-75,0 0 0,-1 0 188,1 0 1,-2-1 0,2-1 0,-1 1 0,-2 0 363,-2 1 1,1 0 0,-3 0 0,-1 1 1083,0 0 0,-1 0-1284,1 1-1855,-3-2 1384,-1 0 1,-2 0-1,-1-1-2548,0-1 2293,0-2 694,-1 3-73,2-1 0,4 1 0,0-1-200,1-1 1,-1 0-1,-1-1 1,-1 0-27,0 0 1,2-2-1,-1-1-1,0-2 0,1-1 0,-1-1 0,-1-2 0,1-1 1,0-1-1,1-1 0,1-1 0,0 0 0,0-3-79,1 0 0,-1-4 0,0 0 0,1-1 225,-1 1-133,0 1 1,0 2 195,-2 1 1,2 4 0,-4 0 0,1 0-93,0 1 0,-1 1 0,1 0 1,-2 2-1,-2 1-256,-1 0 1,0 0-1,1 1-681,-1-1 440,3 3 0,-3-1 0,2 1 0,-1 0-580,1 1 0,0-2 0,2 2 1038,1 0 0,1 1 0,2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39.264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14 8438,'4'-1'-1953,"-2"-1"2866,-2-2-400,-2 1 1,2 0 0,-1 4-295,2 1 0,2-1 0,-1 1 619,0 1 0,1-2-718,-1 1 0,-1 0 42,1 0 0,-2-1 414,0 4 1,0-3-155,0 2 1,0-2 0,0 3-149,0 0 1,0-2 0,-2 0-153,0 0 1,0-2 0,2 3 160,0 1 0,0-1 1,0 0-1,0 2 88,0-1 0,0 2-349,0-1 0,1 1 0,0 0 0,1-1 0,0 1 20,-2-1 1,0 1 0,0-1 0,0 1-142,0-1 0,0 1 1,0-1-3,0 1 1,0 2-1,0-1 55,0 0 0,0 0 0,0-2 540,0 1-508,0-1 1,1 0 0,1-1-75,0 0 0,0-1 133,-2 2 0,0 1-24,0 0 0,1-2 0,0 0 0,1 0-38,0 0 0,-1 1 0,-1 0-82,0 1 0,0-1 0,0 1 15,0-1 1,0 1-1,0-1 27,0 1 1,0-3 0,0 1 118,0 0 0,0 1 0,0 0 0,2 1 97,0-1 0,0 1-142,-2-1 0,0 1 0,0-1 0,0 1 0,1-1 6,1 1 1,-1 0 0,1-1-15,-1 1 1,-1-3 0,0 0-165,0 1 1,0-1 0,0 0 157,0 2 0,0-1 0,0 2 20,0-1 1,0-1 0,0-1-1,0 1-17,0 1 0,0 1 0,0-1 26,0 1 0,0-1 1,0 1-45,0-1 1,0-1-1,0-1 13,0 1 1,0-1-3,0 0 1,0 0 0,0 3 30,0-1 1,0-1 0,0-1 12,0 1 0,0 1 0,0 1-18,0-1 1,0 1-30,0-1 1,0 1-4,0-1 1,-3-1 0,1-1-6,1 1 1,0-1 0,1 0 75,0 1 1,0-1 0,0 0-38,0 1-15,0 1 0,0 1 1,0-1-1,0 1 1,0-1 13,0 1 0,0-1 18,0 1 1,0-1 0,0 1 70,0 0 0,0-3 1,0 0 30,0 1 1,0 1 0,0 1-23,0-1 0,0-1 0,0-1 6,0 1-174,0-2 1,0 3-1,-1-3 1,0 2 12,-1-1 0,0 0 1,2 3-1,0 0 1,0-1-1,0 1 95,0-1-53,0-2 0,0 2 0,0-2 1,0 2-1,0 0 114,0 1 1,0-1-92,0 1 1,0-1 0,0 1-15,0 0 0,0-3 0,0 0-3,0 1 1,0 1 0,0 1 0,0-1 60,0 1-70,0-1 0,0 1 0,0-1 0,0 1 0,0 0 0,0-1 4,0 1-29,0-4 1,-3 3 0,1-2 0,1 2 14,0 1 0,1-1 1,0 1 34,0-1 0,0 1 0,0-1 1,0 1 1,0 0-1,0-1 1,0 1-27,0-1 0,0-1 0,0-1-23,0 1 1,-1-1 0,0 0-67,-1 1 1,-1-1 0,3 0 164,0 1-59,0 1 0,-2 0 0,0 1-146,1 0 133,0-1 0,1-2 0,0 1 0,0 0 0,-1 1 1,0 0-47,-1 1 1,-1-3-1,3 1 1,0 0-53,0 0 0,0 0 1,0-1 14,0 1 1,0 1 0,0 1 88,0-1 1,0-2-1,0 1-150,0 0 1,0-1 42,0 0 0,-2 0-11,0 3 0,0-3 1,2 1 1,0 0 0,0-2 0,0 2 0,0 0 70,0 1 1,0 0 0,0 1-3,0-1 0,-1 0 0,0-1 4,-1-1 1,-1 1 0,3 1 63,0 1 0,0-3 1,0 1-33,0 0 0,-2 0-38,0 2 1,0-3 0,2 1 0,0 0 7,0 1 0,0 0 0,0 1-356,0-1 277,0 1 0,0-3-52,0 0 0,0-1 88,0 1 1,0 0-14,0 3 1,0-1 70,0 1 1,0 0-1,0-1-13,0 1 0,0-3 1,0 0-1,0 1-36,0 1 1,0-1-1,0-1-12,0 1 1,0 1 13,0 0 1,0 1 0,0-1 73,0 1 0,0 0 0,0-1 0,-1 1 226,-1-1-228,1 1 0,-2-1 0,3 1 0,0-1 49,0 1 0,0-1-82,0 1 0,0 0 1,0-1-54,0 1 1,0-3 31,0 0 0,0 1 14,0 1 0,0-1 0,0-1 121,0 1-128,0 1 1,0 0 0,0 1 0,0-1 1,0 1 0,0 0 0,0-1 0,0 1 1,0-1 0,0 1-3,0-1 0,0-1 0,1-1-44,1 1 0,-1-1 0,1 0 63,-1 1 0,-1 1 1,0 0 33,0 1 0,0-3 0,1 1 1,0 0-41,1 1 1,0 0 17,-2 1 0,0-1 0,0 1 0,0-1-46,0 1 38,0-1 1,0 1 0,0-1-4,0 1 0,0-3 0,0 1 30,0 0 1,0 1 0,1-1 0,1 1 4,0-2 0,0-2 1,-2 2 32,0 2 1,0-3-18,0 2 1,0-1-1,0 2-32,0 1 0,0-3 0,0 1-17,0 0 1,0 1 0,0 0-59,0 1 0,0-1 65,0 1 0,0-1 1,1 1-29,1-1 1,-1-1 46,1-1 0,-2 0 1,0 3-19,0 0 0,0-3 0,0 0-27,0 1 0,3 1 0,-1 1 17,-1-1 1,0 1-1,-1-1 22,0 1 0,0-1 24,0 1 1,0-1-47,0 1 1,0 0 0,1-2-1,0 0-56,1 0 60,0-1 0,-2 1 1,0-1-2,0 1 1,0 1 0,0 0-21,0 1 1,0-3 0,0 1-81,0 0 0,0 0 21,0 2 0,0 0 73,0-1 0,0-2 1,0 1 1,0 0 1,0-1-1,0 0 61,0 1 1,0-1-1,0 0-43,0 1 0,0-1 0,0 0-45,0 1 1,0-1 0,0 0 0,0 1 11,0 1 1,0-2 0,-2 1 0,0 0-1,1 1 7,0 0 0,0 0 1,0-1-1,-1-1 59,0 2 1,1-1 0,1 2 18,0-1 0,0 1 0,0 0-76,0-1 0,0-2 1,0 1 5,-2 0 1,1-2 0,-1 2 0,1 0-24,1 1 0,0-2 12,0 0 0,0 1 0,0 1 5,0 1 0,0-1 0,0 1 27,0 0 0,0-1-21,0 1 0,0-1 31,0 1-62,0-1 1,0 1-115,0-1 1,0 1 44,0-1 0,0-1 30,0-1 1,0 0 62,0 3-25,0-3 1,0-1 36,0-1 1,0 0-71,0 2 0,0 1-38,0 1 0,0-1 2,0-1 0,0 0 26,0 3 0,0-1 52,0 1 0,0-3 0,0 1 15,0 0 0,0 0 11,0 2 0,0 0-43,0-1 29,0 1 0,0-3 17,0 0 0,0 1 0,0 1-5,0 1 0,0-1 0,0 1-8,0-1 10,0 1 1,0 0-1,1-1-20,1 1 1,-1-1-3,1 1 1,-2-1 27,0 1 1,1-1-22,1 1 0,-1-1-28,1 1 0,-1-3 0,-1 1 13,0 0 1,0-2 0,0 2 19,0 0 0,0 1 17,0 0 0,0-1 61,0-1 1,0-2 76,0 2-122,0 1 0,0 1-34,0 1 1,0-3-18,0 1 0,0-3 24,0 2 1,0 0 11,0 3 0,0-3-4,0 1 0,0-3 1,0 2 22,0 1 1,0-1-30,0 0 1,0-1-29,0 1 0,0 0 30,0 3 1,0-1 0,0 1 1,0-1 1,0-1 0,0-1 11,0 1 1,0-1 12,0 0 1,1 1-15,1 1 1,-1-2-7,1 1 0,-2-1 0,0 3 7,0-1 0,0 1-11,0-1 0,0-1-118,0-1 66,0 0 1,0 3 30,0 0 1,0-3 42,0 0 0,0-2 1,0 3-1,1-1 47,1 0 1,-1-1-58,1 0 0,-1 0-75,-1 4 41,0-1 0,0-1 10,0-1 7,0-3 0,0 3 0,0-2 25,0 3 1,0-2 3,0 2 0,0-1 25,0 3 1,0-3 7,0 0 1,0-2-24,0 3 0,0-3-5,0 2 0,0-1-27,0 1 8,0-3 1,0 3-47,0-2 1,0 0-46,0 2 1,1-3-45,1 2-274,-1 0-131,2-2-151,-3 2 288,0-3-325,0 0 0,0 0 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39.2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1160 43 8414,'-3'0'126,"0"-2"310,2 0-168,-2 0-153,0 0 1,-2 1 0,2 0 209,-2 0 0,0-1-41,-1 0 1,-1 1-25,0 1 8,0 0-267,-1 0 1,0 1 198,-2 1 1,-3 0 44,1-2 1,-3 0-120,-1 0 81,0-2-144,-2-1 0,1-1-23,-1 1 0,2-1-228,-2-1 0,1 1 211,0 1 143,0 2-495,-3-2 242,1 3-83,0 0 1,-1 1 134,2 1 0,1-1-182,1 2 232,2 1-25,-1 1 1,4 0-14,-2 1 0,2-1 10,1 0 0,-4 1 12,-2-1 0,0-2 18,-4 1 0,1-3-23,-2 1 0,0-2 1,2 0 1,-1 0-2,2 0 1,0 0 9,3 0 1,-1 0-10,0 0 1,0 0-4,0 0 0,2-1-1,0-1 1,2 0 433,0 2-198,3 0-81,-1 0 0,4 0-114,-1 0 1,1 0-79,1 0 1,-2 0 98,0 0 1,-1 0-213,1-2-35,-1-1 223,-3-2 0,1-1-232,1 1 0,-1 0-14,-1-1 0,1 2 114,-3 0 0,4 0 49,0 2 0,3 1-87,-2 1 411,3 0-277,-1 0 226,3 0 0,0 0-83,2 0 1,-1 0-80,-1 0 1,-1 0-88,-1 0 0,-1 0 11,-1 0 0,1 0-198,-3 0 1,2 0-14,-2 0 0,2 0 133,-2 0 0,3 0-51,-1 0 200,1 0-124,0 2 0,2 1 172,0 2 0,0-1 9,2-1-64,1-2-70,-2 4 1,3-4 5,-2 3 0,-1-2-80,2 1 0,-1-1 90,2 1 1,0 1 154,0 4 0,0-2-102,0 3 0,0-1-58,0 1 0,2 1-4,-1-1 1,4 1 208,-2 0 1,0 1-91,1 2 0,-1-2-37,0 1 0,1 0-66,-2 0 1,1 0 53,-1 2 1,2-1-49,-2 1 1,1 0 22,-1 2 0,2 0-164,-1 0 1,2 1 103,0 1 1,1 2-11,-1-1 0,2 2 42,0 2 0,2-3-74,-2 2 0,2-2 24,0 1 1,0-2 22,2 1 1,-4-3 63,4 3 1,-2 0-68,0 3 0,0-2 1,-2 2 0,0-3 134,-2 0 0,0-3 344,-1 0 0,0 0-295,0 1 0,-2-3 0,1 1 0,-2-2 0,1 0 0,0-2 0,0-1 71,-1 0 1,1 0 0,-1-1-47,1-2-45,-2 2-515,2-4 263,-2 2-65,0-3 0,2 1 0,0-1 0,-1 0-112,0 0 1,-1-1 0,0-1 298,2-1 0,-1 2 0,1-1 39,0 0 1,-1 0-63,1-1 0,-1 0 395,1 2 0,-2 1-439,2-2 0,-1 0-59,-1 1 1,0-3 28,0 3 1,0-2 32,0 1 1,0 0 2,2 1 0,-1-1 0,3-2 71,0 0 0,-1 2 0,0-2 0,1 1 0,1 1 93,0-1 1,1 2-1,1-2 1,0 0-83,-1 1 1,0 0 0,-1-1 0,1 0 17,1 0 1,-1-1 0,1 0 0,-1 1-203,-1-1 1,1 0 0,1 1-18,2-2 0,1 0 1,1 0-1,-1 0 1,1 0-268,0 0 577,2 0 1,2 0-154,2 0 0,5 2 194,-1 0 0,4 0 465,0-2 1,-3 0-318,-1 0 1,-3 0-228,1 0 0,-1 0 67,1 0 0,-1-3-193,2 0 0,-2-2 120,2 0 1,0-1 92,0-1 0,-2 1-83,0-1 1,-2 1-238,0 1 1,-1 1-29,1 1 203,-2 1 0,5-2 1,-4 3-1,2-1 1,0 2-1,1 0 299,-1 0 1,-1 2 0,-1-1 0,0 0-96,-3 0 0,-2-1 1,-1 0-1,-2 0-19,-1 0 0,-2 0-285,-1 0 0,-1 0-86,2 0 1,-1 1 0,1 0 27,-1 3 1,-2-1-1,2 0 1,-2 0-18,1 0 0,0-2-155,-2 3-30,0-3 225,0 2 82,-2-3 1,1-3 0,-1 0-1,2-2 11,0 0 0,0-1 1,0 1-1,0 0 2,0-1 1,1 1 0,1-2-1,-1-2 1,0 1 0,1-4 0,0 1 0,-1-2-13,2-4 0,-3-1 1,2-3-1,-1 0-5,1-1 1,-1 0 0,0 0 0,0 0 8,-1 0 0,2-3 0,-1-1 0,1-2-63,-2-2 0,0-1 0,0 3 0,0 0-13,-2 1 0,1-2 0,-1 0 0,1 0 74,0-2 21,0 2 0,-1 0 0,2 3 0,0 2 0,0 1 0,0 2 60,0 1 0,-2 2 0,-1 3 1,1 1-329,-3 1 0,1 4 0,0 1 1,-1 0-910,-1 1 0,-3 3 1,0 1 1168,-1-1 0,-3-3 0,0-2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45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747 43 8488,'-5'2'99,"0"0"0,-2 1 0,0-1 0,0-1 1,1 0-1,-1-1 0,-2 1 47,1 1 1,0 0 0,1-2-1,-2 0 1,-1 2 0,-1-1 0,-1 1-1,-3-1 4,0 1 1,0-2 0,0 2 0,-2-2-73,-1 0 0,1 0 0,-1 0 1,2 0-168,0 0 1,2 0 0,0 0-1,-1 0-48,0 0 0,-3 0 1,0 1-1,1 0 1,0 1-2,1-1 1,-3 0-1,5-1 82,-1 0 0,2 0 1,0 0-1,1 0 192,2 0 0,3 0 0,-2 0 0,2 2 41,0-1 1,1 2-1,-1-2 1,0 1-85,1-1 1,-2-1 0,1 0 0,-1 0-56,0 0 1,0 0 0,0 0 0,0 0-79,1-2 0,-2 1 0,1-1 0,0 0-38,1 1 0,0-1 0,1 2 0,1 0 139,-2 0 0,1 0 0,-1 2-45,3 2 1,0-1-1,2 0-163,-1 1 1,1 1-1,-1 0-112,1 1 1,-2-3-1,2 0-496,-1-1 0,1 0 597,-2-2 0,3 1 0,0 0 162,0 3 0,1 1 0,0 0 1,1 1 57,0 1 1,0-1-1,2 1 1,0-1-1,-2-1 1,0 0 352,1 1 1,-2-3-371,2 1 0,-1-1 0,-1 2 0,0 1 0,0-1-48,0 0 1,0 3 0,0 1 0,0 1-24,0 0 0,0 3 0,0 0 1,0 1-1,0 2-241,0 1 1,0 0 291,0-1 0,0 0 0,0 1 0,0 0-7,0 0 0,0 0 1,0-2-1,0 2-49,0-1 0,0 1 0,-1 1 0,0 1 0,-1 1-36,1 0 0,1 0 0,0-1 15,0 0 0,0 0 1,0-2-1,0 1 28,2 1 0,-1-2 0,2 3 0,0 0 82,0 0 0,-1-1 1,1-1-1,-1 0-28,-1-3 1,1 2 0,0-3-1,-1 0-5,0 0 1,1 0-1,0 2 1,-1 0 55,-1 0 1,0 0 0,1 2 0,0-1-26,1-2 0,0 1 0,-2-3 0,0 1 0,0-2 0,0-1-5,0 0 1,1 0-90,1-1 1,0-1 0,-2-1 0,0 0-26,0 1 1,0-2 0,0 2 0,0-1 73,0 1 0,0 0 0,0-1 1,0-1-1,2 2 63,-1-1 0,2-2 0,-2 1 2,1-1 1,1-2 0,0-1-159,0-1 0,-2 0 1,3-2-14,0 0 1,-1 0 0,0-1-585,-1-1 564,2 2 234,-1-3 1,3 3 0,-1 1-43,0 1 0,0-2 0,1 2-90,-1-1 0,-1-1 1,-1 0-43,1 0 1,1 0 0,0 0-1,0 0-42,1 2 1,-1-1 0,0 0 0,1 1 89,-1-1 0,0 0 1,0 1-1,1-1 0,-1 0 76,0 1 0,3 0 0,1-1-69,1 1 0,1 0 0,1 0 0,3-1 81,2 1-66,2-2 0,2 0-102,0 0 0,-1 0 1,-1-2 94,-1 1 0,-1-3-10,-1 2 1,1-1 0,0 1 261,0 1 1,1 0-99,-2 1 1,2 3 24,2 0 0,-2 1 1,0 0 96,-2 0 1,0-1-192,0 3 1,-2-1-1,0 0 392,1-2-190,-2 2-175,2-4 1,-2 2-4,1-2 0,1 0 0,-2 1-101,0-2 0,1 0-29,0 0 1,1 0 78,-3 0 1,0 0-1,-1 1 48,-1 1 1,-1-1-195,-2 2 143,1 1-41,-2-1 0,1 1 0,-1-2 0,-1 1 0,0-1-191,1-1 0,-3 1 0,1 0 109,0-1 0,-1 0-262,0-1 1,-1-2 0,2-2 68,0-1 0,0 1 213,2 0 1,-1 0 0,0 2 62,-2-1 0,4 2-44,-2-1 1,1-1-1,0 2 69,1 0 1,-1-2-1,1 1 1,-1-1 47,0 1 1,-1 0 0,0 2-13,-2-2-25,2 1 7,-5-1-1383,3 2 1081,-3-2 285,0 1-247,0-1 211,0-1 19,0 3 0,-1-3-130,-1 3 332,2 0-145,-3-2-83,1 2 1,1-5-191,-3 4 1,3-3 134,-1 0 1,1-1 27,-1 0 0,2 0-58,-2-1 0,2 1 0,0-1 0,0 0 0,0-2 19,0 0 0,1-1 3,1-1 0,0-1 0,0 0 151,-1 1 0,2-1 43,-2-2 0,2 0-94,0-1 0,1-1 0,-1 1 0,-1-2 0,1 0 47,-2-2 1,0 1-1,0-2-38,1 1 1,0 0-11,-2 0 1,0 2-5,0 1 0,-1-3 0,0 1-133,-1-1 0,-2-1 90,0-2 1,1-3 0,1-1-186,-1 0 1,-1 0-4,1 2 1,0 1 104,-1 0 1,1-1 21,0 3 1,-2-1 0,4 1 166,0 0 1,-2-1 0,1 2-119,-1 1 1,0 2 221,-1 2-230,0-1 70,3 4 1,-4-4-61,2 2 1,-1 1 0,0-1-142,0-1 1,1-3-45,-3-1 0,1 0 0,0 1 120,-1-1 49,1 1-72,2 3 1,-1 0 92,2 4 1,1-2 0,1 5-202,0 1 535,0 0 168,0 1-204,0 2-51,0 0-82,0 1-116,0-1 1,0-2 0,0-1 0,0 1 0,-1 0-163,-1 0 1,1-1-1,-2 1 154,1 0 0,-2-1-56,0 1 0,2 0 0,-1 0 0,2 1 1,-2 1-1,1-2 66,0 1-34,-3-2 1,4 1-1,-2 0 1,0 0 64,0-1 1,2 1-1,-1 0-7,0-1-37,1 1 0,-1 2 1,1-1-1,0 0 41,-1-1 1,0 2-25,2-1-22,-2 3 0,1-4 0,-1 2 46,0 0-39,1-1 1,-3 2 12,2-1 0,-2 1 67,1-1 0,-2 1-81,2-2 0,-2 3 0,2-2 0,-2 0 80,0 0-198,-1 2 1,1-4-18,0 4 1,-1-2 149,1 2-28,0 0 1,0-1 164,-1 2-164,3 0 1,-1 0 0,2 2 148,-1 2 1,-2 0-35,-2 2 1,-3-1 0,1 1-191,-1 1 0,-2-1-197,0 1 1,-4-1 255,2-1 0,-5-2 0,3-1 77,-2-2-78,-2 0 0,-1-2 0,0-1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30.4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557 1 8537,'-6'3'316,"1"1"0,0-3 1,0 1-1,-1 0 1,1 0-1,0-1 1,-1 0-1,1 0-98,0 1 0,-2 0 1,0-2-1,0 0 0,1 2 1,1-1-1,0 1 1,-1-2-64,1 0 0,-2 0 0,0 0 1,1 0-87,0 0 1,0 0 0,1 0-1,0 0-121,0 0 0,-2 0 0,-1 0 0,0 0 110,1 0 1,-2 0-1,1 0 1,0 0 1,1 0 0,0 0 0,1 0 0,1 0-3,0 0 0,0 0 0,-1 0 0,1 0-39,0 0 1,-1 0 0,1 0 0,-2 0 36,0 0 0,-1 0 0,2 0 1,-1 0-13,0 0 0,1 0 0,1 0-707,0 0 301,0 0 178,-1 0 58,1 0 1,0 0 0,-1 0 165,1 0 0,2 0 0,0 1 266,0 1 1,-1-2-222,1 2 1,-2-2-1,0 0-159,-1 0 21,1 0 0,0 0 0,-1 0 52,1 0 0,0 0 0,0 0 1,1-1-63,1-1 1,-1 0 0,-1 2 5,-1 0 0,1 0-16,0 0 1,1 0-1,1 0-25,-1 0 1,1 0 0,-1 0-8,0 0 0,-1-2 12,0 1 0,0-2 0,1 2 105,1-1 0,1 1 234,-2 1 0,3 0 38,-1 2 1,0-1-206,0 3 1,0-3 0,1 1 56,-1 1-74,-2-3 0,3 2-182,-3-2 25,3 3 0,-2-3 1,2 3 14,-1-1 1,0-1-1,1 3 86,-1 0 0,0 1 1,2 0-20,0 0 1,0 0-1,-2-1 1,1 0 3,-1 0 0,0-1 1,0 0-1,1 1-233,-2 1 249,3 0 0,-3 1 0,3-2 50,-2 0 0,1 2 1,0 0-1,0-1-35,1 1 1,0 0-1,0-1 1,0 2-14,0 0 1,0 1 0,0-2-1,0 1 1,0 0 0,0-1 0,0 1 1,0 0-24,0-1 0,0 2 1,0-1 6,0 2 1,0-2 0,0 1 0,0 0 0,0 0 192,0 2 1,0 0 0,1 0 0,0 1 44,0 0 1,1-1 0,-1 1-1,0-1-523,1 1 221,0-3 1,-1 2 0,1-2 0,0 1 119,0-2 1,-1 0-297,3 0 1,-3 0 0,1-1 0,0-1 0,0 0 121,-1 1 0,1 1 0,0 0 1,0-1 374,0 0 1,-1-1 0,1 0 58,1-1 1,-3 0 119,2 0 1,-1 0-352,1 0-530,-1-2-64,1-2 249,0 0 0,-1 0 102,3 0 122,-1 0 0,1 0 1,0 0 40,0 0 0,-1 0 1,0 2-1,1-1 43,1 1 0,0-2 0,1 0 0,-1 0-84,0 0 0,0 0 0,1 0 0,1 0-123,2 0 1,-1 0 0,1 0 149,1 0 1,-2 1 0,1 0 0,0 1 0,1-1-4,1-1 0,1 0 1,0 1-1,0 0 13,-1 1 1,2 0-1,-1-2 1,0 0 372,1 0 1,-2 0 0,0 0 0,-1 0-297,-1 0 1,0 0 0,1 0 0,-2 0-50,0 0 0,-1 0 1,0 0-1,0 2-60,-1-1 1,0 1 0,0-1 0,0 0-45,2 1 1,-1 1 0,0-1-1,0-1 75,-1 0 1,2-1-1,-1 0 1,-1 0 429,0 0-315,0 0 1,-1 0-46,0 0 1,0 0 18,1 0 0,-3 0-39,1 0 1,-2 0-59,1 0 1,1 0 61,1 0 1,0 0 0,0 0 23,1 0 1,-1 1-154,0 1-1,1 0 93,-1-2 1,-2 0-118,1 0 108,-3 0 0,2 0 0,-1 0-9,1 0 0,2 0 0,0 0 23,1 0 0,-2 1 0,1 0 0,-2 0 215,1 1 0,-1-2 0,1 0-83,0 0 0,-1 0-154,0 0 0,0 0-69,1-2 0,-1 0 64,-2-2 0,0-1 137,1 2 0,-2 0-82,0-1 1,0 1-103,0-3 0,0 1 0,1 0 57,1 0 0,-2-1 1,2-1-1,-1 0-274,-1 1 264,0 0 1,0 0 0,1-1 46,1 0 1,0 0 0,-2 0-1,1 0-4,0 1 1,0-2-1,1-1 51,-2 1 0,0-3 0,0 1 0,0-2 1,0-1 19,0-2 1,0-1-1,0-1 1,0-1-79,-2 1 0,1 0 0,-1 1-391,0 0 0,1-1 1,-1 5-1,2 0 81,0 1 1,0 1 0,0 1 189,0 2 1,0 0-1,0 0 1,0-1 0,0 1-342,0 0 0,0-1 0,-1 0 0,-1 0-487,-1-2 1,-3-2-1,-1 0 1,-3 0 923,-2 1 0,-3 1 0,2-1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33.0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614 86 9579,'0'5'2425,"0"0"-2206,-2-2 0,-3 0 0,-2-3 0,-2 0 0,0-1 0,-1-1 0,-1-1-55,1-2 1,0 1 0,0 1 0,2-1-1,-2 1 1,0 2-104,0 0 1,-1 1 0,0 0 0,1 0-48,-1 0 0,1 2 1,-1 0 52,1 1 1,-1-1-1,0 1 1,1 1-1,-1-1-28,1-1 1,-1 0 0,0 0 0,1-1-45,-1 0 0,1-1 1,-1 0-1,0-1 0,0 0 46,-1-1 0,1-2 0,-2 3 1,2 0 18,1 0 1,-1 1-1,1 0 1,1 1-30,2 0 0,1 0 1,1 2-1,0 0 1,-1-1-1,-1-1 1,0 1-1,1-1 1,0 0-1,1-1 0,-1 0-305,1 0 0,0 0 214,-1 0 1,1 0-36,0 0 0,0-2 0,-1 0 0,1 1 0,0 1 0,1 1 0,1 2 0,0-1-1110,0 0 375,2 0 1,-4-2 619,2 0 0,1 1 0,-1 0 213,1 1 1,1 0 0,-1-1 181,0 1 0,1 0-241,-1 0 0,-1 1 60,0 2 0,0 0 0,-1-1-50,0 0 0,1-1 0,0 1 0,0-1 1,1 0-105,0 0 1,-2 0-1,2 2 1,-1-1 92,1-1 0,0 1 0,2 1 0,0 1-53,0-1 1,0 1-1,0 0 1,0 1-120,0 0 168,0 1 0,1-2 0,0 3 10,1-2 0,0 1 0,-1-1 0,2 2 38,0 1 0,-2 0 0,2 0 0,0 0 233,-2-1 0,1-1 0,0 3 0,0 0 0,0-1-150,-1-2 1,2 2 0,-2-1 0,1 1 34,-1-1 0,1 1 1,0-2-82,-1 2 1,1-1-1,0 0 1,-1 0-34,0 1 0,1-1 0,-1 0 0,1 0-1,-2 1 1,0-1 0,1 0-1,0-2 0,1 0 1,0 0 0,-2 0 0,0 0-2,0-1 0,0-1 0,0 0 1,0 1 59,0-1 0,1-2 0,1 1-30,-1 0 0,0 1 0,-1 0 197,0 0 0,0 1-119,0-1 1,0-2-493,0 1-620,0-3 1002,0 2 0,0-2 248,2 1 0,-1 2 0,2-2 113,0 1 0,-1-2 1,-1 1 32,1 1 0,1-2-295,-1 2 0,2-1-182,0-1 1,-1 0 0,0 0-1,0 0-45,0 1 0,-2-1 0,3 0 102,0 1 1,1-2-1,0 3 1,0-2 42,1 1 0,0 0 0,0-2 0,1 0-9,0 0 0,-1 0 1,0 0-1,2 0-6,0 0 1,1-1-1,0 0 1,0-1 52,0 1 0,1-1 0,1 0 1,-1 1-1,0 0 115,-1 1 1,1 0-1,-2 0 42,1 0 1,1 2 0,-1 0-1,1 1-46,0-1 0,1 2 0,-1-1-2,1 0 0,-1 1 1,1-2-1,0-1 0,-1 0 98,-2 1 0,2-1 1,-2 0-1,-1 0-172,1-1 1,-1-2 0,0 1 0,0-1 0,-1 0-141,0 0 1,0-1-1,-1 1 88,0 1 1,1-2 0,-1 2-85,0-1 1,-1 2-1,-1 0 172,1 0 1,1 0-3,0 0 0,1 0 1,-1 0 13,0 0 0,-1-1 0,-1 0-676,1-1 418,-1 1 1,1 1 0,0 0 70,1 0 0,0 0 1,0 0 31,1 0 1,-1 0 0,0 0 0,1 0 41,1 0 0,-1 1 1,1 1-1,-1-1 0,-1 0 276,0-1 1,-1 0 0,0 0-307,0 0 1,0 0 0,2 0-193,-1 0 1,0-2-1,1 0 1,-2 1 100,0-2 1,0 3-1,0-3 55,1 1 1,0 1 0,0-1 0,-1 0 68,-1 0 1,0 0 25,1 0 0,-1 2 1,-2-3-1,1 2-117,1-1 1,-2-2-34,1 0 0,-1 0 0,-1-2 46,2 1 0,-1 0 0,0-1 0,0 1-59,-1 0 0,0-1 119,0 1 1,1 0-1,0 0 1,1-1 0,-1-1 75,-1 0 1,0 0 0,0-1-75,0 0 1,0-1-1,0 1-6,0 1 1,0-3 0,0 2 0,0-1 0,0 1-1,0 0-16,0-1 1,0 2 200,0-2-117,0 1 1,-1-3 0,-1 0-1,1 0-38,0-1 0,0-2 0,0-4 0,-1-1-1,-1-2 1,1-2 0,-1-2 0,0-1-334,0 0 1,0 0 0,-1 0 0,1 2-827,-1-2 192,-1 5 1,-1-1-1,-1 4-301,-2 1 1246,-1 1 0,-3 0 0,0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48.8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1212 334 8613,'0'4'135,"0"-1"1,0-1-398,0 1 1,0 2 525,0 2 97,0-1-237,-2 4 1,1-3-132,-3 3 0,3 0 138,-3 4 1,1-1-182,0 1 1,-2 0 84,4 2 0,-3 0 38,2 2 1,-1 1 12,1 4 0,0 0-20,2 1 0,0-1 0,0 1 0,0-1 30,0 1 0,0-2 12,0 5 1,0-2-29,-2 1 1,1-1-148,0 0 1,-2-5 84,1 2 1,-1-2 0,1 1-1,-1 0-36,-1 0 1,-1 0 0,0 0-1,1-2-60,0-1 0,1-2 1,-2-2-1,1 0-238,1-1 1,0-1 232,-1-1 1,0-2-93,2 0 0,0-2 75,0 1 1,2-1 107,-2 2 0,1-2-15,1 2 0,0 0 31,0 2-127,0-1 293,0 3-212,0-2 7,0 2 0,0-4 67,0 0 1,0-3-72,0 1 1,0 1-1,0-1-5,0 0 0,0-2-157,0 1 1,0-3-142,0 1 199,-2-3 0,1 3 1,-3-2-61,3 0 261,-4 0-156,5-1 62,-3 3 0,3-3 0,-1 1 83,-1 1-117,0 0 144,0-1 0,0 1-18,-1-3-125,-1 0 1,1 0 16,-1 0 22,3 0 1,-2 0 127,1 0 1,2 0-134,-2 2 0,2-1 150,0 3 1,0-2 0,0 1 0,-1 1 31,-1-1 1,2 0-47,-2-2-81,-1 0 1,1 1 0,-3-3-245,2-1 398,2 0-68,-4 2 1,4 0 0,-3 0 205,0 0 1,0 1-261,1 0 1,-2 0-132,1 1 1,-1-2 94,-2 0 0,0 0 1,-1 0-1,-2 0 36,-2 0 1,-2 0-195,-2-2 0,2 1 34,0-3 0,-2 1 48,-1 0 0,0 0 241,1 3 1,3 0-136,-2 0 0,2 1 90,-2 1 0,1-2-68,-2 2 1,-2-1-22,-1-1 0,-2-1-25,-2-1 1,0 1-404,-1-5 87,-1 2 162,1-3 0,-4-1-235,2 1 1,-2 0-32,-1 2 1,4 0 111,-1 2 0,5 0 38,2 3 101,1 0-10,5 0 0,2 0-42,2 0 1,2 0 13,0 0 884,4 0 61,1 0 390,2 0-853,-3 0-398,3-2 1,-3 1-150,3-3 139,0 1 1,0 0 123,-2 1-231,1 2-52,-3 0 0,2 0 169,-1 0 27,-1 0 1,-1 0 0,0-1 13,-1-1 0,1 2 1,0-2 210,0 1 1,-1 1 0,1 0-88,0-2 1,1 1-1,1 0 29,-1 0 1,1 1-54,-1 0 0,1-2 0,-3 0 86,1 1-57,0 1 0,1 0 0,1 0 0,-2 0 0,1 0 15,-2 0 0,1 0 1,0-1-34,0-1 1,-1-1 0,1-1-1,0-1-196,-1 0 0,3 1 1,-1-3-10,0 3 0,1-1 0,0 2 0,0-1 171,0 0 0,2 1 0,-1 2 269,0-1-88,1 0 1,-2 2 0,1 0-28,-1 0 0,0 0-251,-1 0 1,3 0-1,-3 0 1,0 0-321,2-2 0,-3 2 301,1-2 1,1 1 18,0 1 0,1 0 54,-1 0 0,1 0 378,-2 0-135,3-2 0,-2 1-142,1-1-174,2 0 0,-5 1 1,2-1-54,-2 2 0,0 0-202,-1 0 0,1-1-63,0-1 146,2 2 0,-1-3 110,2 1 1,0 1 752,2-3-690,2 3 0,-1-2-506,1 1 535,-2 2 1,0-3-1,0 2 1,-1-2 0,-1 0-106,1-1 0,0 0 0,1-2 0,0 1 172,0 0 0,0-1 0,0 0 1,0 0 89,0-1 76,0-2 0,2 0-144,2-1 0,-2-2 1,1-2-1,-2-2-94,1-2 1,0-2-1,-1-3 1,0 0 42,0 1 0,1-1 1,-2-1-1,0 0-170,0-1 1,-2-2-1,0-1 1,0-3-161,-1-2 0,1 2 234,0-2 1,2 3 7,-2-1 1,1-1 143,1 0 0,0 1-64,0 5 1,1 2-1,1 1 1,1 3 88,2 0 1,1 3 35,1 0 0,-1 0 14,1-1 1,0 3 0,1 0 0,-2 2 440,0 1-526,-1 3 1,0 0 0,-1 1 0,-1 2 14,-1 0 1,1 1 0,-2 0-93,1-1 141,-1 3-54,-1-1 1,-1 2-157,-1-1-125,-2 2 1,3-2-33,-3 3 195,3 0 7,-4-2 49,5 1 1,-3-2 0,3 2 0,-2-1 129,1-1 0,-1 1 553,2-1-642,0-1 1,0 1-1,0-1 1,0 0 64,0-1 1,0 0-157,0 0 1,-2-1 87,0 1 0,1-2-93,1 0 0,-2 0 0,0 1 0,1 0 0,0-1-218,1 0 271,0 1 0,0 0 0,0 0 0,0-1 1,0 0-1,0 1 0,0 1-37,0 0 0,1 0 31,1-1 0,-2 1 138,2 0 1,0 1-1,0 1 1,0-1-21,0 1 1,-1-2 0,1 2 306,1 1-420,-3-1 65,2 1 1,-1 1-137,1-1 126,-2 2 1,3-1-188,-3 0 941,0 0-790,2-1 0,-1 2 1,1 1-18,0 1 1,0 0 0,1 0-224,1-1 240,1 1 1,-2 0-18,1 0 0,0 1 0,1 0 0,2-1 0,0 1 29,-1 0 0,3 0 0,-1 2 0,2-1 0,1 0 49,0 0 0,0 1 106,1 0 0,0-2-20,2 1 0,-2-1-39,3 3 0,-3-1-19,2 0 1,-2 1-28,0-1 1,1-2 25,-1 1 1,2-1 5,0 0 1,-2 0-186,4-1 1,0-1 84,1 3 0,0-2-172,0 1 0,0-1 91,-1 1 0,0 0 62,-1 1 1,1 1 3,-2-2 0,-1 0 168,0 1 1,0-3-176,1 3 17,1-3 176,-4 4 0,4-3 73,-3 2-210,1 0 13,-3-3 0,0 2-88,-1-1 102,1-2 25,-4 3-249,4-1 215,-4-1-2,1 1-104,-1 0 0,-1-1 85,0 3 0,1-2-61,-1 1 0,0-1 40,1 2 1,-2-3-9,1 0 1,-1 2-4,3-1 0,-3 1 15,0-1 0,-1 0-52,3 0 0,-1-1-4,0 0 1,-1 1-91,-1-1 1,1 0 102,1 1 1,-1-2 0,-1 0-1,1 0 1,1 0 0,1 0-1,0 0-682,1 0 708,0 0 0,-1 0 64,1 0 0,0 0-73,2 0 0,-2 0 151,2 0 1,-1 0 57,1 0 1,1 0-50,-2 0 1,1 0 98,-1 0 0,0 0-91,0 0 0,1 0 35,-1 0 0,1 0-88,-2 0 0,-1 0 29,1 0 1,-1-2 36,1 1 0,-3-2-293,2 2 0,-2-1-243,1-1 309,0 2 0,-1-4 0,-1 2 0,1 0 13,1 1 1,-1 0 0,-1 0 74,1 1 0,1 0 1,0 1-1,1 0 1,-1 0 6,0 0 0,1 0 1,-1 0-16,0 0 0,0 0-54,1 0 0,-3 0 74,1 0-408,-3 0 230,4 0-352,-5 0-116,3 0 492,-3-2 1,0 2 301,2-2-107,-1 1-9,1 1 53,0 0 54,-1 0-199,1 0 84,1 0 1,-1 1-32,1 1-7,0-2 1,-1 3-12,-1-1-62,1-2 1,0 3-40,0-1 88,-1-1-110,-1 3 99,0-3 2,0 4 0,0-4 18,0 2 1,2 1-25,0 1 1,0 2 133,-2 0 1,0 3-81,0 1 1,0 2 158,0 5 1,0-1-104,0 3 0,-1-3-41,-1 0 1,1-1-596,-2-2 1,-1-1 92,-1-5 451,-1 0 0,1 0 0,0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55.50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700 0 11335,'2'4'0,"0"-1"0,0 1 0,-1-1 0,1 1 0,-1 0 0,0 0 0,1 2 80,-1-1 0,1 2 1,-2 1-1,0 1 0,0 0 1,0 0-1,0 0 0,0 1 1,0-1-162,0 2 0,0-1 0,0 3 1,0-2-1,0 1 0,0 2-162,0 2 1,1 0 0,0 1 0,1 1 212,1 3 1,-1-1 0,1 3-33,-1-1 101,2 0 1,-3-4 0,1 3-59,0-2 0,-1 0 1,1-1-1,0 0 1,0 0-99,-1-1 35,-1 2 0,0-3 0,0 0 48,0-2 1,0-2-1,0 0 1,0-1-1,0-1-55,0-1 1,0 0 0,0-2 21,0-1 1,0 1 0,0-1-1,0 1 10,0-1 1,0-1 0,0-2 0,0 1 9,0 1 0,0 0 101,0 0 98,0-2-137,0-1 1,-1-4 0,-2-1 0,1 0-36,0-1 0,-1 3 11,2-1 101,-2 2 0,-2 0 1,2 2 20,1 2 1,1-2 0,-1 1-108,-1 0 1,-2 0 0,-1-1-97,-1-1 0,1 0 0,-1-1 1,-1 0-34,0 0 0,-2 0 1,-1 0-1,1 1 16,-1 1 0,1 2 1,-1 0-1,1 0 148,-1 2 1,1-1 0,0 0-1,1 0 1,0 0 288,0-2 0,1 1 0,-1-1-118,0 0 1,-2-2-1,-3 0-96,-1-2 0,-2 0 0,0-3 0,-2-2 1,-1 0 77,-2 0 1,2-1 0,1 1-1,-1-1-78,0 3 0,-1-1 1,0 3-1,0 1-183,0-2 0,1 3 0,1-1 0,2 1 53,3 2 0,1 2 0,2-1 0,1 0-436,2 1 1,0-1 0,3 0-45,0-1 0,0-1 0,-1-1 1,1-1 135,0-1 1,0-1 0,-1-2 0,1 0 275,0 2 0,0-2 0,1 2 122,1 1 0,0-1 0,-1 1-68,0 1 1,3 0-268,-1 2 1,0 2 294,-2 2 0,-1-2 0,0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56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13 8344,'0'-3'23,"0"-1"0,0 3 0,2-1 400,-1-1 1,1 3 0,-2 0-158,0 3 0,0 4 0,1 3 0,0 2 186,0 6 0,1 1 0,-1 5 0,0 1 99,1 1 0,-1 0 1,-1 0-1,0 0-304,0 0 0,0 1 1,0 0-1,-2 0-433,-1-2 1,0-2-1,-1 1 1,1-2-611,0-2 0,1 0 0,2 1 1,0 2 281,0 1 0,0-2 1,2 0-1,1 0 305,2 0 1,0-3 0,0-2 0,1-2 196,-1-1 1,0-2 0,-2 0-1,-1-2-417,-2-1 1,0-3-1769,0-3 2197,0-2 0,-2-3 0,-1-4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57.6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863 37 8524,'-5'-3'-219,"2"-1"241,-2 3 411,2-1 0,-2 2-133,0 0-132,2 0 1,-2 0 70,2 0 0,-2 2-186,0-1 0,0 1-122,-1-2 0,-1 0 0,0 0 306,-1 0 0,-1 0-229,-1 0 0,-1 0-29,1 0 1,-3 0-57,1-2 0,-2 1 0,2-1-11,0 0 0,1 1 104,1-1 1,-2 2-13,0 0 0,-1 0 0,3 0-2,0 0 0,0 0 10,1 0 0,-1 0 0,1 0 1,2 1-1,-1 1 7,1-1 2,1 0-10,-4-1 1,2 0-17,-3 0 1,3 0 9,-1 0 0,0-1 1,-1 0-16,-1-1 0,3-2 11,-1 1 0,0 0 0,-1 0 0,-1 1 0,0 1-1,-1 0 0,1-1 1,-2 1-1,1-1 1,0 2-28,0 2 0,0-1-4,-1 0 1,2 1 0,1-1 0,2 1-34,1-1 0,-1-1 1,2 0-56,-1 0 301,0 0-210,2 0-8,-1 0 11,1 0 1,2 0 27,-1 0 1,3 0 149,-3 0 0,3 1 0,-1 0 73,-1 1-222,3 0 0,-5-2-18,2 0 1,-2 0 0,0 0-40,-1 0 1,1 0-1,0-1 1,0 0 3,0-1 0,-1-1 0,1 1 0,0 1 0,0-1-153,-1 1 149,3 0 32,-1-1-12,1 2 0,-1 0 108,1 0 3,-1 0 1,-1 0 0,0 0-55,0 0 1,0 0 0,-1 0 0,1 0-1,0 0 1,0 0 0,-1 0-44,1 0 0,0 0 0,0 0-31,0 0 0,1 0 0,1 0 137,-1 2 1,1-1 85,-1 0 0,2 2 0,-1 1 29,1 1-607,-2-3 217,1 1 1,0-3-506,-1 0 692,3 0 1,-1 0-1,1 1 13,-1 1 0,2 1 0,-2-2-652,2 3 1,0-1-837,0 0 1476,0-2 0,0 2 0,0-3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0:59.7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8514,'0'5'281,"0"-1"0,0-1-262,0 1 1,0 1-1,-1 0 1,0 1-1,-1 1 1,0 1 0,1 2-1,-1 1 1,1 2-1,0 0 199,1 3 0,0 1-211,0 0 0,0 4 21,0 0 0,0 0 0,0 3 0,0-1-15,0-1 0,0 0 0,0-2 0,0 0-9,-2-1 0,1-2 0,-1 2 0,2-1 14,0-1 1,-1-3-1,0-1 1,-1-1-108,1-2 0,1-3 0,0 0-41,0-2 114,0-2 0,0-1 0,0-3 84,2-1 1,-1-2 0,3 1 128,0-2 0,-1 2-211,0 1 0,-1 0-186,1 0 1,-1 0-4,2 2 1,-1 0 0,2 1 0,0 0 199,1 1 0,1 2 0,2-1 1,1 0-1,0 1 73,1 0 1,2 1 0,0 0 121,3 0 0,-1 0 0,-1 0 1,0 1 136,1-1 0,-3 0 0,1 0 0,-1 1 1,1-2-318,-2 0 1,3 0-1,-1-2 1,3 1 0,1 0-1,1 0 1,1 0-232,0-1 1,2-1 135,0 0 1,-4 2 0,-1-2 108,-1 1 0,3-2-57,-4 0 1,2 0 251,-2 0 0,-1 0-152,1 0 0,-2 0 1,2 0 118,-2 0 0,1-2-296,-3 1 0,-1-3 163,0 0 0,-3 0-145,1 1 0,-1-2 147,-1 1 0,0 2 0,0-1 16,1 0-792,-1-1 1,0 4 322,0-2 1,-1 1 157,-1 1 1,1 0 268,1 0 1,0 0-107,0 0 1,1 0 155,-1 0 1,-2 0-105,1 0 1,-1-1 46,3-1 0,-1 0 0,0 2-45,0 0 1,0 0 10,1 0 0,-1 0 28,0 0 0,0 0-16,1 0 1,-3 0 0,1 1 4,0 0 1,-1 0-1,-1 1 3,1 1 0,0-2-12,-1 2 39,0-2-141,-2 2 103,0-1 1,0-1 28,0 3 1,0-2 135,0 1 1,0-1-147,2 1 40,-1 1 1,1 1 0,-1 0 135,0-2 62,0 2-144,1-5-365,-2 3 1,0-7 291,0-2 0,0-1 9,0 0 0,0 2 24,0-2 1,1-1 0,0 1-52,1-2 0,-1 1 0,-1-3 0,0-2 1,0 0-1,0-3 1,0 1 0,0-1 0,0 0 37,0 1 1,0-1-1,0 0 1,0 1-8,0 1 0,0-1 0,0 1 0,0-1 22,0-1 1,0 1 0,0-1-82,0 0 1,-1 1 5,-1 1 1,0 2-5,2 1 1,0 1-66,-2-1 0,1 3 0,0 1 88,0 1 0,-1 3-203,0-1-46,1 3-18,1-1 105,-3 4 1,2-1 16,-2 3 0,-1-3 0,-1 1 15,0-2 1,0 0 0,-1 0 35,1 0 1,0 0 87,0 0 0,-1 0 100,1 0 0,2 0 0,-1-1-33,0-1 1,1-2 0,0 0 0,-1 0-33,-1-2 1,-1 1 0,0 0-1,-1 0-8,1 0 0,-3 1 1,1-1-1,-1-1 56,-1 0 1,-1 2-9,-5 1 1,2 0-44,-4-1 0,2 0-58,-2 3 1,2-1 268,-1 2 1,0 0-207,2 0 0,1 0 0,0 0 31,2 0 0,-3-3 180,1 0 0,-3 0-92,0 0 0,-1-1 32,3-1 0,-3 0 0,1 2 18,0 1 1,3 1 76,0 1 1,2 1-171,0 1 1,1 0-8,0 2 0,1 0-306,2 0 0,-2 0 0,3 1 194,-1-2 1,-1 2-204,-1-4 0,1 1-364,0-2 0,0-1 322,-1 0 0,0-4 1,1-2-204,0 1 0,2-2 78,-2-1 0,3 1 1,-1 1-1,1 2-130,1-1 0,0 3 0,0 2-183,-1 0 436,3 3 0,-1 1-402,3 3 643,-3-1 0,1 2 0,-3 1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4.98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14 27503,'6'0'-49,"1"0"1,0 0 0,-1 1 0,1 0 0,-1 1 0,1 0 39,-1-2 1,1 0-1,-1 0 1,1 0 0,-1 0-1,1 0 35,-1 0 1,1 0 0,0 0 0,-1 0-16,1 0 1,-3 0-1,0 0 8,1 0 0,1 3-185,1-1 1,-1 0-1,1-2 236,-1 0 1,1 0-74,-1 0 1,1 0 0,0 0-1,-1 0 47,1 0 0,-3 0 0,0 0-29,1 0 0,1 0-22,1 0 1,-3 0 0,1 0 9,0 0-9,-3 0 1,4 1 0,-4 0-101,2 1 0,0 1-23,3-3 0,0 0 116,-1 0 0,1 0 23,-1 0 1,1 0 0,-1 0 10,1 0 0,-3 0 0,1 0-16,0 0 0,-2 0 0,2 0 1,0 0-1,1 0 1,0 0 0,1 0-10,-1 0 0,-2 0 1,1 0 651,0 0-545,1 0 1,0 0-108,1 0 1,-3 0 0,1 0 0,0 0 22,0 0 0,2 0 0,0 0-15,-1 0 0,1 0 1,-1 0-1,1 0 13,-1 2-133,1-1 0,-1 2 1,1-3 83,-1 0 1,-1 0 0,-1 0-4,1 0 0,-1 0-2,0 0 1,-2 0 9,3 0 0,-1 0-17,3 0 19,-1 0 1,-1 0 29,-1 0 1,-2 0 0,2 0 0,2 0 115,-1 0 0,0 2-474,-1 0 0,-2 1-763,3-3 1126,-1 0-12,2 0 0,1 0-2,0 0 1,-3 0 23,0 0-51,1 0 1,-1 0 0,0 0 3,1 0 0,-1 0 182,0 0 0,-1 0 0,1 0 36,1 0 1,-1 0 0,0 0 0,1 0-271,1 0 1,0 0 0,1 0 49,0 0 0,-3 0 0,0 0 37,1 0 0,1 0 0,1 0 1,-1 0 3,1 0 0,-1 0 1,1 0-1,-1 0 1,1 0 22,0 0 0,-1 0 0,1 0 0,-1 0 8,1 0 1,-1 0 0,1 0 6,-1 0 0,1 0-29,-1 0-14,-2 0 1,2 0 0,-2 0 23,2 0 1,-2 0-11,1 0 1,-1 0 0,3 0 6,-1 0 0,-1 0 0,-1 0 85,1 0-19,1 0 1,-2 0-83,0 0 0,1 0 0,1 0 0,1 0 12,-1 0 1,1-1-92,0-1 0,1 1 0,1-1 0,-1 1 54,-1 1 0,0 0 1,-1 0 9,1 0 1,-1 0 0,1 0 0,-1 0-47,1 0 1,-3-1-1,1 0 1,0-1-1,1 0-18,0 2 0,-1 0 0,-1 0 30,1 0 33,1 0 0,0 0 0,1 0 0,-1-1-86,1-1 1,0 1 0,-1-1-1,1 1 180,-1 1 0,1 0-83,-1 0 1,1 0-1,-1 0 1,1 0-15,-1 0 0,1 0 0,-1 0 229,1 0-254,0-3 0,-1 2 0,1-1-42,-1 1 0,1 1 1,2 0 72,2 0 1,-3 0 0,0 0 118,0 0 1,2 0-1,-1 0-88,-1 0 1,1 0 0,0 0 0,-1 0-26,-1 0 1,-2 0 0,1 0 0,1 0 40,1 0 0,-1 0-39,0 0 1,-1 0-1,1 0 1,-1 0-1,1-2-14,-1 0 1,1 0 0,-1 2 0,1 0 110,-1 0 1,1 0-177,0 0 1,-3-1 0,0 0 0,1-1 0,1 0 15,1 1 1,-3 1 0,0 0 0,1 0 44,1 0 1,-1 0 0,-1 0-20,1 0 0,-1 0 1,0 0-1,1-2 1,1 0-180,1 1 1,-1 0 229,1 1 0,-1 0 0,1 0 0,-1 0 0,1 0 108,-1 0 0,1 0 0,-1 0 0,1 0-129,-1 0 1,1 0 75,0 0 0,-1 0 1,1 0-1,-1 0-26,1 0 0,-1 0 1,1 0-1,-1 0-56,1 0 1,-3 0 0,1 0-1,0 0 1,0 0 0,2 0 68,0 0 0,-3 0 0,0 0 90,1 0 1,1 0 0,1 0-134,-1 0 1,-1 0 0,-1 0-6,1 0 1,1 0-1,0 0 1,1 0 13,0 0 0,-1 0 0,1 1 0,1 0 0,1 1-3,-1 0 1,1-2-1,0 0 1,-1 0-17,-1 0 0,0 0 0,0 0 13,-1 0 1,-2 0-1,1 0-14,0 0 1,1 0-1,0 0 1,1 0-1,-1 0-7,1 0 1,-1 0 0,1 0 0,0 0-4,2 0 1,-2 0 0,2 0 0,-2 1 2,0 1 1,-3-1-1,0 1-18,2-1 1,-1-1-1,2 0-96,-1 0 1,1 0 70,-1 0 31,1 0 0,-3 0 0,1 0 1,0 0 16,1 0 0,-2 0 1,0 1-1,1 0-6,1 1 1,1 0 0,-1-2 0,1 0-12,-1 0 0,-1 0 0,-1 0 0,1 0-64,1 0 0,1 0 42,-1 0 1,1 0-1,-1 0 31,1 0 14,-1 0 0,1 0 0,-1 0 0,1 0 30,-1 0 1,-1 0-1,-1 0-180,1 0 115,1 0 0,-2 0 0,1 0 26,0 0 0,1 0 0,0 0-13,1 0 1,-3 0-1,0 0 1,2 0-2,-1 0 0,0 0 0,-1 0 1,1 0-10,1 0 1,1 0 10,-1 0 0,1 0 0,-1 0 13,1 0 0,-1 0 0,1 0 0,-1 0 62,1 0 1,-1 0-47,1 0 1,-1 0-1,1 0 1,0 0-46,-1 0 0,1 0-4,-1 0 1,1 0 0,-1 0-1,1 0 1,-1 0 0,1 0 1,-1 0-1,1 0-12,-1 0 1,1 1 0,0 1 0,-1 0 34,1-1 1,-1 0 0,1-1-1,-1 0-129,1 0 0,-1 0 96,1 0 0,-1 0 1,1 0-1,0 0 1,-1 0-1,1 0 3,-1 0 12,1 0 1,-1 0-1,1 0 126,-1 0-144,1 0-103,-4 0 40,3 0 1,-2 0 79,2 0 27,-2 0 1,2 0-1,-2 0-2,2 0 0,-2 0 1,1 0 202,0 0-198,-2 0 0,0 0 14,0 0 0,-2 0 1,3 0-35,1 0 0,1 0 1,1 0-1,-1 0 108,1 0-91,-1 0 0,1 0 37,0 0 1,-1 0-1,1 1 132,-1 1 0,1-1 171,-1 1-169,1-1 0,-3-1-274,1 0-9,-4 0 1,3 0-155,-2 0 166,-1 0-8,1 0-238,-2 0 0,0 0 13,-2 0 0,0 0 0,-2 0-249,-1 0 0,-1 0 1,-1 0 506,-2 0 1,2 2-1,-3 2 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49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26.787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1 9246,'0'0'0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2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14 8319,'-7'-3'81,"3"2"1,-1-1 0,0 1 0,0 0 0,0 0 0,1-1 34,-1 0 0,1 2 0,0 0 0,-1 0 1,-1 0-1,-1 0-56,1 0 0,-1 0-19,1 0 1,0 0-20,2 3 0,1-2-42,3 3 0,0-1-219,0 1-128,0-3 261,0 5 0,3-2 37,1 2 1,1-1 0,0-2-1,-1 0 157,1-1 0,1 1 1,1-1 32,-1-1 0,-1 1-111,-1 0 1,0-1-28,3 1 1,-3-2-10,1 0 1,-3 3 0,2-1 42,1-1 1,-1 2-1,0 0 97,1 1 0,-1-2-77,0 2 0,0-2 1,1 2-1,-1 0 70,-1-1 0,0 0 0,-2 1 58,1 1 0,0-1 1,-2 0-58,0 1 0,0 1 0,0 0 0,0 1-59,-3-1 0,2-1 0,-3-1-89,-1 1 1,-1-1 0,-1 0-12,1-2 0,1 1 0,-1-3 1,-1 0 43,-1 0 0,0 0 0,0 0 0,0-1-229,0-1 1,0 0 0,0-2-1,-1-1 37,1-1 0,1 2 0,0-1 0,1 0-7,-1-1 1,3 2 0,1 0-213,1-1 1,1 1 0,-1 0 417,4 1 0,1-2 0,4 2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0.6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158 20 10627,'-7'0'0,"1"0"0,-1 0-163,1 0 0,-3 0 1,0 0-1,0 0 0,1-1 1,-2 0-1,1-1-30,-1 0 0,-1 2 1,3 0-1,0 0 0,0-1 1,2-1-1,-1 0-553,1 1 1,1 0 745,1 1 0,3-3 0,-2-1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2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1.2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8066,'4'0'1118,"0"0"1,-1 2-844,-2 3 1,0-2-1,-1 2-149,0 0 1,0 1 0,0 0 0,0 1-1,0-1-220,0 1 0,0 2 0,1-1 0,0 1 2,1 0 0,3-1 0,-2 3 0,0-2 127,2-1 0,-2 2 1,0-2-152,0 0 0,-2-1 0,2 0 1,-1 0-902,0-1 1,0 1 3,-2-1 0,-3-2 1013,-1-2 0,-2-1 0,0-1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14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59 78 7769,'0'-4'124,"0"-1"-17,0 0 1,-2 2 0,-1-1 0,0 0 0,0 2 0,-1-1 0,-1 1 0,-1 1 0,0 1-132,-1 0 1,3 0-1,-1 0 1,1 1-1,0 1 1,2 3 135,1 1 1,1 0-75,0 1 1,0-1 0,0 1 23,0-1 0,3 1 0,0-1 0,0 2-32,2 0 1,0-3 0,0 2 0,-1-1-53,-1 0 0,1-2 1,-1 0-1,0-1 70,0 1 1,0-3-522,-1 1 1,0-1 335,2-1 0,-3-1 0,2-1 0,-2-2-35,1-2 0,-1 1 1,1-2 191,-1-2 1,-1 0 0,0 1 0,0 0 65,0 2 1,0-1 0,0 1-13,0-1 1,0 1 0,0-1 0,-1 1 234,-1 2-137,1-2 0,-2 5 100,0-1 0,3 2 0,-3 2-251,3 3 0,2 1 0,0 1 0,0 1 0,0 1 0,1-1 0,1 1 0,0 0 1,1 1-1,-2-1 0,1-1 0,0 0 0,0-2 0,0 0 0,1-1 0,0-1 0,0 1 1,0 1-672,-1-2 1,-1-1 415,1-3 0,-2-3 0,2-1 0,-1-2 47,-2-1 0,0 1 0,-1-2 1,1 0 133,1 0 1,-2-3-1,3 1 1,-3 1 73,0-1 0,0 0 0,0 0 0,0 1 50,0-1 1,0 1-1,0 2-42,0-2 0,-2 4 0,0-1 1,1 0 671,0 0 46,1 3 0,0 0-496,0 6 0,0-2 0,0 3 0,0 1-146,0 1 1,0 2 0,0 0 0,0 0-124,0 0 0,2 0 0,0 0 0,0 2 35,1 0 1,-1-1 0,1 1-102,0-1 0,2 1 0,0-2 1,0 0-249,-1 0 0,2 0 1,-2-2-288,2 1 1,-2-4-1419,1 0 2037,-4-3 0,5-3 0,-2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0 9389,'-12'0'344,"2"4"0,-3 2 1,0 5 96,0 2 1,-1 3 0,-3 2 0,0 1 0,1 4 85,-1 1 1,3 2-383,0 2 0,5-3 0,0 2 0,3-3 0,2 0 0,3-1 226,0 1 1,4-1-145,3 0 0,4 0-278,1-4 1,4 1 0,-1-4 0,2 0 0,0-2 0,1-3 0,1-2-96,1-4 0,-1-1 0,1-4 0,-1-1 1,-1-2-1327,-1-2 1,0-7 911,-2-1 1,-2-3 0,-3-3-1,-1-1 1,0-3-575,1-1 1,-4 1 1133,1-2 0,-1 0 0,4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2.4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111 1 8290,'-4'2'0,"-1"0"0,0 0 389,0-2 0,-3 3 0,0-1 0,-1-1 1,-1-1-902,-2-2 512,0 1 0,-4-4 0,-1 1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3.3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7 7641,'0'-3'1198,"0"0"-1121,0 3 0,1 0 262,1 0 0,-1 0-58,2 0 1,-1 3-60,0 1 0,2 2-14,-1 0 1,1 1-42,-2-1 0,2 3 143,-1 0-179,2 2 1,-2-3-136,1 3 1,1-2-25,-3 2 0,3-2 1,-3 1-1,-1-1-710,0-1 1,-1 0 497,0-2 1,0 1-1223,0-1 1048,0 1 1,0-3-820,0 0 1233,0-2 0,-3 1 0,2-3 0,-2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33 7737,'-3'-4'2,"1"-1"161,-3 4 14,4-5 0,-4 4 22,0-2 0,-1 3 0,0-2-121,-1 3 0,3-2-325,0-1 184,2 1 0,-1 2 183,0 0-57,3 0 0,-3 1 34,3 1-52,0-1-99,0 5 0,0-5 40,0 3 0,2-1 15,0 1 53,0 0-181,-2 0 1,3 2 97,-1-2 1,1 0 0,-2 0 0,2 1-110,1 1 133,-3 1-112,5-4 0,-5 2 13,4-2 79,-4 2 1,5-5-16,-2 3 1,0-1 30,0 1 0,-2 1-33,3-2 0,-3 1-11,2-1 9,1-1 23,-2 2 0,3-1 1,-2 1-1,0 1 51,1 1 0,-4-2 77,1 2 1,1-3 9,-1 2-47,0-2 0,-2 1-9,0-1 0,0 0 85,0 2-68,-2-2 1,-2 3-47,-3-3 0,1 0 0,-1-2-32,1 0 0,-1 0 1,1 0-1,-1 0-161,1 0 0,1 0-273,1 0 374,-1 0 1,0-1-20,0-1-838,-1 2 613,6-6 0,-3 4 304,3-2 0,0 2 0,0-3 0,0 1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4.4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9582,'4'0'1163,"0"3"-952,-2 1 0,-1 0-351,1 0 108,-1 4 65,-1-1 0,0 2 178,0-2 0,0 1-13,2 1 1,-1 1-1003,1-2 398,-1 0-76,-1 1 0,0 0 193,0 0 0,1-1-79,1-1 0,-1-1-116,1 1 350,1-1-147,-2 1 0,3-1-291,-2-2 314,-1 2 1,4-5 257,-3 4 0,0-4 0,1 2 0,1-3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2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27 6935,'0'-4'1933,"0"-1"-1882,-3 4-8,2-2 0,-4 2 294,3-1-341,-3 1 0,3-2 1,-2 3 85,-1-3 0,1 3 8,0-3 1,1 3-27,-1 0 0,2 0 0,-2 3-36,-2 1 0,4 0 1,-1 0-1,2 1-23,-1 1 1,1-2 0,-1 1 0,1 0-20,1 1 1,0 0 0,0 1-164,0-1 0,0 1 123,0-1 0,0 1 0,1-1 0,0 1 26,2-1 1,1 1 73,-2-1 0,2 1-59,-1 0 0,2-3 1,-1 0-1,2-1-48,0 1 0,-1-3-279,-1 1 1,-2-2 179,3-2 0,-4 1 0,1-4 1,-1 0-1,0 0 0,0-2-140,1 0 0,1 1 147,-3-1 0,0 1 56,0-1 1,0-1 0,0-1 201,0 1-15,0 4-25,0-2 0,0 2 0,0-2 0,0-1 2040,0 0-1558,0 4-402,0 0 0,2 4-106,0 1 0,0 0 0,-2 4 1,0 1 294,0 0-162,3 1-515,-2-2 0,2 1 214,-3-1 0,2 1-158,0-1 0,1 1 61,-1-1 103,-1 1 29,2-3-213,0 1 0,-2-2 0,3 2-1185,2-3 1492,-4-1 0,2-1 0,-2 0 0,-1 0 0,5-3 0,-3-1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5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5.8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7312,'4'0'904,"-1"1"-471,-1 1 1,-1 0-92,1 2-88,-1 0-146,-1 3 0,2-1 1,0 1-59,0-1 36,-1 4 1,-1-3 0,0 3-215,0-1 88,0-2 0,0 5 0,0-3 198,2-1-228,-1 2 0,2-3 1,-2 2-1,0-2-82,1 0 1,1-3 75,-3 0 1,0-2 0,0 2-500,3-1 173,-3-1 203,3-2 125,-3 0 1,-2-3-445,0-1 370,0-2 1,2 2-1,0-1 1,0 0 65,0-1 0,0-1 1,0-1 116,0-1 0,0 0 0,0 1 119,0-1 1,0 0-92,0 0 1,0 4 0,0-1 0,0 0 0,0 1 0,2 0 6,0 0 66,0 4-90,1-2 14,-2 3 1,5 0 0,-3 1 0,2 0 0,-2 2 652,0 1-674,2 0 1,-3 3 0,1 1 0,0 1 81,-1-1 0,1 1-110,-1 0 0,2 0 74,-2-3 1,3 3-198,-3 0 0,2-1 0,-1-1-206,1 0 1,-2-2-140,2 0 1,-2 0-520,3-3 494,-4 0 482,2-2 0,-2 0 0,1 0 0,-1 0 0,5-3 0,-3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0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3:56.5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60 111 7714,'-1'-5'86,"-1"0"248,1-1-129,-5 3-99,6-1 0,-6-1 1,2 2-1,0 0 327,-1 0-413,4 1 0,-5 1 129,2-1 1,0 2-66,0-3 24,2 3 1,-1 3 0,1 1-108,0 2 1,0 0 30,2 1 1,0 0 0,0 1 0,0 1-79,0 2 1,0-3-8,0 0 1,1 2-1,0-1 1,2 1-1,0-1 1,1-1-25,-1-1 0,-1 0 74,3-1 0,-2 1 0,2-1 0,-1-1-131,-1-1 1,2-2-175,-1 1 215,2-3 0,-2-1 1,-1-1-1,-1 0-216,0-2 1,0-1 254,-2-4 1,0 1 8,0-3 0,0 2 0,0-1 1,0-2 100,0 0 0,0-2 109,0-1 0,0 1-171,0-2 1,0 3 0,-2 0 0,0 0 191,1 2 1,-1 2-41,0 2 0,1 1 86,-1-1-119,1 1 181,1 2-291,0 1 0,1 3 0,0 1 108,2 1-99,2 5 0,-4 4 38,4 4 1,-3 0-28,2 5 0,-2-2 0,2 4 103,-1-2-31,2 0 0,-1-1 0,1 0-205,0-1 0,1-5 82,-2-2-1326,2-3 899,0 2 1,-1-7 454,-1 0 0,0-3 0,3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5:30.6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1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8804,'3'6'427,"0"2"0,0 0 0,0 3 0,0 2 1,0 4-1,1 1 0,-1 3-45,0 0 1,0 1 0,1 0 0,0 0 0,-2 1 0,1 0-45,0 2 0,0-2 0,-1 4 0,0-2 0,1 1 0,-1 0 0,0-1 1,-1 1-1,1 0-89,-1 0 0,2-4 0,-1-2 0,0-1 0,0-2-58,1-1 0,-2 1 0,1-2-528,0-1 0,-2-1 1,2-1-1,0 0-457,-1-2 1,1-1-3139,-2-1 1361,0-1-555,0 0 3126,0-5 0,1-6 0,2-5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2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 10566,'-5'-3'1625,"1"3"1,6 4-1745,1 3 0,1 5 0,0 2 0,2 3 0,0 2 85,-1 1 0,2 2 1,-2-1-1,1-1 17,-1-1 0,1 2 1,0-4-1,0 2 164,1 1 1,0-3 0,-1 1 0,1-1 72,-1-2 0,2-1 0,-1-2 1,1-1-39,0-2 0,0 1 1,-1-3-1,0 0-404,0 1 1,-1-4 0,0 0 26,-1 0 1,-1-2 0,2-1-1,0-2 1,-1-3 0,-1 0-1,-2-3 1,0 0 0,1-1 0,0-2-1,0-1 1,-1 0 0,0-1-1,0 1 1,-1-3-31,1-1 0,-1-1 277,-1 0 0,0-1 1,0 2-35,0 0 1,0 1 0,0 2 0,0 1 25,0-1 1,0 2 0,-1 0 0,-1 0 0,1 2 0,1-1 0,0 0-1,-1 0 515,0-2 1,0 4-305,0-2 0,0 1 90,1-1 0,1 1-701,0 0 255,0 2 1,3 6 0,-2 1 79,1 4 0,0 3 0,-1 4 0,0 2 40,0 1 1,1 4 0,0 0 0,0 1 0,-1 1 251,0 2 0,1 0 1,-1 2-1,0 0 1,1-2-1,0 1 1142,0-2-1223,0 1 1,2-2 0,-1 1-1,2-1 1,0 1 0,1-2 0,-1 0-1,1-2 1,0-1 0,-1-2-1,1-1 832,0-1-1089,-2-2 1,3 1 0,-2-1-1,0 0-70,0 0 0,-1 0 0,1 0 0,-1-2-342,-1 1 0,-1-1 0,0-1-567,1-1 0,-1 3 0,1-3-1264,-1 1-32,1-4 1863,1 0 0,0-4 479,0-2 0,2-4 0,0-4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3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124 111 7737,'0'-8'1116,"0"-1"-848,0 0 0,-2 0 0,-1 1 0,-1 1 0,-1 0 0,1 1 0,0 0 0,-1 0 533,1 1 1,-1 1 0,-1-1 79,1 1 0,-2 1-215,-1 0-388,-1 2 1,-1 0-123,1 2 1,2 2 0,0 3 0,1 2-81,1 2 0,2 1 0,1 4 1,0 1-25,1 1 1,0 1 0,2 0 0,0 0-24,0 0 0,4 1 1,0-4-1,1 1 1,2 1 192,0-1 0,1-1 0,0-1 0,0-3 306,0-2 1,-2 1 0,0-5-342,1 1 0,1-3 0,0-2 0,0-1 0,0-1 0,-1-3 1,-1-1-1,-3-2-217,0-2 0,-3-2 0,0-2 1,-1-3-585,0-1 0,-1-1 0,-2 1 70,-1-1 1,-2-1-1,0-1 1,0 0-93,0-1 0,1 1 0,-1 0 1,1 5-135,1 2 0,-3 2 0,0 3 1,-2 1 769,-1 1 0,-2 1 0,-1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4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9685,'5'0'3901,"-1"0"-3579,-2 2 0,-1 2 0,1 2 0,1 1 0,-1 2 0,0 2 0,0 4 0,0 2 24,1 0 1,-2 1-1,2 1 1,0 1 0,0 0-202,0-1 1,0-2-1,1 3 1,1-1 0,1-1-1,0-1 1,-1-1 0,0-2-21,-1-1 1,0 0-154,-1-4 0,1-1 201,-1-1-300,1 0 1,1-4-1,0-2 1,0-4-1,-2-3 1,0-4-1,0-1 1,-1-3-1,1-2 1,0-3-1,1 0 1,1-2-1,1 0 1,-1-1-1,0-1 1,0 0-1,-1-1 1,-1-2-1,0 1 1,-1-1-1,0 3 1,0 1-832,-1 3 0,1 5 355,1 1 1,0 3-1,0 3 1,1 4-1,0 4 603,0 4 0,0 7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12.8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254 45 7380,'3'-5'-94,"-1"0"327,1 3 236,-3-1-459,0 3 1,0 1 0,0 1-58,0 3 0,0 2 0,0 0 1,0 1 78,0 2 0,0-1 1,0 2-1,0-2 76,0 1 1,0 1 0,0-2 0,0 1 19,0-1 1,0-3 0,0-1-96,0 1-88,0-3 0,-1 1 0,-1-5 0,0-2-16,0-5 0,-1 0 1,0-5-1,-2 0-32,0-1 0,1-1 1,-1 0-1,0 1 25,0 2 0,-1 0 0,2 3 0,-1-1 73,0 1 0,2 3 444,-2 1-280,4 3 1,-3 0 0,4 4 0,0 3-33,0 2 0,3 3 0,-1 0-60,0-1 1,1 2 0,0-1 0,-1 1 0,1 0 23,-1-2 0,1-1 0,-3 0-93,0-1 0,0 1 1,0-1-174,3 1-228,-2-4 60,2 3-133,-3-7 434,-3 4 0,1-7 1,-2 0-1,0-1 0,1-2 11,-1-1 1,1 0-1,0-1 1,-1 1 134,0-1 1,-3 1 0,2 0-14,-1-1 0,2 3 0,0 1-21,1 1 0,2-1 0,-2 3 72,0-2 1,2 1-50,-2 5 0,0 1 1,0 4-1,1-1-80,-1 1 0,1-1 1,-2 1-1,0 1 31,0 1 1,1 3 0,-1-2 0,0 0-132,0 2 1,2-2 0,-1-1-1,3-1-7,0-2 0,-1 0-86,-2-2 148,2-2 0,-2-4 1,3-1-1,-1-4 21,-1-3 1,0-3 0,-2-4 0,0 0-37,0-2 1,0-2-1,-2 3 1,1 1 28,-1 3 0,2 0 0,-1 3 134,-1 1 0,2 1 0,0 2 228,0 1 0,1 4-272,1-2 1,1 6 0,-2 2-63,3 1 1,-3-1 0,1 0-1,0 1-45,1 1 1,1 0 0,0 1 129,0-1 1,0 1-82,0-1 1,0-2-122,0 0-280,0-3-313,0 1 283,0-3 89,0 0 0,0-3-393,0-2 721,0-2 0,-3 0 0,-1-1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6:55.3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49 158 9218,'-2'-2'155,"2"2"1,3 3 0,3 0 0,3 0 0,2-1 0,0-2 0,0 0 0,0 0 0,0 0 0,1-2 0,0-1 0,-1-1 0,1 0 0,-2-1 0,-1-1 0,-1-1 0,0-2 0,-1 1 0,-2-2 0,-1 0 0,-2 0 0,0-1 0,0 0-1,-1 1 1,-2 1 0,-3 0 0,0 1-36,-2 1 0,-2 0 0,0 3 0,0 0 0,-1 1 0,-2 1 1,-2 0-1,-1 1 0,-2 0 0,1 2 0,0 3 0,-1 1 0,3 3 1,0 0-1,2 3 0,1 1 0,3 2 0,0 2 0,1 2 0,2 1 1,1 1-1,1-1 0,2-2 0,1 1 0,1 0 0,3 1 76,2 0 1,0-1-1,2-1 1,2-1-1,0-1 1,3-2-1,0-1 1,2-2-1,2-2 1,-1-3-1,1-1 1,-1-3 0,-1 0-1,-3-2 1,0-1-1,-2-2 1,1-2-1,-2-3-196,-1-1 0,0-5 0,0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0.56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360 16 7615,'-5'0'89,"0"0"0,-1 0 0,-1 0 1,0 0-1,-1 0 0,1 0 1,-1 0-1,1 0 0,-1 0-314,1 0 1,-1 0 187,1 0 1,2 0 0,0 0 0,-1 0 0,-1 0 184,0 0 1,2 0-18,0 0 0,0 0-9,-3 0 1,3 0 0,0 0-308,0 0 196,-2-4 0,2 4 0,0-3 1,-1 2-1,-1 1 0,0 0 0,-1 0 1,1 0 326,0 0 0,2 0-306,0 0 0,2 0 0,-2 0-56,-1 0 0,0-1-34,-2-1 0,1 1-172,-1-1 53,1 1 198,-1 1-14,4 0 0,0 0-13,1 0 1,2 0-120,-4 0 0,2 0 26,-2 0 1,3 0 226,-3 0 56,3 0-255,-1 0 1,2 0 0,-1 1-36,0 1 0,-2-1 66,2 1 256,1-1 193,-6-1-343,6 0 1,-3 0 59,2 0-187,1 0-12,-2 4 478,3-4-290,0 4 1,0-3 17,0 1-281,0-1 0,0 3 195,0-1-12,0-3 1,-1 4-17,-2-4 182,2 3 1,-2-1 151,3 3-368,0-4-172,0 6 1,0-5-144,0 3 256,0-4 1,0 4 8,0-3 1,0 0 145,0 3 0,0-3 54,0 3 1,0 0 16,0 3 0,3-3 0,0-1-84,1-1 1,-2 3-52,0-1 0,0-2 0,0 1-68,0-1 0,1-1 1,-3 2 53,3-1 0,-2 1 0,2-3 0,0 3 103,-1 0 0,3-2 1,-2 2-1,1 1-20,-1-1 1,2-2 0,-2 2 0,1 1-123,-1-1 1,0-2 0,-1 3-36,1 1 1,0-3-1,-1 1-20,0-1 1,1-2 0,-1 2 102,1 0 1,2-1-1,-2 2 60,1 0 1,-1 1 0,2-2-44,0 1 0,0-2 1,-1 1-42,-1 0-39,3-2 0,-2 3 63,4-4 1,-4 2-17,1 1 1,0-1 100,3-2 1,-1 3-1,1-1 7,-1 0 0,-2-1 0,0-1-180,1 0 0,-2 0-11,1 0 1,-2 0 68,2 0 1,0 0 55,2 0 1,1 0 59,-1 0 1,1 0-1,-1 0-2,1 0 1,-3-1-1,0-1-74,1 0 1,0-4 18,2 1 0,-3-1 1,-1 0 39,-1 1 1,0 0 0,-2-2 0,0 2 87,2 0 0,-1 2 0,-1-2 86,2-1 1,-2 2-223,1-1 1,1 0-34,0-2 0,-1-1 1,-1 2-1,1 0 0,0 1-35,0-1 1,-1-1 0,-1 0-55,0-1 1,-1 3-1,-1 0 62,0-1 0,-1 0-44,3-2 1,0 3-22,0 0-473,0 0-202,0-2 1,0 2 77,0 0 0,0 0 0,0-3 0,0 1 689,0-1 0,-3 1 0,-1-1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1.64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7 7021,'1'-4'1320,"2"2"1,-2 2 0,1 2-1141,-1 3 0,-1 2 0,0 0 0,0 1 0,0-1 5,0 1 0,0 2 0,0 1 0,0 0-204,0 3 1,0-1 0,0 0-1,0 0-56,0 0 1,1 0-1,0 1 1,2-3-1,-1 1-185,-2 0 1,0-1-1,0 2 155,0-3 1,0-2 0,0 0-789,0-1 1,0-2 892,0 0 0,0-3 0,0 1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12.695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16 0 12175,'5'0'23,"0"0"0,1 0-121,0 0 1,2 3 0,-1 0 235,-2 1 0,1-2 1,-2 1-84,1 1 0,1-3 1,-2 2-40,1 0 0,1-1 0,-1 3 0,2 0-109,0-1 0,-2 2 1,0-3-1,-1 1 1,-1 0 149,0 0 1,0-2-1,-2 3 1,0-1-1,2 0 1,-2 2-1,-3 0 1,-3-1-411,-2-3 0,2-1 0,0-1 258,0 0 1,0 0 73,0 0 0,3 0 0,-3 0 0,-1 0 1,-1 0-1,0 0 0,-1 0 0,1 0 1,-1 0-1,1 0 0,-1 0-347,1 0 0,2 0-61,0 0 1,2 0-1,-2 1 1,0 1 428,1 3 0,1 2 0,3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7:20.294"/>
    </inkml:context>
    <inkml:brush xml:id="br0">
      <inkml:brushProperty name="width" value="0.08571" units="cm"/>
      <inkml:brushProperty name="height" value="0.08571" units="cm"/>
      <inkml:brushProperty name="color" value="#FDF583"/>
    </inkml:brush>
  </inkml:definitions>
  <inkml:trace contextRef="#ctx0" brushRef="#br0">188 46 11931,'4'0'2454,"3"0"-2288,-6 0 1,5 0 78,-1 0 1,0 0 0,0 0-84,0 0 0,2 0 0,1 0 1,-1 0 254,1 0 0,-1 0-376,1 0 0,-1 0 0,1 0 0,-1 0-193,1 3 0,-1-2 1,1 1 10,-1-1 1,1 2-1,-1-1 127,1 0 0,-1 1 1,1 0-1,-1-2 72,1 0 0,-3-1 0,0 0 0,0 0 108,2 0 0,-2 3 1,0-1-60,1 0 0,1-1-100,0-1 1,1 0 0,-1 0 0,1 0 19,-1 0 1,-2 0 0,0 0-65,1 0 0,0 0-127,2 0 0,-1 0-67,1 0 0,-3 0 116,0 0 1,0 0 75,2 0 1,1 0 0,-1 0 72,1 0 1,-1 0 0,1 0 52,-1 0 1,-2 0 0,0 0-130,1 0 1,-2 0 0,1 2 1,1 1 0,1-1 1,0-2-1,1 0 40,-1 0 1,1 0 0,-1 1 0,1 1 35,-1 0 1,1 1-1,-1-3 1,2 0 59,1 0 1,-2 2-1,2 1 1,-2-2-1,0 0 1,-1-1 203,1 0-243,-1 0 0,-2 2 0,0 1-105,1-1 1,1-2-1,0 0-246,1 0 1,-1 0 184,1 0 1,-1 0 0,1 0 0,-1 0 43,1 0 0,-1 0 1,1 0-1,-1 0 1,1 0 9,-1 0 1,1 0 0,-1 0 0,1 0 268,-1 0 1,1 0 0,-1 0-83,1 0 1,-1 0 0,1 0-166,-1 0 0,1 0 0,-1 0-50,1 0 1,-3 0 0,0 0-17,1 0 0,0 0 0,2 0 58,-1 0 1,1 0 0,-1 0 35,1 0 1,-1 0 0,1 0 75,-1 0 1,-2 0 0,0 0-22,1 0 0,1 0 0,0 0-9,1 0 1,-1 0 0,1 0-41,-1 0 1,1 0 0,-2 1-1,0 1-2,-1 0 0,0 1 0,3-3 69,-1 0 0,1 0 61,-1 0 0,1 0-15,-1 0 1,1 0-1,-1 0-39,1 0 1,-1 0 0,1 0-27,-1 0 1,1 0-1,-1 0 1,0 1-35,-2 1 0,1-1 0,-1 2-94,2-3 1,1 0 0,-1 0 33,1 0 0,-3 0 1,0 0 26,0 0 1,0 0 0,0 0 0,0 0-2,2 0 0,-2 0 0,1 0 0,1 0 18,2 0 0,1 0 0,-1 1 0,1 1 145,2 0-145,-1 1 0,2-3 28,-3 0 0,3 0 0,-3 0 1,-1 0-1,-1 0-5,0 0 0,-3 0 1,0 0 22,1 0 0,0-3 0,2 1 38,-1 0 1,1 1 0,-1 1 0,1 0-33,-1-3 1,3 2 0,0-1 0,0 1 19,1 1 0,-2 0 0,1 0 0,0 0-76,0 0 1,0 0 0,-1 0-78,1 0 1,-2 0 0,2 0-1,-2 0-48,0 0 1,-3 0 0,0 0 103,1 0 1,0 0-1,2 0 1,-1 0-15,1 0 1,-1 0 0,2 0 0,0 1 0,1 0-6,-1 2 0,0-1 0,0-2 0,1 0 84,-1 0 1,0 0-1,-2 0 1,1 0 33,-1 0 1,1 0 0,-1 0 0,1 0 22,-1 0 0,1 0 1,-1 0-27,1-3 0,-1 2 0,1-1 1,-1 1-62,1 1 0,0-1 0,1-1 0,1 0-56,-1 0 1,2 1-1,-1 1 3,-1 0 1,0 0 0,1 0 0,0 0 36,-1 0 1,-1-2 0,0-1 0,-1 2 0,1 0 15,-1 1 1,0-1-1,-1 0 1,-1-2 0,0 1 169,2 2 0,1-1-173,-1-2 0,1 2 0,-1-1 0,1 1-11,-1 1 0,1 0 0,-1-1 0,1 0 10,-1-2 1,1 1-1,-1 2 1,0 0 3,1 0 0,-1 0 0,1 0 1,-1 0-1,1 0 25,-1 0 0,1 0 0,-1 0-25,1 0 0,0 0 0,1 0-9,1 0 1,0 0 0,-2 0 0,0 0-2,2 0 1,-1 0-1,1 0 1,-2 0 0,-1 0 9,1 0 1,-1 0-18,1 0 1,-1 0-1,1 0 1,-1 0 4,1 0 1,-1 0 0,1 0 20,-1 0 1,1 0 0,-1 0-1,1 0 1,-1 0-11,1 0 1,-1 0 0,1 0 12,-1 0 1,1-3 0,-1 1 0,1 0 183,-1 1 1,1 1-128,-1 0 1,1-2-8,-1-1 0,-2 1 0,0 2-77,1 0 1,-2 0-3,1 0 1,0 0-1,3 0 0,-3 0-61,0 0-23,0 0 1,0 0-28,0 0 15,-4 0 1,6 0 61,-2 0 0,2 0 0,0 0 28,1 0 1,-1 0-1,1 0 1,-1 0-1,1 0 29,-1 3 1,-2-2-1,0 1 59,1-1-88,-3-1 0,4 0 6,-2 0 0,-1 0 88,1 0 0,0 0 42,3 0-93,-4 0 1,3 0 1,-6 0-251,4 0 174,-3 0 0,2 0-541,-1 0 607,-3 0 13,4 0 38,-1 0 0,-1 0-52,3 0-15,-4 0-227,3 0 0,-2 1 109,1 1 1,-1 0 100,-2 3 0,0 0 1,0 3-1,0-1 0,0 0 1,1 1 9,1-1 1,-1 1 0,2-1-10,-2 1 0,-1-1 0,0 2 1,0 0-1,2 1-3,1-1 1,-1-1-1,-2 0 1,0-1-21,0 1 1,0-1 0,0 1 45,0-1 0,0 1 1,1-1-1,1 1 1,0-1 35,0 1 0,-1-1 1,-1 1-1,0-1-40,0 1 0,2-1 0,1 1-1,-2-1 0,0 1 1,0-1-1,1 1 0,0-1-34,0 1 1,-1-1 29,-1 1 0,0-1 1,0 1-1,0-1 0,0 1 37,0-1 0,2 1 0,1-1 0,-1 1 10,1-1 0,-2 3 0,3 0 1,-2-1-1,1 0 118,2-2 0,-3 2 0,2 1-66,0 2 1,1-4-118,-3 0 0,1-2 0,-3 1 0,2 1 1,1-1-222,-2 1 0,0 0 148,-1 2 1,0 1 0,0 1 0,0-2 117,0-1 1,0-2 0,0 1 36,0-1 1,1 1 0,1-1 34,0 1 0,1-1 1,-1 1-1,1-1 6,-2 1 0,0-3 0,0 0-69,1 0 0,-1 0 1,2 0-1,-2 0-25,-1 2 0,0-2 1,0 0-4,0 1 0,0-2 0,0 1-102,0 1 0,0-2 0,0 1-310,0 1 362,0-3 0,-3 4 1,0-3-1,-1 1-30,1 0 0,0-1 0,1 2 48,0-1 0,-2-1 0,3 2 162,-2-1-178,1 0 41,-2-1 0,3 0 0,-4-2 0,0 1-30,0 2-21,-1-4 1,2 3 0,-3-4 14,2 3 1,-2-2 140,2 1 0,1-1 0,0 0-67,1 1 0,-3-1 2,1 2 0,1 0 0,-1 0-17,-1-2 1,-1 0 0,0-1 0,-1 0-24,1 0 0,-1 0 1,0 0-30,-2 0 0,2 0 1,-2 0-1,0 0-12,0 0 0,2 0 1,-3 0-1,1 0 0,-1 0 28,0 0 0,1 0 0,-2 0 0,0 0-5,1 0 0,-2 0 0,-2 0 0,1 0 42,2 0 0,-5 0 0,2 0 1,0 0 70,2 0 0,-1 0 0,1 0 0,-1 0-18,-1 0 0,0 0 1,0 0-1,0 0-51,0 0 0,2 0 1,1 0-1,-1 0-52,2 0 1,-3 0 0,1 0-1,0 0-88,0 0 0,-1 0 1,2 0-1,-2 0 59,2 0 0,-2-2 1,2-1-1,0 1 36,-1-2 0,3 3 0,-2-1 1,2 1 49,0 1 1,0-2 0,0-1 0,0 1 54,-1 2 1,2-1-1,-3-1 1,0 0-38,1 0 1,1 0-1,-3 1 1,1-2-44,0 1 1,-2 1 0,1-1 0,0 0-2,0 0 1,-1-1 0,2 0 0,-1 1-17,0 2 1,0-1 0,3-1-1,1 0-3,0 0 1,-1 1-1,0 1 12,1 0 0,1 0 1,0-1 12,1-1 1,-1 1 0,1-2-1,-1 3-24,1 0 1,-3 0-1,-1 0 1,0 0-91,0 0 1,-2 0 0,1 0 0,0 0 21,-1 0 0,2 0 0,-2 0 0,3 0 35,2 0 0,-2 0 1,0 0 62,1 0 1,0 0-1,2 0 1,-1 0 40,1 0 1,2 0 0,0 0 0,-1 0-49,-1 0 1,0 0 0,-1 0 0,-2 0 10,0 0 1,0 2-1,3 1 1,-1-2 17,1 0 1,-1 2-1,1-1 1,-1 0-22,-2-1 1,1 1 0,-2 1 0,1-2 10,0 0 0,0-1 1,0 0-1,0 0-35,-2 0 1,0 0-1,-1 0 1,1 0 2,-2 0 1,3 0-1,-2 0 1,1 0 6,0 0 1,-2 0 0,2 0 0,0 0-21,-1 0 1,1 0-1,0 0-73,2 0 1,1-2-1,0-1 1,-2 1-1,0 1 50,0-2 1,-2 2 0,0-4-1,0 2-24,0 1 0,-2-1 1,1 0-1,1-1 97,-1 1 1,2 1 0,1 2 0,-1 0 7,0 0 0,3 0 1,-1 0-1,2 0-30,0 0 0,1 0 0,-1 0 1,1 0 40,-1 0 0,1 0 77,-1 0 1,1 0 8,-1 0 1,3 0-125,0 0 0,0 0 1,-2 0 9,-1 0 1,3 0 0,0 0 0,-1 0-18,0 3 1,-4-2-1,0 1-84,1-1 0,0 0 0,2 1 79,-1 0 0,1 1 0,-1-3 57,1 0 0,-1 0 1,1 0 20,-1 3 1,-2-2 0,0 1 0,1-1-10,1-1 0,-2 0 0,-1 0 0,0 0-55,0 0 1,1 0-1,3 0 1,-1 0 23,1 0 1,-1 0-1,1 0-2,-1 0 0,1 0 0,-1 0-5,1 0 0,2-1 1,0 0-1,-1-2 102,-1 1 1,0 2 0,-1 0 0,1 0-91,-1 0 1,1 0-1,-1 0 1,1 0 1,-1 0 0,1 0 0,-1 0 0,-2 0-11,1 0 0,-1 0 0,2 0 0,1 0 41,-1 0 1,1 0-1,-1 0-29,1 0 0,-1 0 0,1 0 0,-1 0-50,1 0 1,-3 0-1,0 0 1,0 0 0,2 0 0,0 0 0,-1 0 0,-1 0 47,0 0 0,1 0 0,0 0 0,-1 0 22,1 0 0,3 0 1,1 0-1,-1 0-37,0 0 0,-1 0 1,1 2-1,1 1-20,-1-2 1,2 0 0,-1-1-5,-1 0 1,0 0 0,-2 0-70,1 0 0,-1 0 1,1 0-440,-1 0 298,1 0 1,-1 0 28,1 0 0,-1 0-5,1 0 0,2 0 37,0 0 0,2 0 0,-2 0 378,-1 0-139,3 0 0,-1 0-108,1 0 0,2 0 1,-4-1-168,-1-1 0,-1 1-216,0-2 1,2 3 233,0 0 349,3 0 0,-2 0 88,1 0-137,3 0 0,-4-1-38,4-2 1,0 2-42,0-4 1,0 2 0,0-2-219,0-1 1,1 2 0,1-1 207,0-1 1,2 2 0,-3-1-33,2-1 0,2 0 0,-3-2 33,0 1 1,0 0 0,-1 1 0,2 1-96,-2-1 0,0 0 0,-1-2 0,0 1-137,0-1 0,0 1 0,0-1 178,0 1 1,0-1-1,0 1 1,0-1 72,0 1 0,0-1 1,0 1-1,0-1 1,0 1 0,0-1 1,0 3-1,0 0 1,0-1 59,0 0 1,0-2-1,0 1 1,0-1-234,0 1 1,-1-3 0,0-1 0,-3 0 16,0 0 1,0-1-1,-2 2 1,2 0 132,1-1 0,0 2 1,2-3-1,0 1 17,-2 2 1,1 0-1,2 0 1,0-1 20,0 1 1,0 0 0,0 2 0,0-1-119,0 1 1,0-1-1,1 1 10,1-1 1,-1 1 0,1-1 0,-1-2 0,-1 0-21,0 1 1,0 0 0,0 0 0,-1-1-62,-1 1 0,1 0 0,-1 2 0,1-1 185,1 1 1,0-1 0,0 1 0,0-1 82,0 1 1,0-1-1,0 0 1,0-1-79,0-1 0,0 0 0,0 2 1,0 1-82,0-1 0,0-2 1,-1 0-1,-1 1-44,0 1 0,-1 1 1,2 0-1,0 1-14,-2 1 0,0 1 0,1-2-5,0 1 1,-1 0 54,3-2 1,0 2 35,0 0 0,-1 2-318,-1-2-159,1 3 286,-2-4 1,3 4 201,0-3 220,0 3 0,0-2 64,0 2-233,0 1 1,1-2 0,1 3 1,2 0-148,4 0 1,-3 0 0,0 0 74,1 0 1,-2 0-1,1 0-26,1 0 0,0 0 0,2 0 1,-1 0 50,1 0 0,-1 0 0,2 0 0,0 0 5,1 0 1,0 0-1,-2 2 1,1 1 69,1-2 0,0 0 1,-2 0-133,-1 1 0,-2-1 0,0 2 0,1-2 49,1 2 0,-2-2 0,0 1-61,0-1 1,2-1-1,1 0 1,-2 1-156,-1 1 1,2-1 0,-2 2 0,2-2 25,0-1 0,3 0 0,0 2 0,-1 1 20,0-2 0,-2 0 0,1-1-1403,-1 0-2185,1 0 1154,-1 0 1,-3 1-557,-1 1 3113,-2-1 0,-8 3 0,-1-4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53:37.2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450 1 7825,'2'0'387,"-2"0"1,-4 0-1,-2 0-261,-1 0 1,-3 0-1,1 0 1,-1 0 0,-2 0-1,0 0 1,-1 0-1,-1 0 1,-1 0 0,-1 0 1,1 0-1,1 0 0,-2 0 1,0 0-1,-1 0-83,-1 0 1,0 0-310,-4 0 1,3 2-1,-3 0 1,2 1-194,0-1 0,1 2 0,2-2 0,0 1-1280,3-1 1738,2 2 0,-1-1 0,-1 3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53:38.2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428 1 8240,'-3'0'1104,"1"2"-879,1 2 1,2-1 0,0 1-1,1 0 1,-1 1 0,0 0-1,-1 1 1,0 1 32,0 3 0,-1 0 1,0 1-1,-1 0-38,1 0 0,0 0 0,-1 2 0,0-1 394,-1 1-505,2-2 1,-4 0 0,1-1 0,-1 0 0,-1-1 0,0-1 471,-2 1-588,-2-3 1,2 2 0,-3-2 0,0-1 0,0 1 0,0-1 0,0-1 0,0-1 0,0 2 0,-1-1 0,1 0-79,0 0 0,1-2 0,0 1 0,-1-1 0,0-1 0,0 0 0,0-1 0,1 0 0,0 0 1,-2-1-1,0 0 0,1-1 0,0-1 0,0-2 0,0-1 0,1-2 0,0-1 0,1 0 0,0-2 1,0 0-1,2-1 0,1-2 0,1-2 0,1 0 0,1 0 0,0 1 0,2 1 0,0 1 0,1 2 1,0 1-1,0 2 0,0 1 0,0 0 0,-1 2-264,-1 0 0,-1 0 1,1 0-1,-1 2 0,0-1 1,1-1-1,0 1 349,0 0 0,0 1 0,2-3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53:39.1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10351,'0'5'310,"0"1"0,0 2 0,0 1 1,0 1-1,0 2 0,0 0-495,0 1 1,0 0 0,0-1 0,0 1 0,0 0 0,0 0 0,0-1-1,0-1 1,0-2 0,0-1 0,0 0 0,0 0 0,0-1 184,0-1 0,2-1 0,1 1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53:39.96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 7076,'3'0'85,"-1"-2"1,-1 1-1,1 0 1,1 1-1,1 1 1,-1 1-1,1 1 1,1 0 0,1-1-1,-1 1 1,1 0-1,-1 1 1,1 0-1,-1-1 1,1 1 0,-1-1-1,1 1 1,-1 0-1,1-1 1,-1 1-1,0 0 1,1-1 0,-1 0-1,1 0 1,-1 0-594,1-1 1,-1 2 469,1-2 1,-3 1 130,1-1 0,-3 1-51,1-1 1,-2-2-7,-2 2 1,1-1-1,-2-1 1,0 1 101,0 1 1,1 0 0,-1-2 172,-2 0-191,3 0 0,-3 1-122,1 1 1,1-2 0,0 2 0,-2-1 0,0-1-54,0 0 1,0 0-1,-1 1 1,1 1 0,-1-1-1,1 0 1,-1 0 0,1 0-1,0 1 1,1 1 0,0-1-1,0 0 1,1 0 0,-1 0-392,0-1 0,1-1 0,-1 0 1,0 0-1,-1 1 446,2 1 0,-2-1 0,2 1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53:53.63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883 5 8074,'0'-3'1030,"0"2"-900,0 2 1,0 2-88,2 1 0,-1 0 0,0 0-19,0 1 1,-1-1-1,1-1 1,0 1-33,1 1 1,-1 1 0,0-1-15,1 1 0,-1-1 1,0 1-1,0-1 18,-1 1 1,1-1-1,0 1 1,1-1 33,-1 1 1,-1-1-13,0 1 0,2-1 0,0 1 0,-1-1 4,0 0 0,0 0 0,0 0 0,1-2-50,-1 1 0,-1 1-3,0 1 0,0-3 1,0 1-14,0 0 0,1-1 1,0-1 26,1 1 1,0 0 0,-2 2 10,0 1 1,0-3 0,0 1 46,2 0-44,-1-1 1,1 2 7,-2-2 1,0 2-4,0 1 1,2-3-1,0 1-2,-1 0 0,0 1 0,-1 0-18,0 1 0,0-2 0,0-1-27,0 2 0,0-1 0,2 2 44,-1-1 0,1 1 1,-2-1-1,0 1 16,0-1-23,3 1 1,-3-1 0,2 1 0,-1-1 10,-1 1-39,2-1 0,-1-1 0,1-1 27,-2 2 0,0-2 0,0 0 7,0 2 0,1-2 0,0 0 0,1 2 1,-1-1 0,0 0 1,1 0 3,-1 0 1,1-1-1,-1 1 0,1 0 1,-2-1 0,2 1-17,-1 0 1,-1-1 0,0 1 0,0-1-8,2 0 0,-1 2 57,1-1 0,-1 1-19,1 0 0,-1 1 56,2-1-71,-1-2 1,0 2 4,-2-1 0,1-1 0,0 0 15,1 2 0,0-2 0,-2 0 0,0 2 41,0-1 0,1 0-28,1 0 1,0-1 0,-2 3-20,0-1 0,0 1 1,0-1 23,0 1 1,2-1 0,0 1-33,-1-1 1,0-1 0,-1 0-75,0 0 78,0 1 0,0 0 12,0 1 1,1-1 0,1 1 35,-1-1 1,0-1-1,-1-1 10,0 2 0,0-2-21,0 0 1,1 0-1,0 2 76,1-2 1,-1-1-88,-1 2 1,0-2-1,1 1-26,1 1 1,-1-1 96,0 1-274,0 0 131,-1 1 219,0-2-167,0 0-92,0-3-38,-2 0 0,0 0-12,-1 0 1,1 0-34,-2 0 160,3 0 0,-1 0-30,2 2 0,0-1 21,0 3 34,0-3-26,0 2 19,0-3 2,0 2 0,0-1 0,0 3 82,0 0 0,0 1 1,0 0 16,2-1-193,-1 1 1,0-5-6,-2 2 0,-2-1 78,-3-1 1,2 0 504,1 0-202,2 0 0,-2 0-271,3 2 0,0-1-279,0 3 0,-1-3 52,0 1 0,-1-1 126,-1 1 1,1-1 84,-2 0 1,2 0 73,-1-1 0,2 1 0,-2 0 119,1 1-183,1-1 0,-4-1 5,2 0 0,0 0 0,0 1-49,0 1 0,1-1 41,0 0-4,-1 2 0,-2-1 0,1 1-85,0-1 0,2 0 1,-1-1-1,0 0-12,0 1 0,1-1 0,-1-1-24,-2 0 0,2 0 0,0 1-24,1 1 0,-2-1 54,2 3 1,-2-3 320,0 1 0,1-2-232,0 0 1,-1 0-1,-1 0 1,-1 0-43,1 0 1,-1 0 0,-1 0-33,0 0 0,-1 0 1,3 0 8,-1 0 0,-1 0 0,0 0 11,0 0 0,1 0 0,0 0-4,1 0 0,0 0-12,-1 0 0,1 0 85,-1 0-50,1 0 1,1 0 0,0 0-22,0 0 1,1 0 0,-1 0 0,0 0 0,-1 0-24,0 0 1,1 0 0,0 0 6,0 0 0,-1 0 1,0 0 44,-1 0 0,3 0 0,0 1 13,0 1 1,0-1-1,0 2-16,0-1 0,1 0 1,-1-2-1,-2 0 0,0 0 0,0 0 1,-1 0 3,-1 0 0,-1 0 0,-2 0-163,1 0 0,0 0 83,0 0 0,-1 0 0,3 0 1,0 0-1,1 0 0,1 0-29,-1 0 1,1 0-1,-1 1 889,1 1-465,2-2 1,-2 3-137,1-3 1,0 0 0,-2 0 0,1-1-172,-1-1 0,1 2 0,-1-3 0,1 1-23,-1 1 0,1-3 0,-1 2-58,1 1 85,-1 0 1,3 0 21,-1-1 154,3 0 1,-2 2 0,1 0 29,-2 0 0,-1 0-215,0 0 1,1 0-1,1 0-27,-2 0 1,1 0-3,-2 0 1,1 0 8,-1 0 0,2 0 12,1 0 6,-1 0 80,1 2 1,0-1-71,1 1 1,1-2 0,-3 0 29,0 0-10,2 0 1,-3 0 2,1 0 0,-1 0-39,0 0 0,-1 0 0,1-1-146,-1-1 0,3 0 12,-1 2 0,2-2 37,-1 0 233,-1 0 56,1 2 1,-1 1-52,2 1 0,-2-1-113,2 3 1,-2-3 0,1 1 0,-1 0 22,1 0 1,1 0-1,-2-2-64,0 2 0,-1-1 54,0 3 1,1-3 0,1 2 46,1-1 0,-3-1-64,2 1 0,0-1 1,1 0-32,-1 1 0,2 0-60,-3-2 0,1 0 4,-3 0 0,3 0 64,-1 0 1,2 0 356,-1 0-218,1 0 1,-3 0-10,2 0 1,0-2-153,-1 0 0,1 0 0,-1 0-88,0 1 1,2-1 0,-1 1 17,1-1 91,-2 2 1,1-3-19,-1 1 1,0 1 12,0-3 1,1 3 81,-1-1 1,1 0 0,-2-1 0,1 1-1,0-1-51,0 2 0,-1 0 0,1 0-154,0-1 369,1 0 14,-3 2-310,3 0 0,0 0 149,1 0 7,2 0 1,-3 0 219,1 0-246,1 0 1,-2 0-15,1 0 0,1 0-33,-2 0 0,1 0-77,-2 0 1,2 0 25,-1 0 0,1 0 10,-2 0 111,3 0 0,-2 0-67,1 0 1,1 0 11,-3 0 1,1-1-1,-1 0-53,0-1 0,2 0-277,-1 2 92,-1 0 280,-1 0-37,2 0 165,-2 0 12,4 0-241,-1 0-680,2 0 748,-3 0 1,3 0 297,-2-2 127,1 1-367,1-3 1,0 2-85,0-1 0,0-1 14,0-1 0,0-1-97,0 1 1,0 1 0,0 0 53,0 0 0,0-1 1,0 0-1,0-1 16,0 1 1,0-1 0,0 1-1,0-1 15,0 1 0,2-1 0,0 1 1,-1-1-47,0 1 0,-1-1 0,1 1 1,1-1-14,0-1 1,-2 0 0,0 0 0,0-1 19,0 1 0,0 0 0,0 1 0,-2 1-22,0-1 1,1 1 0,1-1 0,0 1 62,0-1 1,0 3-1,0-1 1,0 0 26,0-1 0,0 1 1,0 1-17,0-2 0,0 1 1,1 0-1,1 0-16,0 0 0,-2-1 1,0 0-133,0-1 0,0 2 0,0 1 134,0-1 1,1 0 10,1 1 0,-2-1-10,2-1 1,-1 1 8,-1 0 1,0 1-84,0-3 0,0 1-39,0-1 0,0 1 46,0-1 0,0 1 42,0-1 1,0 3 0,0-1-1,0 0 0,0 1 0,0-1 61,0 0 1,0 1 0,0-1 19,0 0 0,0 1 1,0-1-49,0 0 0,0 1 0,0-1-20,0 0 0,0 1 1,0-1 0,0 0 0,0 1 0,0-1-71,0 0 0,0-1 38,0 0 0,0-1 5,0 1 0,0-1 7,0 1 1,0-1 0,-1 2 0,0-1-7,-1 2 0,0 1 0,2-2 6,0 0 0,0 1 1,0-1-21,-2 0 0,1 1 1,-1-1-1,1 1-17,-1 0 0,2-2 236,-2 1-199,1 2 1,1-3 16,0 1 1,0 1 0,0 0 80,-2 1 0,1-3-93,-1 2 0,2 0 0,0-1-160,0 0 1,0 1 0,-1 0-224,-1 0 326,2-1 0,-3 1 114,3-3 1,0 3 139,0-1 0,0 2 216,0-1-345,0 1-49,0 0 1,0-1-160,0 0 1,0 0 31,0-1 1,0 1 80,0-3 0,0 2 299,0 1-30,0 2-163,0-4 1,0 3-172,0-1 0,0 1-136,0-2 1,0 3-192,-2-1 250,1 2-146,-1 0 379,2 0 975,2 0-937,-1 0-93,1 0 1,0-1 8,0-1 0,0 2 20,0-2 1,-1 1-72,3 1 50,-3 0 1,2 0-20,-1 0 1,-1 0 0,3 0-53,0 0 0,1 0 31,1 0 1,-3 0 0,1 0 0,0 0 0,1 0 0,0 0 43,1 0 0,-2 0-30,-1 0 20,1 0 1,1 0-2,1 0 1,-2 0-35,-1 0 0,-1 0 0,2 0-105,0 0 0,-1 0 80,1 0 1,-1-2 30,3 1 1,-1-1 33,1 2 0,-1 0 1,1 0 4,-1 0 1,-1 0-1,-1 0 4,2 0 0,-2 0-52,0 0 1,-1 0-37,2 0 1,-1 0 23,3 0 1,-1 0 44,1 0 0,-2 0 0,-1 0 129,1 0 0,1 0-4,1 0-40,-1 0 0,1 0-85,-1 0 1,0-1-1,-1 0 1,0-1 1,0 0 17,1 2 0,-1 0 1,-1 0-9,2 0 0,-2 0 0,0 0 8,2 0 1,-2 0-33,0 0 0,1 0 1,2 0 20,-1 0 1,-1 0 0,-1-2 10,2 1 0,-2-1 0,0 2 29,1 0 0,1 0 0,1 0-45,-1 0 0,1 0 1,-1 0 8,1 0 1,-3 0 0,1 0 0,0-1-29,-1-1 1,2 2 0,-2-2 12,2 1 0,-1-1 1,-1 1-1,2-1 26,0 2 1,-2-1 0,1 0 27,0-1 0,-1 0 1,1 2 152,0-2 0,1 1-159,0-1 1,1 1 0,-1 0-20,1-1 1,-2 0 0,-1 2-30,1 0 0,1 0 1,1-1-2,-1-1 0,1 0 0,-1 2 23,1 0 1,-1 0-1,1 0 3,-1 0 0,1 0 0,-1 0 97,1 0-102,-1 0 1,-1 0-22,-1 0 0,1 0 0,1 0 9,1 0 0,-1 0 1,1 0-1,-1 0-10,1 0 1,-1 0 4,1 0 0,-1 0 0,1 0 0,-1 0 0,1 0 2,-1 0 1,1 0 0,-1 0 1,1 0-1,-1 0 0,1 0 1,-1 0 0,-1 0 1,-1 0-15,2 0 0,-2 0-30,0 0 0,1 0 0,1 0-4,1 0 0,-2 0 1,-1 0 18,1 0 0,1 0 11,1 0 0,-1 0 0,1 0-8,-1 0 0,-1 0 0,0 0-9,0 0 0,1 0 75,0 0 0,1-2 1,-1 0-28,1 1 1,-1 0 0,1 1 0,0 0 0,0 0 96,2 0 0,-1 0 0,-2 0-71,1 0 0,-1 0 1,1 0-11,-1 0 1,-1 0 0,0 0 0,0 0 2,1 0 1,-2 0 0,1 0-142,0-2 1,-1 1 84,1 0 0,-2 0 0,1 1-16,2 0 0,-2 0 0,0 0 87,2 0 0,0 0 120,0 0 0,-1 0 0,-1-1 289,-1-1-491,2 2 0,-3-3 1,1 1-93,-2-2-1322,0 2 357,3-1 1,-3 3 1091,0 0 0,-3 0 0,-2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1.6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225 1 8664,'7'7'0,"0"1"0,-2-1 0,-3 0 0,-1 1 0,-1-1 0,0 1 122,0-1 1,0 1 0,0-1 0,-1 2 0,0 0 0,-3 1 0,1-1 0,-1-1-180,0 0 0,1-3 1,-1-1-1,0 2 1,0 0-1,-1 0 1,0-2-1,1 0-310,0 0 0,-2-2 0,1 1 196,-1-3 0,1 0 0,0-3 0,0-2 68,1-2 0,-2-1 0,3-1 1,-1-1 178,1 1 0,-2-2 0,2 1 0,1 1 194,-1 1 1,2 0 0,-2 1 178,3-1-100,0 4 1,0 2-1,0 4 1,0 3-220,0 2 1,0 3 0,0 1 0,0 0-142,0 2 0,-3-2 0,0 0 0,-1-1-139,1 0 1,0-3 0,1-2-244,0 1 353,-1-3 0,3 0-21,0-6 1,-2-1 0,-1-3 0,2-1 0,-1 1 0,0-1 1,-1 1 83,-1 0 1,1 2 325,-2 3 0,0 1-188,-2 1 1,3 1 0,1 1 0,2 3-4,-2 2 1,2 0-1,-1 1-212,1-1 1,-2 1 0,1-1-544,0 1 1,-2-4-1,-1-2-759,-2-1 1355,0-1 0,-4-3 0,0-1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5.2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8155,'3'0'2826,"-1"0"-2739,-2 3 0,0-2-69,0 2 1,0 0 101,0 2 1,0-2-225,0 0 0,0-1 170,0 1 0,0-1 23,0 1-21,0 0 1,0 1-53,0-1 0,0 0 1,0 2-1,0 0 1,0 0-1,0-1 1,0 1-1,0 0 0,0 0 1,0 0-1,0 0-3,0-1 0,0 1-106,0 0 0,1 0 62,1 0 1,0 0 0,-2 0 77,0-1 1,0 0-36,0-1 0,0 0 0,0 2 13,0 0 1,0 0 0,0-1-15,0 1 0,0 0 0,0 0-26,0 0 1,0 0-18,0 0 1,0-1 0,0 1 48,2-2 0,-2 0 58,2-2 1,-2 2 42,0 2 1,0 0-81,0-1 0,0 0 0,0-1-36,0 1 1,0-2-18,0 2 0,0-1 97,0 2 1,2-1-37,0 1 0,-1 0 14,-1 0 1,0-2 10,0 0 0,0-1 2,0 1 1,0 1-27,0 0 0,0 0 1,0-1 240,0 1 0,0 0-10,0 1 0,0 0 0,0-1-95,0 1 0,1-1 0,0-1-107,0 1 0,1 0-120,-2 1 0,0 0 0,0-1 49,0 1 0,0-2-18,0 1 1,0-1-25,0 2 1,0-2 215,0 0 0,0 0-78,0 2 0,0 0 2,0 0 0,0 0-135,0 0 1,0 0 18,0-1 1,0 0 20,0-1 0,0-2 1,0 3 38,-2-1 1,1 0-1,0 0-18,0 1 0,1-1 1,0 0-16,0 1 0,0-1-24,0 0 0,0 0 18,0 2 0,0-2 0,0 0 71,0 1 0,0-1 0,0 0 16,0 1 1,0-2 0,0 2 37,0-1 1,0 2-102,0 0 0,0-1 0,0 1-14,0 0 0,0 0-45,0 0 1,0 0-65,0-1 1,0 1 72,0 0 0,0 0 38,0 0 0,0 0 0,0 0-8,0-1 1,0 0 0,0-1-4,0 1 0,0 0 0,-1 1-20,-1 0 1,0-2-1,2 0 7,0 1 1,0-1 0,0 0 0,0 0 0,0 2 0,0 0 1,0 0-1,-1-1 11,-1 1 0,1 0 0,1 0-2,0 0 1,0 0-1,0-1-3,0 1 0,0 0 0,0 0-11,0 0 1,0 0 0,0-1 2,0 1 1,-1 0 0,0 0 4,-1 0 1,1 0-1,1 0 0,0-1 1,0 3 0,0-1 0,0 0 0,0 0 0,0-2 29,0 1 0,0 0 35,0 0 1,0 0-1,0 0-8,0 0 1,0-2-1,0 0-49,0 1 0,0 0 0,0 1 0,0 0-59,0 0 1,0-1-1,0 1 7,0 0 1,0-2 0,0 1 30,0-1 0,0 2 0,0 0 137,0-1 1,0 0 0,0-1-77,0 1 1,0-2-1,0 2 15,0-1 0,0 0 1,0 0-21,0 1 1,0-1 0,0 0 5,0 1 1,0 0-7,0 1 1,0 0-30,0-1 0,0 1 0,1-1-26,1-1 0,0 0-88,-2 2 1,0 0 112,0 0 1,0-1 0,0 1-7,0 0 1,0 0 0,0 0-9,0 0 0,0-2 0,0 0 22,0 1 1,0-1-23,0 0 1,0 0-2,0 2 1,0-2 107,0 0 1,0 1 23,0 0 0,0 0 0,0-1-67,0 1 0,0-2 1,1 0-68,1 0 1,-1-1 0,-1 2 0,0-1 1,0 1 14,0 1 0,0-1 1,0 0-33,0 1 1,0-2 0,0 2 28,0-1 1,0 0 0,0 0-17,0 1 0,0-1 10,0 0 1,0-1-16,0 1 1,0-2 60,0 3 1,0-3-3,0 3 0,0-1-36,0 2 0,0-2-118,0 0-204,0 0 236,0 2 0,0-2-78,0 1 0,0-3-233,0 2 0,0 1-734,0 0-1245,0-1 1,0-1 2364,-2-2 0,0-2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9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9028,'6'0'53,"0"0"0,-5 4 0,2 2 1,-2 2 347,-1 3 0,-1 6 0,-1 6 0,0 4 0,-1 4 444,-1 1 1,3 2 0,-2 2-705,2 0 0,2-3 0,2-3 0,3-1 83,1-2 0,4-2 0,0-2-193,0-1 1,1-4 0,0-2 0,1-3-1,1-4-986,-1-1 0,2-3 0,-2-3-1191,0-4 1,2-3 2145,-4-3 0,4-8 0,-2-2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7.8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24 20 7779,'0'-5'-1104,"-2"2"1890,2 1-602,-3 2 127,3 0-324,0-2 167,0 1 1,0-1 336,0 0 452,0 1-797,0-1 1,0 3 0,0 0 68,0 3 1,0-2-147,0 2 0,0-1 0,0 2-55,0-1 1,0 0 0,0-1 36,0 1 1,0 0-1,0 1 38,0 0 1,0 0 0,0-1 0,0 1 0,0 0-2,0 0 0,0 1 0,0 1 0,0-1-11,0-1 1,0 1-1,0-1 1,0 2-15,0-1 1,0-1 0,0 0-40,0 0 0,0-2 0,0 0 1,0 1 35,0 0 1,0 1 0,0 0-70,0 0 1,0 0-1,0 0-64,0 0 0,0-1 1,0 1 18,0 0 0,0 0 83,0 0 1,1 0 0,0-1 0,1 1 57,-1 0 0,-1 0 1,0 0-1,0 0-49,0-1 1,2 1 0,-1 0-15,1 0 1,-2 0-82,0 0 0,0 0 1,0-1 32,0 1 0,0-2 0,0 1 3,0-1 1,0 2-1,0 0 19,0-1 0,0 0 1,0-1 55,0 1-60,0-2 39,0 2 1,0-3 0,0 2 10,0 1 1,0-1 0,0 0-15,0 1 0,0-1 0,0 0 9,0 1 1,0-2-1,0 2-33,0-1 0,0 2-10,0-1 1,0 1 0,0 0-1,0 0 0,0-2 0,0 0 8,0 1 1,0-1-1,0 0 165,0 1-145,0-2 1,0 2 12,0 0 0,0-2 0,0 2-24,0-1 1,-2 2 0,1-1 0,0 1-9,0 0 0,1-2 1,0 1-1,0-1-47,0 2 1,0-2-1,0 0 21,0 1 1,0 0 13,0 1 0,0-2 1,0 0-1,0 1-32,-2 1 1,2-2 0,-2 0 25,1 1 1,1 0 0,0 1 54,0 0 0,0 0 1,0-1 15,0 1 0,0-1 0,0-1-5,0 1-24,0 0 1,0 1-1,0 0 9,0-1 1,0 0 10,0-1 0,0 0-34,0 2 0,0 0-3,0 0 0,0-2 0,0 0 178,0 1-140,0 0 0,0 1-12,0 0 1,0 0-31,0 0 1,0-2 0,0 0 34,0 1 1,0-2 0,0 2-3,0-1 1,0 2-1,0 0 1,0-1 26,0 1 1,0-2-34,0 1 0,0-1 1,0 2-15,0 0 0,0-2 1,0 0-29,0 1 0,0 0 1,0 1 39,0 0 0,0-2-32,0 0 0,0 1 1,0 0 6,0 1 1,0-2 0,0 1-5,0-1 1,0 0-1,0 0-24,-2 1 1,2-1 19,-2 0 0,2 0 2,0 2 0,0 0 15,0 0 0,0-2 0,0 0 68,0 1-58,0-2 1,0 3-22,0-2 0,0-1 11,0 2 0,0-3 1,0 3 33,0-1 0,0 0 100,0 0 0,0 0 2,0 2 1,0 0-64,0 0 0,0 0 15,0 0 0,0-2 13,0 0 0,0 0-127,0 2 41,0-2 1,0 0-59,0-2 0,0 0 25,0 2 1,0-1 0,0 1-422,0 1-1069,0-2 1,-1 0-493,-1-2 0,0-4 1983,-1-2 0,-1-3 0,1-1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29.47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15 7458,'0'-3'-821,"0"-1"833,0 3 1,0-2 173,0 2 487,0 0-448,0-1 662,0 2-62,2 0-291,-1 0-104,1 2 67,-2-1-139,0 1 66,0-2-153,0 2-39,0-1-197,0 1 0,0-2 316,0 2-344,0-2 0,0 3 57,0-1 0,0-1 129,0 2-257,0-2-52,0 3 186,0-3 1,0 2-119,0-2 1,0 0 0,0 3 28,0-1 81,0 0-15,0 1-73,0-1 0,0 0 0,0 0 0,0 1-22,0 0 15,0-1-14,0 1 1,0-1-73,0 2 98,0-1 0,0 0-94,0-1 95,0-2-44,0 1-1,0-2 69,0 2-31,0-1 6,0 1 0,0-2 69,0 2 0,0-1 0,0 2-118,0 1 1,0-1-116,2 0 104,-1-2 6,1 3 40,-2-1 1,0 0-36,0 1 138,0-3-121,0 3 6,0-3 283,0 3-268,0-4 216,0 3-152,0-1 0,0-1 0,0 2 0,0 0 97,2 0-71,-2 1-120,3-1 88,-3 2-7,0-3 1,0 1-111,0-1 0,0-1 1,0 2 50,0 1 0,0-1 40,0 0 0,0 0 0,0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32.0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 8110,'0'4'0,"0"-1"0,0 0 0,0-2 0,0 0 2259,0 3-1084,0-3-820,2 1 0,-2 0 0,2 1-302,-2 2-21,0-1 1,0 0 48,0-1 1,0-1-1,0 1 47,0 1 1,0 0-62,0 1 1,0-2 0,0 0 0,0 1 24,0 0 1,0-1-14,0 1 156,0-3 50,0 3-229,0-1 1,0 0 140,0 0 1,0-1 26,0 1-201,0 0 1,1 0 0,0-1-132,1 0 1,-1 1 23,-1 2 0,0-2 55,0 0 0,0-1 12,0 1 0,-1-1 23,-1 1 1,0-1 61,2 1 0,0 0-16,0 2 1,0-2-42,0 0 1,0-1 76,0 1 0,0-1-54,0 1 0,-1-1 1,-1 1-1,1 1-5,1 0 0,0-1 1,0 0-13,0 1 0,0-1-6,0 0 1,0-1-22,0 1 1,0-1-20,0 1 0,0-2 20,0 3 1,0-3-3,0 2 0,0-1-1,0 1 0,0-1 1,0 1 231,0 1 0,0-1-40,0 0-238,0 0 80,0 2 1,0-2-75,0 0 1,0-1 48,0 1 0,0-1 1,0 1-1,0 1 1,0 0-1,0 1 1,0 0 143,0 0 0,0-2-125,0 0-40,0-2 19,0 4 1,0-4-1,0 2-49,0 1-44,0-2 88,0 2 0,0-1 50,0 2-40,0-1 1,0 0 0,0-1-1,0 1 96,0 0 0,0-1-64,0 0 1,0-1 0,0 1 102,0 1-107,0-2 0,0 2-36,0 0 1,0 0-11,0 1 0,0-2 0,0 0-17,0 1 1,0-1 7,0 0 0,0 0 18,0 2 11,0 0 0,0-2 1,0 0-16,0 1 1,0-1 0,0 0-99,0 1 136,0 0 0,0-1 0,0 1 0,-1-1 0,0 0 125,-1 0-134,1 1 0,1-1 7,0 0-157,0-2 1,0 3 107,0 0 19,0 0-15,0 1 1,0-2-46,0 0 1,0-1 143,0 1 0,0-1 70,0 1 1,0 0-47,0 2-73,0-2 0,0-1-70,0 0 111,0-1-303,0 3 260,0-1-9,0-1 0,0 1-5,0-1-203,0-2-12,0 4 158,0-3 208,0 3-183,0-3-1,0 3 1,0-3 142,0 2-41,0-2-28,0 4 1,0-4-31,0 2 1,0-1-76,0 1 96,0 0-189,0 2 162,0 0-52,0 0 1,0-2-1,0 0-70,0 1 93,0 0 1,-1-1 54,0 1 1,0-3 29,-1 2 0,2-1-73,0 1 0,0-1 9,0 1 1,0-1-1,0 1 1,0-1-14,0 1 1,0-2 14,0 3 0,0-3-20,0 3 19,0-3-41,0 1 0,0 0 0,0 1 8,0 1 0,0 0 8,0-1 1,0 0 26,0 2 1,0 0 75,0 0 0,0 0 30,0-1-135,0 1 55,0 0-101,0 0 0,0-2 0,0 0 0,0 1 0,0 0-18,0 1 0,0-1 94,0-1 1,0 0-36,0 2-27,0-2 1,0 1 24,0-1 0,0 0 0,0 0 50,0 1 0,0-2-27,0 2 1,0-3 0,0 2 0,0 1 43,0 1-38,0-3 0,0 3 1,0-2-1,0 1-7,0 1 1,0-2-1,0 0-44,0 1 38,0-2 0,0 3 7,0-2 0,0 0 1,0 0 33,0 1-36,0-2 1,0 2-10,0-1 0,0 0 4,0 0 4,0 0 0,0 2 29,0 0 0,0 0-23,0 0-1,0-3 3,0 1 0,0-1 0,0 1 0,0 1 10,0 1-2,0-2 1,0 1-1,0-1 37,0 2 0,0-2-30,0 0-9,0 0 1,0 2 14,0 0-31,0 0 1,0-2 0,0 0-15,0 1 22,0-2 0,0 3-3,0-2 1,0 0 0,0 0 3,0 1-21,0-2 1,0 2-3,0-1 1,0 2-32,0-1 0,0 0 17,0-1 1,0-2-4,0 3 1,0-3 13,0 2 1,0-1 0,0 1 21,0 1 0,0-1 9,0 0 0,0-1 0,0 1-6,0 1 1,0-2 2,0 2 1,0-1 6,0 2 0,0-2 0,0 0-7,0 1 1,0-1-8,0 0 18,0 0 0,0 0 1,0 0 43,0 1 1,0-1-10,0 0 1,0-1 14,0 1 1,0 0-35,0 2 0,0-2-72,0 1 1,0-3 49,0 2 0,0-1 1,0 1 45,2-1 1,-1 2-9,0-1 0,0 0-21,-1 0 1,0-2-44,0 3 0,1-3-25,1 2 0,0-1 6,-2 1 1,0-1 24,0 1 1,0 0-176,0 2 0,0 0-287,0 0 1,0 0-3112,0 0 2623,0-3 1,-1 0 959,-1-2 0,0-2 0,-3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2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7633,'0'3'1526,"0"0"-1226,0-2 1,0 2-174,2-3 0,-1 0-109,2 0 1,0 0-35,0 2 108,1-2 0,-3 4 43,3-2 1,-3-1 0,2-1 84,1 0 0,1 2 1,-1 0-80,1-1 0,0-1 0,0 0 1,0 0-46,0 0 1,-1 2 0,1-1 0,0 0 0,0 0 1,0-1 0,0 0-37,0 0 1,-2 0-1,0 0 1,1 0 40,0 0 1,1 1 0,0 0-30,0 0 0,-1 1 0,1-2 1,0 0 2,0 0 1,0 0 0,0 1 0,0 1-2,-1-1 0,0 0 0,-1-1 35,1 0 0,0 0-79,1 0 0,-2 0 1,0 0-5,1 0 1,-1 0-1,0 0 1,1 0 25,0 0 0,1 1 1,0 1-52,-1-1 1,1 0 0,0-1 0,0 0-37,0 0 1,-2 1-1,0 1 1,1-1-24,0-1 0,0 0 1,-1 0 22,1 0 1,0 0 0,1 0 42,0 0 0,-2 0 0,0 0 4,1 0 1,0 0-1,1 0 1,0 0-1,0 0 17,0 0-9,-1 0 0,1 0 1,0 0-15,0 0 0,0 0 1,0 0-1,-1 0 1,1 0 0,-1 0 0,-2 0-13,0-2 0,2 2-22,-1-2 1,2 2 0,0 0 10,-1 0 1,1 0 0,0 0 6,0 0 1,0 0 0,0 0 0,-1 0 49,1 0 0,-2 1-34,1 1 0,-3-1 34,3-1 0,-1 0 13,2 0 1,-2 0-1,0 0 17,1 0 0,-1 0 1,0 0-7,1 0 1,-2 0 0,1 0 0,1 0-75,1 0 1,-1 0 30,1 0 1,-2 0-1,1 0 17,-1 0 1,2 0 3,0 0 1,-1 0-1,1 0 4,0 0 0,-2 0 1,1 0-35,-1 0 1,0 0-1,0 0 1,1 0 24,0 0 1,1-1 0,0-1-51,0 1 0,0 1 0,0 0 9,-1 0 0,1 0 1,0 0-36,0 0 81,0 0 0,0 0 1,0 0-10,-1 0 1,0 0 0,-1 0-27,1 0 0,-2 0 1,2 0-1,-1-1 15,2-1 1,-1 2 0,1-2-4,0 2 1,-2 0 0,1 0 5,-1 0-7,2 0 0,-2 0 11,0 0 1,0 0 0,2 0-19,0 0 1,0 0-1,0 0 1,0 0-12,-1 0 0,1 0 0,0 0 1,0 0 0,0 0 0,0 0 0,-1 0 1,1 0 25,0 0 1,0 0-1,0 0 10,0 0 0,0 0 0,-1 0 0,1 0 5,0 0 0,-2 0-39,1 0 0,-1 0 1,2 0-1,-1 0 1,1 0-9,0 0 0,0 0 1,0 0-15,0 0 0,0 0 1,-1 0 23,1 0 1,-2 0 0,1 0-4,-1 0 1,2 0-1,0 0 1,-1 0 4,1 0 1,0 0-1,0 0 1,1 0-6,1 0 1,1 0 0,-1 0 0,0 0-17,0 0 1,1 0 0,-2 0-1,0 0-133,0 0 142,-1-2 1,-1 1-4,1-1 0,0 2 0,0 0 0,0 0 0,0 0-2,0 0 1,-1 0 0,2 0 0,0 0 4,0 0 1,1 0 0,-3 0 0,2 0-3,0 0 0,0 0 0,0 0 0,0 0 2,-2 0 0,1 0 0,0 0-2,0 0 1,0 0 0,0 0 0,-1 0 10,1 0 1,0 0-1,0 0 1,0 0-5,0 0 0,0 0 1,1 0-1,0 0 1,1 0 5,0 0 1,-1 0-66,2 0 0,-2 0 1,2 0-1,1 1 1,0 1 22,-1-1 0,0 0 0,-1-1 0,0 0 16,0 0 0,0 0 0,-2 0 0,-1 0 27,1 0 0,0 0 1,0 0 14,0 0 0,0 0 0,0 0 0,1 0-4,0 0 1,1 0 0,-1 0 0,1 0-9,1 0 0,0 0 0,2 0 0,-1 0-8,1 0 0,-2 1 1,0 1-7,-1-1 0,-1 0 0,-1-1 0,0 0 0,0 0 2,-1 0 1,1 0 0,0 0 0,0 0 2,0 0 0,0 0 1,0 0-1,-1 0-2,1 0 0,0 0 0,0 0 0,0 0-1,0 0 1,0 0-1,1 0 1,0 0-1,0 0 1,1 0 0,0 0 0,0 0-22,0 0 0,0 0 0,-2 0 0,-1 0 12,1 0 1,0 0 0,0 0 0,0 0 8,0 0 1,1 0 0,1 0 0,-2 0 29,1 0 0,-1 0 0,0 0 0,-1 0 22,1 0 0,2 0 0,-1 0 0,1 0 4,0 0 1,-1 0 0,1 0 0,0 0-16,-1 0 1,-1 0-1,0 0 1,0 0-36,0 0 0,0 0 0,0 0 0,-1 0-7,1 0 1,0 0 0,0 0 7,0 0 1,0 0 0,-1 0-1,1 0-42,0 0 0,0 0 0,0 0 0,0 1 23,0 1 0,-1-1 0,1-1 1,0 0 11,0 0 1,0 0-1,0 0 1,-1 0 13,1 0 0,0 0 1,0 0-1,0 0 19,0 0 0,0 0 0,-1 0-18,1 0 0,0 0 0,0 0 1,0 0 26,0 0 0,-1 0 0,1 0 0,0 0-11,0 0 1,0 0 0,0 0 12,0 0 0,-1 0 1,1 0-1,0 0 4,0 0 1,-2 0 0,0 0 0,1 0 10,0 0 1,1 0-17,0 0 1,0 0 0,0 0-1,0 0 9,-1 0 0,1 0 1,0 0 38,0 0 0,0 0 0,0 0-56,0 0 1,-1 0 0,1 0-1,0 0-40,0 0 1,0 0 0,0 0 0,-1 0 35,1 0 1,0 0 0,1 0-38,0 0 0,1 0 1,1 0-1,-1 0 20,-2 0 1,0 0 0,0-1 27,-1-1 0,1 1 0,0 1-36,0 0 0,0 0 1,0 0-9,0 0 0,-1 0 0,1 0 0,0 0 0,0 0-1,0 0 0,0 0 1,-1 1-1,1 1-51,0-1 1,0-1 0,0 0-257,0 0 1,-1 0-2048,1 0 89,-2 0 2269,-1 0 0,-4 3 0,-1-1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4.5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194 15 8425,'-3'0'-94,"1"0"0,1 0 268,0 0 249,0 0-134,-1 0 0,3 0-31,0 0 0,0 0 1,3 0-95,-1 0 0,0 0 0,0 0 24,1 0 0,-1 0 1,0 0-91,1 0 0,0 0 1,1 0-1,0 0-55,0 0 0,-1 0 0,1 0 0,0 0 0,0 0 69,0 0 1,0 0 0,-1 0-56,1 0 0,2 0 0,-1 1 0,1 1-14,0-1 0,-2 0 0,2-1 0,-2 0 45,0 0 1,0 0-1,-1 1 1,1 1 0,0-1 8,0-1 0,-2 0 0,0 0 35,1 0 1,0 0 0,1 0-16,0 0 0,-2 0 1,1 0-114,-1 0 0,2 0 1,0 0-1,-1 0 1,1 0-1,0 0 1,0 1-1,0 0 1,1 1-1,1-1 0,-1-1 1,0 0-1,-1 0 1,2 0-1,-1 0 1,-1 0-1,0 0 1,0 0-82,0 0 1,-2 0 147,0 0 0,0 0-32,2 0 0,0 0 0,0 0 0,0 0 0,0 0-93,0 0 1,-1 0 28,1 0 0,0 0 0,0 0-23,0 0 0,0 0 0,-1 0 0,1 0 10,0 0 1,0 0-1,0 0 1,0 0-3,-1 0 1,2 1 0,0 0-1,0 1 1,0-1 35,0-1 0,-2 0 0,1 0 30,0 0 1,0 2 0,0-1-9,0 0 1,-1 0 51,1-1 0,0 0 0,0 0 39,0 0 1,-2 0 0,0 0-16,1 0 0,0-2 1,1 1-41,0 0 1,0 0 0,0 1-5,0 0 0,-1 0 0,1-1-73,0-1 0,-2 0 1,1 2 13,-1 0 0,0 0 0,0 0 15,1 0 1,-1 0-1,0 0 1,0 0 47,0-2 0,1 2 1,-1-2-21,2 1 1,-2 1-1,0 0 71,1 0 1,0 0-52,1 0 1,0 0-14,0 0 1,-2 0-8,0 0 0,-1 0-3,1 0 1,-1 0 50,1 0-96,-2 0-110,1 0 1,-2 0-115,0-2 1,0 2 59,-2-2 1,1 2 87,-2 0 1,-1-2 0,0 0-14,-1 1 1,0 1 108,0 0 0,0 0 1,0 0-2,1 0 1,-1 0 0,0 0 0,0 0-34,0 0 1,0-1-1,1 0 1,-1 0 26,0-1 1,0 2 0,0 0 0,0 0-2,0 0 0,-1 0 0,0 0 0,-1 0-33,0 0 1,2 0-1,-2 0 1,0 0-25,1 0 0,-2 0 0,1 0 0,0 0 22,0 0 0,-1 0 0,1 0 1,1 0-25,-1 0 1,0 0 0,-2 0 0,1 0 46,-1 0 1,1 0 0,-1 0-1,2 0-5,0 0 1,0 0-1,1 0 1,-1 0 7,1 0 0,1 0 0,0 0 1,-1 0 5,-1 0 0,1 0 1,0 0-1,0 0 40,0 0 0,-1 0 0,1 0 1,0 0-13,0 0 0,-1 0 0,0 0 1,0 0-4,0 0 0,-1-2 0,1 1 0,-1 0-6,-1 0 1,2 1 0,-1 0-1,1 0 22,-1-2 0,2 1 0,-2 0 0,1 0 26,1 1 1,1 0 0,-1 0-1,-1 0 43,1 0 0,-1 0 1,0 0-1,0 0-37,0 0 1,-1 0 0,0 0 0,0 1-41,0 0 0,1 0 0,0 1 1,0-2-27,1 0 0,1 1 0,0 0 0,0 0 30,0 0 1,0 0-1,0-1 43,1 0 0,-1 0 0,0 0-42,0 0 0,0 0 1,0 0-1,0-1-49,1 0 1,-1 0 6,0 0 32,0 0 1,0 1-1,0-2-41,1 1 0,0-1 0,1 2 19,-1 0 1,0 0-124,-1 0 1,0 0 0,1 0-47,-1 0 1,1 0 0,1 0 13,-1 0 1,0 0 0,-1 0 0,0 0-204,1 0 1,-1 0 0,0 0-383,0 0 1,0 2-260,0-1 1,1 2 0,0-2 997,1 0 0,0 1 0,-2-2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48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7689,'3'0'-59,"-1"2"0,-1-2 332,0 2 1,0-1 0,1 0 746,0 1 151,-1-1-603,1 1 1,-2-1-194,0 3 0,0-3-200,2 3 1,-2-1 0,2 2-91,-1-1 1,-1 1-1,0 0-24,2 0 1,-2 0 0,2 0-22,-2 0 1,0-1 0,0 1-3,0 0 0,0 0 1,0 0 44,0 0 1,0-2-1,0 0 14,0 1 1,0 0 0,0 1 0,0 0-16,0 0 0,0-1 1,0 1-1,0 0-21,0 0 1,0-2 0,0 0-77,0 1 0,0 1 0,0-1-38,0 1 1,0-2 69,0 1 0,0-1 0,0 2 30,0 0 0,0-1 0,0 1 51,0 0 1,0 0 0,0 0-53,0 0 0,0 0 0,0-1-44,0 1 0,0-2-25,0 1 1,0-1 58,0 2 0,0-2 0,0 0 0,0 1-4,0 0 1,0 0-1,0-1 1,0 0 32,-2 0 1,2 1 0,-2-1-6,2 2 1,0-1 0,0 1-57,0 0 1,0-2-1,0 1 1,0-1 19,0 2 0,0-1 0,0 1-20,0 0 1,0 0-1,0 0 1,0 0 41,0-1 0,0 1 0,0 0-12,0 0 1,0 0 0,0 0-23,0 0 1,0-1-1,-1 1 1,0 0 51,-1 0 1,1 0-1,1 0 1,0-1-4,0 1 0,0 2 1,0-1-49,0 0 0,0 0 0,0-2 1,0 1-6,0 0 1,0 0-1,0 0 1,0 0-8,0-1 1,0 1 0,0 0 0,0 0 5,0 0 1,0 0-1,0 1 1,0 1 47,0-1 0,0-1 1,0 0-1,0 0 99,0-1 0,0 1 0,0 0-70,0 0 0,0 0-12,0 0 0,0-1 1,0 1 8,0 0 1,0 0 0,0 0-64,0 0 0,0 0 0,0-1 86,0 1 0,0 0 1,0 0-60,0 0 1,0 0 0,0-1-1,0 1 20,0 0 0,0 0 0,0 0 1,0 0-18,0 0 1,0-2-1,0 0-172,0 1 156,0 0 0,0 1-4,0 0 0,0 0-17,0-1 1,0 1-17,0 0 0,0 0 9,0 0 0,0 0 0,0 0-19,0-1 0,0 1 1,0 0-31,0 0 1,0 0 0,0 0 16,0-1 1,0 1-1,0 0 20,0 0 1,0-2 0,0 0 41,0 1-33,0 0 1,0 0 0,0-1 7,0 1 1,0 0-1,0 1 1,0 0 0,0-2 0,0 0-4,0 1 1,0-1 0,0 0-1,-1 1-6,0 0 1,0-1 0,-1 0 0,2 1-4,0 0 1,0 1 0,0 0 0,0 0 1,0 0-1,0 0 28,0 0 1,0-1 0,0 1-11,0 0 1,0-2 0,0 1 226,0-1-233,0 2 0,0-1 1,0 1 0,0 0 0,0 0 0,0 0-16,0 0 0,0 0-21,0-1 1,0 1 0,0 0 9,0 0 1,0 0-1,0 0 1,0-1-7,0 1 0,0-2 0,0 1 0,0-1 0,0 2 141,0 0-100,0-1 0,0 1 0,-1 0 1,0-2-1,0 1-11,0-1 0,0 0 0,1 0-26,0 1 0,0-1 0,0 0-46,0 1 64,0 0 1,0 1 0,0 0-6,0 0 1,0-2-1,0 0 1,0 1 5,0 0 0,0-1 0,0 1 17,0-1-52,0 2 1,0 0-1,0-1 10,0 1 1,0-2 0,0 1-1,0-1-162,0 2 174,0 0 1,-2-1-1,1 1 71,0 0-85,0 0 77,1 0-62,0 0 1,0-2 42,0 0 0,0 0 0,0 2 0,0 0-7,0 0 1,0-2-6,0 0 1,0-1 0,0 1 0,0 1-1,0 0-42,0 1 41,0 0 1,0 0 0,0 0 0,0-1 1,0 1 1,0 0 0,0 0-27,0 0 1,0-2 0,0 0-15,0 1 56,0 0 1,0 0 0,0-1 0,0 1-32,0 0 1,0-1-1,0 0 4,0 1 1,0-1 0,0 0-57,0 1 0,0 0 15,0 1 1,0 0 2,0 0 0,1 0 15,0-1 0,0 0 1,1-1 11,-2 1 1,0-2-165,0 2 147,0-1 0,0 0 0,0 0-37,0 1 1,2-1 26,-1 0 1,1 0 0,-2 2 0,0 0 3,0 0 0,0-2-24,0 0 0,0-1 1,0 1-1,0 1-2,0 0 0,0-1 43,0 0 0,0-1 1,0 1 84,0 1 1,0 0-37,0 1 1,0 0 0,0 0 4,0 0-35,2 0 1,-1-2-60,0 0 1,0 0-1,-1 2 1,0 0-4,0 0 0,0 0-5,0 0 0,0-1 66,0 1 1,1-2 102,1 1 1,0-3-40,-2 3 1,0-3 0,0 2-5,0 1 1,0 0-1,0 1-59,0 0 1,0-2 0,0 1-1,1-1-79,1 2 1,-1-2 7,-1 0 1,0 0 0,0 2-142,0 0 0,0-2 154,0 1 1,0-3 0,0 2 68,0 1 1,0 0-41,0 1 1,0-1-1,0-1 86,0 1 0,0-2 0,0 1-15,0 1 0,0 0 1,0 1-2,0 0 0,0-2 0,0 1-15,0-1 0,0 2-21,0 0 1,0-1-45,0 1 1,0 0 46,0 0 1,0-2-1,0 0 18,0 1 0,0-1-153,0 0 98,0 0-308,0 0-907,0-1-2375,0-2 1279,0-2 1,-1-1 2327,-1-2 0,1-2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1.45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35 1 8506,'3'2'444,"0"-1"0,-2 1 207,1 0 0,-1-2-695,1 2-116,-2 1 0,2-2 0,-2 2 119,-2-1 0,2 1 0,-2 1 78,1 0 1,1 1 0,0 0 0,0 0 111,0-1 0,0 2 1,0 0-1,0 0 129,0 0 0,0 0 1,0 0-81,0 0 1,0 1 0,0-2-39,0 0 1,0-1-1,0 1-44,0 0 1,0 0 0,-1 0 0,-1 0-110,1-1 1,1 2-1,0 0 1,0 0-10,0 0 1,0 0 0,-1 0 0,0 0 4,-1 0 0,1 1 0,1 0 0,0-1 19,0 1 1,0-1 0,0 0 0,-1 0 17,0 0 0,0 0 0,-1 0 1,2 0 64,0-1 0,0-1 0,0 1 0,0 0-30,0 0 1,0 0 0,0 0 0,0-1-37,0 1 0,0 0 0,0 0-22,0 0 1,2 0-1,-1 0 5,0-1 1,0 1 0,-1 0 0,0 0-9,0 0 1,0 0 0,0-1 0,0 1-8,0 0 0,0 0-26,0 0 1,0 0-44,0-1 0,0 1 0,0 0 108,0 0 1,0 0 0,0 0 0,0 0 16,0-1 0,0 1 0,0 0 0,0 0 2,0 0 1,0 0-1,0-1 1,0 1-13,0 0 0,0 0 0,0 0-52,0 0 1,0 0-1,0-1-11,0 1 1,0 0 0,0 0-3,0 0 1,0 0 0,0-1 20,0 1 0,0 0 1,0 0-1,0 0 113,0 0 1,0 0-1,0-1-95,0 1 1,0 0 0,0 0 10,0 0 0,0 0 0,0-1 1,0 1-29,0 0 0,0-2 1,0 1-1,0-1-10,0 2 0,-1-1 0,0 1 1,0 0 0,-1 0 0,2 0 33,0 0 1,0 0 0,0-1 0,0 1 25,0 0 0,0 0 0,0 0 20,0 0 1,0-1-1,0 1 1,0 0 64,0 0 1,0-2 0,0 0 0,0 1-124,0 1 0,0-1 1,0 1-1,-1 0 27,0-2 0,0 1 0,0-1-35,0 2 0,1-1-10,0 1 1,0 0 35,-2 0 1,1 0 50,0 0 1,0 0 0,1 0-12,0 1 0,0 0 0,0 0 0,0 0 0,-1-2-22,-1 1 0,0 0 0,2 0-62,0 0 0,0 0 1,0-1-15,0 1 0,0-1 0,0-1 0,0 1 20,0 0 0,-1-1 0,-1 0 0,1 1 36,1 0 1,0 1 0,0 0-1,0 0 27,0 0 0,0 0 0,-1-1 18,-1 1 1,2 0-1,-2 0-49,2 0 0,0 0 0,0 0-18,0-1 0,0 0 0,0-1 0,0 1 3,0 0 0,0-1 0,0 0-14,0 1 0,0 0 0,0 1 114,0 0 1,0 0 0,0 0-106,0 0 0,0 0 0,0-1 0,0 1-13,0 0 0,0-2 0,0 1 0,0-1 7,0 2 0,0-2 1,0 0-1,0 1-22,0 0 1,0-1-1,0 1 21,0-1 0,0 2 0,0-1 38,0 1 1,0 0-1,0 0 1,0 0-14,0 0 1,0 0 0,0-1 0,0 1 37,0 0 1,0 0-1,0 0 1,0 0-43,0-1 1,0 1-1,0 0-60,0 0 0,0 0 0,0 0-77,0 0 1,0-1 107,0 1 1,0 0 0,0 0 58,0 0 0,-2 0 0,0-1 15,1 1 0,1 2 0,0-1-35,0 0 0,0 0 1,0-2-1,0 1-6,0 0 1,0-2-1,0 1 1,0-1-42,0 2 1,0-1 0,0 1-47,0 0 1,0 0 0,0 0-1,0 0 16,0-1 0,0 1 0,0 0 1,0 0 12,0 0 1,0 0 0,0 0 0,0-1 31,0 1 0,0 0-18,0 0 1,0 0 38,0 0 1,0-2 39,0 0 0,0 0 0,0 2 19,0 0 0,0-2 1,0 0 343,0 1 1,0 1-230,2-1 0,-1 1-329,0 0 1,0-2-646,-1 1 317,0-3 481,0 3 0,0-1-14,0 1 0,0 0 0,0-1 34,0 1 0,0-2 1,0 2-13,0-1 1,0 0-1,0 0-52,0 1 1,0-1-37,0 0 0,0 0-27,0 2 1,0-2 41,0 1 0,0-1 33,0 2 1,0-1 28,0 1 1,0-2-11,0 1 0,0-1-8,0 2 1,0 0 0,0-1-7,0 1 0,0-1 0,0-1 0,0 0-36,2 0 0,-2 1 8,2-1 0,-1 2-21,-1-1 0,0 1 3,0 0 0,0-2 1,0 1 17,0-1 1,0 0 0,0 0 16,0 1 1,0 0 0,0 1-33,0 0 1,0-2 29,0 0 1,0-1 76,0 1 0,-1 0 158,-1 0 1,2 2-138,-2-2 1,2-1-161,0 2-210,0-1 162,0 2 166,0-3 0,0 1-6,0-1 1,0-1 0,0 2 1,0-1-41,2 1 0,-2-1-143,2 1-85,-1-2 217,-1 1 0,0-1-144,0 0-555,0 0-1522,0 1 752,0-2 1,0-2-1,0-2 1500,0-2 0,0-2 0,0-1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2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 14 8707,'2'2'686,"0"0"1,-2 3-538,0-1 0,0 0 1,-1 1-1,0-1 1,0 1 74,0 1 1,1-1 0,0 2-51,0 0 0,0 0 0,0 0 1,0 0-9,0-1 1,0 0 0,0 1 0,0-1-59,0 0 1,0 0 0,0-1 0,0-1-47,0 1 0,-2-1-289,1 0 0,-1-1 0,2 0-347,-2-1 481,2-1 0,-3-1 0,2-2-2,0-1 0,-1 1 0,2-2 0,0 0-151,0-1 0,0-2 0,0 1 1,0 0 127,0-1 0,0-3 1,0 1-1,1 0 71,0 1 1,0 0-1,1 1 1,0-1 140,1 1 1,-1-1 0,1 2 0,0 0 101,-1 2 1,2 0 0,-1 0 0,0 2 30,0 0 0,-2-1 0,2 1 1,0 1-137,-1-1 1,2 1-337,-1 0 0,0 0 190,0 1 0,-2 0 4,2 0 1,-2 1 0,1 0-1,0 1 192,-1 0 1,1 0 0,-1 1 0,0 0 239,0 1 1,1 1-232,0 1 0,1 0 0,-2 2 0,0-1-100,0-1 24,-1 2 1,0-1-1,0 2-58,0 0 0,0-1 0,0 1 0,1 0 0,1 0-321,-1 0 0,-1-2 0,0 0-263,0-1 0,0 0-818,0-1-1628,2-1 3014,-1-2 0,2-2 0,0-2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7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76 10 11838,'-5'0'-45,"1"0"0,-1-1 0,-1 0-430,1 0 1,-3-1-1,2 2 1,-1 0-485,1 0 0,-1 0 959,1 0 0,0-2 0,2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3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18 10743,'0'5'139,"0"-1"1,0 2 0,0 0 0,1 1-181,1-1 1,-1 1-1,-1 0 1,0-1 35,0 0 0,0 2 0,1-2 0,0-1-39,0 0 0,1-1 0,-2 1-130,0-1 0,0-1-68,0 0 0,-1-2-32,0 1 252,0-2 0,-1-2 0,2-1-24,0-1 0,0-1 0,0 0 0,0-1 0,0 1 0,0-1-150,0 0 191,2 0 0,-1-3 0,2 1 0,-1 2-6,-1-1 1,0 0 0,1 1 0,0 1 6,0 0 0,1 0 1,-1 1-1,0 1 47,0 0 1,1 1-1,-1 0 1,1 0 612,0 1 1,-1 1-481,1 0 0,-1 0-43,1 0 1,0 0-201,1 0 0,-1 0 0,-1 2 0,1 0 0,-1 1 139,0 0 1,0 0-1,-1 3 1,0 0-1,1-1 1,-1 2 0,1 0-1,-1 0 1,-1 0-1,0 0 122,0 0 1,1-1-253,0 2 0,0-2 0,0-1-165,0-1 0,-1-1 1,0 0-851,0 0 1,0 0-934,0 0 959,0-2 1047,0 1 0,2-4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0 8262,'0'9'479,"0"-1"1,-1 0-1,-2 1-286,-3-1 1,-4 0 0,-2 0 163,-1-3 1,-1 3-1,-3-3 1,1 2 0,-2-1-936,-1-4 1,0 2 0,-2-1 577,0-1 0,2-9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8.8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7988,'-1'-3'939,"0"2"1,0 0-669,-2 1 1,2 2 0,-2 1-160,1 1 1,0 1 0,1-1 0,0 0-66,0 1 0,-1-1 0,0 1 0,1-1 3,1 0 0,-1 2 0,0 0 0,0 0 22,0-2 1,0 2-1,1 1 1,0-1-40,0 0 0,2 1 0,-1-2 0,1 1-65,0 0 0,-1-2 0,2 1-92,0-1 1,1 0 0,0 0-1,1-2-306,-1 0 0,-1-1 0,0-1 0,1 0-40,0-2 0,-1 0 0,1-2 1,-2 1-81,0 0 0,1 0 550,-1-2 0,1 1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39.7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8889,'0'5'255,"0"-1"1,0 2 0,0 0-179,0-1 1,0 0 0,0 1 0,0 0 6,0 1 1,0-1 0,0 1 0,0-1 20,0 0 1,0 0-1,0 0 1,0-1-23,0 0 0,0 1 1,0 0-1,0-1 51,0 0 1,0 0-1,0-1-110,0 0 1,0 1-1,0-1-21,0 1 0,0-2 1,0-1-19,2 0 0,-2-1-287,2-3 1,-2 0 0,0-2 286,0-1 1,0 1 0,1-1-1,0 0 1,0-2 0,0 1 0,1-1-1,0 0 1,0-1 0,0 0 0,0 1-1,1 0 1,-1 0 62,0 2 0,1 0 1,-2 1 27,0-1 0,1 2 0,0 1 43,0 0 1,1 0-61,2 2 0,-2 2 0,-1 1 1,1 1-19,-1 1 1,-1 0-1,1 0 1,-1 2-1,1 1 1,-1-1-1,-1 1 1,0 0-1,1 1 1,0-1-1,0 0 1,0-2-1,0 0 1,-1 0-1,1-1-190,1 0-722,-1-3 0,1 2-7,1-1 1,0 0 0,-1-1 404,2 0 0,-1-1 1,1-2 472,-1 0 0,0-3 0,1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3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40 14 8715,'2'-2'928,"0"1"-795,-4-2 1,0 2 53,-2-2 0,-1 2 1,1-1-201,-1 2 0,2 1 1,0 1 43,0 1 0,1 0 1,-1 3-1,1 0 1,0-1 11,0 2 1,0-1 0,2 2 0,0-1-37,0 1 0,0-1 1,0 0-1,0 0 33,0 0 0,2-1 1,0 0-1,0 1 0,2-2 1,-1 0 0,0-1 0,0-1-93,1 0 1,0 0-1,1 0 1,0-2-66,1 0 0,0-1 0,-2-1 0,-1 0-77,0-2 0,0-3 1,0-1-1,-1-2 19,0 0 1,1-1 0,-1 0 0,-1 0 0,-1 1 0,0 0 0,0 1 0,-1 0 0,-2 1 0,0 1 174,0 0 0,-4 1 0,2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0.9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13 7460,'1'-3'152,"1"0"-118,-1 2 70,-1-1 0,-1 2 126,0-2 0,0 2 48,-2-2 1,2 2 0,-1 2-73,0 1 1,2 1 0,-2 2 0,2 0-84,0 1 1,0 0-1,0 2 1,0 0-77,0 0 0,0-1 0,0 0 0,0-1-2,0 1 1,0-2 0,0 1 0,0-1-5,0-1 1,0 1-109,0-1-66,2-1-49,-2-1 96,2-1 0,-2-3 88,0 0 1,0-2 25,0-1 0,0-1 1,0-1-1,0-1 1,0-2 259,0 0 0,0 1 0,1-1 0,0 0 82,0 0 0,1 0 0,-2 1 0,1 1 105,1 1 1,-1 1 0,1 0-230,1 1 0,-1 2 0,1 0-145,1 2 1,0 0 0,0 0-118,0 0 1,0 0 0,0 1 0,-1 1-1419,0 1 1,0-3-1,-1 2-2054,0 0 3488,-1-1 0,1 1 0,1-2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2.6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70 10751,'0'5'0,"0"-1"0,-1 0 0,-1 1 170,1-1 1,0 3 0,0 0 0,0 1 0,0 0 39,0-1 1,1 0 0,0 2-138,0 0 1,0-2 0,0 1 0,0-1 28,0 0 1,0 0 0,0-2 0,0 1-184,0-1 1,0 2 0,0-1 0,0-1-216,0 0 0,0-3-123,0-2 1,0-2 275,0-2 0,0-2 0,0-1 0,0 1 11,0 0 0,0-4 0,1 1 0,0-2 100,0-1 1,1-1-1,-1 0 1,1 0 43,-1 0 0,0 0 0,1 1 0,0 2 92,0 2 0,0 1 0,-1 1 1,1 1-81,1 1 0,-2 0 0,1 2 0,-1-1 32,1 0 1,0 2-1,-1-2-124,0-1 1,1 2 66,-1-1 1,0 0 0,2-2-1,-1 2 1,1 0 0,0 1 0,1 2 209,1 2 0,-1 0 0,0 2-107,1 1 0,-2 0 1,-1 0-1,1 1 48,-1-1 0,-1 2 1,2 0-1,-1 1 1,-1-2-8,-1 1 0,0 0 0,0-1-27,0-1 0,-2 0 1,0 0 39,0-1-97,-2 1 0,1-3 1,-1 1-1,-1-1-133,1-1 0,0-1 1,-1 0-393,1 0 0,-1 0-504,1 0 525,1-2 0,2 2 289,2-2 1,2 2 0,1 0 0,1 0 120,-1 0 1,2 0 0,0 0 0,-1 1 160,0 1 0,0 1 1,-1-1-35,0 0 0,1 0 0,-1 1 0,0 0 0,0 1-41,-2 0 1,0 1 0,0-1-1,0 1 182,-1 1 0,0-1 0,-1 1 0,0 0 45,0 0 0,-1 0 1,0-2-1,-3 1-69,-1-1 1,0 0 0,-1-1-1,0-1-34,0 0 0,-2-2 0,1 2 1,-1-2-151,1 0 0,-1 0 0,2-1 0,1-1-503,0-1 0,0 1 1,1-3-1,1 1-359,2-1 1,-1 0-1,0 0-575,1-1 1,1 0 1411,0 0 0,2 1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0:43.9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53 8041,'0'-4'442,"0"1"0,0 0-152,0-1 0,0 2 0,0-1 6,0-1 1,0 1-1,-2-2-101,-1 1 1,1 1-1,-1 0 1,0 1-75,0-1 1,-1 2 0,1-1 0,0 1 0,-2 0 0,1 0 0,-1 0 0,1 1 130,0 0 0,-1 0 1,1 1-1,1 0-149,0 2 0,0 1 0,0 1 0,2 0-71,0 1 0,1 2 1,0-1-1,0 2-71,0-1 0,0 1 0,1 0 0,0-2-97,2 1 1,1-2 0,-1 0 0,0 1 59,1-2 0,0 0 0,0-1-130,0-1 0,1 0 0,-1-1 0,1-1-38,-1-1 0,0 0 0,1 0 0,-1 0 30,1-2 1,-1 0 0,-1-2 0,0-1 174,0 1 0,0-3 1,0 0-1,0-1 21,-1-1 1,1 1 0,-2 1-1,0 0 124,0 0 0,-1 1 1,0 1 202,0 1 1,0 1-1,0 0-55,-1 1 0,0 0 0,-1 1-131,0 0 1,1 0 0,-1 1-63,0 1 0,0 2 1,2 1-1,0 1 1,0-1-1,0 1 1,0 0-1,1 1 1,0 0 128,0 1 0,2-3 0,-1 2-141,1-1 0,-1 0 0,1-1 1,0 0-67,-1 1 1,1-2 0,-1-1 0,0 1 0,2-1-1,0 0-476,0-1 1,0-1 213,1 0 1,-1 0 0,1 0 0,-1 0 61,0 0 1,1 0 0,-1-2 0,1-1 0,-1-1 49,0 0 0,0-1 183,-1-1 0,0 1 1,-2-2-1,0 0 0,0 0-72,0-1 0,-1 1 0,0 0 0,0 0 193,0 0 0,0-1 0,0 2 281,0 1 1,0 1 986,0 1-1269,0 2 0,0 0-46,0 2 1,0 2-1,0 1 1,0 1-90,0-1 1,0 2-1,0 0 1,0 0 20,0 0 0,0-1 1,0 2-1,0 0 14,2 0 1,-1-1 0,1 1-1,1-1-29,-1 0 0,1-2 0,1 1 0,1-1-39,-1-1 1,1 0 0,-1-1 0,0 0-312,1 0 0,-1 0 0,1-2 208,-1 0 1,0-2-1,0-1 1,0-1 131,-1-1 0,-2-1 0,2 0 1,-1 0 23,1-1 0,-3-1 0,2 1 0,-1-1 10,0-1 1,0-1 0,0 1 0,0 1 267,-1 1 0,0 1 784,0 2-946,0 1 0,0 3 0,1 3 1,1 2-123,-1 1 1,1 1-1,-1 2 1,0 1 72,0 0 0,0 2 0,1-2 0,-1 2-61,1 0 1,-1 0 0,1 0 0,-1 0 35,0-1 0,1 0 0,-1 0 0,1 0-3,-1 0 0,-1-1 0,0 0 0,0 0-32,-2 0 0,1-2 0,-3-1 1,-1-1-46,0 0 1,-2-2-1,-1-1 1,-1-1-285,-3-2 0,-3-2 0,-1-1 0,-2-3-393,-1-1 1,3-1-1,-2-2 1,3 0-919,1 0 0,2-1 1612,2 1 0,2-1 0,2-2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4:56.26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20 20 26578,'-4'-1'-1137,"1"0"-75,1-3 0,2 2 729,0-2 1,-1 3 0,-1-1 1633,-1 0-107,1 2-848,0-3 1,2 3-1,2 0-170,1 0 1,2 0-1,-1 0-82,1 0 1,0 0 0,0 0 0,0 0 38,0 0 0,-2 0 0,0 0 0,1 0 296,0 0 0,-1 0 0,1 0 0,-1 0 213,2 0 1,0 0 0,-1 0-1,1 0-173,0 0 1,0 0-1,-1 1 1,0 0-244,-1 1 0,0-1 0,2-1 0,0 0 86,0 0 0,0 0 0,1 0 0,1 0-168,-1 0 1,1 0 0,0 0 0,0 0 31,0 0 0,1 0 1,0 0-1,1 0 51,-1 0 0,1 0 1,-3 0-1,1 0-43,0 0 0,-2-1 0,1-1-160,0 1 0,-1 0-26,-1 1 0,1 0 1,0 0 212,0 0 1,0 2 0,0 0-157,0-1 0,-1 1 1,1-1-1,0 1 31,0-2 1,1 2 0,1-1 70,1 0 0,-2 0 0,2 0 1,1 1-1,0-1 26,-1 0 1,0-1-1,-1 1 1,1 1 29,1-1 1,-2 0-1,1-1 1,-1 1 17,-1 1 1,1 0 0,-1-1-86,0 1 0,-2-1 0,0 0 0,2 0 0,-1 0-10,1 1 1,-3-2-1,0 0 1,1 0 98,0 0 0,1 0 1,0 0-56,0 0 0,0 0 0,-1 0 0,1 0-59,0 0 1,0 0 0,-1 1-142,-1 0 1,0 0-132,-1 0 0,0 0 338,3-1 0,-1 0-54,-1 0 1,0 0-1,2 0 0,0 0 0,0 0 1,2 0-9,1 0 1,0 0 0,0 0 0,-1 0 22,-2 0 1,2 0-1,1 0 1,-1 0 8,0 0 0,-2 0 1,0 0-1,1 0 127,1 0 1,1 0 0,-2 0 3,0 0 1,0 0 0,0 0 0,1 0-170,-2 0 0,1 0 1,-1 0-68,0 0 1,-2 0-1,0 0-47,1 0 0,-2 2-183,2-1 0,-3 1 246,3-2 1,-3 0-1,2 0 100,1 0 0,-1 0 0,1 0 0,1 0 1,3 0 0,1 0 0,0 0 0,-1 0-28,1 0 1,-1 0 0,1 0-1,-1 0-67,-2 0 0,0-2 0,-1 1 0,-1-1 34,1 2 0,0 0 1,0 0-122,0 0 1,-2 0 317,0 0 0,0 0-140,2 0 0,-2 0 0,0 0-399,-1 2 1,2-1 354,-1 0 1,0 0 0,0-1-1,-1 1 0,1 1 1,0 0 0,2-2 128,0 0 0,4 0 0,0 0-55,-1 0 1,2 0 0,-2 0 0,1 0 0,1 0 15,0 0 1,-2-1 0,0 0-137,0-1 0,0 1 1,0 1-1,0-1 0,0 0-31,0 0 0,-1-1 0,1 1 1,0 0 106,-1 0 0,2-1 1,-2 2-1,0 0 7,0 0 1,2 0 0,-2-2 0,1 1 39,0 0 1,0 0 0,2 1 0,-1 0-66,-1 0 1,1 0 0,-2 0-1,0 0-18,2 0 0,0 1 0,-1 0 1,-1 0 42,0 1 1,-2-2-1,2 0 1,-1 0 54,0 0 1,-1 2-1,2-1 22,-2 0 0,0 0 0,0-1-25,0 0 0,-3 0 0,1 2-336,-1-1 0,-1 1 0,1-2 117,1 2 0,0-2 138,1 2 1,-2-1 0,2-1 26,-1 0 0,2 1 0,1 1 20,1-1 1,1-1-1,-2 0 1,1 0-77,0 0 1,0 0 0,3 0 0,-1-1-46,1-1 1,0 1 0,0 0 0,-1 0 11,1-1 0,1 0 1,-1 1-1,1 0 197,-1-1 1,1 0 0,-1 1-1,1 0-39,0 0 0,1 1 0,-2 0 0,0-2-104,0 1 0,1-1 0,-3 2 0,0 0 18,0 0 1,0 0 0,-2 0-1,0 0-38,0 0 0,0 0 0,-1 0 0,-1 0-11,1 0 0,0 2 12,0-1 0,-2 1 0,0-1 0,0 0-211,-1 2 1,0 0 0,1-1 161,-1 0 1,0-2 0,-1 3 0,1-2-72,1 1 1,-2 0 0,1-1 75,0 1 0,0 0 1,2-1 56,-1 1 0,2-1 1,2-1-1,0 0-12,0 0 1,2 0-1,-1 0 1,1 0-13,1 0 1,1 0 0,1 0-1,0-1-9,-1-1 1,3 0-1,-2 1 1,1-1 159,-2 1 0,-1 0 0,0 1 0,-1-1-2,-1-1 1,1 1 0,-1 1 0,1-1-18,1-1 0,0 2 0,0-2 0,-1 2-4,1 0 0,0 0 1,-1 0-1,1-1-145,0 0 1,-1 0-1,1-1 1,0 2 34,-1 0 1,1 0 0,-2 0 0,-1 0 36,0 0 0,-2 0 0,2 0 55,-2 0-35,0 0 1,0 0 0,0 0 0,1 0 19,0 0 1,1 0-1,-2 0-10,-1 0 1,3 0-1,-1 0 1,0 0-25,0 0 0,-1 0 0,1 0 0,0 0 0,0 0 41,0 0 0,0 0 1,1 2-20,-1-1 1,1 1 0,-1-2 0,0 0 0,0 0-29,0 0 0,0 1 0,2 1 0,-1-1-38,1 0 1,-2-1-1,1 0 1,-1 0 41,1 0 0,0 0 1,-1 0-1,0 1 61,0 1 0,1-1 0,0-1 0,-1 0-15,1 0 0,-1 0 0,1 0-34,0 0 1,0 0-1,-1 0 1,1 0-1,-1 0 14,1 0 1,-1 0 0,1 0 0,-1 0-61,1 0 0,0 0 1,-2 0-1,2 0-14,-1 0 0,-1 0 0,0 0 0,0-1-20,0-1 0,0 1 1,-1 1-1,1 0 5,0 0 0,0 0 0,0-1-16,0-1 0,0 2 1,0-2-1,1 2 1,0 0 74,0 0 0,1 0 0,0 0 0,-1-1-35,1 0 1,-2 0 0,2-1 0,-1 2 29,0 0 0,0 0 0,0 0 1,0 0-14,-2 0 0,1-1 1,0 0-1,0 0-8,2 0 1,-2 0-1,2 1 1,0 0 77,-1 0 1,1 0-1,-1 0 1,1 0-37,-1 0 0,-1 0 0,0 0 48,0 0 0,-1 0 0,1 0-59,0 0 0,-2 0 0,1 0 51,-1 0 0,0 0 1,0 0-53,1 0 0,-1 0 0,0 0 20,1 0 1,-2 0-1,2 0 53,-1 0 1,2 0-1,0 0 1,-1 0 0,1 0 10,0 0 1,-2 0-128,1 0 1,-3 0-954,2 0 875,-2 0 0,1 0 0,-3 1-1563,-1 0 1,-1 2 1475,-1 2 1,0 0 0,-1-1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0.7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49 9063,'2'2'222,"1"-1"1,-3 2-1,0 1 1,0 0-1,0 1-49,0 0 0,0 0 0,1 0 1,1 1-1,-1 1 0,1 0 0,0 1-101,1-1 0,-2 0 0,1 1 0,0 0 1,-1 1-107,0-1 0,0 1 0,1-3 1,-1 0-235,0-1 260,0 0 0,-1-2-109,0 1 0,-1-3-46,0 0 0,0-1 27,-3-1 0,3-2 51,0-2 1,-2 0 0,2 0 0,0 0 0,0-1 37,1 0 1,0-3 0,0 1-1,0-2 56,-2-1 0,2 1 0,-2-2 0,1 1 26,-1-1 0,2 1 0,-2 2 1,2 0-1,-1 2 42,-1 0 0,2 0-66,-2 2 1,2 1 0,0-1 0,0 0 35,2 2 0,-1 1 0,2 2 1,1 0 90,0-2 1,1 1 0,0 0 0,0 0 0,0 1 36,-1 0 1,1 2 0,0 0-1,0 0-71,0 0 0,-2 2 0,0-1 7,1 2 1,-1-1 0,-1 0-81,1-1 1,-2 0 0,0 2 0,0 0 11,0 0 1,1-1 0,-2 1 0,0 0 20,0 0 0,0 1 0,0 1 0,0-2-211,-2-1 77,1 0 0,-3-1-234,1 2 1,-1-2 0,-1-2 0,0 0 0,0-1 0,0 0-435,0 0 0,0 0 1,1-1 737,1 0 0,-1-2 0,1-2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2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14 6040,'2'-3'161,"-1"1"90,3 0 0,-3 1 1258,0-2-489,0 2 1,-1-1-495,0 4 0,1 0 0,1 3-243,-1 0 0,0 0 0,-1 0 0,0 1-42,0 1 0,0 1 1,0-1-1,0 0-179,0 2 1,1 0-1,1-1 1,-1 0-306,-1-1 0,2-1 1,0-1-1,-1 0-487,-1 0 0,1-1 0,0 0-809,1-1 1,-1-2 1538,-3-1 0,1-3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1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8289,'5'0'367,"-2"0"0,0 1 0,-1 0 1,-1 2-649,-1 2 1,0-2-413,0 0 0,0-1 693,0 1 0,-2-2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8209,'0'9'16,"0"-1"0,0 1 0,0 2 0,0 3 1,0 2 125,0 1 0,0 2 0,0 3 1,0 1 703,0 3 1,0 3-1,0-1 1,0 0-1,0 1-380,0 1 1,0 2-1,0 0 1,0-3-234,0 0 0,1-5 0,1-4 0,0-3-184,0 0 1,0-4 0,1-2 0,1-2-1658,1 0 1,5-2 0,0 0 1510,2-2 0,-1-3 0,3 1 1,1-2-1,1-1 0,3-1-449,0-2 0,1-2 546,-4-3 0,5-4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2.1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30 8816,'1'-2'2177,"1"2"-2105,-1 0 0,-1 4 0,0-1 0,0 1 0,0 1 1,0 1-1,0 0 0,0 0 0,0 0 98,0-1 0,0 0 0,0 0-196,0 0 0,2 0 0,0 0 61,-1-1 1,-1 1-1,1 0 1,0-2 135,1 1-187,-1-3 1,0 2 49,0-1-666,0 2 217,1-4 0,-2 2 315,0-4 0,0 1 0,0-2 0,0-1 0,0 0-5,0-1 1,0 0 0,0 0 0,0 1 238,0-1 1,0-2 0,0 0-1,0 0 13,0 0-166,0-1 0,0 2 1,0-2-14,0-1 0,0 2 1,0 1-1,1 0-29,0 1 0,0 2 0,1 0-37,0 1-61,-1 1 0,1 1-136,0 0 0,1 0 101,1 2 1,1 1 0,-2 1-1,0 0-29,-1-1 0,0 0 1,0 2-1,-1 0 1,1 0 222,0-1 0,1 1 0,1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0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15 85 7783,'0'-4'-1488,"0"2"1893,2 0-164,-2 0 0,4 1 0,-2 0 0,-1-2 0,-1-2 0,0 0 0,0 1 0,0-1 264,-2 2 1,1-1-463,-2 1 0,1-1 0,0 0-202,0 1 272,-2 2-20,3-1-53,-1 2 1,2 0-1,0 2 71,-2 1 0,1 1 1,0 1-19,0 0-53,1 2 1,0-2 0,0 2 0,0-2-63,0 0 0,0 1 0,0 1 8,0-1 0,1 1 1,0-1-1,0 0-3,1 0 1,0-2 0,-1 1-1,1 0-61,0-2 0,-1 1-73,2-3 1,-1 2 11,1-1 1,0-1 0,1-2-394,-1-1 490,-2-1 0,2 0 0,-2-2 19,0 0 1,1 0 0,0-1 0,-1 0 48,0 0 1,0-1-1,0 0 1,1 0-20,-1 0 0,0 0 1,-1 1 66,0-1 1,0 1 58,0 1-5,0 2 1,0 2 180,0 2 0,-2 0 1,0 3-1,1-1-195,1 2 0,0 0 0,0 1 0,1 1 0,1 0 18,-1 0 0,1-1 1,0-1-1,1 1-164,-1 0 1,1-1 0,-1 1-1,0-1 1,1-2 0,0 1-1,0-1-200,2 1 0,-2-1 0,0-1 0,0-1 1,1-2-1,-2-3 0,1 0 0,-1-1 0,1 0 1,-1 0-1,1 0 0,-1-1 0,2 0 0,-1-1-612,0 0 0,-2 0 865,1-3 1,-1 1 0,0 0 0,1 1-1,-1 0 1,-1 0-4,0 0 1,-1 4 0,-1-1 361,1 0 1,0 2 1117,-1-1-817,2 0 0,-3 4-480,3 0 0,1 1 0,0 2 0,1 1-31,-1 0 1,1 2 0,0 1 0,-1 0-173,-1 0 0,2 4 0,-1-2 0,1 2-35,0-1 0,0 0 0,2-1 1,-1-1-49,-1 0 0,1-1 0,-1 0 1,0-1 38,1-2 0,-1-1 0,-1 1 0,1-1-1141,1-1 1,-2 0 20,3-2 1,-3-3 1165,2 0 0,1-1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88 5 7855,'-5'0'160,"0"0"0,0 0 0,1 0 1,-1 0-1,-1 0 0,0 0 0,0 0 1,0 0-1,-1 0 0,1 0-1349,0 0 1189,0 0 0,-1-2 0,0-1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3.8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5 6800,'0'5'247,"0"-2"0,0 1 1,0-1-1,0 2 0,0 0 92,0-1 0,0 0 1,0-2-1,1 1 0,1-1 1,0 1 570,1 0-1038,-2-2 0,1 1 52,2 0 1,-2-1 0,1 0 0,0-2 0,-1-1 0,0-1 0,0-1 0,-1 0 0,1-1 0,-1 0 0,-1 1-538,0-1 1,0 0 613,0 0 1,0 0 92,0 0 0,0 3 1,-2 0 25,-1 2 0,-1 0 0,-1 0 1,0 0-1,0 2 0,0 1 1,1 3-1,1 1 0,1 0 0,2 0 195,0 1 1,0-2-1,0 2 1,0 1-1,2 0 1,1-1-1,1-1-63,1 0 1,0-2-1,0 1-190,2-2 1,-2 0 0,2-2-323,-2 0 1,0 0-1,-1-1-499,-1-2 1,1-2 0,-2-3-2232,-1 0 2990,-1 1 0,-2-5 0,0 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1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7047,'0'-4'2019,"0"-1"-1550,0 2-375,0 1 1,0 1 240,0 0 0,0 1-132,0 0 0,0 2 0,0 3 0,0 1 40,0 1 0,0 1 0,0 0 0,1 1 6,1 1 0,1 1 0,-1 1 0,0 0-88,1 0 1,0 1 0,-2-2 0,1 0-434,0 1 0,-1-2 0,0 0 1,0-2 280,1-1 0,-1 1 0,0-1-972,0-1 0,-1-2-2176,0-1 3139,0-2 0,2-3 0,1-4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5.66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20 8523,'0'-5'388,"0"0"0,0 2 0,0 0 0,-2 1 0,-1 1 0,-2 0 0,1 1 0,-1 0-227,0 0 0,1 1-367,0 0 1,2 0 0,2 3-50,0-1 1,0 2 0,1 0 0,0-1-10,3-1 1,0 1 0,1 0 0,0 0 109,-1 1 1,1 0 0,0-1 0,0 1 162,0-2 0,-2 3 0,0-1 296,-1 0 1,0-1 0,-1-1 12,1 1 0,-1 0 0,-1 1-94,0 0 0,-2-2 0,-1 0-215,-1-1 0,-2 0 1,0-2-1,0 0-490,0 0 0,-1-2 0,0 0 0,2-1 1,-1-1-1664,1 0 2144,3 1 0,-3-3 0,3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1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9540,'3'2'330,"-1"1"1,-2 2 0,0-1 0,0 2-1,0 0 1,0 1 86,0 0 1,0 0-382,0 1 0,0 0 0,0 1 7,0-1 0,0 1 0,0-1 0,0 1 0,0 1-562,0 0 0,1 0 0,1-1 246,-1-1 0,1 0 0,0-1 1,1-1-940,-1-1 824,2 0 0,-4 0-139,2 0 1,-1-3 526,0 0 0,0-4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6.6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 44 7719,'1'-3'0,"1"0"117,1 1 0,-2 0 1,1 0-1,-2-1 1,0-2-1,0 1 1,0-1-1,0 0 602,-2 2 1,0 1 0,-2 0-521,1 1 0,1-1 0,-1 2-112,-1 0 1,2 2-1,-1 2 1,0 0-206,1 1 141,1 0 0,-2 0 0,3 1 0,0 1 0,0 0 0,0 0 0,0 1 0,0 0 0,0 0 98,0 0 0,2-2-159,0 1 0,0-2 0,-1 0 0,1 0 1,1-1-341,0 1 0,0-2-6,0-1 0,-1-2 186,1 0 0,0-2 1,2-1-1,-1-2 0,-2 1-95,0-1 0,2-2 1,-2 0 217,0 0 1,0-1 0,0 0 0,-1 0 128,1-1 1,0 0-1,-2 1-1,0 0 1,0 2 0,0-1 0,0 2 575,0 0-485,0 2 1,0 2 0,0 2 181,0 3 1,0 2 0,0 0-1,0 1-182,0 0 1,0 2 0,0-2-1,0 0-96,0 2 1,0-2-1,1 1 1,1-1 12,-1-1 1,1-1 0,0 0-737,1 0 1,-2-2-976,3 0 1300,-1-2 0,1 1 1,0-4-1,-1-1 0,-1-1 47,-1-1 0,0 0 1,0 0-1,1 0 303,-1-2 0,1 2 0,-1-4 0,1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3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15 7805,'2'-3'-5,"-1"0"371,0 2 0,0 0 1219,1-3-1460,-2 3 0,3 0 0,-3 3 0,0 2 0,0 2 1,0 0-1,0 1 0,0 0 0,0 0 0,0 0 1,0 1-1,0 0 0,0 0 0,0 0 0,0-1 1,0-1-1,0-1 0,0 0-265,0 0 1,0-2 0,0 0 0,1-2-1,1-1 1,-1-3 0,0-1 0,0-2-1,1 0 1,-1-1 0,1 0-594,0 0 1,0-1 824,-1 0-57,0 1-57,1-3 0,0 3 0,-1-1 23,0 2 1,0 1-1,-1 0 1,1 2 484,1-1-441,2 3 1,-2 0 0,2 2-1,-2 1 1,1 1 0,-1 1 0,0 1-1,0 2 319,-2-1-361,2-1 1,-1 2-1,1 1 1,0 1-90,-1 1 1,2 0 0,0 0-1,-1 1 1,0-2 0,-1-1 0,2 0-1,-1-2 1,1 0 0,-1-2-1,0 0 1,0-2 0,1 1 0,0-3-1,1-1 86,-1-2 0,2-1 0,-5-3 0,2-1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07.9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11 149 7829,'3'-2'0,"0"0"70,-1-1 1,1 2 0,-1-3 72,-1 1 0,-1 0 1,0 0-41,0-1 0,0 0 1,0-1-1,-1 2 0,-1-1 1,0 1 480,0-2-440,0 0 1,-3 3-1,0 0 1,2 5-1,2 3-115,0 1 1,1-1-1,0 2 1,0 1 87,0 0 1,0-1 0,0 0-1,0-1 1,1 0 13,0 0 1,0 1 0,2-1-1,-1-1-70,-1-1 1,1-2 0,0 0 0,1 0-190,-1-1 0,0-1 43,0 1 1,0-4 0,1-1 0,0-1-1,-1-2 1,-1 0 0,0-1 0,1 0-1,-1-2 1,0 1 0,0-1-93,-1 1 0,0 0 171,0-2 1,0 1 0,0-1 0,0 0 0,0-1 0,0-1 0,-1 0 0,0-1 0,-2 0 0,0 2 0,1 1 0,0 2 1071,1 2-760,-1 3 0,3 5 0,0 4-114,0 3 0,3 4 0,-3 2 0,1 0-32,0 0 1,-1 1 0,2 0 0,-1 0-250,1-1 0,-1-1 0,1-1 0,0-1 0,0-1 1,0-2-1,0-2 0,-1-3 0,1 0 0,-1-2 1,2-1-1,0-1 0,1-2 89,0-3 0,0-2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0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76 8149,'0'-9'0,"0"1"0,0 0 0,-3-1 0,-3 1 0,-1 0 0,-2 2 0,0 0 0,-2 1 0,-3 0 0,2 1 0,-4 4 0,2 2 0,-2 4 0,3 0 0,0 8 0,1 1 0,1 5 0,6 1 0,2 1 0,2 0 0,1 1-1,0-2 0,1 3 1,3-2-1,4 3 0,0-3 0,4-1 0,-3 0 1,-1-3 0,3-3 0,0-2 345,0-1 0,-2-2 1,-1-3-1,1-3 0,0 0-355,2-2 0,-2-2 1,2-3-1,-1-3 10,-2-4 0,0-2 0,1-3 0,-1-3 0,-3-4 0,1 0 0,-2-3 0,0 0 0,-1 0 0,0-1 0,-4-2 0,-1-2 0,0-3 0,-5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46.7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1 12733,'1'2'569,"0"0"1,0 0-97,0 1 1,0-1-259,-1 1-121,0 0 0,0 0-56,0 0 1,0-1 0,0 1 126,0 0 0,0 0-90,0-1 1,0 1-25,0 2 1,0-1-42,0 1 0,0-1-21,0 0 1,0 1 20,2-1 1,-2 1-60,2-1 0,-2-1-6,0 0 0,0 0 38,0 1 0,0-1 1,0 0-7,0 1 0,0-2 0,0 2 10,0 0 1,0-1 0,0 2 2,0-1 0,0 0 1,0 0-11,0 0 1,0-1 0,0 0 4,0 1 1,0-2-1,0 1 10,0 1 1,0-2 0,0 1-3,0 0 1,0 0 0,0 0 15,0 0 1,2 0-1,-1 0-6,0 0 1,-1-1 0,0 1-19,0 1 0,0-2 0,0 1-67,0 1 1,0-2 73,0 1 0,0 0 66,0 1 1,0-1 0,0 0 28,0 1 0,0-2 0,0 1-31,0 1 0,0-1 1,0 2-22,0-1 0,0-1 0,0 0-10,0 1-1,0-2 1,0 1-66,0 0 1,0 0-1,0 0 12,0 0 0,0 0 1,0 0 36,0 0 1,0-1 0,0 1 33,0 1 1,0-2 0,0 1-12,0 1 1,0 0 0,0 0-17,0 0 0,0 1 1,0-1-16,0 1 0,0-2 0,0 0-188,0 0 191,0-1 0,0 0-13,0 0 0,0-1 0,0 2 4,0 0 0,0 0 97,0 0 0,0-1 81,0 3 0,0-1-103,0 1 1,0-1 0,0 1-1,0-1 8,0 0 1,0-1-1,0 0 1,0 1 13,0 0 1,0 0-1,0 0-131,0 1 1,0-2 31,0 0 0,0-2 1,0 2-1,-1-1 39,0 1 0,-1-2-28,2 2 0,0-2 0,0 2 5,0 1 0,0 0 1,0 0-49,0 1-95,0-3 1,0 2 86,0-1 0,0 1 3,0 0 1,0 1 82,0-1 0,0 0 0,0 1 103,0-1 0,0 1-103,0-1 0,0 0 2,0 1 1,0-1 0,0 1 0,0-1 0,0-1-46,0 0 29,0 0 1,0 1-19,0 1 1,0-1 8,0 1 1,0-1 16,0 0 0,0 1 0,0-1 89,0 1 0,0-1-67,0 0 1,0-1 0,0 0-40,0 1 0,0 0-7,0 0 0,0 0 0,0 1 41,0-1 0,0-1 0,0 0-22,0 1 0,0-2 0,0 1 24,0 0 1,1 1 0,0 1-30,0-1 0,0 1 0,-1-1 8,0 0 1,0-1 0,0 0-87,0 1 1,0-2 0,0 1 0,0 0 41,0 1 0,0 1 51,0-1 0,0 1 1,0-1 6,0 0 0,0 1 0,0-1-6,0 1 0,0-1 0,0 1-31,0-1 1,0 0 0,0 1-20,0-1 0,0-1 0,0 0-5,0 0 1,0 0 0,0 0 11,0 0 1,0 0 0,0 0 166,0 0-160,0-1 0,0 2 0,1-2 13,0 1 1,0 1-1,0-1 19,0 1 0,-1 0 0,0 0-10,2-1 0,-2 1-38,2-1 0,-2-1 1,0 1 0,1-1-20,0 1 0,0 0 0,0 1-131,0 0 1,-1-1-1,0 0-197,2 1 1,-2 0-1,2 0-379,-2 0 0,0-1 144,0 0 0,0-1 379,0 1 0,0-1 479,-2 1 1,2 0 397,-2-2 0,2 0-173,0 2 1,0 0-407,0 1-36,0 1 1,0-2 61,0 0-409,0-2 614,0 0-183,0 1 0,0-1-23,0 2 1,0-1-1,0 1 161,0 0-295,0-1 1,0 2-148,0-1 170,0-1 0,0 2 0,0-1 1,0-1 0,-1 1 197,0-1-171,0 1 1,-1-2 0,2 2 38,0 0 0,0 0-59,0 0 0,0-2 0,-1 1 0,-1 0 18,1 1 0,1-1 0,0 1-43,0 1 0,0-2 41,0 1 1,0-2-1,-1 2 71,0 1 1,0 0-27,0 0 0,0 0-4,1 1 1,0-2-103,0 0 0,0-2 21,0 2 5,0 0 1,-1 2 7,0-1 1,-1-1-1,2 0 12,0 0 0,0 0 1,0 0-39,0 0 1,0 0-1,0-1 1,0 1 2,-2 0 0,2-1 25,-2 0 1,2 0 4,0 3 1,0-1-4,0 0 1,-1-1 0,0 0-1,0 1 27,0 0 0,0 0 0,1 1 27,0-1 0,0-1 1,0 0-19,0 0 0,0 0 0,0 0 0,0 0-38,0 1 1,0 0-10,0 1 0,0-2 1,0 0-73,0 0 1,-1 0 0,-1-1 0,1 2 54,1 0 0,0-1 19,0 0 0,0-2 0,0 2 26,0 1 1,0-1-6,0 2 0,0-2 0,0 0 94,0 0 0,0 1 1,0 1-4,0-1 1,0-1 0,0 0-114,0 0 0,0 1-52,0 1 1,0-2 0,0-1 54,0 2 1,0-2 0,0 1-19,0 1 1,0-2 21,0 1 0,0-1 0,0 0 9,0 2 1,0 0 0,0 0 6,0 1 1,0-1 13,2 0 1,-2 1 0,2-1-34,-2 1 0,0-1-15,0 1 1,0-1-1,0 0 45,0 1 1,0-1 0,0 1 39,0-1 1,0-1-1,0 0 19,0 0 0,2 1 1,-1 1 104,0-1 1,0 0 66,-1 1-232,0-1 1,0 0-1,1 0-5,1-1 0,-1-2-3,-1 2 0,0 0 0,1 1 1,0-1 5,0 0 1,0-1 0,-1 1-152,0 0 1,0-1 0,0 1 42,0 1 0,0-2-65,0 1 0,0 0 61,0 2 0,0-1 1,0 0 86,0 1 0,2-2 0,-1 0-54,0 0 0,0 1-121,-1 0 1,0 1 0,0-1-250,0 1 0,0-2 0,0 0 0,0 0-281,0 1 1,0-1-1420,0 0 0,-2-2 2133,-1 0 0,-1-2 0,0-2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0.6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10884,'0'4'445,"0"1"1,0-1-310,0 1 0,-1-1 0,0 0 0,0 1 0,0-1 0,1 1 0,0-1-44,0 0 1,0 2-1,0 0 1,0 0-85,0-2 1,0 2 0,0 0 0,0 0 64,0-2 1,2 1-1,-1-1 1,0 1-129,-1-1 1,0 1-1,0-1 58,0 0 1,0 1-1,0-1 131,0 1 1,0-1-1,0 0 1,-1 1-12,0-1 1,-1 1 0,2 1-1,0 0 21,0 1 1,0-1 0,0 1-105,0 1 1,0 0-1,0-1 1,0-1-68,0-1 0,0-1 1,0 1-1,0-1-100,0 0 0,0-1 1,0 0 135,0 1 1,0-2 0,0 1-1,0 1 37,0-1 0,0 2 0,0-1 1,0 1-17,0-1 0,0 1 0,0-1 1,0 0 166,0 1 0,0-1 0,0 1 0,0-1-256,0 0 0,0 1 0,0-1 0,0 1 117,0-1 0,0-1 0,0 0 39,0 0 1,0 1-1,0 1-82,0-1 1,0-1 0,0 0-22,0 0 0,0 1 0,0 1 3,0-1 0,0 1 0,0-1 0,0 0 2,0 1 0,0-1 0,0 1 0,0-1 3,0 0 1,0 1 0,0-1-1,0 1 1,0-1 94,0 0 1,0 1-21,0-1 1,0 1-20,0-1 0,0 0 0,0 1-18,0-1 0,0 1 0,0-1 0,0 1-60,0-1 1,-1 0-1,-1 1-119,1-1 0,1 1 0,0-1 120,0 0 1,0 1 0,-1-1-1,0 1 91,0-1 0,-1 0 0,2 1 0,0-1 36,0 1 1,0-1-1,0 1 1,0-1 110,0 0 0,0-1 0,0 0-154,0 1 1,0 0 0,0 0 0,0 0-39,0 1 1,0-1 0,0 1-60,0-1 1,0 0 0,0 1 0,0-1 24,0 1 1,0-2-1,0 0 1,0 0-80,0 1 1,0 0 5,-2 1 0,2-1 1,-2 1 323,2-1 1,0 0 0,0 1 0,0-1-49,0 1 201,0-1 1,0 2 0,0 0-1,0-1-264,0 0 0,0-1 0,0 1 0,0-1-168,0 1 1,0-2-1,0 0-111,0 0 0,0 1 0,0 0-37,0 1 191,0-1-14,0 1 1,0-1 0,0 0 0,0 1 0,0 0 0,0 0 193,0 1 1,0 0-1,0-1-44,0 1 1,0-3 0,0 1-90,2 0 0,-2 0-137,2 1 0,-2-1 42,0 0 1,0 1-50,0-1 0,0 1 64,0-1 0,0-1 1,0 0 83,0 0 1,0 1-1,0 1 181,0-1-229,0 1 1,0-2 23,0-1 1,0 0-35,0 1 1,0-2 60,0 2 4,0-2-86,0 3 0,0-1 1,0 1-174,0 0 181,0 1 1,0-1 76,0 1 0,0-1 0,0 1-60,0-1 0,0 0 0,0 1-37,0-1 1,0-1-1,0 0 113,0 0-79,0 1 1,0-1 43,-2 0 0,2-1 1,-2 1-38,2 0 1,0 1 9,0 0 1,0 1 10,0-1 0,0-1-51,0 0 1,0 0 0,0 1-22,0 1 1,0-2 0,0 0 19,0 0 1,0 0 14,0 0 1,0-2 10,0 2 0,0-2 1,0 2 39,0 1-48,0 0 1,0 0 57,0 1 1,0-2-33,0-1-24,0 1 0,0 2-114,0-1 122,0-1 18,0 1 0,0-3 0,0 1 26,0 2 0,0 0 397,0 0-430,0-1 45,0 1 1,0-3 50,0 2 1,0-2-1,0 2-44,0 0 1,0 1 0,0 1 0,0-1 41,2-1-200,-2 0 0,2-2 197,-2 2-82,0 0 0,0 2-134,0-1 0,0-1 52,0 0 0,0-1 50,0 0 0,0 0 0,0 1 0,0 0 34,0 1 1,2-1-1,-1 0 1,0 1 179,0-1-134,1 2-37,-2-1-54,2 1 1,-2-2-1,1-1 79,0 0-100,0 1 1,0-2 40,-1 2 0,0-1 1,1 0-12,0 0 1,0 2-13,0-1 0,0-1 1,-1 1-24,0 0 39,2-1-22,-2 2 1,2-3 0,-2 2 0,0 1-54,0 0 68,0-2 0,0 0-207,0 0 189,2-2 1,-1 3-58,0-2 51,0 2 1,-1 0 0,0 0 84,0 0 1,0 0-96,0 0 48,0-2 1,0 2-42,0 0 21,0-1 0,0 2-3,0-1 19,0-1-15,0 0-10,0 0-39,0 1 85,0 1 0,0-1-34,0 0 0,0-2 0,0 2 1,0-1-3,0 1 1,0-2 190,0 2 1,0 0 0,0 1-129,0 1 0,0-2-95,0 0 1,0 0-1,0 1 1,0 0-1,0 1 1,0-1-112,0 1 0,0-1 1,0 0 37,0 1 1,0-1-1,0 1 279,0-1-66,0 1 0,0-1-61,0 0 1,0-1 0,0 0 0,0 1 204,2 0 0,-2 0-199,2 0 1,-2 1 0,0-1 0,0 1-99,0-1 0,1 0 1,0 1-1,0-1-34,0 1 0,0-2 1,-1 0-1,0 0 50,0 1 0,0-1 1,0 0 10,0 0 0,0 1 0,0 1 0,0-1 51,0 0 1,0 1 33,0 1 0,0-1 1,0 1-84,0-1 1,0-1 0,0 1 0,0-1 0,0 0-18,0 1 1,-2-1-1,1 1-14,0-1 1,0 1-1,1-1 14,0 0 0,-1 1 0,-1-1 0,1 1 104,1-1 0,-1 0 0,0 1 0,0 1-72,0 0 1,-1-1 0,0 0-61,1-1 1,-1 2 61,1 0 1,-1 0-1,1-2 1,0 1-21,0-1 15,0 1 0,1-3 44,0 1 0,0-1 0,0 1 0,0 0 71,0 1 0,0 1 0,0-1 0,0 0-64,0 1 0,0-1 1,0 1-1,0-1-88,0 0 0,0-1 17,0 0 0,0 0 0,0 2 49,0-1 1,0-1-1,0 0 9,0 0 0,0 0 0,0 0-3,0 0 1,0 1-3,0 1-26,0-1 0,0-1 0,0 0-154,0 0 1,0 0 88,0 0 1,0-2-44,0 2 1,0-1 10,0 0 0,0 1 405,0 2 1,0-2-262,0 0 0,0 0-178,0 1 0,0-1-81,0 0-63,0-2-7,0 1 210,0-2 344,0 2-303,0-2 1,0 3-48,0-2-116,0 2-365,0-1 399,0 0 487,0-2-718,0 2-26,0-1 1,0 1-485,0-1 1,0-1 0,0 0-886,0-2 0,0-3 0,-1-1 1799,-1 0 0,1-1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5.47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3704 54 7536,'-2'-3'0,"0"1"0,-1 1 464,0-1 0,1 1-280,-1 1 0,2-1-63,0 0 1,0 0 33,0 0 0,0 0 48,-2 1 0,1 0 18,-1 0 0,2 0 1,-2 0 120,-1 0 1,2 0-1,-1 0-73,0 0 0,-1 0 1,-1 0-1,1 0-83,-1 0 0,0 0 1,0 0-1,-1 0-47,1 0 1,0 0-1,1 0 1,-1 0-23,1 0 0,-1 0 0,1 0 0,-1 0 0,1 0 1,-1 0-1,0 0 74,-1 0 0,0 0-82,0 0 1,-1 0-119,-2-2 1,2 2 122,-1-2 0,1 2-5,0 0 1,-1-1 5,0 0 1,1 0-10,0 0 0,1 0-101,-1 1 1,2 0-1,-1 0 1,1 0 0,0 0-1,1 0 1,0-1 39,-1 0 0,1-1 0,-1 2 0,1 0-22,-1-2 1,1 2 0,0-2-1,-1 0 5,1 1 1,-1-2 0,1 1 33,0 1 0,-1-1 0,1 1-33,-1 0 0,2 0 0,0 1-2,0 0 0,1 0 0,-1 0 0,-1 0-58,0 0 1,1 0-1,0-1 30,0-1 0,-1 1 21,0 1 1,-1 0 0,1 0 10,1-2 1,-1 2 149,2-2 1,-2 2 67,-1 0 1,2 0-105,0 0 0,0 0 81,-1 0 1,1 0 0,0 0-87,0 0 0,-1 0-26,-1 0 1,1 0-1,0 0 1,-1 0 48,1 0-357,1 0 1,1 0 0,1 0 263,-1 2 1,0-2-7,1 2 459,0-2-272,-1 0 0,1 0 114,-2 0-381,-1 0 0,1 0-190,0 0 143,2 0 1,-1 1 0,1-1 18,0 2-45,0-1 1,-1-1 0,0 0 0,0 0 0,-2 0-239,-1 0 1,1 0 241,-1 0 1,1 0-10,0 0 6,1 0 0,1 2-100,0-1 258,2 1 1,-3-2 73,2 0 1,0 1-103,-2 1 1,1-1 37,-1-1-65,2 0 44,0 0 42,-1 2 31,1-1-62,-3 1 1,2-2-34,-3 2 1,2-2-28,0 2 0,0-2 0,-1 0 0,0 0 0,-1 0 1,1 0-5,-1 0 1,2 0 0,1 0 0,-2 0-269,0 0 265,0 0 0,1 0-220,0 0 138,0 0 0,0 0 0,0 0 0,0 0 0,-1 0-122,-1 0 1,0 0 57,0 0 1,0 0 130,-1 0 1,-1 0 2,2 0 0,-3 0 13,2 0 1,0 0 0,1 0-1,-1 0 1,0 0 0,0 0 183,0 0 0,0 0-129,2 0 0,-1 0-50,1 0 1,-2 0-261,0 0 220,0 0 0,2 0-120,-1 0-27,1 2 165,2-1 0,-2 0-26,1-1 0,0 0 225,0 0-172,2 0 168,-3 0 0,3 0 22,-1 0 1,-1 0-332,-2 0 1,1 0 42,-1 0 27,1 0 1,0 0 53,-1 0 0,2 0-246,0 0 213,0 2 1,-1-1-7,-1 0 0,1 0 0,0-1 0,-1 0-2,1 0 0,-1 0 0,1 0 0,0 0 1,-1 0 0,1 0 3,-1 0 1,1 0-3,0 0 0,-1 0 0,1 0 1,1 0-20,0 0 20,0 0 1,-1 0 0,-1 0 0,1 0 0,-1 0-79,1 0 0,-1 0 1,1 0 46,0 0 0,-1 0 90,1 0 0,1 0 1,0 0-1,0-1 1,-1 0-1,-1 0-5,1 0 1,1 0 0,0 1 0,-1 0-19,1 0 1,-2-1-1,1 0-42,-1 0 1,1 0 0,0 1 34,-1 0 1,0 0-1,0 0 1,-1 0-1,0 0-51,0 0 56,1 0 1,-3 0 0,2 0-1,-1 0 1,-1-1 0,1-1 0,0 1-3,-1 1 2,1 0 1,0 0-1,0 0 1,0 0-1,0 0 1,0 0 0,0 0 17,0 0 0,0 0 1,-1 0-9,-2 0 0,0 0 0,-1 0 0,-1 0 0,0 0 9,0 0 1,-3 0 0,2 0 60,-1 0-69,0 0 0,0 0 1,0 0 32,2 0 0,-1 0 0,0 0 0,0 0 43,0 0 0,-1-2-74,-1 1 0,1-1 0,-1 2 1,0 0-1,2 0 0,0 0 1,1 0-32,1 0 50,-2 0-91,4 0 1,-1 0-1,2 0-227,-1 0 0,1 0 206,-2 0 0,0 0-24,1 0 1,0 0-1,-1 0 1,0 0 48,0 0 1,1 0 0,1 0 0,0 0 0,0 0 0,1 0 128,0 0 0,-1 0 0,2 0 0,0 0 0,-1 0 0,2 0 73,0 0 0,1 0 0,-1 0 1,1 0-103,-1 0 0,1 0-161,-1 0 1,1 0 149,0 0 0,-2 0-84,0 0 0,0 0 1,0 0-1,0 0 1,-1 0-1,1 0 0,-2 0 0,1 0 0,-1 0 57,1 0 0,-2 0 0,2 0 0,0 0 0,0 0 76,-1 0 0,2 0-73,0 0 0,-1 0 0,1 0 0,0 0 1,-1 0 35,2 0 1,0 0 0,1 0-1,-1 0 88,1 0-113,-3 0 0,2 0 0,-1 0 0,0 0 1,0 0-1,-1 0 0,0 0 0,-1 0 41,1 0 1,1 0-97,-1 0 1,1 0 0,-1 0 0,1 0 0,0 0 14,-1 0 0,2 0 1,-1 0-1,0 0 52,0 0 0,0 0 0,2 0 1,-2 0-16,0 0 0,0 0 0,2 0 1,0-1-1,-1-1-8,1 1 1,-1 1-1,1 0 21,-1 0 1,1 0 0,-1 0 0,0-1-1,-1 0 13,1 0 1,0-1 0,0 2-1,1 0-56,-1 0 0,1 0 1,0 0-26,-1 0 1,1 0 0,-1 0-1,1 0 36,0 0 1,-1 0 0,1 0 0,-1 0-18,1 0 1,-2 0 0,-1 0 0,0 0 34,1 0 0,1 0 6,1 0 0,-1 0 0,1 0 1,-1 0-1,1 0 3,0 0 1,-1 0-1,1 0 1,-1 0-18,1 0 0,0 0 1,-1 0-1,1 0-11,-1 0 0,1 0 0,-1 1 0,1 0-42,0 0 1,-1 1 0,-1-2 0,0 0 25,-1 0 0,1 0 0,-1 0 83,1 0 0,-1 0 0,0 0 0,0 0 51,0 0 0,0 0 0,0 0 0,0 0-52,0 0 0,2 0 0,-2 0 1,2 0-1,-1 0-56,0 0 1,1 0-21,1 0 1,0 0-1,-1 0 1,1 0 0,-1 0-460,1 0 473,-1 0 1,0 0-22,-1 0 1,-2 0 0,1 0-1,-2 0 1,0 0 14,1 0 1,-3 0 0,0 0-1,0 0 138,-1 0 1,-1 0 0,0 0 0,1 0-1,1 0 24,0 0 1,1 0-163,1 0 0,0 0 0,0 0 0,0 1 0,-1 1-11,0-1 1,-2-1 0,2 1 0,-2 0 8,0 0 0,0 1 0,-1-2 0,1 0-13,0 0 1,-1 0 0,3 0-1,0 0 1,0 0-38,-1 0 1,2 0-12,-1 0 0,1 0 1,1 0-1,-1 0 54,-1 2 0,0-2 0,1 2 0,-2-2 0,2 0 38,-1 0 0,1 0 1,1 0-1,0 0 91,1 0 1,0 1 0,-1 0 0,1 0-73,1 0 0,-1-1 0,1 1 1,0 0-57,1 0 0,0 1 0,-1-2 0,0 0 0,1 0 41,-1 2 1,1-2-55,-3 2 0,2-2 0,-1 0 0,-1 0 0,0 1 1,1 0-42,-1 0 1,1 1 0,-1-2 60,0 0 0,0 0 0,2 0 0,0 0-2,-1 0 0,1 0 0,0 0 0,1 0 12,-1 0 0,1 0 0,0 0 1,0 0-1,-1 0-18,1 0 0,0 0-27,0 0 0,1 1 1,0 1-1,-1-1 37,1-1 1,-1 0-1,1 0 1,0 0 27,-1 0 0,-1 0 1,0 0-1,1 0-6,0 0 0,-1 0 0,0 0 0,1 0 0,0 0 101,-1 0 1,1 0-120,-1 0 1,1-1-1,-1-1 1,0 1-1,1 1-29,0 0 1,1 0-1,-1 0 1,-1 0 11,0 0 0,0 0 0,2 0 0,-2 0 0,0 0 33,-1 0 0,1 0 1,-1 0 39,1 0 1,-1 0 0,2 0-1,-1 0-5,1 0 0,-2 0 0,1 0 0,0 0-27,-1 0 0,0 0 0,1 0 1,-1 0-7,1 0 0,0 0 0,0 0 1,0 0-1,-1 0-22,1 0 0,0 0 0,1 0 19,-1 0 1,1 0 0,0 0 167,0 0 1,0 0-149,1 0 0,1 0 0,0 0-162,0 0 0,0 0 0,0 0 69,0 0 0,-1 0 0,-1 0 27,1 0 0,0 0 1,-1 0 21,1 0 0,-1 0 79,1 0 0,0-1 158,1 0-205,-1 0 0,3-1-167,-2 2 0,2 0 26,-2 0 1,0 0 0,-2 0-30,1 0 0,0 0-69,-1 0 1,1 1-1,-1 0 0,1 0 59,0 0 1,1 0 0,0-1 0,-1 2 1,0-2 0,0 2-42,0-2 1,1 0 69,0 0 1,0 0-650,-2 0 57,3 0 0,0 2 1,4-1-1,1 1 725,3-1 0,1 2 0,1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5:59.09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5 8416,'0'-3'-1436,"0"1"3672,0 2-2083,0 4 1,0-2-1,0 2 1,0 0 450,0 0-515,0-2 1,0 2-1,0-1 1,0 1-1,0 0-46,0 1 1,0-2-30,0 2 1,0-2 0,0 3 0,0-1-36,0 1 0,0 0 0,-1 1 0,-1 0-51,1 0 1,1 2 58,0 0 24,0-2 22,0 5 1,0-5-21,0 4 1,0-4 0,0 1 0,0 0 18,0 0 0,0-1-6,0 1 0,0-2 0,0 0 1,0 1-1,0 0 0,0-1 0,0 1 63,0-1 1,0 2-1,0-2 1,0 0-11,0 1 0,0 0 0,0 1 1,0 1-39,0 1 1,1-1 0,1 2-1,-1-2-10,-1 0 1,0 1 0,0 0-1,1-1-69,0-2 0,0 1 0,0 0 0,0 0 20,-1-1 0,0 0 0,0 0 0,0 0-3,0-1 1,0 0-1,0 1 1,0 0 7,0 0 0,0 1 0,0-2 0,0 1 36,0 1 1,0 0-1,0 1 0,0 0 1,0-1 0,0 0-1,0-1 1,0 0 13,0 0 1,-1-2-1,0 1 1,0-1-1,0 1-7,0 0 0,1 1 1,0-1-27,0 1 1,0-1-1,0 2 1,0-1-4,0 0 1,0 1 0,0-1 0,0 1 0,0 0-164,0-1 1,0 0 151,0 1 0,0 0 0,0-2 0,0 0 0,0 1-2,0-2 1,0 0-1,0 1 1,0 0 69,0-1 0,0 1 0,0 1 1,0 0 48,0 0 0,0 1 0,0 0 0,0-1-5,0-1 1,0 2 0,-1-2-96,-1 1 1,1 0 0,1 2 0,0-1 0,0-2 12,0 1 0,0 0 0,0-1 0,-1 1-47,0 1 0,0 0 0,0 1 0,0-1-1,1-1 1,0 0 0,0 2 0,0-1 19,0-1 1,0 0-1,0 2 1,0-2 2,0 1 1,0-1 0,0 0-1,0 1 1,0 0 150,0 0 1,0 0-131,0 0 0,0 0 1,0-1-1,0 1 1,0 0 7,0-1 0,0 2 0,0 0-6,0-1 1,0 0 0,0 0 0,0 0 0,0 0 1,0-1 0,0 0-1,0 0 1,0 0 0,0 0 13,0 1 0,0-2 1,0 1-14,0-1 1,0 0 0,0 2 0,0-2 0,0 0-40,0 0 0,0 1 14,0-1 1,0 1-1,0 0 1,0-1 0,0 1-1,0 0 1,0-1-1,0 1 1,0-1 19,0 1 112,0-1 0,0 1-77,0-1 1,0 2 0,1-2 0,0 0-1,0 1-14,0 0 1,0-1 0,-1 1 0,0-1-33,0 0 1,0 0 0,0 0-1,0 1-49,0 1 0,0-1 0,0 0 0,0 0-44,0 0 1,0-2 0,0 2 0,0 0 43,0 0 0,0-2 0,0 2 0,0-1 61,0 0 0,0 1 1,0-1-1,0 1 26,0-1 0,0 0 0,0-2-23,0 1 1,0 0-1,0 0 1,0 1-1,0-1 11,0 0 1,0 0 0,0 0-1,0 2-31,0 0 0,0-2 1,0 1-1,0 0-2,0 0 0,0 2 0,0-1 0,0 2 5,0-1 1,0 1 0,0 0 0,0-2-3,0 1 0,0-1 0,0 1 41,0-1 1,0-1 0,0 1 0,0-1 0,0 0-4,0 0 0,0-1 0,0 1 0,0-1-38,0-1 0,0 2 0,0 0 1,0-1-17,0 0 0,0 0 1,0 0-1,0 0 16,0 1 1,0 0 0,0 0 0,0 1 0,0 0 21,2 1 0,-2 0 0,2 1-6,-2 2 0,0-1 0,0-1 0,0 0-6,0-1 1,0 0-1,0-1 1,0 0-10,0-1 1,0 0 0,0 1-1,0-1 10,0 0 0,2 0 0,-1 1 0,0-1 26,0 0 0,-1 1 1,0-1-1,0 0-5,0 1 0,0 1 0,0-1 0,0-1 0,0 2-16,0 1 1,1-1-22,1 1 1,-1-1-1,-1-1 1,0 1-1,0 0-1,0 1 1,0-2 0,0 0 0,0-1-37,0 0 1,0 0 0,0 0 0,0 0 28,0 0 0,0-1 1,0 2-1,0-1 11,0 1 0,-1 2 0,-1-1 0,1 1 0,-1 1 6,1 0 1,-1-1-9,2 1 0,0-1 1,-1-1-1,-1 0 1,1-1-9,1 0 0,0 0 1,0-2-1,0 1 17,0-1 1,0 0 0,0 0 0,0-1 34,0 0 1,0 1-1,0 1 9,0 0 1,0-1 0,0 0 0,0-1 0,0 1-29,0 1 1,0-1-1,0 1 1,0-1-26,0-1 1,0 1-1,0-1 1,0 0-4,0 1 0,0-1 0,0 1 0,0 0 9,0 1 1,0 0 0,0-1 0,0 0-1,0 1 1,0 2 0,0-2 0,0-1-3,0 2 0,0-2 1,0 1-10,0-1 0,0-1 1,0 0-27,0 1 1,0-1 30,0 1 1,0-1 0,0 0 0,0 1 8,0-1 1,0 1-1,0-1 1,0 0 47,0 1 0,0-1 0,0 1 0,0 0-41,0 0 1,0 0-1,0 1 1,0-1-1,0 0-116,0-1 1,0 0 91,0 1 1,0-1-1,0 1 1,0 0-1,0 1-14,0 0 0,0-1 1,0 1-1,0-1 25,0 1 0,0 0 1,0 1-1,0-1 32,0 0 1,0 1 0,0-2 0,0 1-25,0-1 0,0 0 1,0 0-1,0-1-14,0 0 0,0 1 0,0-1-31,0 1 1,0-2 0,0 0 0,0 0 19,0 1 1,-1 0 0,0 1 0,0-1 9,0 1 1,0-1 0,1 0 0,0 1 7,0-1 1,0 1-1,0-1 1,0 0-7,0 1 0,0-1 1,0 1 5,0-1 1,0 0-1,0 1 1,0-1 10,0 1 0,0-1 1,0 0-1,0 1 24,0-1 1,0 1 0,0 0 0,0 0-4,0 1 0,0 0 0,0-1 1,0 0 34,0 1 1,0 0-1,0-2-60,0 1 1,0-1 0,0 0 19,0 1 1,0-1-1,0 1 1,0-1-179,0 0 1,0-1 121,0 0 0,0 1 1,0 1-1,0 1 1,0-1 32,0 0 1,0 0 0,0-1 0,0 1-5,0-1 0,0 0-12,0 1 0,0-1 0,0 1 1,0-1 10,0 0 0,0 1 1,0-1-1,0 1 40,0 1 1,0 0-1,0 2 1,0-1-18,0-1 1,0 2 0,0-1 0,-1 0-13,0-1 1,-1 0-1,2 0 1,0 0 25,-2-2 1,2 1 0,-2-1 0,2 1-217,0-1 0,-2 1 152,1-1 0,-1 0 0,2 1 0,0-1 75,0 1 1,0-1 0,0 0-29,0 1 1,0-1 0,0 1 0,0-1 11,0 0 0,0 1 0,0-1 1,0 1 82,0-1 1,0 1-1,0 0 1,0 2-42,0 0 1,0-2 0,0 1 0,0 0 0,0 1 35,0-1 0,0 0-95,0 2 0,0-3 0,0 1 0,-1-1 0,-1-1-197,1 1 1,1-1-259,0 1 428,0-3 1,0 0-13,0 0 1,0-1 6,0 2 1,0-2-60,0 2 0,0-1-558,0 1-1176,0-2 257,2 1 1,0-4 1553,1-1 0,1-3 0,-2-1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13.3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3718 18 6468,'2'-5'-268,"0"3"1,-3 0 343,1 2 1,1 2 282,1 1 1,2-1 11,-3 1 0,1-2-100,0 1 730,-2-2-558,2 0 1,-2 2 0,0 1 136,0 1 0,-1 0-281,-1 1 0,-1-1 1,0-1-85,1 0 0,-2-2 0,1 1-49,-1-2 0,0 0 0,-1 0 0,1-1-106,0-1 1,-1-1 0,1 1 0,-1 0-63,1 0 1,0 0 0,-1 1-1,1 0 40,-1 0 1,1 0 0,1 0 0,0-1-7,0 1 0,-1 0 0,-1 0 1,1 0-4,-1 0 0,0-1 0,-1 0 1,0 0-61,1 0 0,0-1 1,0 1-1,-1 0 0,1 0 1,-2 0 0,2 1 0,-1 0 16,1 0 0,1 0 0,-1 0 3,1 0 0,0-1 0,-1 2 4,1 0 0,-1 0-18,1 0 1,0 0 9,-1 0 0,1 0 0,-1 0 3,1 0 1,1 0-1,0 0 1,0 0 9,-1 0 0,-1 0 1,1 0 9,-1 0 0,1 0 0,0 0 50,-1 0 1,2 0 16,0 0 1,2 0-139,-2 0 1,0 0-18,-1 0 1,1 0 0,0 0-14,-1 0 1,0 2 98,0-1 1,1 1 56,0-2 1,2 0-1,-2 0 102,1 1 0,1 0-95,1 2 0,-1-2 17,0 1-82,0 0 0,-1-1-48,2 2 19,-2-2 1,1 1-4,-2-2 27,2 0 0,-1 2 10,1-1 0,0 1 39,-2 0 1,1-2-17,-1 1 1,2 0 0,-2-1-5,1 2-37,-1-2 1,0 2 16,-1-2 0,0 0-39,-1 0 0,2 2 16,0-1 0,0 1 15,-1-2 0,1 0 0,0 1 1,0 1 0,0-1 0,0-1 2,0 0 0,-1 0-32,0 0 0,-1 0 1,1 1-27,-1 0 1,1 0 0,-1 0 35,1 0 0,0-1 1,-1 0-1,1 0-2,-1 0 1,1 0-1,0 0 1,-1 0 8,1 0 0,-1 0 0,1-1 0,0 0 17,-1 0 1,1-1 0,-1 2-7,1 0 0,0 0 1,-1 0-74,1 0 1,1 0 60,0 0 0,0 0 1,-2 0-1,1 0 2,0 0 1,1 0 0,0 0 9,-1 0 1,0 0-1,0-1 1,0-1 10,-1 1 1,1 1 0,-1 0 0,0 0 0,0 0 44,-1 0 1,0 0 0,0 0 0,0 0-29,-1 0 1,0 0 0,-2 1 0,1 1 55,0-1 1,-1 1 0,0 0 0,-1 0 6,-1 0-56,2-1 1,-3 0 0,1 1 5,0-1 1,-1-1-1,-1 1 1,-1 0-37,-1 0 30,-1 1-43,-1-2 1,1 1-1,0 1 1,0-1-1,1 1 1,0-1-18,3 0 0,0 2 0,4-1 0,-1 1-62,0-2 0,0 1 0,0-1 1,1 0-38,-1 0 1,1 0 0,1 1 0,1-1 22,-1-1 1,1 0-1,0 0 1,2 0 0,-1-2 0,1 2 0,0-2 589,1 0-90,-1 1 1,4-1-341,-2 1 0,0 0-180,1-2 0,-3 2 1,1-1 78,-1 0 1,0 1 0,-1 0 0,1 0 6,0-1 1,-1 2 0,1-2-1,-1 2 14,1 0 0,0 0 0,-1 0 0,1 0 3,-1 0 0,1 0 0,0 0 0,-1 0 12,1 0 0,-1 0 0,1 0 1,0 0-3,-1 0 1,-1 0-1,0 0 1,-1 0 18,1 0 1,0 0 0,0-1 0,0 0 15,-1 0 1,2-1 0,-2 2 0,2 0-14,-1 0 1,0 0 0,1 0 0,1 0-29,0 0 1,-1 0 0,1 0-1,-1 0-30,1 0 0,-1 0 1,1 0-1,0 0-28,-1 0 1,2 0 0,0 0 0,0 0-1,-1 0 1,0 0 0,-1 0 32,1 0 0,1 0 0,0 0 0,-1 0 20,1 0 1,0 0-1,0 0 24,-1 0 1,2 0 0,-1 0 13,-1 0 0,1 0 0,-2 0-16,1 0 0,1 0 0,0 0 0,-1 0-22,0 0 1,0 0 0,0 0 3,-1 0 0,1 0 0,-1 0 0,1 0 36,-2 0 1,1-1 0,-1-1-1,0 1 7,1 1 0,0 0 0,-1 0 0,0 0-16,1 0 1,0-1 0,-1-1 0,1 1-25,0 1 30,1 0-21,0 0 1,-1 0-1,1-1 1,1 0 0,0 0-7,-1 0 1,1 0 0,-2 1 4,1 0 1,1-1 0,0-1-1,-1 1 3,1 1 1,-2 0 0,1 0 0,-1-1 0,1 0 0,-1 0 0,1 0 0,-1 0 0,-1 1 0,1 0 0,-1 0 0,0 0-12,0 0 0,0 0 0,1 0 1,0 0 5,-1 0 1,0 0 0,2 0 0,-1 0 12,-1 0-10,1 0 0,-1 0-3,1 0 1,1 0 0,0 0-1,-1 0 1,1 0 3,-1 0 0,0 0 0,-1 0 0,0 0 2,1 0 0,1 0 0,0 0 0,-1 0 5,-1 0 1,0 2 0,0-1 0,-1 0 6,0 0 1,0-1 0,0 0 0,-2 0-3,1 0 0,2 0 1,-1 0-1,-1 0-2,1 0 0,1 0 1,0 1-1,0 1 19,1-1 1,0-1 0,0 0-1,0 0 1,-1 0-18,1 0 0,0 2 1,0-1-16,-1 0 1,1 0 0,-1-1 0,1 0-4,-1 0 0,1 0 1,-1 0-1,0 0 1,0 0 0,-1 0 1,2 0-1,-2 0 10,0 0 1,-1 0 0,2 0 0,-1 0 21,1 0 0,-2 0 1,2 0-1,0 0-16,-1 0 0,0 0 0,1 0 0,1 0-31,0 0 1,-1 0 0,0 0 0,-1 0 9,1 0 0,0 0 0,0 0 0,0 0 2,1 0 1,-2 0 0,2 0 0,-1 0-1,0 0 6,0 0 1,0 0 0,0 0 6,0 0 0,0-1 0,1 0 1,-2 0 13,0 0 1,1 0 0,0 1 0,-1 0 0,0 0 1,1 0 0,-1 0-1,0 0 8,0 0 1,2 0 0,-2 0 0,0 0-7,0 0 1,1 0-1,-1 0 1,-1 0 11,2 0 0,-3 0 0,2 0 0,0 0 1,0 0 0,-1 0 0,-1 0 0,1 0-3,1 0 1,-2 0 0,1 0 0,-2 0-20,0 0 0,1 0 0,0 0 1,0 0-6,0 0 1,2 0-1,0 0 1,-1 0 13,1 0 0,-1 0 0,1 1 0,-1 0-13,0 0 0,0 1 0,1-2 1,0 0 7,0 0 0,-1 0 0,-1 0 0,1 0 4,-1 0 1,0 0 0,0 0 0,-1 0 0,0 2 0,-1-2 0,1 2 0,-1-2-19,0 0 0,1 1 0,0 1 0,1-1-8,0 1 0,0-1 0,0 1 0,0-1-4,0 1 1,1 1 0,-2-2 0,1 0-25,-2 0 0,-1 0 0,2 1 0,-1-1 20,0-1 1,0 1-1,2 0 1,-1 0 10,1 0 1,1-1-1,0 0 1,0 0-9,1 0 0,-1 0 0,2 0 0,1 0 14,0 0 0,-1 0 0,0 0 0,1 0-1,0 0 0,1 0 0,-1 0 1,0 0-3,-1 0 1,2 0 0,-3 0-1,1 0 1,-2 0 1,0 0 0,0 0-1,0-1 0,0 0 1,1 0-1,-2 0 0,1 0 4,1-1 1,-2 1-1,2 0 1,-1 0 9,1 0 1,-1-1 0,2 2-1,-1 0-17,1 0 1,-1 0-1,1 0 1,0 0 0,-1 0 1,2 0-1,-2 0 1,0 0 3,0 0 0,0 0 0,-1 0 0,0 0-15,1 0 1,-1 0-1,-1 0 1,1 0 29,-1-2 0,0 2 1,0-2-1,1 2-17,0 0 1,0-2 0,1 1 2,-2 0 0,3 0 0,-1 1 0,1 0 1,0 0 15,1 0 0,0 0 0,1 0-25,-1 0 1,1 0-1,0 0 1,-1 0 3,1 0 0,-1 0 0,1 0 1,0 0 0,-1 0 0,-1 0 1,0 0-1,0 0 7,0 0 1,1 0 0,-1 0 0,0 0-4,0 0 0,-1 0 0,0 0 0,1 0 27,0 0 0,-2 0 1,2 0-1,1 0-34,0 0 0,1 0 0,-1 0 1,1 1-6,-1 0 1,1 0 0,0 0 0,-1 0 3,1-1 0,-1 0 0,1 0 2,0 0 0,-1 0 0,0 0 0,0 0 1,-1 0 0,0 0 1,0 0-1,0 0-3,-1 0 1,1 0 0,-1 0 0,1 0 10,1 0 1,0 0 0,0 0 0,1 0-14,-1 0 1,1 0 0,0 1-25,-1 1 1,1-1 0,-1-1-1,1 0 16,0 0 1,1 0 0,0 0 0,-1 0 17,0 0 0,0 0 1,1-1-1,0-1 16,0 1 1,0-1 0,0 1 57,0 0 0,-1 0-69,-1-1 1,1 2-1,0-2-25,1 0 1,1 2-13,0-2 1,0 1 7,-3 0 0,1 0 0,0-2-16,-1 1 1,1-1 0,-1 2 0,1-1 28,-1 0 0,1 2 1,0-2-1,-1 2 3,1 0 1,-1-2 0,1 1 0,0 0-79,-1 1 0,1 0 0,0-1 0,0 0-118,2 0 1,0-1 0,-1 2 72,0 0 1,0 0 58,0 0 0,0-1 1,-1-1-1,0 1 60,-1 1 1,-1 0 0,0 0 0,1 0-50,0 0 0,1 0 1,-1 0-156,1 0 398,1 0 113,1 0-1045,2 0-192,-2 0 385,2 0 0,-2 0 0,1-1 554,-1 0 0,-1-2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3.8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7718,'3'0'1947,"0"0"-2395,-2 0 0,-3 2 0,-3 0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4.5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8892,'3'4'0,"-1"0"0,0-1 0,-1 0 0,0 1 0,0 0 0,0 1 41,0 1 1,0-1 0,-1 1 0,1 0-1,1 0 1,-1-1 0,-1 0 0,0 0 0,0-1-713,0 1 1,0-1-1,0 0 671,0 1 0,0-1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5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9 8840,'-5'0'249,"1"0"1,0 0-1,-1 0 1,1 0-102,-1 0 1,-1 0-1,0 0 1,0 0-291,-1 0 1,1 0 0,1 0 0,-1 0-340,0 0 1,1 0-1196,1 0 608,0-2 1068,-1 2 0,3-4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1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36 7678,'3'0'1253,"-1"0"-969,-2 2 0,0-1 0,0 2-219,0 0 1,0 1 0,0 1-1,1-1 18,1 0 0,-1 1 0,0-1-133,0 1 1,0-3 0,0 1-1,0 1-5,0 0 0,0 0 0,0 1-117,0-1 1,-1-1-238,0 0 0,-1-2 169,0 0 1,-1-1 0,-1-1-17,0-2 1,2-1 144,-1 0 1,2-1 0,0 1-1,0-1 119,0 1 0,0 0 0,0-1 1,0 1-1,0-1 101,0 1 1,0 0-1,0-1-70,0 1 0,0 0 0,1 0 0,1 1 0,1 0 0,0 0 1,1 0-1,0 1 0,-1 0 0,0 1 0,1 0 0,0 1 0,0 1 1,0 2-1,0 1 243,-1 0 1,0 0 0,-2 0 0,0-1-211,0 0 1,1 1 0,0 1-106,-2-1 0,2-1 1,0 0-48,-1 0 1,1 0 0,0-1-1,0 1 1,0-1-58,1-1 1,-2 3 0,2-1 42,1 1 0,-2-2 0,1 0 0,0-1-7,-1 0 1,2 0 0,-1 0-48,1 0 0,-1-2 1,-1 0 45,0-2 1,1 0 0,-1 0 0,0 0-1,0-1 27,-1 0 0,0-1 0,-1 1 0,0-1 49,0-1 0,0 1 0,0-1-20,0 1 0,0 1 0,0-1 0,0 1 202,0 0 0,-1-1 0,0 1 101,-2-1 0,1 2 0,0 1 323,0 0 1,1 1 367,-2 1-811,0 2 0,1 0 0,0 2 0,1 1 1,0-1-1,0 1 0,0 1-11,0-1 1,1 3-1,0-2 1,0 0-132,0 1 1,2 0 0,0 0 0,0-1-98,2 0 1,-1 2 0,0-2-1,0-1 1,1 1-86,0 0 0,0 0 0,1-2 100,-1 1 1,0-2-1,1-1 1,-1 0-1503,1-1 1283,-1 0 0,-1-2 0,-1 0-903,0-2 1209,0-3 0,0 1 0,0-1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6.8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14 6848,'0'-3'1914,"0"0"-1721,-2 1 1,0-1 0,-2 2-57,-1 0 1,2 0-1,0 1-50,0 0 1,1 1 0,0 0 0,0 2-13,1 1 0,-1 1 0,1-1 1,0 0-63,0 1 0,0-1 0,1 1 0,0-1 23,0 1 1,0 0 0,0 1-5,0 0 0,0-1 0,0-1 1,0 0-1,0 1-55,0-1 1,1 1 0,0-1 0,1 0-137,0 1 0,-1-2 1,2 0 38,1 0 1,-2-1-1,1 0-74,1-2 1,-2 0 0,1-1 0,0-1 0,0-1 0,-1 0 59,0-1 0,0-1 0,-1 1 30,1-2 0,-1 1 0,-1-2 1,1 1 127,0 1 0,0-3 1,0 2-1,0 1 36,-1-2 0,0 2 1,0-1-1,0 1 0,0 1 1,0 0 263,0-1 1,0 2-234,0 0 1,0 3 0,0 0 0,0 2 0,0 2 0,0 1 0,0 0 0,0 0-1,1 2 1,1 0 0,-1 0 0,0-1 0,-1 1 0,2 0 0,0 0 0,1 1 0,-1-1-1,0-1-1623,1-2 1,-2-1 785,2-2 1,0-1 745,0-1 0,0-2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49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364 364 23579,'-62'-62'0,"0"0"0,0-1 0,3 5 0,0-1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7973,'8'-3'0,"1"1"0,-1 0 0,1 1 0,-1 1 0,-3 2 0,0 3 0,-1 6 0,-2 5 0,0 4 0,-1 2 0,2 3 0,-1 3 0,-1-4 0,-1 4 0,0 0 0,0 1 0,0 3 0,1-4 0,1-2 0,1-3 0,0-3 0,-1-3 0,2-1 0,0-2 0,-1-2 0,3-5 0,0 0 0,2-2 0,-3-3 0,1 0 0,0-4 0,-1-4 0,1-5 0,0-3 0,1-1 0,-1-3 0,0-2 0,0-2 0,2-2 0,-1-2 0,-1-1 0,0-1 0,0 1 0,-1 4 0,1 1 0,0-1 0,-1 3 0,0 3 0,2 4 0,0 3 0,2 5 0,0 9 0,1 5 0,1 7 0,1 4 0,-1 6 0,1 3 0,1 4 0,-3 1 0,1 5 0,-1-2 0,0-2 0,1-1 0,3-1 0,-2-3 0,1-3 0,-1-4 0,1-3 0,-1-6 0,-2-3 0,-1-2 0,2-4 0,0-2 0,0-2 0,-2-13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7.3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71 14 8647,'-2'-4'0,"-1"1"0,-1 1 416,0 2 0,1-1 1,0 0-1,-1 0-219,0 0 1,1 1 0,1 1 0,-1 1 60,0 0 0,1 0 0,1 1-588,-1 0 0,1 0 1,1-1-1,0 2 124,2 0 1,-1 0-1,1-1 1,1 0 46,-1 1 1,1-1-1,1 2 1,1-1 171,-1 1 0,1 1 1,-1-1-1,-1 1 70,0-1 1,-2-1-1,2-1 1,-1 0 116,-1 0 1,-1 1-186,0 1 0,0-2 0,-2-1 0,-1 0-49,-1-1 1,0 0 0,0 0 0,-1 1-58,-1-1 1,1-1 0,-1 0 0,1 0-220,1 0 0,-1-1 149,1-1 1,1-1 0,2 0 0,-1-1 0,0 0-1656,0 1 1816,1-1 0,-3 0 0,1-3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0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8 10021,'-2'4'53,"0"0"0,2 1 0,0-1 0,0 1 0,0-1 1,0 0-1,0 1 0,0 1 0,0 0 95,0 1 1,1-1 0,1 1 0,0 0-40,0-1 0,2 0 0,-2 0 1,1 0-59,0 0 0,0 0-363,1-2 1,-1 0 0,0-1 63,1-1 1,-1-2 60,2-2 0,-2-1 0,-1-2 0,0-1-252,-1 1 0,1-2 0,0 1 0,-1-1 301,1 1 0,-1-1 0,0 0 0,0 0 239,-1 0 0,0 0 0,1 0 0,0 1 65,0 0 0,0 1 0,-1 1 0,0-1-36,0 1 0,0 0 645,0-1-699,0 3 1,0 2-1,0 3 1,0 1-1,0 1 1,0 2-1,0 0 1,0 1 0,0 0-1,1 1 1,1-1-1,0 0 1,1-1-1,-1 1 1,2-1 0,0 0-1,-1 1 1,1-2-1,-1 0 1,0-1-1,1-1 1,1 0-622,-1-1 0,0-2 0,1 0 1,-1-1-1,0-1 545,-1-2 0,3-1 0,-1-1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8.8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32 7485,'2'0'398,"0"0"0,-2 2 0,0 1 0,0 1 1,0 0-1,0 0-325,0 1 1,0 1 0,0 0 0,0 0 0,0 1 0,0 0-1,1 0 1,1-1 0,-1 0 0,-1 0 0,0-1 0,0-1-1,0 0 1,1 0 0,0 0-1292,0-1 402,1-2 639,-2 1 1,0-6-1,0-1 1,0-1 78,0 0 0,0 0 1,0 0-1,0-1 117,0 0 1,0-2 0,0 1-1,0 0 87,0 0 1,0-1-1,0 1 14,0 1 1,0-1 0,0 2 0,0 1-43,0 0 1,0 2-1,2 0 107,1 1 0,-1 1 0,1 1-94,0 2 0,1 0 0,-1 3 0,0-1-102,1 1 1,-2-1 0,1 0 0,0 1-16,-1-1 0,2 2 0,-2 0 0,0-1 25,0 0 0,1 0 0,0-1-47,1-1 0,-1 0 1,0-2-1,0 0-66,1 0 0,-1-1 0,0 0 0,1 0 47,0 0 0,-2-2 0,1-1 28,1-1 1,-2 0 0,1-1 0,-1 1 0,-1-1-76,-1 1 1,0 0 206,0-1 1,0 1 0,-1 1-1,-1 0 1,0 1 0,-1 0 0,1 0-1,-2 1 1,1 1 0,0 2 0,1 0-1,1 2 1,-1 1 0,1-1 0,1 1-1,0 1 1,0 0 0,0 0 0,0 1-1,2 0 1,1 1 0,1 0 0,0-1-1,0 0 1,1 0 1655,-1 0-1863,1-3 0,-1 1 0,2-2 1,0-1-414,-1 0 1,0-2 0,-1 0 290,-1-2 1,1-1 235,-1-3 0,1 2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6:59.7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28 7733,'0'-4'270,"0"0"0,0-1 446,0 1 0,0-1-422,0 1 0,0 2 1,0 2-1,1 2 1,1 2-1,-1 1 0,1 1 218,-1 2 0,2 0 0,-2 1 0,1 0 0,-1-1-232,1 1 1,-1 0-383,-1 2 1,2-2 0,-1 1 0,0 0-1,0-2-304,-1-1 1,0 1 0,0-2 0,0-1-412,0 0 0,0 0 1,0-1-849,0 1 0,0-2 1665,0-1 0,0-1 0,0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3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79 23 7766,'0'-3'189,"0"0"0,0 2 0,-2-1 32,-1 0 0,0 2 1,-2-2-1,1 1 71,-1 0 1,1 0 0,0 0-69,-1 0 0,-1 0 0,0-1 0,1 1-18,0 1 0,1 0 0,-1 0-122,1 0 0,1 0 0,2 2-192,0 1 1,1-1-1,1 1 1,0 1-122,2 0 0,1 0 0,1 0 1,1 1 53,-1 1 0,3-1 0,-2 1 0,-1-1 6,0-1 1,-1 1 0,1 1-1,-1-1 1,0 1-27,-1-1 1,0-1 475,-1 1 0,-1-1 0,-1 0 0,0 1-5,0-1 1,0-1 0,0 0-224,-2 0 0,0-1 0,-2 0 1,-1 0-167,-1-1 0,-1 1 0,0-3 0,0 0-225,0 0 0,0-2 0,1 1 1,1 0-310,0-2 1,2 0 0,0 0-463,1-1 1109,1-1 0,1 1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0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9 7774,'3'-4'314,"-1"1"1,-2 2-1,0 2 1,0 2-1,0 2 1,0 0-1,0 1 923,0 1-1038,0 1-126,0 0 1,0 1 0,0 0 0,0 0 0,0 0 0,0-1 0,0 1 0,0 0-174,2 0 1,-1-2-181,2 1 1,-2-3-1,2 1 1,-1-1-322,-1 1 0,0-2 1,0 0-22,0 0 0,1-1 622,0 0 0,-2-1 0,2-2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3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22 7795,'0'-3'-266,"0"0"1522,0-1-1052,0 2 0,-1 0 1,0 1-1,-2-1 0,-1 1 1,-1 0-1,1 0 0,0 0 1,-1 0-1,1 1 0,0 2 0,1 0 1,-1 1-235,3 0 0,-1 0 1,2 1-1,-1 1 2,0 1 0,-1-1 1,2 1-1,0 0 1,0 0-1,0 0 115,0 0-8,0-1 0,1 2 1,0-3 128,0 2-379,2-1 0,-2 2 61,2-3 1,0 0 0,2-1-455,-1-2 0,1 0 277,-1-1 1,0-2 0,0 0 0,0 0-229,-1-2 427,0 1 0,-1-3 0,1 0 143,-1 0 1,1 2 0,-2-1-1,0 1 47,0-1 0,-1 1 1,1-1-59,1 1 1,-1 0 44,-1-1 0,0 2 141,0 0 0,0 2 574,0-2-716,0 2 0,0-1 1,0 4-1,1 0 172,0 1 0,0 2 0,2-2 1,-1 1-141,-1 0 0,0-1 1,1 2-1,-1-1-177,-1 1 1,2-1-1,0 1-302,0-1 1,1 0 0,0 1 44,0-1 1,-1-1 0,0-1-417,0 0 0,1-2 1,0 1 729,-1-2 0,2-1 0,-1-3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1.9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10283,'4'0'0,"0"2"0,-1 0 0,-2 2 529,0 1 0,-1-1 0,1 1-374,1 1 1,-1-1 0,-1 1 0,0 0 0,1 0-20,0-1 0,0 2 0,1-1 0,-1-1-137,1 0 0,-1 1 0,0-1 0,0 0-537,0-2 0,1-1 46,-2 0 0,0-1 90,0-1 1,0-2-1,0-2 295,0-1 1,0 1 0,0-1-1,0-1 1,0 1 0,0-1 0,0 0-1,0-1 1,0 1 0,1-2 0,1 1 387,0 1-82,-1 2 0,2-2 1,-2 1-100,2 1 0,1 1 0,1 1 0,-1 0 0,0 2 0,1 2 1,-1 0-1,-1 3 46,0 1 1,-1-1-36,1 2 0,-1-1 0,1 1-6,-2 0 0,2 0 0,0-1 0,0 1-111,0-1 1,1 0 0,-2-2-521,0 1 0,0-1-1068,1 1 606,-1-1 988,0-2 0,-1-2 0,1-2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07:02.55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49 95 7737,'2'-2'0,"1"-1"207,-1-1 0,-1 1 1,-2 1-1,-1 1 1,-1-1-1,0-1 0,-1 1 1,0-1-1,-1 1 1,1 0-1,0 0 0,-1-1 1,1 2-1,-1 0 36,1 1 0,1 0 0,0 1 0,2 0 0,0 2-257,0 1 0,1 2 0,0 0 0,0 1-22,0-1 1,0 1-1,0 0 1,0-1 53,0 1 0,2-2 1,-1 0-1,1-1 1,1 1-1,-1-1 1,0 1-1,1-1 1,0 0-1,1-1 1,1 0-423,-1-1 0,0-1 206,1-3 0,-3 0 1,0-3-120,0 1 289,-1 0 1,1-2-1,-1-1 1,0 1-1,0-1 1,0 0-1,-1-1 1,0 0-1,0-1 1,0-2-1,0 0 1,0-1 45,0 1 0,-2 1 0,1 0 1,0 1 212,-1 1 1,1 3-8,0 3 0,0 2 1,2 1-50,0 2 1,0 7 0,2 0 0,-1 2-58,0 2 1,0-1 0,1-1 0,0 0 196,-1-1-237,2-2 0,-2-1 1,2 0-1,-2-3 1,2 0-925,0 0 1,0-1 0,0-2 845,-1-2 0,3-4 0,-1-3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3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2021 178 12162,'3'42'983,"-1"4"0,-2-29 0,0 8-611,0-6-1356,2-8 707,-6-49 176,5 29 233,-7-44-109,5 51 960,-1-8-135,9 46-1250,-4-11 410,6 35-340,-5-29-288,1-5-364,-3-14 0,0-54 929,-4 28 524,2-44-70,-2 46 584,2 0-391,0 52-136,2-22 70,-2 49-239,4-38-616,-3 16 239,1-9-86,-2-2-459,0-10 270,0-10-619,0 0 1197,8 1-204,-6 0 125,6 1-389,-8 1 108,0-5 55,0 6 120,0-4 70,0 2-93,0 0-13,0-2 7,-2 4-12,2-4-108,-2 2 103,2 0-47,0-2 42,0 4 83,0-4-269,0 2 1192,2 0-1826,-28-18 491,17 7 244,-28-19 561,28 13 530,-6-7-762,0 5 475,4-2-10,-11 3-437,10-2-678,-2 1 396,-3-6-66,7 4 548,-8-1-242,4 3-249,0 1-182,-4 4 164,4-1 40,-2 1-25,1-4 53,0-1 58,0 1-163,-1 0 79,2 2 15,-4 0 16,4 0 5,-2 0 201,0 0-174,2-3-145,-4 3 23,4-2-100,-2 2 245,0-2 672,2-1-754,-2 1-54,1 0-300,0 2 338,-2-2 36,2 1 26,0-3 44,-1 4-30,2-2 21,-4 0-5,3-1-4,0-2 120,-1 3 229,2-2 245,-4 1-93,2-1-141,-1-3-494,-9 2-30,4-2-35,-11 3 36,7-1 55,-1 1-58,4-1 66,4 3-40,1 0 48,4 2 31,-1 0 9,-2 0 30,1 2 25,0-2-85,1 2-8,0-2-3,-2 0 8,2-2-15,0 2 175,-1-2-94,2 0 172,-2-1-68,0-2-35,2 3-19,-2-2-25,0 3-54,2-3 205,-4 2-73,4-1-69,-2 1-34,0 0-41,2 0 87,-2-1 3,1-1-49,0 3-97,0-3 78,-1 4 128,2-4 72,-4 3-22,4-3 95,-2 4-121,0-6-45,2 3-186,-2-4 47,2 2 215,1 1-121,-3-1-2,2 1-51,-2 1-115,0-1-281,2 1 103,-2-1 93,0-1 29,4-1-64,-3-1-26,1-1 368,2 0 28,-5 1 590,4 2-635,-2-2 514,-1 7-668,2-2 174,-4-2 86,4 3-59,-2-5-533,2 1-348,0 0 516,1-4-176,-1 4-30,0-3 481,1 1 382,-1-1-280,0 2-1162,0-1 0,7-8 568,1 2 402,6-7 249,0 2-155,0 1 102,-2-3-39,1 2 55,-3-3 107,1 3-103,-3-5-4,3 8-92,-3-2-152,5 3-12,-1 0-61,2-4 46,0 4 31,-2-2 116,0 1 223,-3 0 83,0 0-174,1 1-100,-1-4-148,1 5-906,-1-4 625,-1 3 124,0 2 187,0-5 7,1 5-527,-1-4 288,-1 2 151,-1 0 1076,0 1-898,41 13-16,-24-4-10,31 12-10,-25-4-57,-4-1-80,8 4 67,-4-2-82,-2-3 106,5 2 8,-4-1 79,3 1-272,-2 1 31,-1-3 136,2 1 102,0-3-11,0 2-70,0-2-6,-2 4-20,2-1-8,-1-1 41,2 0 129,-1 0 126,0-1-175,2 3-54,-2-2-179,5 3-203,-1 0 265,-1-3 47,3 2 47,-5-1 0,3 1-71,0-1-90,0 1 107,4-2 12,-3 1 9,-2 1 70,-2-3-39,-3 1 25,2-2 86,0 0 126,0 0-2,0 0-98,0 0-101,-2 0-7,4 0 117,-4 0-90,2 0 4,0 0-59,-2 2-16,4-2 85,-4 2 350,2-2-274,0 0-94,-2 0 11,4 2 92,-4-1-54,2 1 38,-1-2-108,0 0-52,2 0 10,0 2-77,-1-2 55,0 2 1,-1-2-9,0 0 24,2 0-3,-2 0 0,7 2 12,-11 1 100,8-1 97,-6 2-187,10 1-153,-1 0-60,0 2 85,-4 1 115,-1-2-23,1 5 57,0-4-34,0 0 3,-1-2-305,3-1 107,-4-2 142,5 1 91,-9 1 26,7-2 118,-7 3-151,9-3-61,-7 2-170,1-1 163,1 2 3,3 1 57,2 1 1,-1 0-11,-6 0-18,6 0 3,-8-2-33,6 3-112,-4-3-344,0 2 456,1-2 207,0-1-84,0 1-32,1-3 133,-2 0-96,4-2-25,-4 0-52,2 2 17,0-1-484,-2 3-261,4-4 381,-4 3 0,2-3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1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42 8193,'0'-9'-12,"0"1"12,0 0 0,0 3 0,-4-2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7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10709,'-3'3'-208,"1"1"371,2-4 1,0 5-41,0 0-21,0-3-11,0 4 16,0-3-20,0 1 10,0 1-46,0-1 0,-1 3-42,0-1 0,0-1-63,0-1 94,0-2 0,1 4 41,-2-3 10,2-1 53,-2 2 177,2-1-175,0 3-153,0-3 46,0 3 1,-1-3-211,0 2 312,0-3 106,-1 2-9,2 1-111,0 0-57,0 1-5,0-1-51,0-2 1,0 0 35,0 0 75,0-2-75,-2 5 1,2-4-5,-2 3-43,2-1 65,0 3 1,0-1 23,0 1 1,0-1-112,0 2 1,0-3-149,0 1-33,0-2 139,0 2 45,0 1 0,0 0 92,0 2 1,0-1 457,0-1-524,0-1 0,0 1-9,0-1 0,-1-1-25,0 1 0,0 0-21,0 0 7,0-3 1,1 2 179,-2-2 47,2-2-175,-2 8 1,1-7 60,-1 4-51,2-2 1,-2 3-50,2-1 20,0-1 1,0 2-5,0-1 39,-2-1 0,1 4 50,0-1-68,0-4 83,1 2 12,0-3-93,0 3 0,0 2 9,0 1 1,0-2 20,0 1 0,0-2 51,0 2 1,0-4 62,0 2 0,1-1-25,0 3 1,0-4 11,0 2-36,0-2-24,-1 3 0,0-2 0,1 0 35,1 1-77,0-3 0,-2 5 23,0-2 1,0 1-47,0 0 1,0-2 53,0 1 0,0-2 45,2 2-27,-2-3 15,2 3 0,-2-4 12,0 4 53,0-2-130,0 3 0,0-2-2,0 1 1,0-2-18,0 2 0,-1-1-37,-1 3 0,1-4 191,1 2-110,0 0 0,0 4 3,0-1 0,0-3-123,0 0 45,0 0 1,0 3-122,0 0 0,0-3 67,0 0 1,0-1 27,0 3 220,0-3 1,0 2-165,0 0 1,0-3 5,0 2 0,0-3-37,0 3 0,0-3-59,0 3 0,-2-3 23,0 3 11,1-4-61,1 6 78,0-7 236,0 5 80,0-5-219,0 1-109,0 0 44,0-1 96,2 1-102,-2-2-144,3 0 151,-1 0-38,-2 0 1,5 0 36,-1 0-110,-1 0 5,5 0 0,-5-1-130,3 0 1,1-2 75,1 0 32,-4-1 0,3 4 260,-2-2-237,-3 2-101,6 0 0,-4 0 146,3 0 1,-3-1 421,1 0-198,1 0 1,1-1 8,2 2-176,-4 0 1,2 0 44,-3 0-89,-1 0 7,3 0 87,-2 0 0,4 0 0,1 0-41,-4 0 0,1 0 22,-1 0-84,-3 0-218,7 0 141,-6 0 71,5 0 1,-2 0 102,2 0-52,-3 0-171,4 0-54,-2 0 92,-2 0 8,3 0 169,-5 0-120,4 0-151,-3 0 122,1 0 54,0 0-9,-3 0 15,2 0 1,-2 0-36,2 0 0,-1 2-194,3-1 1,-4 1-680,3 0 0,-1-1-1052,0 2 2000,-1-2 0,1 1 0,-2-2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29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51 10680,'0'-6'873,"-2"2"0,-1 2 1,-1-2-623,-1 1 1,2 0-1,0 0 107,0 0 0,-1 0-22,-1 0-169,2 2 1,-1-1-33,1 0 1,1 1-302,-1-2 216,0 2-8,-2-1 104,1 0 0,-2 1 199,0 0-391,3 0-38,-5 1 1,5 1 56,-5 0 1,2 0-67,0 2 182,1 1 1,1-1-2,-1 0 1,2-2-95,0 2 0,0-1-94,-2 1 1,2-2-61,0 2 182,2-2 1,-1 3 89,0 0-98,2-2 27,-2 2-32,2-4 0,-1 4 28,0-1 1,0 2 67,0 1 1,0-2-44,1 2 0,0-3-152,0 3 26,0-2 1,0 5 181,-2-1-51,2-4 0,-3 4-12,3-2 1,0-1-21,0 2 0,0-4-156,0 3 0,0-2 33,0 4 60,3-2 72,-3 2 195,4-1-225,-3 0 1,1-2 181,0-1 0,-1-1-84,2 1 0,-2-1-3,2 0 0,0 1 26,0 2 1,1-2-89,-1 0 1,1 0 16,1 0 1,-2 1 2,2-1 0,-3-1-11,2 0 1,0-1 127,1 1-75,-1 0-87,-1 0 0,2-1 47,0 0-14,-2-2 0,1 3-7,0-2 23,-2 0 21,0 1-39,0-2-87,2 0-145,-1 0 196,5 0 0,-6-1 16,2 0 0,-1 0-2,0-2 1,-2 1 0,2-1-32,1 0 14,-2 1 0,0-3-1,0 2 1,0-1-111,3 0 0,-2-1-33,0 1 1,-1-2 31,1-1 1,-2 0 12,2 1 0,-1 1 58,1 2 0,-2-2-16,2-1 0,-1 0-47,1 2 1,-2-1-37,0-1 0,0 0 37,-1-2 1,0 4 0,0-2-129,0-1 0,0 1 31,0 0 1,0 3-162,0-3 0,-1 2-131,0-2 1,-1-1 0,-2 0-320,1 0 1,2 2 0,-2 1-245,-1-1 1,0 0-240,-1-1 886,3 3 1,-2-1-984,1 1 1377,1 1 0,-2-2 0,1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1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1 229 11767,'0'-6'520,"0"0"-299,0-1 1,0 1-85,2-1 0,-2 2 0,2-1 364,0 0-341,-1 0 0,1 1-17,0 1 1,-2-1-3,2-1-61,-2 3 0,2-4-26,-1 2 0,1 2 35,-2-3 0,0 3 58,2-1-95,-2 0-3,3 0 0,-3-1 0,1 0 67,1-1-138,-1 3 0,0-3 47,0 3 0,0-2 87,2 1-39,-2-1-68,1 3 0,0-3 0,0 1 0,0-1-7,2-1 1,-2 2 0,0 0 0,0-1 0,1 0 0,1 0 0,1 0-10,-1 0 26,-1 3 1,0-2 55,0 3 0,-2-1-9,4 0-71,-3 2-40,2-2 28,-2 2 6,3 0-5,-3 0 10,2 0 13,-1 0 48,-1 0-88,0 0-43,0 0 17,-1 0-37,3-2-129,-1 1 171,1-1 115,3 2-33,-2 2 0,0-1 87,-2 2-80,-2-2 1,2 3-39,-2-1 123,2-1-66,-1 2 1,1-3 151,-2 3-12,0-1-104,1 1 0,-1 0 32,1 0 0,-1-1-31,-1 3 0,0-3-126,0 3 0,0-3 108,0 3 0,0-1-154,0 2 0,0 1 49,0 1 1,0-1-73,0-1 0,0 1 82,0 1 0,1 0 1,0 1 52,0-1 0,1 0 0,-2 0 23,0 0 0,0-1-15,0-1 0,0 1-33,0 1 33,0 0-547,-2 1-149,1-5-359,-1 3-1413,2-7-739,0 5 3172,2-6 0,3 2 0,2-2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4.4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184 207 8073,'5'0'941,"-1"0"0,-4-3-336,0-2 0,-2 0-363,1-2 1,-3 1-49,1 0 0,1 2 1,-1 1 434,-1 0-410,0-1 1,-1-1 87,1-1 0,1 2-56,0-1 1,1 3 228,-1-1-209,2 2-175,-3-1 1,3 2 243,-2-2-219,2 2 0,-5-3 32,2 2 0,-1 0-9,1 0 0,1 0 36,-3 1 0,3 0-45,-3 0 1,1 2-191,-2 1 1,1 0 0,0 0-194,1 0 281,0 1 0,-1 1 0,-2 0 1,0-1-1,0 1 0,2-1-20,1 1 0,2-1 1,0 2-1,0 0 0,0 1 25,0 0 1,1 0-6,-1-1 0,2 0-164,0 1 1,-1-1 76,0 2 1,1-2 0,1 2 0,0 0-38,0 1 1,0-4 39,2 0 35,-2-4 0,3 5-110,-2-2 0,0 1-29,2 0 1,-1-3 88,1 4 1,-2-3-1,2 1-30,1 0 1,-1-1-16,0 0 76,-2 0 0,3 1-61,1-1 1,-2 0 87,3-2 1,-2 0 4,2 0 1,0 0 16,3-1 1,0 0 42,0 0 0,-3 0 189,0 0 0,0 0-101,4 0 0,-5-1-33,0 0 0,0 0-106,1-2 0,0 1-68,-1-1 1,0 1 37,1-1 0,-3-2 24,2 2 1,-1 0-45,0-1 1,1 0-3,-1-4 1,0 0-1,0 0-56,-1 0 0,-2-1 166,3 1 0,-2-2 67,1 3 0,1 0 26,-3-1 0,2 2-110,-1-2 1,-1 1 0,-1-3-29,0 1 0,0 2 35,0-1 0,0 2-48,0-2 1,0 2 33,0-1 0,2 0 64,-1 0 0,2 1-20,-1-2 0,-1 2-2,-1-2 1,0 2 20,-2-1-136,2-1 0,-2 0 36,2 1 0,-1 1 1,0 0 0,0-1-81,-1 4-104,2-5 84,0 5 62,0-4-96,0 2-158,0 1 104,0-3 171,0 2 263,0 1-203,0 2 343,0 2-62,2 2 1,-1 2-227,0 4 0,0 0-156,1 0 0,-2 0-29,2 0 1,-1-1 51,0 1 1,0 1 0,1 2-3,0 0 1,-1-1 0,0-2 76,0 3 1,-1-2-1,1 2 32,1 1 0,-1-3 1,-1 2-1,1-1-209,0-1 1,0 0 115,0 0 0,1 2 1,0-1-1,-1 1-111,1 0 1,-1-2-1,2 1 1,-1-2 74,1-2 62,-2 0 0,3 1 0,-1-1 52,1 1 1,1 0 0,-1 2-1,-1-2 369,0-1-304,-2 0-155,4 1-968,-5-2-2099,2 0 3097,-2-1 0,0-2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6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179 37 10722,'0'-9'1901,"-1"4"-547,-1 0-975,-2 1 1,-3 0-61,-2 1 1,3 0-198,-1 1 1,3 1 0,-4 1 121,0 0-41,1 0 0,0 0 54,1 0-125,1 0-93,1 0 1,0 0-1,0 2 58,0 1 0,1-1 0,0 1 207,0 1-227,-3 0 0,0 1-116,-2-1 0,3 1 0,-1-1 0,1 1 0,0 0 0,0-1 0,1 1 0,1 1 0,0 0 0,1 1-51,-1 0 83,2-1 1,-2-1 0,1 1 0,1 1 0,-1 1-356,1-1 0,-1-1 334,2 2 0,0-2 40,0 2-37,0-3-63,2 4 38,-1-2 1,2 1-43,-1-1 0,0-3-7,-1 1 0,0-1-85,2 0 147,-2-1 13,1 1 1,-1-2 63,0 3 0,0-2 3,0 2-39,2-1 2,-1 2 1,5-1 11,1-1 0,-3-1 0,1-1 38,-1 0 0,0-2-66,0 2-45,-2-2 1,6 0 10,-2-2 0,0 1 246,-1-2 0,1 2-116,1-2 0,-1 2 0,0-1 10,0 0 0,-1 1-54,-2-2 1,3 0 0,-1-2-73,-1 0 0,-1 1-84,-1-1 0,-2 2 133,2 0 1,-1-1-35,1-2 1,-1 1 316,1 2 31,-2 2 117,1-3 1,-2 3 0,1-3-43,1-1 0,-1 2-259,-1-4 0,1 3-225,0-4-26,0 3 0,1-4-167,-2 1 0,0 3 268,0-1 0,0 3 26,0-3 0,-1 1-31,0-3 0,0 1 0,-2-1-197,1 0 0,0 3-100,1-1 0,-2 0-129,-1 0 0,-1 1-250,0-1 1,1 2-25,-1 1 0,-1 1 0,-2-2-929,1 1 0,-1 2-690,2-2 2325,-2 2 0,3-4 0,-2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7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10456,'0'9'719,"-1"0"1,0 0-457,0 1 0,-1-2 1,1 1-62,-1 2 1,0-1-107,1 0 0,0-3 0,-1 3 0,1-2 0,-1 1 0,0 0 0,-1 0 179,1 0 1,1-1-350,-1 0-92,1-3 0,0 4-178,-1-2 1,1-1-502,1 0 621,0-2 0,-2 2-541,1-2 201,-1-2-532,2 4-935,0-1 1051,0 0 980,0-3 0,0-2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8:38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9 156 6590,'-3'-3'1337,"0"0"-622,2 0 358,-1 1-333,2-1-758,0 3 210,0-2 0,1-1 52,0-3 1,0 2 16,0-2 1,0 4-30,1-3-124,0 1 0,1 0-155,0-1 1,-1 1 113,1-1 0,-2 0 8,3-1 0,-3 2-7,0-2 1,0 3 0,1-1-27,1 0 0,-1 0 1,1-1-1,1 0 1,0 1-1,0-1 0,1 1 1,0-1-1,-1-1 1,1 0-1,0 1 125,1 1-126,-1 0-38,2 4-14,-3-2 1,1 2 10,1 0-40,0 0 39,0 0 0,-3 0-1,0 2 1,-1-1 128,1 2-125,0 0 131,1 1 0,-1-1-107,1 0 0,-2 3 4,1 1 1,0 0 17,-2 1 1,0-1 0,1 1 55,0 0-91,-2 1 1,2-3 0,-2 2 290,0 2 0,2-3-87,-1 3 0,1-2 0,-2 1-25,0 0 0,0-1-71,0-1 1,0 2-497,0 2 1,0 0-322,0-2 664,2-2-469,-2-2-1220,4 1 0,0-5 349,2 2 1,-3-4 1371,2-2 0,-2-1 0,2-1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4:51.015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53 20 13728,'-7'0'-267,"1"0"1,0-1 0,1 0 0,0-1 252,0 0 1,2 2-1,-1-1 242,1-1-312,1 1 1,1-2-337,-1 3 725,1 0 0,-1-1 287,2-1-1069,0 1 94,0-2 1,0 3 413,2 0 1,2 0 0,3 0-1,-1 0 1,1 0 247,-1 0 1,1 0-147,-1 0 1,1 0-1,-1 0 130,1 0 1,-1 0 0,1 0-1,0 0-208,-1 0 0,1 0 1,-1 0-1,1 0-20,-1 0 1,1 0 0,-1 0-1,1 0 194,-1 0 0,1 0 1,-1 0-1,1 0 14,0 0 0,1 0 0,1 0 0,-1 0-210,-1 0 1,0 0-1,-1 0-51,1 0 0,-1 0-45,1 0 79,-1 0 0,-1 0 0,-1 0-45,1 0 0,1 3 1,1-1-1,-1-1 15,1 0 0,-3-1 1,0 0-1,2 0 10,-1 0 1,2 0-1,-1 1 1,-1 0-49,-1 1 1,1 1 0,1-3-1,1 0 46,-1 0 1,1 0 0,-1 0 0,1 0 8,-1 0 0,1 0 1,-1 0-1,1 0 26,-1 0 0,1 0 0,0 0 0,0 0-9,2 0 1,-2 0-1,1 0 1,0 0 18,-2 0 1,3 0 0,0 0-1,-1 0-11,-1 0 1,0 0 0,-1 0-18,1 0 0,-1 0 0,1 0 35,-1 0 0,-1 0 1,-1 0-1,1 0-39,1 0 0,0 0 0,2 2-36,0 0 0,0 0 0,0-2 1,0 0 23,-2 0 1,1 0-1,-1 0 1,1 0-7,-1 0 0,1 0 0,-1 0 0,1 0 33,-1 0 0,1 0 1,0 0-1,1 0-34,1 0 0,0 2 0,-3 0 1,1 0 27,-1-1 1,2-1 0,0 0 0,0 0 5,0 0 0,0 0 0,-2 0 0,1 0-2,-1 0 1,3 0 0,0 0 26,-1 0 0,-1 0 0,-1 0 103,1 0 1,-3 0 0,1 0-79,0 0 1,1 0 0,0 0 0,1 0-60,-1 0 0,1 0 1,-1 0-1,1 2-145,-1 0 1,2 0 0,0-1 67,0 1 0,2-1 0,-2 1 1,1-1-1,1 1-8,-1 0 0,1 0 0,-2-2 0,0 0-9,0 0 1,0 0 0,-2 0-1,1 0 37,-1 0 1,1 0 0,-1 0-6,1 0 1,-1 0-1,1 0 1,-1 0 21,1 0 1,2 0-1,-1 0 1,0 0 38,0 0 1,0 0-1,1 0 1,0 0 4,0 0 1,-1 0 0,1 0-1,0 0-61,-1 0 1,1 0 0,-2 0-1,-1 0 8,1 0 0,-1 0 0,1 0 11,-1 0 1,1 0 0,-1 0-1,1 0 1,0 0 11,2 0 0,-2 0 0,2 0 0,-2 0 50,0 0 0,-1 0 0,1 0 0,-1 0-6,1 0 0,-1 0 0,1 0 1,0-2-93,2 0 0,-2 0 1,2 2-1,-2 0 43,0 0 0,-1-2 0,1-1 1,-1 2-4,1 0 1,2 1-1,-1-1 1,0 0-8,0-1 1,0 0 0,2 2 0,-1 0 25,1 0 0,-2 0 0,-1 0 0,0 0 2,2 0 0,-2 0 0,2 0 1,-1 0-1,1 0-3,2 0 0,-5 0 21</inkml:trace>
  <inkml:trace contextRef="#ctx0" brushRef="#br0" timeOffset="1">2065 32 15779,'4'1'-9,"6"-1"-10,-1 0-21,1 0 1,1 0 0,-2 1 0,0 0 46,1 2 1,-1-1 0,-1-2 0,1 0 3,-1 0 1,-1 0 0,0 0 5,-1 0 1,1 0-1,-1-1 1,1 0 2,0-2 1,-1 1 0,1 2 3,-1 0 0,1 0 0,-1 0 0,1 0-23,-1 0 1,1 0 0,0 0 0,1 0 0,1 0-30,-1 0 1,-1 0 25,0 0 1,-1 0 0,1 0 0,-1 0-30,1 0 0,-1 0 1,1 0-1,-1 0 27,1 0 1,-1 0-1,1 0 1,0 0 2,-1 0 1,1 0-1,-1 0 1,1 0 19,-1 0 1,2 0 0,0 0 0,0 0-25,0 0 0,2 0 0,-2 0 0,0 0 1,0 0-1,-2 0-2,1 0 1,-1 0-1,1 0 0,-3 0 9,1 0 1,-3 0 0,2 0 0,-2 0 0,3 0 0,0 0-8,1 0 1,0 0 18,1 0 0,-1 2 1,1 1-1,-1-2 21,1 0 1,-1-1 16,1 0 0,-1 0-5,1 0 0,-3 0-43,1 0 1,-1 0-9,3 0 0,-1 0 1,1 0 5,-1 0 1,1 0 0,-1 0-17,1 0 1,-3 0-103,1 0 56,-1 0 56,0 0 0,1 0 0,0 0-1,0 0 1,0 0-1,-1 0 2,1 0-9,1 0 0,1 0-56,-1 0 61,-2 0 0,-1 0-3,0 0 0,-2 0 8,3 0 1,1 0 12,1 0-7,-2 0 1,0 0 95,-2 0-136,-1 0-864,1 0 481,-2 0 1,0 0-1,-2 0 1,-1 2-766,0 0 0,1 0 364,-3-2 796,1 0 0,-3 3 1,1 1-1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5:07.8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614 18 7283,'-3'1'-72,"0"1"0,2-1 0,-2-1 710,-1 0-530,2 0 0,-1 1 0,1 0 8,-1 0 0,2 0 0,-2-1-173,0 0 1,-1 0 0,-1 0 103,1 0 1,-1 0-1,1 0 15,0 0 0,-1 2 1,1-1-1,-1 1 10,1 0 0,1-2 1,0 2 16,0-2 1,0 2 0,0-1-18,0 0 1,-1 1 0,0 0 0,-1-1-6,1-1 1,-1 0 0,1 0-163,-1 0 117,1 0 0,0 0 0,-1 0-1,1 0 1,1 0-1,0 0 1,0 0 10,-1 0 0,1 0 0,0 0 0,-1 0 7,0 0 1,1 0-1,0 0 40,0 0 1,1 0-6,-1 0 0,1 2 1,-1-1 54,0 0-106,1 0 1,-2-1-17,1 0 1,-1 0 0,0 0-8,-1 0 0,2 0 1,0 0-3,0 0 0,1 0 1,-1 0-20,-1 0 0,2 0 1,-1 0 33,-1 0-14,0 0 0,0 0 1,0 0 21,-1 0 1,1 0-23,-1 0 0,1 0 0,0 0 0,-1 0-14,1 0 1,1 0 0,0 0 0,-1 0 4,0 0 1,2 0 5,-1 0 1,1 0-1,-1 0 3,0 0 0,0 0 54,0 0 1,2 0-36,-2 0 1,0-2-1,-1 1 4,-1 0 0,1 0-25,-1 1 0,2 0 1,1 0-1,-1 0-7,0-2 0,-1 2 56,1-2 1,1 2 105,-1 0-134,0 0 0,0 0 1,0 0-59,0 0 9,-1 0 1,-1 0 11,1 0 0,-1 0 0,1 0 5,0 0 1,1 0-13,0 0 1,1 0-1,-1 0 94,0 0 1,-1 0 0,0 0-35,-1 0 1,2 0-1,0-1-26,0 0 0,-1 0 0,0 0 1,1 0 0,0 1 24,-1 0-26,2 0 0,-2 0 0,1 0 0,0 0-8,-2 0 1,2 0 0,0 0-64,0 0 0,-1 0 38,-1 0 0,1 2 13,0-1 0,1 1 8,0-2 0,1 0 23,-1 0 1,2 0 0,-2 0 35,0 2-64,1-2 0,-2 2 0,1-1-65,1 0 0,-2 1 0,1 1 118,1 0 0,-2 0 0,3 2-38,-2-1 1,2 0 120,-2-1 1,2 1 0,-1-2 90,0 1 0,1 1-71,-2-1 1,1 1-192,-1 0 53,2 0 0,-2 1 0,1-1 0,0 1-26,0-1 0,-1 1 69,2-1 1,-1 0 0,1-1-12,-1 0 0,0-1 1,1 1-1,0 0 1,-1 1 31,0 0 1,2-1 0,-1 0-1,0 1 26,1 0 1,0-1 0,-1-1-1,-1 2-20,1 0 0,1-1 0,-1 0-44,0 0 0,0 1 0,0 0 1,0 1 72,1-1 0,-1 1-66,-1-1 0,1-1 0,1 0 0,0 0 34,0 1 1,0-1 0,0 0-3,0 1 0,0-2 10,0 1 1,-2 0 0,1 1 52,0 1 0,0-1 1,1 1-5,0-1 1,0-1-1,0 0-194,0 0 0,0 1 0,0 1-81,0-1 1,0 0 87,0 1 1,0-1 22,0 1 1,0-1-1,-1 1 19,-1-1 43,1 0 0,1-1 1,0 0-1,0 1 136,0 0-102,0 0 0,0 0 0,0 1 0,0-1 0,1 1-9,1-1 0,-1 0 0,-1 1 0,0-1 1,0 1-1,0-1 1,1 0-1,0-1-56,0 0 0,1 0 0,-2 2 0,0-1 0,0 1-20,0-1 1,0-1 0,0 1-1,0 1-102,0 0 1,0 0 138,0-1 0,0-1 0,0 0 0,0 1 426,0 0-345,2 0 1,-2 0-1,2 1-40,-2-1 0,0 1 0,0-1 3,0 1 0,2-3 0,-1 1-66,0 1 1,0 0-73,-1 0 0,0 1 0,0-1 0,0 0 49,0 1 1,0-1-1,1 0 1,1 0-69,-1 0 0,-1 0 0,0-1 19,0 1 0,0 2 21,0 1 0,0-2 0,1-1 0,-1 0 1,2 0 15,-1 1 95,-1-1 0,0 0 1,0 1 37,0-1 1,0 1-1,0-1 1,0 0-50,0 1 1,0-1-1,1 0 1,0 0 12,0-1 0,1-1 0,-2 3 0,0-1-60,0 1 0,0-1 1,0 0-92,2 1 0,-2-2 0,2 0 82,-2 0 1,0 1 30,0 1 0,0-1 0,0 0 36,0 1 1,0-2-1,0 0 103,0 0-150,0 1 0,0-1 0,1 0-14,0 0 27,0 1 0,1-1-25,-2 0 0,0 0 0,0 1 0,0 1 0,0-1-31,0 1 1,0-1 0,1 1-141,1-1 244,-1 0 1,-1 1 0,0-1-40,0 1 1,0-1 0,1 0 0,0-1 7,0 0 1,0 0-1,-1 2-14,0-1 1,1-1 0,0 0 0,0 0-46,0 1 1,0-1-40,-1 0 1,0-1 0,0 1 0,0 0 103,0 1 1,0-1 82,0 0 1,1 0-6,1 1 0,-1 1-1,-1-1 1,0-1 20,0 0 0,0-2 0,1 2-101,0 1-84,0-2 0,1 0 37,-2 0 98,0-2 2,0 2 1,0-1-68,2 1 1,-1-1 0,1 0-65,0 0 1,0 0 0,-2 2 126,1 1-93,0 0 218,1 0 1,-2-1 0,1 0-254,1 0 1,-1 1 0,-1 1-78,0-1 1,0-1 294,0 0 1,0-2 270,0 2-335,0 0 0,0 0 0,0 0 11,0 1 0,0-2 0,0 1 0,0 0 242,0 1 0,0-1 0,0 0-347,-2 1 0,2-2 0,-2 1 0,2 0-245,0 1 0,0-1 0,-1 0-519,0 1 728,0-2-61,0 2 194,1-4 1,0 4 0,0-1-1,0 1 1,0 0 139,0 1 1,0-2 0,0 0 119,0 0-307,0-1-221,0 2-60,0-4 1,0 4 0,0-1 72,0 1 1,0-1 0,0 0 197,1 0 1,0 1 61,0 1 0,0-1 1,-1 1-193,2-1 1,-2-1-1,2 0-106,-2 0 0,0 1 0,0 1-2,0-1 0,0 0 0,0 1-379,0-1 516,0 1 1,0-1 0,0 1-1,0-1 12,0 0 0,0-1-119,0 0 1,0 0 0,0 2 62,0-1 0,0-1 0,0 0-285,0 0 1,0 0 357,0 0 0,0-2 1,1 2-1,0-1 5,0 0 1,1 0 35,-2 1 1,0 0-49,2 1 1,-2-1-210,2 0 50,-2 0 0,2 0-3,-1 0 0,1-2 46,-2 2 1,0-2 0,1 1 20,1 0 0,-1-1 111,-1 2 0,0-2-86,2 1-99,-2 0 139,4 1 0,-3 0 53,2 0 0,-1 1 0,0-2 115,0 0 28,2-1-160,-4 1 114,4-2 0,-3 2 0,2 0 0,0 0-3,1 0 1,-1 0 0,0 0-195,1 1 0,-2-2 94,1 0 1,-2 1 0,2 0 63,1 1 0,-2-2-45,1 0 1,-1 1-1,1 0 1,0-1 5,-1 1 1,0-2 0,0 2-1,1 0-92,1-1 1,-1 1 0,-1-2 11,0 2 0,2-2-148,-2 2 0,2 0 0,1-1 196,-1 0 1,-1 0-1,-1 0 1,0 1 88,1-1 1,-1 0 0,1 0-6,0 0-82,-1 0 19,2-1 1,-3 1 0,1 0-1,0 0-119,1 0-73,-1 0 165,1-1 0,-2 0-39,2 0 36,-2 0-8,3 0 0,-3 0 120,2 0 1,0 0 2,2 0-84,-1 0-28,0 0 0,1 0 0,-1 0-121,1 0 0,-1-1-6,-2 0 170,2 0 1,-3-1 0,2 2-23,1 0 1,0 0 0,0 0 0,0 0-3,1 0 0,-2-1 0,0 0-12,0 0 1,1-1 0,1 0-1,-2 1-245,0-1 288,1 1 1,-1-2 9,1 1 0,1-1 1,-1 2 163,0 0 1,-1 0-1,0 1 1,1 0-102,0 0 1,0 0 0,0 0 0,1 0 187,-1 0 1,-1 0-1,0 0 1,1 0-184,-1 0 1,0 0-1,0 0-158,1 0-7,-2-2 1,2 2 0,-1-1 31,1 0 0,-2 1 0,1 0-105,1 0 106,0 0 0,-1 0 0,0 0-116,0 0 1,0 0 0,-1 0-296,2 0 397,0 0-31,-2 0 18,2 0 1,-3 0-1,2 0 7,1 0 0,-1 0-129,2 0 264,-1 0 1,1-1-1,-1-1 1,1 1 0,-1 1-79,0 0 0,1 0 1,-1 0-1,1 0-129,-1 0 1,-1 0 38,0 0 1,0 0 0,1-1-43,-1 0 186,1 0-111,-4-1 39,4 2 0,-3 0 0,2 0 0,0 0 0,0-1-10,0-1 0,-2 1-22,2 1 0,0 0-12,1 0 0,-1-1 1,0 0 1,1 0 0,-2-1 155,1 2 1,0-1-14,2-1 0,-3 1-66,1 1 1,-1 0 0,1 0 0,0 0 0,1-1-49,-1 0-66,1 1 0,-3-2 1,1 2 60,2 0 0,-2-2 5,1 1 0,-1-1 40,1 2 1,-2 0-19,2 0 0,-1 0-15,0 0 1,0 0 8,1 0 0,-2 0-2,2 0-49,-2 0 54,3 0-30,-1 0 141,1 0-119,0 0 118,1 0-101,-1 0 7,1 0-4,-1 0 0,0 0 38,-1-2 1,-1 2-67,0-2 0,-1 2-26,2 0-22,-2-2 70,3 1-2,-2-3 94,1 4-101,1-2 1,-3 1-4,1 0 4,-1 0-10,3 0 0,-3 1 47,2 0 1,-1-2-29,1 1 1,-2-1-30,2 0 31,-2 2-116,3-2 1,-3 0 38,2 1 23,0-3 1,0 2 21,0-3 8,-2 3 15,1-2 1,-2 3-43,2-2 201,-2 2-140,2-3 1,0 3 0,-1-2 0,1 0 2,-1-1 1,0 0-1,1-1 1,-1 1-58,1-1 0,-1 1 1,0 0-1,0-1 7,0 1 0,1-1 0,-2 1 1,0 0 15,2 1 1,-2-1 0,2 1 39,-2-1 0,0 1 0,1 1 0,0-1-26,0 1 1,1-1-1,-2-1 1,0-1-32,2 1 0,-2-1 0,1 1-21,0 0 0,-1 0 0,1 0 32,1-1 1,-1 0-1,-1 1 1,1 0 9,0 1 0,0-1 0,0 1 27,0-1 0,-1 1 0,0 0 1,0 0-6,0-1 0,0-1 0,0 1-20,0-1 0,0 1-1,0 0 0,0-1 0,0 1 0,-1-1 0,0 1 13,0-2 1,-1 1-1,2-1 1,0 1 0,0 1 66,0-1 1,0 1 54,0-1 0,0 0-116,0 0 1,0 0 0,0-1-11,0 1 1,0 0 0,0 1-1,0 0 1,0-1 75,0 1-129,0 1 1,0-1 38,0 1 0,0 1 0,0-1 0,0 0 0,0-1 1,0-1-7,0 1 1,0-1-1,0 0 1,0-1 9,0 0 1,0 1-1,0 1-74,0 0 1,0-2-1,0-1 1,0 1-1,0-1 1,0 0-20,0-1 0,0 2 88,0 0 0,0 1 0,0 0 0,0 0 0,0-1 0,0 1 27,0 0 0,0 0-15,-2 1 1,2 0 0,-2-1 0,2 1 0,0-1 4,0 1 1,0 0-1,0-1-54,0 1 1,0 1-1,0 0 1,0-1-371,0 1 460,0-2 1,0 1 0,0-1 0,0 1-22,0-1 1,0 1 0,0 0-49,0-1 1,0 2 0,0 0 100,0 0 0,0-1 1,0 0-93,0-1 1,0 1 0,0-1 0,0 1 0,0-1-26,0-1 0,0 1 30,0-1 1,0 2 0,0-1 0,0 1-38,0-1 1,0 1 0,0-1 0,0 1-34,0-2 0,0 2 0,0 0 1,0 0 48,0 0 0,0 0 0,0-1 0,0 1-73,0-1 1,0 1 0,0 0 69,0-1 0,0 1 0,0-1 1,0 1 33,0 0 1,0 1-1,0 0 1,0-1-15,0 0 1,0 0 0,0-1 0,0 1 18,0 0 0,0 1 0,0 0 0,0-1 3,0 0 1,-1 0 0,0 1-1,0 0 13,0 0 0,1 0 0,0 0 1,0 0 9,0-1 0,0 1 0,0 0-24,0 0 0,-2-1 0,1-1 1,0 1-88,0 0 0,1-1 61,0-1 0,0 2 0,0 0 1,0 0 4,0 0 1,0 1-1,0 0 1,0 0 8,-2-1 1,2 1-1,-2 0 49,2 0-7,0 1 0,0-2 0,-1 1-29,0 1 0,0-1 0,0 2-60,0-2 0,1 0 0,0 0-13,0 0 1,0 1 33,0-1 1,0 1 7,0-1 1,0 2 0,-1-2 30,-1-1 1,1 0 0,0 1-26,0 0 1,0-1-2,0 1 48,1 1 0,0-2-41,0 1 0,0 0 1,0 1-1,0-2-68,0 0 38,0 0 0,-2-1 0,1 1-1,0 0 1,0 1-1,1 0 1,0 0-41,-2 0 0,2-1 0,-2 1 0,1 0 9,0-2 1,0 1 0,-2-1 0,1 1 18,-1-1 1,2 3 0,-2-1-1,2-1 33,0 0 0,-1 1 0,0 0 22,1 0 0,0 0 1,0-1 53,0 1 1,-1 2 17,2-2 0,0 2 0,-1-1-36,-1 0 0,1 1 0,0-2 0,0 1 18,0-1 1,-1 2-1,2-1-22,-2 0 0,1-2-5,-1 1 0,1 1-51,-1-1 1,1 0 0,0 0-56,0 0-180,-1 2 147,2-3 1,0 2 57,-2-1 1,2-1 0,-2 2 35,0-1 1,1 1 57,0 0 1,0 2 89,-1-3 0,2 1-76,-2-1-24,0 0 0,1 0-8,0 0 1,0 2 0,0-1 57,0 0 0,-1 1 0,2-1-48,-2 0 1,2 0 0,-2 1 0,0-1 32,1 0 0,-1 1 1,1-1 1,-1 0 1,0 1-46,1 0-10,0-2 0,-2 2 0,1-1 0,0 0-28,0-1 1,-1 2 0,1-2 9,0 1 1,0 0 56,-1 1 0,2 0 1,-2-1-1,1 1-17,0-1 0,0 1 1,0 0-10,0 0-22,-2 0 1,3-1 0,-1 2 0,-1-1-36,1 0 1,-1-1 0,-1 2 0,1-1-277,0-1 282,2 1-156,-3 1 156,1 0 0,0 0 0,0 0-49,0 0 1,-1 0-1,0 0 1,-1 0-1,1 0-431,-1 0 1,1-1 0,-2 0 0,0-1-1607,-1 0 0,0 0 2110,-2-1 0,0 0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6.921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1 0 10838,'3'0'371,"0"0"-441,0 0 1,1 0 0,0 0 137,1 0 1,-1 0 164,1 0 1,-2 0-105,0 0 1,-2 0-1,2 0-73,0 0 1,0 0-8,0 0 0,0 0-125,1 0 1,-1 0 0,0 1-17,0 0 0,0 0 25,0 0 0,-2 0 69,2-1 0,0 0 1,0 1-1,0 1-12,1-1 0,-2-1 1,1 0 43,0 0 0,0 0-3,0 0 1,-2 0-19,2 0 0,0 0 85,1 0 1,1 0-1,-1 0-52,1 0 0,-2 0-51,0 0 1,0 0 0,1 0-28,0 0 1,-1 0 9,0 0 1,0 0 102,2 0 1,-1 0 92,0 0 0,-1 0 0,0 0-119,1 0 1,0 0-175,0 0 0,-1 0 25,0 0 0,0 0 0,1 0-7,1 0 1,-2 0 0,0 0 59,0 0 0,-1 0 0,1 0 0,1 0 8,0 0 0,-1 0-69,0 0 62,0 0 1,1 0 134,0 0 0,-1 0-72,0 0 0,-1 0-24,1 0 0,-2 0-16,2 0 1,0 0 0,1 0 30,-1-2 1,1 2 67,-1-2 0,-1 2-54,1 0 1,-1 0-1,1 0 60,0 0 1,-1 0-80,1 0 1,-1 0 0,1 0-159,0 0 0,1 0-20,1 0 155,-1 0 1,0 0-1,1 0 5,-1 0 1,-1 0-1,0 0 64,-1 2 1,-1-2-61,1 2 184,0-2-164,3 0 0,-2 0 1,0 0 20,0 0 0,0 0 1,-1 0-165,1 0 0,0 0 1,0 0-18,1 0 1,0 0 11,0 0 0,0 0 31,1 0 1,-1 0 70,1 0 0,-2 0 1,0 0 145,0 0-167,-1 0 155,2 0-128,-2 0 1,1 0-1,0 0 1,0 0-1,2 0 14,-1 0 0,-1 1 0,0 0 56,0 0 1,0 1 57,0-2-27,-2 0 0,1 0 10,0 0 0,-1 0 25,2 0 0,-1 0-1,3 0 1,-1 0-50,1 0 1,-1 0 0,0 0-10,1 0 1,-2 0-31,0 0 0,-2 0-87,2 0 0,-1 0 70,1 0 0,-2 0 0,1 1-54,0 1 1,-2-1-95,3-1 0,-1 0-137,1 0 1,-2 0-31,2 0 1,0 1 59,2 0 0,-2 0-149,-1 0-573,-1-1 972,1 0 0,-4 2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67 8019,'4'1'606,"0"2"1,-1 3-273,0 1 1,3 1 0,0 1 0,0-1 0,1 1-101,-2 3 0,1-5 0,2 2-217,0-1 0,-2 1 0,0-4 0,0 0-280,1 1 0,2-4 0,-1 0 12,0-1 0,1-2 1,-1-1-1,1-4 86,-1-1 0,-3-2 0,-3 0 0,0-1 102,1-1 1,-2-4 0,1 1 0,-3-1 110,-2 1 0,-3-1 1,0 4-1,-1 1 189,-2 1 0,1 0 0,-1 2 0,1 1 166,0 3 0,-1 3 0,0 0-119,-2 3 0,2 5 1,-2 4-1,1 1 0,1 2 11,-2 0 0,4 5 0,-1 1 0,2 1 717,1 2-903,1 2 1,5-6 0,3 3-163,4-1 0,4-3 0,5 1 0,0-3-290,-1 0 0,4-1 0,-1-2 0,1-3-236,0-2 1,-2-2-1,1-1 1,-1-3 81,-1-2 1,-3-2-1,-1-3 1,-1-3 496,-2-4 0,3-3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0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7819,'1'3'38,"1"0"0,-2 0 0,1 1 0,0 1 0,1-1 0,-1 0-237,-1 1 0,2-2 1,-1 0-1,1 0 1,-1 1 198,1 0 0,1-1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6.76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6879,'0'3'168,"1"0"1,0-1 0,1 0 0,-1 1 0,1-1-1,0 0 1,1 0-145,-1 0 0,0 1 0,0 0-184,0 1 0,0-1 1,-2 0 134,2-1 0,-2 1 0,2 0 1,-1-1 16,1 1 0,0-1 0,-1 1-9,0 0 1,2 1 0,-1 1 1,-1-1 0,1-1 0,-1 0 0,1 0-145,0-1 127,-2 2 0,4-3 0,-3 2-99,0 1 103,1-3 0,-1 3 10,2-1 1,-2 0 0,1-1 0,0 1-15,-1-1 0,1 0 0,-2 0 38,2 0 0,-1 1 10,2-2 0,-1 3 12,1-1 1,-1-1 0,0 1-17,1-1 1,-1 0 0,0-1 26,0 0-50,-2 3 1,3-4 0,-2 2-25,0 0 0,3 0-15,-2 3 1,1-2-16,0 0 0,-2-2-67,0 2 1,1-1-32,0 0 164,-1-1 0,-1 3 0,0-1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8.3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323 5 7305,'-3'0'330,"0"0"1,0 0 0,-2 0-140,1-2 0,1 2 0,0-2-34,0 2 0,0 0-33,0 0 0,2 0-48,-2 0 0,0 0 0,-2 0 0,1 0-3,0 0 1,-1 0 0,0 0 0,0 0 18,-1 0 1,0 0 0,1 0-49,-1 0 1,1 0 0,-1 0 0,0 0 65,0 0 1,0 0 0,2 0-107,0 0 0,-1 0 0,1 0 0,-1 0-14,1 0 0,0 0 0,-1 0 0,1 0-42,-1 0 0,1 0 0,-1 0 0,-1 0-102,-1 0 0,0 0 0,0 0 0,-1 0-3,1 2 1,1-2-1,0 2 1,0-2 126,1 0 1,0 2-1,1-1 238,-1 0 1,2 1 0,0-1 65,0 0 1,0 0-1,0-1-168,0 0 0,-1 0 1,0 0-98,-1 0 0,1 0 0,-1 0-186,1 0 0,1 0-519,0 0 723,0-2 1,0 1 95,0 0 1,2 1-302,0 1-73,0 0 1,1 1-937,0 0 430,-2-2 1,1 2 220,-1-2 0,1 1 536,-1 0 0,2 0 0,0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19.0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119 0 7623,'-3'0'386,"1"1"1,0 0-1,0 2 198,0 1-550,-2 0 1,2 1 0,-2-1 0,0 1-1,1-1 1,0-1-18,-1 0 0,0 0 0,1 1-6,0 1 0,0-2 0,-2 0 0,1 0-7,0 1 0,0 0 1,0 0-118,1-1 0,1 1 1,-2-1-1,2-1-256,-2 1 1,0 0 121,0 2 0,-1-3 0,1 0 0,1 0-561,0-1 549,2 1 1,-3-1 258,1 1 0,1 1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1.3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9 6091,'0'-3'1170,"-2"2"-1060,2 0 156,-2 1 79,2-1 86,0 0-470,0-1-22,2 2 0,-2 1 1,2 0 28,0 0 1,-1 2-1,1 0 1,-1 0-32,1 0 108,1 0 1,-1 1 0,1 0-1,0-1 1,-1 0 0,1 1 0,-1 0 0,2 0-16,-1 1 0,-1-1 0,1 0 0,0-1-18,-1 0 1,1 0-1,-1 1 1,0 0-23,0-2 1,0 1 0,-1 0 0,1 0 2,0 1 1,-1-1-1,2 1 1,-1-1 5,1 0 1,-2 0-1,2 1 1,-1-1-1,1 0 1,-2 1 0,2 1 0,-1-1-46,0 0 0,1-1 0,0 0 1,0 1 14,-1 0 0,1-1 1,0 1-1,0-1 26,-1 0 0,1 1 0,0 1 1,0-1 2,-1 0 0,1 1 0,0-1 0,1 1-1,-1-1 1,0 0 0,0 1 0,1-1 8,-1 1 0,1-1 0,-2 1 1,1-2-5,0 0 0,-1 1 0,2-1 1,-1 1 18,0 1 0,1-1 0,-1 0 0,0 1 34,0-1 1,1 1 0,-1-1-1,0 0 16,1 1 0,0-1 0,0 1 0,-1-1 16,0 1 0,0-1 0,1 0 0,0 1-42,-1-1 1,1-1 0,-2 0-98,0 0 1,0 1-1,2 1-34,-1-1 0,-1-1 1,2 0 7,-1 1 0,-2-1 1,2 2-39,-2-1 1,2 1-1,-1-1 1,0-1-91,0 0 0,0 0 0,-1 1 38,1 1 0,1-2 0,-2 0-22,0 0 1,1-1 9,0 1 0,-1-1 1,-1 0 179,2 0 0,-2 0 0,4 0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22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283 1 7865,'2'2'273,"0"-2"0,-4 2 0,0-2 0,-2 1 0,0 0 0,0 2-233,1 1 1,2 1 0,-2-1-1,1 0 1,1 1 0,-1-1-10,1 1 0,-2-2 0,1-1 0,0 2-1,0 0 1,-1 0 0,0 1-1,0-1 42,0 0 0,0 1 0,0-1 12,0 1 1,-1-2-1,1 0 1,0 0 0,0 1-7,0 0 1,1 1-1,-1-1 1,1 1-71,1-1 1,-1-1 0,0 0-1,0 0 1,0 1 0,0 1 0,-1-1-1,1 0 1,0 1 0,0-1-1,0 1 1,0-1 0,-1 0-145,1 1 1,-1-1-1,-2 1 123,1-1 1,0 0-1,0 1 7,1-1 1,-1 0-1,1 0 1,0-1-1,0 0 40,0-1 0,0 2 1,-1-2 17,1 1 0,2 0 0,-2-1 0,0 1 28,0 0 0,0 0 0,1-1 0,0 1-20,-2 0 0,1 1 1,-1-1-1,1 1 106,0 0 0,0-1 0,1 0 0,0 0-15,-1 1 1,2 0-1,-2 0 1,1-1 126,1 0-162,-1-1 0,1 2-67,0-1 1,-2 1-62,0 0 0,0 1 0,0-2 0,0 1 27,1-1 1,-1-2-1,0 2 26,-1 1 0,1-2 1,0 1-12,2 1 1,-2-1-1,1 2-12,-1-1 0,2 1-45,-2-1 0,1 0-74,-1 1 0,2-1 1,-2-1-1,1 0 1,0-1-1,0 0 0,0 1 1,-1-1-1,1 1 1,0 1-1,1 1-1795,1-1 1,0-1 1895,0 0 0,0 0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3.8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7659,'0'3'143,"0"0"0,0-2-138,0 2 1,0-1-35,0 1 0,0-2 0,1 2 52,1 0 0,0 1 1,-2-1 37,2 0 0,0 0 186,-1 2-197,0-1 1,1-1 120,-2 0-112,2 0-40,-2 1 1,3 0 0,-2 0-1,0-1 6,0 0 1,1-1-1,0 1 1,-1 0-53,1 0 1,-1 0-1,1-1-137,0 1 1,0-2 71,0 2 1,-1-2 0,1 2-10,0 1 1,1-2-120,-1 1-3,1-2 0,-2 2-172,0-2 296,0 0-136,-1 1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5.2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120 9 6009,'0'-2'253,"0"-1"0,0 2-193,2 0 55,-2-1 456,2 2-16,-2 0 194,2 0-474,-1 0 0,1 0 231,0 0-84,-2 0 738,2 0-928,-2 2 0,0-1-49,0 2 1,0 0 0,0 2-168,-2-1 0,2-1 0,-2 0 0,1 0 0,0 0 0,-1 0 0,0 0 0,-1 1 0,0 0 0,0-1 0,0 0 0,-1-1 0,1 1 0,0 0 0,-1 0 0,1-1-127,-2 0 1,1 1 0,-1 0-1,1 0 1,1 0 0,0 0-1,0 0 1,-1 0 0,0 0-1,0 0 1,2 1 0,-1-1-200,1 0 1,0 0 0,0-1 97,-2 0 0,2 2 0,-1-2 0,-1 1-162,0 0 0,1-2 1,0 1-1,0 0-179,-1 1 0,1-1 0,1 0 553,0 0 0,0-2 0,0 4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39.05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199 0 8237,'-3'1'33,"1"0"130,0 0 0,2 1 0,-2-1-111,0 0 1,0 1 0,-3-2-296,1 0 0,1 0 93,0 0 1,0 0 0,0 1 42,0 1 1,2-1 89,-2-1 0,2 1 0,-1 0 7,0 0 1,1 1 0,-1-1 222,0 1-183,2 1 1,-2-2 0,1 1-19,0 0 0,0 2 1,-1-2-1,1 1-2,-1 0 1,1-1-111,-1 1 0,1-1 22,-2 1 0,2 1 0,-2-1 170,1 1-62,1 0 1,-1-1 0,1 0 350,0 1-363,0-1 0,1 0 77,-2 0 0,2-1 74,-2 1 0,1 0-120,-1 1 0,-1-1 1,2 0-25,0 0 0,0 0 0,1 0 0,0 0-150,-2-1 0,2 2 114,-2-1 1,2-1-1,-1 1 102,0-1-6,0 1 0,-1 0-66,2 1 1,-1 1-1,-1-1-9,1 0 0,-1-1 10,1 0 0,0-1 0,0 0 0,0 1 0,0-1 26,0 2 1,-1-2-18,0 1 0,1 0 0,0 1 0,0-1 128,0 0 0,-1-1-68,2 1 1,-1-2-1,-1 2-6,1 0 1,0 1-96,0 1 1,0-2-1,0 0 1,0 0-205,1 1 179,0 0 1,-1-1 0,0 0-15,0 1 0,0 0 0,0 0 33,-1 0 0,-1 1 0,2-1 89,0 1 0,-1-2 0,0 0 393,1 0-437,1-1 1,-1 1 32,0-1 1,0 1-1,0 0-38,0 1 0,1-1 0,0-1 1,-1 1 22,-1-1 1,1 0 0,1 1 1,0-2-1,-1 2-8,-1 1 1,1-2-1,0 1 21,0-2 0,0 3-52,0-1 1,0-1 0,0 1 0,-1 0 18,-1 0 0,2 1 1,-1-2-35,0 0 0,1 2-72,-2-1 0,2 1-21,-2 1 1,2-1 17,0 0 1,0 1-83,1-1 1,0 1-34,-2-1 0,2 1-156,-2-1 0,1-2-128,0 0 0,0-1-599,0 0 1081,0 0 0,1 1 0,0-2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6:40.6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7596,'2'3'210,"-1"0"0,1-2 1,-2 2-1,0 0-128,2-1 0,-2 1 1,2-2 21,-2 2 1,1 1-63,1 1 0,-1-3 0,0 1-59,0 1 1,0 0 0,2 0 11,-1 1 1,1-1 1,-2 0 1,1 1-1,-2-1 1,1-1-1,1 0-24,-1 1 1,0-1 29,0 2 1,0-1-1,1-1 1,0 0 22,-1 1 0,1-1 1,0 2-1,0-1 27,0 1-34,2-1 0,-3 0 0,1-1 23,0 0 0,0 0 0,-2 2 44,1-1 0,0-1 1,1 0-118,0 0 0,-2 0 0,2 0 12,-2 0 1,2 1 0,0 1-27,0-1 0,-1-1 1,1 0 21,-2 0 1,2 0 0,-1 0 18,0 0 0,0 0 1,0 0 4,0 0 1,1 1-1,-2 0-2,2 1 1,-2-1 0,2 0 0,0-1 14,-1 0 0,1 0 0,-2 2 114,0-1 1,1 1 0,1-1-32,-1 0 1,-1 1-73,0-1 1,0-1-1,0 0 1,0 1 0,1-1-1,0 2 1,1-1-1,0 1 1,0-1 0,-1 1-1,-1-1 1,0 0-1,1 1 1,1-1 0,-1 1-1,-1-1 122,0 0 0,0-1 0,1 0 0,0 1 0,0 0-96,0 0 0,0 0 0,-1 1-27,0-1 0,0 1-10,0-1 1,1-1-1,1 0 1,-1 0-1,0 1 1,0-1 0,0 0-1,1 0-176,0 0 1,-2-1-1242,2-1 797,-2 0-433,0 1-337,0 0 1376,0-2 0,-2 0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7984,'0'-8'799,"0"4"0,0 4 1,0 6-471,0 4 0,3 4 1,1 5-1,1 4 1,1 1-1,1 0 1,-1-1-1,0-1 47,0 2 1,1-3 0,2 0 0,-1 0-605,1-3 1,-4-1 0,1-2-1332,0-1 0,-1-4 1,0 0 1558,2-3 0,0-4 0,2-3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4.8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609 1 6583,'-3'0'132,"0"0"0,2 0 382,-2 0-224,2 0 0,-2 0 154,2 0-214,-2 0 1,0 0-54,0 0 1,1 0 0,-1 1-56,0 1 1,1 0 0,-1-1-35,0 0 0,0 1 1,0-2-1,0 1-50,-1 1 1,0 0 0,-1-1-48,-1 0 1,1 0-1,-1 0 1,0 0-69,0 0 0,0 1 0,1-1 0,0 1 21,-1-1 1,0 1 0,1 0 0,1 0-43,0 0 0,-1 0 132,1-1 1,-1 1-1,1 1 1,0 0-5,-1-1 0,1-1 1,-1 0-21,1 0 1,-1 0-1,0 0 1,-2 0-7,0-1 1,2 0 0,-3 1 0,1 1 0,-1-1 0,1-1 0,-1 0-18,0 0 0,1 1 0,0 0 0,0 0 5,0 0 1,2 0 0,-1 0 58,1 0 1,-1 2-1,0-1-4,1 1 1,0-2 0,0 0 20,1 0 1,0 0 0,-1 1-47,1-1 0,-1-1 0,1 1 0,0 0 11,-1 0 0,1 1 0,-1-2 1,1 0 38,0 0 1,0 0-1,0 0-19,-3 0 0,1 0 0,-1 0 0,1 0-84,0 0 0,1 0 0,1 0 0,0 0 18,-1 0 1,1 0 0,-1 0-4,1 0 1,0 0-1,-1 0 1,1 0 11,-1 0 0,1 0 0,-1 0 1,1 0-46,0 0 1,-1 0 0,1 0-1,-1 0-123,1 0 178,0 2 1,-1-2 0,1 2 0,-1-2 62,1 0 0,0 0 1,-1 0 14,1 0 1,-1 0-1,1 0 43,0 0-132,-1 0 0,2 1-364,0 1 393,0-1-229,-1-1 0,-1 0 1,1 1-78,0 0 0,-1 0 0,1 0-26,-1 0 0,1-1-11,0 2 42,-1-2-390,3 2-286,0-2 844,2 0 0,-2 2 0,-1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6.1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62 1 9517,'-2'2'231,"0"1"0,1-1 0,0 1-105,0 0 1,-1 1 0,1 1 61,-1-1-137,-1 1 1,2-1 0,-1 1 0,1 0 0,-1 1-27,2-1 0,-2 0 0,0 0-38,1 1 1,-1-1-1,1 1 1,-1-1 13,0 1 0,1-1 1,-1 1-1,0-1-52,1 1 1,0-2-143,-1 2 1,1-2-1,-1 2 1,0-1-192,1-1 1,0 0 0,0 0 195,0-2 1,-1 0-1,2 1-444,-2 0 0,2 0-152,-2 0 784,0-2 0,1 1 0,-1-2 0,2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7.6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8424,'1'3'0,"1"0"0,-1 1 36,1 0 0,-2 1 1,2-1-1,0 2 0,0-1 1,0 0-1,0 0 0,0 0 1,1 0-1,-1 0 0,1 1 1,0-1-1,-1 0 0,1 0 1,-1-1-150,2 1 0,-2-1 1,1-1-1,-1 0-238,-1 0 0,1 0 0,-1 0 102,2 0 1,-2 0-1,1 0 32,0 0 0,-2-1-138,2 1 264,-2-2 1,0 2 90,0-2 0,0 0 0,0 1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08.98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702 4 9397,'-5'0'0,"1"0"52,1-2 0,0 2 1,0-2-1,-1 2 0,-1 1 1,1 1-1,1 0 0,0 1 1,0-1-1,-1 1 0,-1 1 1,1-1-1,-1 0 1,0 1-1,0 0 0,-2 0 1,-1 0 70,1-1 1,0 1 0,-2-1 0,0 1-135,0 0 1,0-1 0,-1 0 0,0 0 0,0 0 0,1-1 3,0 0 0,1 0 0,0-1 0,0 1 0,1-1 0,-2 1 0,1-1 19,1 2 1,-2-2 58,2 0 1,0 1 0,0 0 0,1-1-1,0 0-2,0 0 1,0 0 0,-1 1 0,0-1-91,1 1 0,0-1 1,-2 0-1,0 0-50,0 0 1,1 1-1,0-1 1,0 0 0,1 0-1,-1 0 1,2-1 0,0 1-1,1 1 1,-1 0 0,1 0-226,-1-1 295,1 2 1,0-3 0,-1 2 0,1-1 232,-1 0 1,1 0-210,0 0 1,-1 0 0,1-1 49,-1 0 1,1 0-78,0 2 1,-2-2 0,0 1-52,0 0 1,1-1 73,-1 0 0,1 1 0,-1 1 21,1-1 0,0-1 52,-1 0 1,0 2-1,1-1-70,1 0 0,0 0 0,-1-1-7,1 0 1,-1 1 58,1 1 1,-1-1 0,1-1-103,-2 0 1,1 0 0,-1 0 70,1 0 0,0 0 0,0 0 13,-1 0 0,0 0-136,2 0 1,-1 0-1,1 0 209,-1 0 51,1 0-176,0 2 1,-1-1 0,1 0 17,-1 0 0,2-1 0,0 1-26,0 1 0,1-1 0,-1-1-79,-1 0 0,0 0-44,0 0 0,1 0 104,0 0 1,0 0-33,-1 0 0,1 0 215,0 0-539,2 0 0,-1 1 0,2 0-1176,0 2 1,-1-1 1130,0-1 1,0 0 423,-2-1 0,0 0 0,-1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2.5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137 22 7068,'-2'0'992,"0"0"0,0 0-979,-1 0 1,-1 0-1,0 0 1,-1 0-1,-1 0-196,0-2 1,-1 2 0,1-2 0,-1 2 31,-1 0 0,0-2 0,-1 1 1,0 0-1,1-1 0,0 1-846,2 0 724,0-2 1,1 3 272,-1-2 0,1 0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4.4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367 1 7916,'-3'0'1801,"0"0"-1742,2 0 1,-3 0-1,1 1 1,-1 1 0,0 0 1,-1-1-101,1 0 0,-1 1 1,1-1-1,0 1 1,-1-1 33,1 1 1,1-1 0,0 2-23,-1-2 0,2 2 258,-1-1-212,2-1 54,-3 1 0,3-1-51,-2 2 1,2-2-34,-2 1 1,0-1-15,-2 0 0,2 0 0,1 0-88,-2 0 114,0-1 1,0 0-24,-1 0 0,1 0-124,0 0 130,-1 0 0,2 0-50,0 0 0,2 0 43,-2 0 1,0 0 0,-1 0 17,-1 0 1,2 0-9,0 0 0,2 1 0,-2 1 0,-1-2-14,0 1 1,2-1 83,-1 0-49,2 0 1,-3 0-52,3 2 0,-1-2-69,0 2 1,1-2-123,-2 0 0,0 0 151,-1 0 1,1 0-1,0 0 44,0 0 1,0 0 0,1 1 295,0 0 0,0 0 221,0 0-237,2 0-113,-4-1 1,3 0 112,-2 0 1,2 0-300,-2 0 1,0 0-118,-2 0 0,1 0 70,0 0 0,1 0 0,0 0 60,-1 0 1,2 0 57,-1 0-27,0 0 1,-2 0 27,1 0 1,1 0-171,0 0 1,0 0 75,-1 0 1,-1 0 33,1 0 1,0 0-1,1 1-12,0 1 0,0-1-29,-2-1 1,2 0 200,0 0 1,3 1 31,-2 0 1,1 0 47,0 0-158,0 0-17,-1-1-27,0 0 0,1 0 10,-2 0 0,2 0-35,-2 0 0,1 0 13,-1 0 29,2 0 17,-2 0-28,2 0 1,-1 0-11,0 0 1,1 0-168,-2 0 99,2 0 37,-3 0 27,4 0 1,-3 0 31,2 0-48,0 0-17,-1 0 25,0 0-44,2 0-388,-2 0 1,0 0-1,0 0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5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7686,'3'0'215,"0"2"1,-2-2 0,2 2-139,1-2 1,-2 1-1,1 0 1,0 0 79,1 0 0,1 1 1,-1 0-195,1 1 1,-1-2 0,2 2 13,0-2 1,2 2 0,-2-1-1,1 0-157,-1 0 1,1 2 0,-2-2-566,1 1 1,-3-1 744,0 0 0,0 0 0,2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2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181 1 8719,'-2'0'111,"-1"0"1,-1 0-1,0 0-247,0 0 0,-1 0 103,1 0 0,0 1 25,-1 1 1,1 0-1,1-1 6,0 0 1,1 1 0,-1-1-1,0 0 2,-1 0 0,1 1-51,0 0 1,2-1 0,-2-1 5,-1 0 1,0 2 18,0-1 1,1 1-1,0-2 1,0 0-27,-1 0 0,-1 0 0,1 0-44,0 0 1,1-1 0,0 0-1,-1 0 1,0 0 5,0 0 0,1 1 0,0 0 70,0 0 1,-1 0 128,-1 0 1,2 0 21,0 0 41,2 0 1,0 0 5,1-2-504,0 2 1,-2-2 26,-1 2 1,0 0-345,0 0 554,2 0 630,-3 0-626,4 0-56,-2 0 0,0 0-261,-1 0 402,1 0 0,-2 2 0,2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7.9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58 0 7550,'0'5'488,"-1"-2"0,0 0-325,0 0-182,-3 1 0,2 2 0,-3 0-66,1 1 0,1 1 0,0 0 0,0 1 0,0 0 0,0-2 1,0 0-1,-1 0-193,1-2 0,0 1 0,1 0 161,0 0 0,1-1 117,-1-1 0,0 2 0,-1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169 0 8620,'-3'2'474,"0"0"-164,-1 0 1,0 1-124,0 2 1,0-1 0,-1 0 0,1 0 71,-1-1 0,2 1 1,0-1-139,0 1 1,-1 0 0,0 1 0,-1-1-195,1 1 1,0-1-1,0 1 63,2-1 1,-1 0 0,-2 1-1,0-1 223,-1 1-500,2 1 1,-3-1-1,1 1-233,0-1 0,-1-2 0,1-1 309,-1 2 1,1-2 0,1 1-422,0-1 1,0 0 0,1-1-325,-1 0 956,3 1 0,0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3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4 7957,'0'-3'538,"0"3"755,0 4 1,-4 6-1,-2 1-605,-5 0 0,-2 1 1,-4 0-743,-3 1 1,3-2-1,-4 2 1,2-1-500,-1-2 0,1 0 1,2 1-1,0 0 0,2-2 344,1-2 1,2 0 208,3-2 0,5 3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19.76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7761,'3'0'-3,"0"0"0,0 1 0,1 0 0,0 0 0,0 1 0,-1 0 0,0 0 1,1-1-1,0 1 0,1 1 0,0 0 0,0 0 0,1 0 0,1 0 1,0 1-1,-1 0 0,1-1 0,0 0 0,0 0 0,0 0 0,1 0 1,0 0-1,0 0-262,1 0 0,-2-2 0,0 2 265,-1-1 0,2 1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7:25.849"/>
    </inkml:context>
    <inkml:brush xml:id="br0">
      <inkml:brushProperty name="width" value="0.05714" units="cm"/>
      <inkml:brushProperty name="height" value="0.05714" units="cm"/>
      <inkml:brushProperty name="color" value="#333333"/>
    </inkml:brush>
  </inkml:definitions>
  <inkml:trace contextRef="#ctx0" brushRef="#br0">367 44 9789,'2'-2'59,"0"-1"0,-2 1 1,0-1 1596,-2 1-898,2 1 620,-2 1-1919,2 0 830,0-2 1,0 1-61,0-2 0,-2 1 48,-1-1 0,0 1 0,0 1-236,0 0 1,1 0-1,-1 0-80,-1 0 0,0 1 0,0 0 0,-1 0-6,1 0 1,0 0 0,-1 0-1,-1 0-165,0-2 0,-1 2 1,1-2 235,-1 2 0,0-2 1,-1 1-1,1-1-378,1 0 0,-1 2 153,1-1 0,0 0 1,1 1 43,-1 0 0,1 0 0,-1 0 138,1 0 0,1 0 1,0 0 27,-1 0 0,1 0 1,-1 0-1,1 0 43,0 0 1,-1 0-1,1 0 1,-1 0-102,1 0 0,-1 0 0,0 0 0,-1 0 77,0 0 1,1 0-1,1 1 1,-1-1-109,-1 2 1,1 1 95,-1-2 1,2 2-1,-1-1 1,1 1 151,-1 0 1,1 1-1,0-1-172,1 0 0,-1-2 1,2 2-1,-1 0 1,0 0-1,-1 0-4,0-1 1,2 1-52,-1-2 0,0 2 0,0 0 0,0 0-115,1 0 1,-1-2 0,1 2 174,0-1 0,1 1 1,-1 0-1,1 0 0,-1-1 20,1 2 0,-1-2 0,1 1 0,0 1 0,0 0-3,-1 0 1,2 0 0,-2 1 0,1-1-25,0 1 1,0-1 0,-1 0-10,0 1 0,2-1 0,-2 1 0,1 1 0,0-1-81,0 1 0,0-1 1,1 0-1,0 0 67,0 1 0,-2 0 8,1-2 1,-1 1-1,2 0 1,0 0-14,0 3 1,0-2-1,0 0 1,0-1 19,-2-1 0,2 1 1,-2 0-1,2 0 3,0 1 0,0 0 0,0 0 0,0 0 1,0-1-8,0 0 0,0-1 0,0 1 0,0-1 21,2 0 1,-2-1-1,2 0 11,-2 1 1,2 0-1,-1 0 28,0 1 1,0-3 0,0 1 0,0 1 0,1-1-7,0 0 0,-2 1 0,2-1-50,0 1 1,-1 0 0,1 1-48,0-1 1,-1 1-1,1-1 1,1 0 20,-1 1 1,0-1 0,0 1 52,2-1 1,-2 0 0,1 1-30,-1-1 1,1 0 0,0 0-1,0-1 1,0 0 116,0 1 1,-1-1-1,1 0-63,1 0-177,-2 1 1,2-1 115,-1 0 0,1 0 0,-1 0 0,1-1 8,-1 0 1,0 1 0,1-1 0,1 1 27,-1 0 1,0 0 0,1 0 0,-1-1 3,1 1 1,-1 0 0,0-1 0,1 0 41,-1 0 0,1 1 0,-1-1-40,0-1 1,1 1 0,-1-1 24,1 0 0,-2 0 0,0 0 0,0 0 0,1 0 0,0 0 602,1-1-629,-1 2 0,1-2 0,-1 2 0,0-1 0,1 0 0,-1 0 29,1 0 1,-2 0 0,-1-1 30,2 0 0,0 0-74,0 0 0,1 0 1,-1 0-15,0 0 1,1-1 0,-1 0 0,1 0-79,-1 0 0,-1 0 0,0 0 0,0-1 84,1 1 0,1-1 0,-1 0-3,1 0 0,-1 0 1,0-2-1,1 1 1,-1 0 542,1 1 1,-1-2-485,0 1 0,0 1 1,0-1-1,-1-1 1,0 0-1,1 0 207,1 1 0,-1-2-196,0 1 1,0-2 0,0 1 0,-1-1 0,0 1-9,-1 0 0,1 0 0,-1 0-74,1 1 0,-2-1 0,1 1 1,-1 0-28,1-1 0,0 0 0,-1 0 52,0-1 0,1 0 0,-1 2 0,1-1 0,-1 1 14,1 0 1,-2-1-1,2 1 1,0-1 0,-1 1 3,0 0 1,1-1-1,0 1 1,-1-1-22,-1 1 1,2-1 0,-1 1 16,0 0 1,0-1 0,-1 1 21,0-1 0,0 1 0,0 0 0,0-1 0,0 1 0,0-1 134,0 1 0,0 0 1,0-1-44,0 1 1,0-1 0,0 1 0,0 0 0,0-1 185,0 1 1,0-1-303,0 1 1,0-1-1,0 1 1,0 0-1,0-1 113,0 1 1,0-1 0,0 1-451,0 0 270,-2-1 1,1 1 0,0-1-42,0 1 1,0 0 0,-1-1 56,1 1 0,1-1 0,0 1 30,0-1 1,-2 3 0,1-1-14,0-1 1,0 2 0,1-1-38,0-1 0,-1 0 1,-1 0-104,1 0 0,0 1 0,-1 0 0,0-1 83,0 0 0,-1 0 0,1 0 0,-1-1 0,0 0-307,-1-1 0,0 1 0,-1 0-186,1 0 1,1 1-1,0 0 1,1 2-311,-1 0-617,2 0 0,-2 3 1493,2 0 0,-3 2 0,2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38.1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203 49 8099,'0'-3'280,"0"-1"0,0 2 0,0-2 1,-1 1-1,-1 0 0,0-1 1,-1 0-1,1 0 445,0 0 0,-1 1 0,0 0 0,-1 1 0,0 1 0,-1-1-239,1 1 1,-3-1-1,1 2 1,-2 1 0,1 0-219,-1 0 0,0 3 0,-1-1 1,0 1-123,0 2 0,1 0 1,0 3-1,0-1 11,0 1 0,-1 3 0,1-2 0,0 2 144,1 0 0,0 3 0,2 1 0,-1 2 100,0 1 0,3 3 0,1-2 0,0 0-252,1-1 1,0-1 0,1-1 0,1 0-150,0-1 0,2 0 1,3 1-1,1-1-150,2-1 0,-1-2 1,2-1-1,0-2-100,2 0 1,1-3 0,1-2 0,1 0 8,1-2 0,0-1 0,0-3 0,-1-1 1,-2-2-480,1-3 0,-1-4 1,0-2 722,-2-3 0,1-3 1,-3-1-1,-1-2 117,-1-2 1,-3-1 0,-3-3 0,0-2-316,-1 1 0,-2 0 0,-1 4 0,-1 2-414,0 2 0,-3 3 1,0 4-1,-1 2-3401,-1 0 2558,-2 2 1452,0 3 0,-2-1 0,-1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17.8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3475 1924 6765,'0'-6'0,"0"-1"0,0 2-89,0 3 1,0 0 0,0 5 290,0-2 1,1-2 718,1-3 224,-1 1-172,4 3-544,-4 0 1,2-1 148,-3-1 122,0 1-357,0-2 1,0 4-102,0 1 1,0-1-1,0 4-37,0 0 1,0-1 0,0 0-31,0 1 1,-1 1 0,0 1-92,-1 0 1,-1-1-1,3 1 20,-2 0 1,1-1 0,-1 1 0,0 0-87,0-1 0,1 1 0,-1 0 1,1 0-58,1-1 1,-2 3 0,0 0 0,0-1 92,1 0 0,1-2 0,0 1 0,0 0 0,0 2 29,0-1 1,0 2 0,0-2-24,0 1 0,3 2 0,-1-1 1,-1 0 12,0-1 1,-1 3-1,1-1 1,0 2-19,2 0 1,-1 1-1,-1-1 1,0 1-49,1 2 1,1-2 0,-1 2-1,0 0-70,-1-1 1,2 2-1,0-3 1,-1 2 70,1-1 0,-2-1 1,2-1-1,-1 1 4,0-1 1,0 1 0,-1 1-1,0 1 13,2 1 0,-1-1 1,-2 1-1,1 0 3,1 0 1,-1 0 0,1 1 0,-1 1 17,-1 0 0,0-1 0,0 0-87,3-3 1,-3 2 0,3-1 0,-3 0 32,0 1 0,0 1 0,0 0 1,0 1-1,0 1 0,0 0-155,0 0 0,1 0 0,0 0 144,2 1 0,-1-4 0,-2 0 0,0 1 58,0-1 0,0-3 0,0 3 0,0-2 0,0 2 134,0 0 1,0 1-1,0 2-107,0 0 0,0 0 0,0-1 0,0 0 10,0-2-60,0-2 0,1 4 1,0-4-13,1 0 0,1 0 0,-3-1-5,0 0 0,0 3 1,0-4-1,0 1 0,0 0 39,0 0-30,3 2 1,-3-2 0,3 2 28,-3-2 1,0 1 0,1 1 0,1-1 48,0-1 0,0-3 0,-2 0 0,0 1-110,0 1 0,0-2 1,0-1-1,0 0-59,0-2 0,0 2 0,1-2 0,0 2 20,1 2 1,1-3 0,-3 4 0,0-2 37,0-1 1,0 0-1,0 2 16,0-1 1,2 5 0,0 1 13,0-3 1,-2-2 0,0-4-1,0 2 69,0 0 1,0-1-1,0 2-53,0-2 1,0 0-1,0-2 1,1-1 51,1-2 0,-1 2-45,1-1 1,-1 1 0,0 0 0,0-1 98,1-1 1,1-2 0,-3 3 19,3 0 0,-3-1-315,3 0 86,-3 1-158,0 1 0,0-1-379,0-1 515,0-2 1,0 1 0,-3-3 60,-1 0 1,-2 0 0,-1 0-12,1 0 0,-1 2 0,0 0 0,1 0 66,-1 1 0,-2-2 0,0 2 0,0-1 11,0 1 1,-2-1-1,-1-2 1,0 0-24,1 0 0,-1 0 1,-1 0-1,0 0 11,-1 0 1,-2 0 0,-2 0 0,-1 0-20,-1 0 0,-3 0 1,-1 0-1,0 0 55,-1 0 1,1 0-1,-1 0 1,1 0 38,1 0 0,-2 0 0,0 1 0,-3 0-60,-1 1 0,-3 1 1,1-1-1,0 0-17,2-1 1,-2 0 0,3 0 0,-1 0 20,-3 2 1,-3-1 0,-1-2-1,-2 1-10,0 1 0,4-1 1,0 1-1,-1-2 62,-2-2 1,-3-2-1,-1-3 1,1 1-26,2 2 0,-2 0 0,5 3 1,-2-2 2,-4 2 0,-1-1 0,1 1 0,1-2-57,-1-1 1,-1 2 0,3-2 0,-3 1-1,1-1 1,-2 2-1,4-1 1,2 1-28,0 0 0,3 0 0,-6 1 0,2-1-52,1 0 1,0 0 0,4 2 0,2 0-49,2 0 0,0 0 0,-1 1 0,0 0 126,-2 1 0,1 1 1,0-3-1,1 0 40,1 3 0,0-3 0,5 3 0,-3-3 3,-2 0 0,1 0 0,-2 0 0,-1 0-161,1 0 140,1 0 0,1 0 0,2 0 105,2 0 0,2 0 1,-3 0-1,0 0-113,-1 0 0,-1 0 0,0 0 0,1 0-154,-1 0 1,3 0-1,2 0 1,1-2 46,1 0 0,0-1 0,-1 1 1,0 0 119,-2 1 1,1-2 0,2 1 0,0-1-4,0 0 1,2 3 0,1-3-1,2 0 222,2 1 1,0 0-1,4 2 1,-1 0-13,0 0 0,1 0 0,3 0-178,-1 0 0,3 0 263,-1 0-95,4 0 0,-2-1-98,3-1 0,0-2-148,0-2 0,0-1 0,0 0-137,0 1 0,0 1 0,0 1 21,3-2 0,-3 1 1,3-2-1,-3 0 26,0 0 1,3 1 0,-1-1 0,0 0 76,1 1 1,-2-1 0,2 0 0,-1 1-6,0-1 0,0-2 1,-1 0-1,1 1 190,0 1 0,0-2 0,-2-1 0,0 0-2,0 1 0,0-1 1,0 2-1,0-2-182,0 0 0,-2 1 0,-1-1 1,0-1 18,0 1 1,-2-1 0,3 0 0,-1-1-30,0 1 1,-2-2 0,2 0 0,0-1 8,0 1 1,-2-1 0,1 0-1,0 0 7,-1-2 0,3-2 1,-2 2-1,-1-1 6,2 1 1,-3 0-1,3 1 1,0-1 8,-3 1 0,3 1 0,-2 0 0,1-1 17,0 0 0,-1-1 0,2 2 0,0-1 91,0 0 0,-1-3 0,1 2 0,2-1-79,0 1 0,1 0 1,0 3-1,0 0-5,0-1 0,3 2 0,2 0 0,0 1 0,-1 2 0,2-2 0,-2 1 0,0 0-25,1 1 0,-3-1 1,2 1-1,-1-1 47,-2-1 1,0-1 0,-1 0 0,-1 0 436,-1-2 0,-2 1 0,-3-1 0,-1-1-543,-1 0 0,0-1 0,1 3 0,0-1 30,-1 1 0,0 0 1,3 1-1,-1 2-22,0 0 1,1-1 0,1 2 0,1-1 27,-1 0 1,2-1 0,0 2 0,0 0 67,1 0 0,-1 1 0,2-3 0,-1 1 157,0-1 0,1 2 0,1-1 0,-2 0 32,0-1 0,-1 2 1,1-2-1,0 0-74,1 1 0,-2-3 0,0 2 0,0-1-39,0 1 0,-2-2 0,2 2 0,0-1-286,0-2 0,0 0 0,2-1 1,-1 0 54,0 0 1,-1-2-1,1 1 1,1 0 76,0-1 0,1 0 0,0 1 1,0 1 41,0 1 1,0 1 0,0 0-1,0 1-73,0 1 0,0 2 1,0-1-10,0 0 1,1-1 0,0 2 0,2 1-1,0 0 130,0 2 1,0-3 0,-2 0 44,2 1 1,1-2-1,-2 1 1,0 1-17,-1 1 0,-1-1 0,0 0 0,0-2-104,0 0 1,0 1-1,0-2 1,-1-1 1,-1 0 1,1-2 0,-2 1 0,1-1-213,-1 1 0,1 0 0,2-1 1,-1 1 183,-1 0 1,1 1-1,-1 1 1,2-1 59,0 0 0,0-2 1,0 1-1,0 0 32,0-1 1,0 3 0,0 0 0,0-1-17,0 0 1,0-1 0,0 1 0,0 1-96,0-1 0,0 2 1,0-1-1,0 1 47,0 0 0,0 1 1,0 0-1,0 2-120,0 0 0,0 1 1,0-1 80,2 0 1,-1 1 0,1-1 33,-1 0 0,-1 1 0,1-1-71,1 0 1,-1 3 0,1-1 38,-1 0 1,-1-1 0,0-1 68,0 1 1,2 1 111,0 1-85,1 2-234,0-1 119,-3 3-215,3 0 71,-3 0 221,0 0 14,0-3 11,0 0 1,0-2 156,0 1-127,0 2 1,-1-1 44,-1 0-70,2 3 60,-3-3-24,3 3 126,0 0-175,0-3 1,0 1-13,0-2 0,0 2 1,-1-3-1,-1 0 1,0-1-1,1-1-21,0 1 0,1 1 0,0 1 58,0-1 0,0-1 0,0-1 1,0 0 38,0 1 1,-2-1 0,-1 0 0,2 0-16,0 1 0,1-1 0,-1 0 0,0 1-25,-1-1 1,-1-2 0,1 0 0,-1 1-84,0 1 0,1-2 0,-1 0 0,1 0 43,0-1 0,-1 3 0,3-2 0,0 1 5,0-1 1,0 1-1,0-1 1,0 0 49,0 0 0,0-1 0,0 2 0,0-1 2,0-2 0,1 3 1,1-1-1,0 2 34,-1 0 1,0 3 0,0-1-60,1 0 0,-1-1 0,1-1 1,-1 1-39,-1-1 1,0 0-1,0 1 1,0-1-36,0 0 0,0 0 0,0 1 0,0-1 52,0 0 0,0 1 0,0-1 0,0 0 5,0 1 1,0-1-1,0 0 1,0 1-7,0-1 1,0 0 0,1 0 0,0-1-4,1-1 1,1 0 0,-3 2 0,0 1-40,0-1 1,0-2 0,0-1 0,0 0-9,0-2 1,0 2-1,0-2 26,0 1 1,0-2-1,0 0 1,0-1 0,0 1-44,0 0 1,0 0 0,0 1 0,-1 1 45,-1-1 0,1 2 0,-1-1 1,0 2 29,0 0 1,1 2-1,-1 0 1,1 1-31,1-1 1,0 2-1,0 1 97,0-1 1,0-1 24,0-1 1,0 1-1,0-1 1,0 0-75,0 0 0,0-1 1,0-2-1,0 0-110,0-2 1,0 1 0,0 0 0,0 0 39,0 1 1,-1-2 0,0 2 0,-1 0 28,0 1 0,1 0 1,1 2-1,0 1-20,0-1 0,0 0 0,0 0-115,0 1 1,0 1 0,0 1 21,0-1 1,0-1-349,0-1 428,3 0 0,-1 3 36,2-1 1,-1 2 0,0-2 0,0 0-15,-1 0 1,1 1 0,-1 0 47,-1-1 0,1 1 0,-1-1-3,2 0 0,0 1 0,-2 0-16,1-1 1,1 1 0,-3 0-1,2 1-39,0-1 0,1 0-70,-1-3 0,-1 0 1,1 0 2,-1 1 0,1-1 1,0 0 40,0 1 0,-1-1 0,-1 0 0,0 1-45,0-1 0,-3 0 0,1 1 0,1-2 6,0-1 0,-1 1 0,-1-2 0,0-1-43,0 1 0,-2-1 1,1-3-1,-1 0 21,1 0 1,2 0 0,0 5 0,-1-1 40,1 0 0,0 1 0,2 3 0,0-1-198,0 0 0,0 3 1,1-1-175,1 0 1,-1 0 0,3 0 0,-1 0 109,-2 0 1,2-4 338,0-2 0,-1-2 0,-2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22.2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1274 50 7412,'-8'0'-226,"1"0"1,3 1 0,3 1 0,2 1-1,4 0 450,1 0 0,-1 0 0,-1-2 0,0 0 198,0 1 498,-2 1-839,1-3 0,-4-3 1,0 0-1,-3 0 1,0-1 53,-1 0 1,-2 2-1,0-2-223,0 1 0,2 0 249,1 3 0,1-2 1,-2-1-1,0 2 1,-1 0-1,-2 1 130,-2 0 0,-1 0 1,-3 0-301,3 0 1,-3-1 0,3 0 0,0-2-8,1 2 0,2 0 0,1 0 204,0-1 208,3 1 577,1-2-903,3 3 0,2 1-183,1 1 0,-2-1 29,-3 1 1,-2-1 0,-3-1 0,0 0 58,-1 0 1,1 0 0,-1 0 0,0 0 33,-2 0 0,0 0 0,2 0 0,0 0-1,-2 0 1,1 0-1,1 0 1,-1 0-3,-1 0 1,-2 0-1,0 0 1,-2 0-17,0 0 0,0 0 0,-1 0 0,-1 0-7,-1 0 0,0 0 0,2 0 0,-1 0 0,0 0 0,-1 0 0,3 0 0,0 0 14,2 0 1,1 0-1,2 0 1,0 0 33,0 0 1,1 0-1,0 0 1,-1 0 57,0 0 0,-1 0 0,0 0 0,-2 0-23,-1 0 0,-2 0 0,0 0 1,-1 0-8,0 0 0,-4-2 0,2-1 0,-1 1-6,3-1 0,-1 2 0,2-2 1,2 3-34,2 0 1,-1 0-1,2 0 120,2 0 1,2 0 372,1 0-403,4 0 1,-3 0 0,1 0 5,-1 0 0,-3 0 0,0 0 0,-1 0-25,-1 0 1,-3 0-1,-4-1 1,-2-1-96,0 0 0,1-1 1,-2 3-1,0 0 21,1-3 1,-2 3 0,3-3 0,-1 2-15,1 1 1,2 0 0,4 0 0,0 0-156,0 0 1,2 0-1,0 0 306,1 0 0,3 0 41,0 0 1,3 0-87,-3 0 0,0 0-70,-2 0 0,2 1 0,1 1-44,-2 0 0,3 1 0,0-1-54,0 0 275,2 1-192,-2-3 1,3 0 145,0 3 48,0-2-194,0 2 0,0-2-126,0 1 69,0-1 1,0 2-14,3-3-27,-2 3 62,2-2 0,-3 5-17,0-1 1,0 1 11,0 2 0,0-4 0,0 1 0,0 1-42,0 3 0,0 6 0,0 4 0,1 0 49,1 1 0,-1-3 0,1-2 0,0 1-16,0 1 1,0 3-1,2-1 1,1 4 24,-1 0 1,3 1 0,-3-1 0,2-1-3,-1-1 0,1 2 0,-2-4 0,1 2-5,-1 1 0,-1-1 0,1 0 0,0 1 55,0-1 1,-2-2-1,2 0 1,0-1-5,0 0 0,-2-1 1,2 1-1,0 0-27,-3 1 1,2 0-1,0 2-23,-2 1 1,0-1 0,-1 1 0,0 0 0,0 1 40,0 1 1,0-1-1,0-3 1,0-1 10,0 1 0,-1 0 0,0 3 0,-2 0-12,-1 0 0,2 4 0,-1 0 0,0 1-4,1 0 0,0 1 0,2-1 0,0-1 37,0-1 0,0-1 0,0 3 0,2-1-8,0 0 0,4 2 1,-1-3-1,0-1 212,0-1 1,3 1 0,-2-2-170,-1-3 0,1 1 1,0-3-1,0 0 1,-3-4-13</inkml:trace>
  <inkml:trace contextRef="#ctx0" brushRef="#br0" timeOffset="-9955">3514 3021 18357,'1'-3'-23,"0"-4"-40,2 0 52,0 0 1,-2-3 0,2 0 0,0 0 0,-1-1-5,0 3 0,1-3 0,-1-1 0,1-1 5,0 1 0,-2-1 0,1 1 0,-1-2-1,-1 0 0,0 0 0,0-1 1,0 1-24,0 0 0,-1-2 0,0 1 0,-2-3 12,2 0 0,-3-2 0,1-3 1,0 0 7,0 2 0,0-2 0,3 3 12,0 0 1,0 4 0,0-1 0,0 2 0,0 1 10,0-1 1,0 1 0,1 0-55,2-1 1,-3 0 0,4-1 0,-2 0 0,1-1 6,1 0 0,-2-2 0,1-2 0,-1-1-75,1 1 1,0 2 0,-2 0-1,2 0 82,-2 0 0,3-1 1,-2 2-1,0-2 83,2 1 1,-4 0 0,4-5 0,-2 1 28,0 3 0,1-1 0,-1 4 0,0-1-9,0 1 1,1 2 0,0 3 0,1 1-46,-1-1 1,0 0-1,-1 2 1,0 1-74,-1-2 0,3 3 0,-2-4 0,0 2-17,-2 1 1,1-1 0,1 0 0,0-1 56,0 1 1,1-2 0,-1 3 0,0 0 32,-1 1 1,1-2 0,1 1-24,-2 0 1,1 2 0,-1 1 0,2 2 24,-2-2 0,0 2-286,-1-1 0,0 3-32,0-3 1,-1 1 0,0-1 93,-2 0 1,-1 2 0,0-1 0,0 0-121,-1 1 0,1 0 0,-1-2-65,-1 0 1,0-2 0,0-1 0,1 0-11,3-2 0,-2-2 1,2 0-1,0-3-210,2-1 1,0 0 0,0-3 0,0 0 323,0 0 1,0-4-1,-1 1 1,-2-3 275,-1-2 0,-6-4 0,-1-1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9.1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340 36 7806,'-5'0'107,"1"0"0,1 0 0,0 0-45,0 0 0,-1-2-34,-1 1 0,1-1 0,0 2-144,-1 0 0,2 0 0,0 0 96,0 0 1,0 0 0,0 0 45,0 0 1,1 0 8,-1 0 0,0 0 27,-2 0 0,1-1-96,-1-1 1,2 1-2,1 1 1,-1 0 3,-2 0 1,1 0 22,-1 0 0,2 0 12,0 0 1,1 0 62,-3 0 0,2-1 12,0-1 0,2 1-30,-2 1 1,1 0-86,-1 0 0,1 0-23,-3 0 1,2 0 35,0 0 0,0 0 10,-1 0 1,1 0 60,0 0 0,0 0 16,-1 0 1,1-2-51,0 1 0,0-1 1,-1 2-15,1-2 1,1 2 0,0-2 27,-1 2 0,1 0 164,-1 0-126,2 0 0,-2-1-33,2 0 1,0 0-31,-2 0 1,1 0 0,-1 1 1,2 0 325,-2 0-23,0-2 1,-1 2 80,-1-2 1,2 2-126,0 0 0,2 0-205,-2 0 1,2-1-162,-2 0 0,0 1 22,-2-2 1,2 2 29,0 0 0,2 0 16,-2 0 1,1 0 76,0 0-47,1 0 1,-2 0 111,2 0 0,0 0 42,-2 0 1,1 0 0,0 0-17,0 2 1,-2-2-51,1 1 0,0 1 0,-2 0-30,1 1-100,-1-2 0,2 1 0,0-1 50,0 1 0,1 1 0,-1-1 0,1 0 24,-1 0 1,2 1 0,-2 0-11,-1 1 0,2 0 1,-1 1-39,2-1 1,-1 0 0,2 1-2,-2-1 1,2 1-1,-2-1 1,0-1 62,1 0 0,-1 0 0,2 1-2,0 1 1,0-1 0,0 1 137,0-1 0,0 0 0,0 1-128,0-1 0,0 1 0,1-1 0,0 0 23,0 1 0,1-1 1,-2 1-43,0-1 0,0 0 0,0 1 0,0-1-55,0 1 0,1-1 0,1 1 27,1-1 1,-2 0-1,0 1 1,0-1 85,0-1 1,0 1 0,0-2-40,0 2 1,0 1 0,1-1 38,-1 1 0,-1-1 1,0 0-30,0 1 1,0-1-1,0 1 1,0-1-37,0 1 0,2-1 1,-1 0-1,1 1 50,0-1 0,-2 1 0,2-1 1,-1 0-21,0 1 0,0-1 1,0 1-1,0-1-88,-1 0 1,1 1 0,0-1 0,0 1 42,0-1 0,-1 0 1,0 1-1,0-1-60,2 1 0,-2-1 1,2 1-102,-2-1 1,0 0-1,1 1 160,0-1 1,0 1 0,0-1 7,0 0 0,0-1 0,1 0-82,-1 1 1,-1 0 45,0 0 0,0-1 0,0 0 45,0 0 0,0 1 35,0 1 0,0-1 0,1 0 0,0-1 68,0 0 0,1-1 1,-2 1-224,0 0 0,1 1 1,1 1 108,-2-1 1,2-1 0,0 0-97,-1 0 1,-1 0 0,0 0-45,0 0 0,0 1 266,0 0 1,2 1 92,-1-1 1,1 1-182,-2-1 0,0 0 1,0 0-18,2-1 0,-2 1-11,2-1 1,-2 0 23,0 0 1,0-2-16,0 2 0,1-1 0,0 2-51,0-1 1,1-2 0,-2 2-15,0 1 1,0-2 0,0 1-97,2-2 1,-2 1 0,2 0-44,-2 1 1,0-1 184,0 1 1,0 0 82,0 2 1,0-2 0,1-1 77,0 0 1,-1 0-74,2-1 0,-2 0 0,1 2 36,0-1 0,0 0 0,1-1-17,0 0 1,-1 2-269,2-1 1,-2 1 42,0 0 1,0-1-1,0 0 111,1 0 1,0-2-1,-1 2 3,0 0 0,1-1 0,-1 2 0,0-1-10,2 1 1,-1-2-1,0 1-2,0-1 1,0 0-8,0 0-24,-2 2 1,4-2-15,-3 2 0,1-2 1,-1 1-12,0 0 0,1-2-46,0 2 0,-2-1 0,2 0 11,0 0 0,-1 1 0,2-2-42,-1 2 1,1-2 1,0 1 0,1 0 46,0-1 1,1 0-1,-1 0-1,1 2 0,-2-2 0,0 2 15,0-2 0,1 0 1,0 0 63,1 0 1,-1 0 0,1 0-11,-1 0 0,0 0 1,1 0-40,-1 0 0,1 0 0,-1 0-23,0 0 0,1 0 0,-1 0 59,1 0 1,-1 0-1,0 0 148,1 0 0,-1 0-102,1 0 0,-1 0-13,0 0-484,1 0-276,-1 0 703,1-2 1,-1 2 57,1-2 0,-3 1 0,1 1 58,1-2 0,-2 1-63,1 1 0,-1 0-482,1 0 288,0 0 0,0 0 62,-1 0 1,0 0 5,1 0 0,-2 0 434,2 0 1,-1 0 484,1 0-602,-2 0-220,3 0-151,-4 0 1,3 0-128,-2 0 417,-1 0 116,2 0-99,0 0 1,-1 0 36,2 0-76,-2 0 1,2 0-180,-2 0 1,0 0 82,2 0 1,-1 0 0,0-1 69,0 0 1,0 0 5,-1 0 1,0 0 39,2-1 1,-1 2 57,1-2 1,0 0-7,1 1 1,-1-2-1,0 1-61,-2-1 0,1 2 1,-1 0 0,1-1 0,1 0 1,0-2-79,-1 1 1,1 2-1,-2-2-39,0-1 0,2 2 0,-1-1 33,0 0 0,-1 0 0,1 1 0,0-1 105,-1 1-47,1 1 0,-1-3 32,1 1-80,1-1 1,-2 1 0,1 0 12,0 0 0,-2 0 1,2 0-1,-1 0-10,0-1 1,-1 0-1,2-1-40,-2 1 1,0-1 0,0 1 0,1 0-35,0-1 0,0 1 0,0-1 0,0 1 24,-1-1 0,0 1 1,1 0-1,1-1 12,-1 1 0,-1-1 0,0 1-5,0 0 0,0-1 0,0 1 0,0-1 6,0 1 0,0 0 114,0-1-109,0 1 27,0-1 0,0 1 0,0-1-15,0 1 0,0 0 0,0-1 0,0 1 59,0-1 0,0 2 1,0 1-26,0-2 1,0 0 0,0 0-38,0-1 0,0 1 0,0 0-49,0-1 1,0 1-1,0-1 1,0 1 1,0 0 0,-1 1 0,-1 0 0,1-1 1,1 2 0,0-1-9,0-1 49,-2 0 1,1 0-4,0 0 0,0-1 0,1 1 0,0-1-28,-2 1 1,2 1 0,-1 0 0,0 0-126,1-1 0,0-1 97,0 1 1,0 0 0,0 0 0,-1 0 0,-1 1 1,1 0 0,1-1 53,0 0 1,0 1 0,0 0 36,0-1 0,0 2-14,0-1 1,0 0-16,0-2 0,-2 3 32,1-1 0,-1 0-50,0-2-164,2 1 5,-2-1 0,0 1-14,1 0 0,-1-1 0,1 1 62,-1-1 1,1 2 0,1 0 68,0 0 0,-1-1 1,-1 0 58,1-1 1,1 2-56,0 0 1,0 2 0,0-2-22,0 0 0,0 0 18,0 0 1,-2 2 94,1-2 118,-1 2 13,2-3 0,0 3-86,0-2 1,0 2 0,0-2-174,-2 1 47,2-1 1,-2 2 76,2-2-30,0 2 0,0-2 1,-1 2 3,0 0 1,0-1 0,0 0 0,0 1-36,-1-1 1,2 0 0,-2-1-64,2 0 1,-1 1 0,0 0 3,0 0 312,0 1 21,1-3-229,0 2 1,-1-1 0,0 2-174,0-1 40,-3-1 1,3 1 0,-1 0 47,0 0 1,0 1 0,1-1 33,-1 0-28,1 2-71,1-2 0,-2 1 108,1 0 1,-2 0 0,0 0 0,-2 0 0,0 1-396,-1 0 0,-1 0 0,0 0 0,1 0 411,-1 0 0,0 0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55.4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257 40 6007,'0'-2'742,"0"0"-484,1 2 833,0 0 1705,1 0-2585,-2-2 1,-2 1-172,-1-2 1,1 2 0,-1-1-79,-1 2 0,0-1-52,0-1 1,0 0-1,1 1 188,0 0 35,0-1 1,-2 2-96,1 0 0,1-1 0,0-1-64,0 1 0,0 0 0,0 0-64,0 0 0,0-1 0,0 2-7,0 0 1,0 0 0,1-1 75,-2-1 1,2 1 0,-1 1 58,-1 0 0,2 0 0,-1 0 17,-1 0 1,2 0 0,-1 0-5,0 0 1,0 0 0,0 0-24,0 0 0,0 0 0,0 0-81,0 0 1,1 0 0,-1 0 0,-1 0-19,0 0 0,0 0 0,-1 0 1,1 0 1,0 0-1,-1 0-129,1 0 0,1 0 0,0 0 100,-1 0 1,1 0 171,-2 0 0,2 0 363,0 0-333,2 0-11,-3 0 1,3 0-1,-1-1 158,0 0-284,-1 0 0,2 0 66,-2 1-205,2 0 80,-3 0 0,3 0 61,-2 0 0,1 0 99,-1 0 194,2 0-181,-3 0-61,4 0 1,-2 0-364,0 0 256,2 0 1,-3 0 70,2 0 1,0 0-1,-1 1 52,0 0 1,2 1 0,-2-1 0,0 1 0,1 0 1,0-1-9,0 2 1,1 0 0,-1 0-211,-1 0 1,1 0 168,1-1 0,0 1 0,-1 0 6,-1 0 0,0 0 1,1 2 40,0-1 1,-1 0 0,2 1-4,0-1 1,-1 1 0,-1-1 0,1 0 9,1 1 1,0-2-1,0 0 7,0 0 0,0 1 0,0 1-38,0-1 1,0-1 0,1 0-28,1 0 27,-1 1 1,-1-1 27,0 0 0,0 0 5,0 1 0,0 1 0,0-1-46,0 1 1,0-1-1,0 0 1,1 0-72,0-1 1,0 1-1,0-1 134,0 1 1,-1 1 0,0-1 47,0 0 0,0-1 0,0 0 1,0 1-2,0 0 1,0-2 0,0 1 0,0 1-27,0 0 1,0 0 0,1 1 0,1-1-177,-1 0 0,-1 1 0,0-1-6,0 1 0,0-2 0,1 0 77,1 0 0,-1 1 1,0 0 50,0 1 0,0-2 1,0 0-1,0 0 42,-1 1 0,0 0-45,2 1 0,-2-1 0,2 1-18,-2-1 0,2-1 0,-1 0-24,0 0 0,0 1-91,-1 1 1,0-1 0,0 0-179,0 1 292,2-1 0,-2-1 0,2 0-7,-2 1 1,0-1 3,0 2 0,0-2 0,0 0 47,0 0 0,2 0 1,-1 0 32,0 0 0,-1-1 68,0 1-113,0 0 0,0 2-4,0-1 1,0-1 0,1 0-22,0 0 1,0 0-74,0 0 94,0 0 1,-1 0 26,0 0 1,0-2-96,0 2 1,0-1 0,0 1 0,0 0 38,0 1 1,0-1-13,0 0 0,0-2-50,0 2 1,0-1 16,0 1 0,0-2 20,0 2 0,0-2 0,0 2 134,0 1 1,0-2-22,0 1 1,0-1-63,0 1 2,0-2 1,1 1 80,1 0-161,-1 0 0,-1 1 1,0 0 166,0 0-42,0-1 1,0 2 108,0-1 97,0 1-172,0 0 1,0 1 100,0-1-57,0-1 1,1-1 239,0 0 1,0 0-224,0 2 0,0-1 1,0-1-55,1 0 0,0-2-300,-1 2 0,0 0-283,2 1 183,-2-1 1,3 2 297,-1-3 1,-1 2 53,1-2 0,-2 1-32,1 0 0,0-2 0,1 2 0,-1 0 72,1-1 0,-1 1 0,0-2-34,0 2 1,2-2-68,-1 2 1,-1 0-173,1-1 0,-1 1 16,0 0 1,0-2 17,1 1 1,0 1 25,1 0 1,0 0 0,0-1 49,-1 0 0,-1 1 0,2-2-16,-1 2 1,1-2-1,-1 2-47,1-2 1,-1 0-1,0 0 47,0 0 0,0 0 0,0 0 52,0 0 0,0 1 0,0 0 58,0 0 0,1 1 0,0-2-46,-1 2 0,1-2-61,-1 2 1,-1-2 0,1 1 0,-1-1-89,0 2 0,0-1 0,1-1 9,0 0 0,0 0 0,0 0 137,0 0 0,1 0 0,0 0 124,1 0 1,-2 0-1,0 0-4,0 0 1,0 0 0,0 0-1,0 0-26,1 0 0,0 0 0,1 0-106,-1 0 0,-1 0 1,0 0-113,0 0 1,0 0 0,0 0 63,0 0 0,0 0 97,0 0 0,0 0 94,1 0 0,0 0 83,1 0 0,-1 0-134,1 0 0,-2 0 0,-1 1-183,0 0 1,0 0-80,-1 0 1,2 0 127,1-1 1,-1 0 0,0 0 173,1 0 0,-2 1 63,1 1 1,-2-1 10,2-1-29,-2 0-206,1 0 0,-1 0-97,0 0-143,0 0 159,1 0 186,0 0 0,-1 0 83,2 0-81,-2 0-63,3-2 1,-3 2-1,1-2 11,0 0 0,0 1 0,-1-1-46,0 0 0,1 2 0,-1-2 19,1 0 42,-1 2 0,1-3 86,-1 2 1,1 0 0,-1-1 20,1 0 1,0 2 0,-1-2-35,0 0 0,0 1 0,0-2-36,0 1 1,0 0 0,0 1 50,0-2 1,-1 1-197,2-1 1,-2 0 45,2-2 1,-1 1-1,0 0 72,0-1 0,1 2 0,-2 1-15,2 0 0,-2-2 1,2 3 0,-1-1 16,0 0 0,0-1 0,0 0-44,0-1 0,0 1 0,0 0 0,0-1-45,0 0 0,-1 0 1,1 0 132,1-1 0,-1 1 0,-1-1-25,0 1 1,1 1 0,0 0 183,0 0 1,1 0 70,0 0 0,-2 0-303,2-1 1,-2 1 0,0 0-48,0 0 0,0-1 1,0-1 64,0 1 0,0-1 0,0 1-123,0 0 0,0 1 0,0 0 132,0-1 1,1 0 15,0 0 0,0 1 0,0 0-63,0 0 0,-1 0 0,0 0-31,0 0 1,0-1-21,0 0 1,0-1 0,0 1-41,0-1 0,-1 2 0,0 0 34,0 0 0,-1 1 1,2-1 11,0-1 1,0 0-1,0 0 82,0-1 1,0 2 0,0 1 0,0-2 21,0 0 0,0 0 0,0-1-32,0 1 0,0 0 0,-1 1 1,-1 0 40,1-1 0,1 2 0,0-1 74,0-1 1,0 1-60,0-2 0,0 2 1,0 0 14,0 0 0,0 1 0,1 0 13,1 0 0,-1-1-104,-1-1 0,0 1 0,0 0 3,0 0 1,0 0 0,0 0 0,0 0-6,0-1 1,0 1-1,0 0-1,0 0 1,0 0 0,1 1-1,0-1 34,0 1 0,1 0-18,-2-1 1,0 1 9,0-3 0,0 2 1,0 0-199,0 0 0,0-1 118,0 0 1,0-1 152,0 1 1,0 1 23,0 0 0,0 0-44,0-2 1,0 3-1,0-1-85,0-1 1,0 2 0,0-1-134,0-1 1,0 0 27,0 0 98,0 0 0,0-1 145,0 1-88,0-1 0,0 2-10,0 0-135,-2 1 1,1-1-1,0 0-105,0-1 1,1 0 148,0 0 0,0 1 1,-1 1 220,-1 1 49,1 0 0,1-1-52,0 0 1,-1 1-153,0-2 0,0 2-39,0-2 1,-1 1 0,0 0-26,-1 0 0,2-1 1,-1 1-14,0 0 1,-1 0 122,1-1 1,-1 2 217,2-2 0,-3 2-147,1-1 0,1 0 0,-1 1-45,0 0 0,0-1 0,0 0-163,0 0 1,-1-1-212,-1 0 216,1-1 1,1 4-1,0-2 33,0 0 1,0 1 0,0 0 84,0 0 1,0 1 0,0 0 0,0 0-1,-1 0-53,0 0 1,-2 0-1,0 0 1,0 0-98,0 0 1,0 0 0,-1 0-263,-1 0 1,1 0 0,0 0 0,1 0-64,-1 0 0,1 0 0,0 0 0,0 0 0,0-1-342,1-1 1,0 1-1,0 1-309,1 0 1097,0-2 0,1 1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7.9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44 7697,'1'3'758,"1"0"-1075,-1-2 283,-1 1 404,0-2 1,2 1 134,-1 0-298,1 0 1,-2 1 127,2-2-280,-2 0 0,4 1 15,-1 1 0,0-1 0,-1 0 0,0 0-114,1 0 0,-2 1 0,2-2 5,1 0 0,-1 0 0,1 1 0,-1 0 50,0 0 0,1 0 31,0-1 1,1 0 53,-1 0 0,1 0 69,-1 0 0,0 0-49,1 0 0,-2 0-95,0 0 0,-2 0 1,2 0 83,-1 2-179,-1-2-284,-1 2 224,0-2 1,0-3 12,0-2 1,0 0 0,0 1-50,0-1 1,-1 1-1,1-1 1,-2 1-1,1 0 1,-1-1-1,1-1-409,0 0 0,-1 1 0,0 0-371,1 1 950,1 1 0,-2 1 0,-1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1.36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18 7523,'0'-3'131,"0"1"307,0 2-434,0 4 1,0-2-1,0 2 9,0 0 0,0-2 0,1 1 1,0-1 36,0 1 1,1-2-1,-2 2 48,0 1 1,0-2-1,0 1-2,0 1 0,0-2 51,0 1 1,0-2-259,0 2-276,0-2 270,0 1 84,0-2 0,-1-3 49,0 0 1,0-2 0,0 3 20,0-2-37,1 1 1,0-1 0,0 1-1,0-1 1,0 1 0,0 0 24,0 0 1,0-1 66,0 0 1,2 1-25,-1 0-188,1 0 0,-2 0-154,0 0 184,0 2 160,0-1 459,0 2-436,0 4 0,0-1-20,0 3 1,0-1 0,0-1 0,0 1 0,0-1 142,2 0 1,-2 1 0,2-1-90,-2 1 0,0-1-273,0 0 0,0-1-411,0 0-613,0-2 609,0 1 1,0-2 124,0-2 0,0 1 436,0-2 0,0 2 0,-2-3 0,0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6.0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4 8107,'2'-2'1078,"-1"0"0,2 3 0,-1 0 1,0 2-540,0 1 0,2 2 1,-2 2-1,1 0-307,0 1 1,0 0 0,3 1 0,0 2 1,1 1 0,0 0 0,1 0 1,-1 1 362,1-1-490,0 0 0,1-2 1,0 0-77,0 0 1,-1-2 0,1 1-317,0 0 1,-1-1-1,0-1 1,-1 0-448,-1-1 0,-1-2 1,-3 2-1,0-1 0,-1 0 732,0-1 0,-3 0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4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76 8296,'2'-8'0,"2"-1"445,1 1 1,-3 2-1,0 1 1,-2-2-1,-2 0-85,-4-2 0,-1 4 0,-2 0 0,1 2-77,0 1 0,-1 1 0,1 2-58,-1 1 0,0 3 0,-1 3-78,-1 1 1,0-1-1,3 1 15,3-1-23,-3 4 0,5-2 0,-4 3-21,2-1 0,3 2 0,-1-3 1,2 0-1,1 0-305,0 1 0,3 0 1,0-2-1,2 1 125,2-1 1,-3 0 0,2-3 0,0-1-292,2 0 1,0-4 0,1 1 0,2-2 0,0-1-52,-1 0 0,2-3 0,-1-2 164,-1-2 1,2 0-1,-1-5 1,0 1 173,-2 0 1,-2-1-1,0 1 1,-2-3 0,-1-1 46,1 1 1,-3-2-1,0 3 1,-1 0 280,-1 2 0,0 2 0,0 1 65,0-1 0,-1 5 44,-1 1 1,-2 3 0,-3 3-1,3 2-218,0 3 1,1 1-1,3 1 1,0 2-74,0 1 0,1 1 1,2 3-1,3-1-82,1 1 1,4 0 0,1-1-1,1 1-646,2 0 474,-3 0 0,3-4-351,-4-2 0,3-2 0,-3-2 0,-1-1 206,0-3 0,-2-2 1,0-2-1,1-2-1701,-1-3 2020,4-5 0,-3-2 0,3-3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7.0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556 49 8742,'-4'0'301,"0"0"1,-1 0 0,1 0 0,-1 0 0,-1 0 0,-1 0 0,-2 0 0,-2-1 152,-2 0 1,-2-1-1,-4 1 1,0-1-1,-1 1 1,-2-1-1,0 0 1,-2 0-326,-3 0 0,1-1 0,-2 1 0,2 0 0,2 0 0,3 0 0,1 0-1442,0-1 1,-1 2-1,1-2 1,0 1-167,0-1 0,4 2 0,-1 0 1479,3 0 0,1-1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7.8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181 1 7600,'-3'0'694,"1"0"0,1 0 0,-1 1 0,0 1 0,0 0 0,0 2 0,-2 0 0,1 1-662,0 1 0,-2-1 1,0 1-1,0 0 1,0 0-1,1 1 1,0 1-1,-1 0 1,-1 0-1,-2 0 0,0 2 1,0-1-1,-1 0 1,2 0-1,-2-1 1,2 0-1,0-1 1,0 0-1,1-1 0,0 1 1,1-2-1,0-1 1,-1 0-1,0-2-32,1 0 0,1 2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8.7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0 9877,'2'3'0,"0"-1"88,0 0 1,-1 0 0,1-1 0,0 1 0,0 0 0,0 1-1,0-1 1,0 0 0,1 1 0,-1 0 0,1-1 0,1 2-1,1 0 1,-1 2 0,1 1 0,-1-1 0,2 1 0,0 1-1,1 0 1,-1 2 0,0 0 241,0 0 1,-1 1-1,2-1 1,-2 1 0,2 1-1,-1 0 1,1 0 0,0 1-1,1 0 1,0 0 0,1 1-1,1 1 1,0 0-1,0 2 1,0 0 0,-2 0 213,1-1 1,-1 0 0,0-1 0,0 0-990,0 0 1,-3-3 358,1 2 0,-2-2 1,2 3-125,-2-2 1,1 2-1,-1 0 1,1-2-1,-1 0 1,1-2 0,-1 1-1,1-2 1,0 0-1138,-1-2 1,0-2-1,0 0 484,-2-1 1,1-1 0,-2 1-1706,0-1 2568,1-2 0,0 0 0,0-2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19.7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560 1 7875,'3'0'346,"-1"2"1,0 1 0,-1 1 0,-2 0 0,-1 0-1,0-1 1,0 0 0,0 1 0,-2 0 0,0 0 0,0 1-1,-1-1 1,1 0 0,0 1 0,-1 0 0,-1 0 319,-2 1 1,1 0-1,-1 0 1,-2 1-1,1 0 1,-2 1-1,1 1-404,-2 1 0,1 2 1,-2-2-1,0 2 0,-2 0-7,-2 1 0,1 0 0,0 0 0,1-1 0,0-1-134,-1 0 0,2 1 0,2-2 1,0 0-1,0 0-269,1 0 1,-2 0-1,0 1-177,-1 0 1,-3 1 0,2-2-463,-1 0 0,-2-1 1,2 0-1,0-1-706,0-1 1,5 0 0,-1-3 0,1 1 1000,1-1 0,2 0 1,0 1-1,1-1-1010,2 1 885,0-3-45,0 2 662,3-2 0,0 3 0,2-1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0.9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777 141 9756,'-5'-2'503,"0"2"1,0-2-244,-1 2 1,-2-2-1,1 0 1,-2 0 130,-1-1 1,-2 0 0,-1 0 0,-2 0-139,-1-1 0,0-1 0,0 1 0,-1 0 0,0-1 205,0 1 1,-5 1 0,0 0-279,-2 0 1,-1-1-1,0-1-200,2 1 0,0-1 0,1 1 0,0 0 0,-2-1-403,-1 1 0,1-1 1,1 1-1,2-1 75,0-1 1,2 1 0,0-1-1,0 1 1,1 2-309,1 0 1,2-1-1,-1 3 426,1 0 0,0 1 0,3 1 0,0 1-240,1 0 0,2 1 0,1 1-1350,0 1 1820,0 1 0,1-1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1.77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0 12292,'2'5'0,"1"2"0,0 1 0,1 5 0,1 2 0,0 2 0,0 2-70,-1 1 1,1-4-1,-1 1 1,0-1-1,-1-2 1,0-1-1,-1-3-2083,1 0 1,-2-1 2152,2-3 0,-2 2 0,1-1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2.29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164 5 9476,'-3'-2'595,"-1"1"0,1 0 0,0 0 1,-2 2-1,1 0 204,-1 2 1,1 3 0,0 1-537,-1 2 1,1 0 0,-1 1 0,0 2-483,-1 1 1,1 0 0,-2 0-1,-1 1-572,0-1 0,0-1 0,1-2 0,-1 0-2561,0-2 2806,-1 0 1,1-2 545,-1-2 0,1-1 0,-2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3.1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343 1 9512,'0'4'276,"0"-1"0,0 1 0,-1 0 0,0 3 0,-2 1 0,-1 0 1,-1 2-1,0 1 0,0 1 0,-2 0 0,-1 0 0,1 0 0,-1 0 1,-2 1-1,0 1 0,-2 0 0,0 3 0,-3 1 0,-1 1 0,-1 0 1,-1 1-1,1-1 0,1-1 0,0 0 0,1-1 0,0-2 0,2 0 1,0 0-474,1-2 0,0 2 0,2-2 1,0 0-908,1 0 0,2-2 1,1-1-1,3-1-887,1 0 0,1-2 1991,-1 1 0,3-1 0,1 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3.8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8115,'2'4'320,"0"0"1,0 4 0,0 1 0,0 4 0,1 3 0,0 3 0,0 2 198,0 2 1,1 1-1,-1 2 1,0-2-1,-1 0 1,0-1-1,0 0 1,-1-1-1,-1-1 1,0 0 0,0-3-704,0-1 1,0 0 0,0-3 0,0 1 0,0-2 0,0 1 0,0-2 0,0 1 0,0-2 183,0 2 0,2-3 0,1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26.27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172 1 9046,'-3'1'580,"0"1"1,-1-1-1,-1 1 1,-3 0-1,-1 0 1,-2 0-471,0-1 0,-1-1 0,-2 0 0,-1 0-1617,-3 0 1507,1 0 0,-5-2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7949,'4'0'1115,"1"0"-815,-2 0 0,-2 1 0,1 2 0,-1 2 158,-1 3 1,0 4 0,0 2 0,0 2-21,0 0 1,0 1 0,0 0 0,0-1-304,0 1 1,0 1 0,0 0 0,0 1-189,0-3 0,0 0-315,0-2 1,3-2 0,0-1-1,0-1-90,0-2 0,-1-3 1,4-3-51,0-1 1,2-5 0,0-4 260,0-2 1,1-2-1,-1 1 1,-1-3-1,0-2 1,-1 0 86,0-1 0,-1-3 1140,0 1-881,-3-1 1,5 3-1,-2-2 1,1 0 328,-1 0 0,-2 2 1,2 4 8,-2 1 1,4 4-1,-2 3-147,3 2 0,-1 6 0,0 3 0,-2 3-221,2 2 0,-3 3 0,-1-2 0,0 0-115,0 1 1,0 0 0,-2-1-100,1-2 0,-1 2 0,2-1 1,-1-1-1,0-1-189,1 0 0,2-1 1,-1 1 152,0-1 1,-1-1 0,3-1-46,0-3 0,-1-2 0,1-1 0,0 0 0,1-1 0,2-2-252,-1-3 0,0-1 417,1-1 1,-1-1 0,1 0 0,-1-1 0,0-2 0,0-1-26,-3-2 0,3 2 0,-3-1 0,2 0 0,-1 1 364,0 2 1,-3 4 382,2 2-234,-3 3 1,3-2 0,-4 5-240,2 2 0,0 2 0,-3 4 0,0 1 1,0 2-1,0 0-18,0 0 1,0 3 0,0-1 0,1 2 0,1 1 0,2 2 9,0 0 0,2 1-99,2-3 0,0-2 0,1-1-169,-1-3 0,-2 1 0,-1-3-203,2-2 1,0-4 0,2 0 0,2-2 0,0-1-38,-1 0 0,-1-4 0,-1-2 1,-2-2-71,0-3 1,-1 1 0,3-4 0,-2-1 63,0-1 1,-1 0 0,3-1 253,-3 0 1,2 3-1,-3 0 1,-1 0 0,1 0 5,-2 1 1,2 2-1,-2 0 1,0 2 820,-1 1 1,0 0-276,2 3 0,-2 2-85,2 6 1,-3 2 0,1 6-50,2 3 1,-2 2 0,3 1 0,-1 0-1,0 3-88,2 2 1,-3 5 0,2 2 0,-2 1-135,1 5 1,3-5 0,-3 3 10,2-4 0,-3-1 0,2-4 0,-2 0-137,1-2 1,0-1 0,-2 2 0,1-4 0,1-1-30,-2-2 0,0-3 1,-1-2-855,0-1 1,-1-6 554,-1-1 1,0-7 0,-3-4 0,1-5-22,3-3 0,-3-1 0,1-3 159,1-2 1,1-2 0,1-2 0,0-2 0,0-3 418,0-1 0,0-8 0,0-3 140,0-2 1,0 2 0,1 1 0,1 5-266,1 3 0,2 4 0,-1 2 0,1 3 0,1 4 25,2 4 0,1 4 0,1 6 0,1 1 154,-1 4 1,0 1-1,-1 3 269,2 3-449,-2 1 0,3 9 1,-6-1-1,0 3 54,0 3 0,-1 0 0,-1 3 0,0-1-43,-2-2 1,-1 4 0,-1 0 0,0 3-92,0 0 1,-4-1 0,-1-1 0,-3-1 0,0-2-389,-1-2 1,-2-5 0,0-2-99,1-1 1,-2-4 0,1-3-484,1-2 0,0-1 0,3-4 956,1-4 0,-1-5 0,2-2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4.5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11110,'1'4'273,"0"-1"0,0 0 1,0 1-1,-1 0 1,0 0-1,1 0 0,1 1-327,-1-1 1,1 1 0,-1-1 0,1 1-588,0-1 1,-2 0 0,2 1 0,-1-1-644,0 1 0,0-1 1284,2 0 0,0 1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67 0 10338,'-3'2'0,"0"0"0,1 0 0,-1 0 148,0 1 1,0-2-1,1 2 1,-2-1 0,0 0-1,0 0 1,-1 0-1,1 0-636,0-1 1,-1 1 0,1 0-1,1 0 488,0 0 0,0 0 0,-2-2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28:46.18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27 0 8953,'3'0'-271,"0"0"0,0 0-118,1 0 0,-1 0 124,0 0 0,-2 1 374,0 0 1,2 0 28,0 0 1,-1 1 33,1 0 0,-2 1 0,2-1-4,-1 0 1,-1-1-103,-1 2 0,0-1 0,0 0 0,-1 1 44,-1-1 1,-1 0 0,1 0 0,0 1 84,-1-1 0,-1 1 1,-1 1 70,1-1 1,1 0 0,0-1-122,0-1 0,0 1 0,0-1 0,0 1-15,1 0 0,-2-2-66,1 2 1,0-2 85,1 0-239,-1 0 199,0 0 83,1 0-66,2 0 1,2 2-1,1-1-156,1 2 1,0-2 0,0 2-1,-1-1-175,1 1 0,2-2 0,-2 2 0,1-1-46,0 1 0,0-2 1,-1 1-1,0 0-146,1-1 0,-1 1 0,1 0 396,-1-1 0,1-1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36.64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7725,'24'7'0,"3"0"0,0-1 0,-2 2 0,-6 2 588,-5 1 1,-9 2-589,-2 0 0,-6 1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39.5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124 62 8191,'4'-2'0,"0"0"1180,-1 0 1,-1 0 0,-1 0-615,1-2 1,-1 2-1,-1-1 1,0-1-1,0 1-73,-2 0 1,1-1-1,-2 1 1,0-1-194,-1 0 1,0 0 0,-1 0 0,-1 2-51,0 0 0,1-1 0,0 2 0,-1 0-64,0 0 0,0 1 0,1 0 0,-2 0-36,0 0 0,2 0 1,-1 1-1,1 0-66,-1 2 1,1 1-1,-1 1 1,1 0-46,1 1 1,1 2 0,0 0 0,1 1 0,0 2 33,0 0 0,-1-1 0,2 2 0,0-1 179,0 0 0,1-1 1,0 2-1,1-1-150,0-2 1,1 0-1,1-1 1,1-1-70,1 1 0,0 0-327,2-1 0,-1 1 1,2-2-1,1-1 1,1 0-406,1 0 1,0-3 0,2 0 0,-2-2-933,0 0 1,0 0-1,-1-2 1,-1-1 1630,-1-1 0,-1 0 0,2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0.44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45 8947,'0'-4'440,"0"-1"1,-1 1 0,0 1-1,-1 0 1,0 1 0,0-1-1,-1 1 1,1-1 91,-1 0 0,0 1 0,1 0 648,-1 0-775,0-2 1,0 4 189,0-2 1,1 2-396,-3 0 1,1 0 0,-1 2 0,1 1-129,-1 1 0,3 1 0,-1 0 0,0 1 0,0 1 0,0 1 134,-1 0 1,2 1-1,0 0-131,0 0 0,2 0 0,-2 0 0,2 1-27,0 0 1,0 0-1,2-1 1,0 0 51,1 0 1,1-2-1,-1 0 1,1-1-196,0 0 0,0-1 1,1-1-1,0 0 1,0-1-1,2 0 0,-1-1 1,0-1-1,0-1 1,0 0-1,0 0 1,1-2-1,-1-1 0,0-1 1,-2-2-1,1-1 1,-1-1-1,1 0 1,-1-1-1,-1-1 0,-1 0 1,0-1-1,-1 0 1,0 0-1,0 2 1,1-1-1,-1 1 0,-1 1 1,0 1-1,0 1 1,0 1-1,0 1 138,0-1 257,0 3 1,1 0-1,0 2 1,0 2 865,0 1-951,0 3 0,0-1 0,1 2 0,-1 2 43,-1 0 1,0 1 0,0 1-116,0 0 1,1 1 0,0-2 0,1 0-101,0-1 0,0 1 1,2-1-1,-1-1-673,0-1 1,0-1 0,0-2-288,0 1 0,2-1 1,1-1-1,0-2 1,-1 0-1,-1-2-4038,0 0 4392,1-2 563,-1-1 0,1-1 0,-1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1.05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13 7729,'0'-2'1685,"-2"0"1,1 0 1483,-2 1-1795,2 0 1,0 2-924,1 2 0,0 2 0,0 0-82,0 1 0,0 3 0,0 1 0,0 0-159,0 1 0,0 2 0,0 0 0,0 0-8,0 1 1,0-4-1,0 3 1,0-3-119,0-1 0,0 0 0,0-2-355,0-1 1,0-2 0,0 1 0,0-1-550,1 0-410,0-2 388,1 0 607,-2-8 1,0 1-1,0-4 1,0 1 142,0 0 0,0 0 0,0-1 1,0-1-6,0-1 0,0-1 0,0 1 1,2 0 63,1 0 1,-1 1 0,1 0 0,1 1 8,0 1 0,0 2 0,1-1 0,0 1 467,1 1-320,0 0 0,0 0 0,0 1 82,1 0 0,-1 1 1,-1 2-1,0 0 155,0 1 0,1 0 0,-1 0-375,1 0 1,-1 1 0,-1 0 0,-1 2-700,0 1 0,0 0 0,0 1 0,-1-1-10,0 1 1,0-1 0,-2 1 0,0 0 723,0 1 0,2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1.84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54 167 8238,'4'0'0,"1"0"0,-1 0 0,0 0 0,1 0 0,-1 0 458,1 0 0,-2-1 1,-1 0-1,1-2 1,-1 0-1,-1 0 1,0 0-1,0-1 1,-1 0 1,2 1 1,-2-1-1,2 1 1,-2-1 0,0 0-1,0-1 1,-1 1 0,-1 0-1,-1-1 1,0 1 0,-1-1-1,0 1 605,-1 0 0,0-1-1009,0 1 1,-1 0 0,-1 0 0,1 2 0,0 0 0,0 1 0,0 1 0,1 0-18,0 1 0,1 2 0,0 2 0,0 1 0,2 1 0,-1 1-134,1 1 1,1 1 0,-1-1 0,2 2 65,0 0 0,0 1 0,0 1 1,1 1-1,1-2 0,1 1 104,0-2 0,1-1 0,-1 0 20,0 0 0,0-3 0,1-1 1,1 0 172,-1 0 0,1-2 0,-1-1-156,0 0 0,1-1 1,-1 0-1,1-2-179,-1 0 0,0 0 0,1 0 0,-1-1-85,1-1 0,-1-1 0,-1 0 1,0-1 68,0-2 1,1 0 0,-1-1 0,0-1 0,0 0-18,0-1 1,0 0 0,-1-1 50,-2 0 0,1-3 1,-1 2-112,0-2 0,0 1 0,0 0 1,0 1-1,0-1 59,0 0 0,-1 2 0,1 0 1,-2 1-1,1 0 30,1 0 1,0 1 0,0 0 270,0 1 0,0 1 1,0-1-1,0 0-67,0 2 1,0 2-1,0 0 1,0 0-127,2 0 1,-2 1-1,2 1 1,-1 0-1,1 2 1,0 2-1,0 3 1,-1 1-1,0 1 1,-1 2-1,0 1 1,0 1 0,0 0-1,0 1 1,0 0 248,0 0 1,0-1-1,0 1 1,0 0-62,0 0 1,0-2 0,0 2 0,0-2-303,0-1 1,0-1 0,1 0-516,1 0 1,1-2 0,0-2 0,1 0 0,-1 0 0,0-1-1462,0 1 1,1-3-1,1-1-1118,-1 0 3201,0-1 0,3-2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2.5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173 27 7866,'0'-3'2220,"2"0"-1341,1 0 1,-2-1 0,0 1 0,-3 0 0,0 1-126,-2-1 0,0 3 0,-1-2 1,-2 2 392,0 0 1,-2 0-1,-1 0-810,-2 0 1,3 0 0,-2 0 0,2 2 0,1 0-146,0 0 1,2 2-1,2 0 1,0 1-514,1 1 0,1 1 0,2 0 0,0 1-241,0-1 0,3 0 1,2 3-1,1-1 50,2 0 0,1 1 0,1-3 1,0 1 412,0-1 1,-1-1 0,0-1 0,0-1 183,0-1 0,-2 1 1,0-2-1,-1 1 323,0 0 0,-1-1 0,-1 2 863,0-1 0,0 0-658,-1 1 1,-1-1 0,-2 0-304,0 0 0,0 1 1,-2 1-1,-1-1-57,-1-1 0,-2 1 0,-1-2 1,-2 1-180,1 0 1,-3-1 0,-1 1-1,-2-1-857,-1 0 1,0-1 0,2 0 0,0 0 140,2-1 1,-1 0 0,3 0 0,0-1-133,1 0 774,2 0 0,-1-5 0,3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0:43.64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1036 102 8550,'5'0'1468,"-2"0"0,-1-2-491,0-1 0,-2 1 0,-3 0 0,-1 1-399,-1-1 0,1 1 0,0 1 1,-1-1 47,-1 0 1,-1 0 0,-1 0 0,0 0-32,0 1 1,-2-1-1,0-1 1,0 1 51,-1 1 0,-1-1 0,-2-1 0,-3 1 97,-1-1 0,-4 1 0,1-2 0,-1 1-574,0-1 0,-1 2 1,2-2-171,-4 1 0,1-1 0,-3 2 0,1-2 0,1 0 0,0 1 0,1-2 0,1 2 0,0 0-688,0-2 1,0 2-1,1-1 1,1 0 130,2 1 0,0-2 0,3 1 0,-1 0 438,1 0 0,-1 2 0,1-2 0,-1 2 0,1 0 0,1 0 0,0 1 0,0 0 0,1 0 0,2 0 0,0 0 0,1 0 0,0 0 0,-1 0 0,-1 0 0,1 0 0,1 0 0,0 0 0,2 0 0,0 0 0,2 0 0,0 0 1,0 0-1,1 0 0,1 0 0,1 0 0,1-1 0,0-1 0,-1 1 0,0 1 0,0 0 1588,0 0 0,-1 0-1659,1 0 42,-1 0 1,2 1 0,1 1-207,-2-1 215,2-1 1,-1 1 101,1 0 1,0-1 119,1 2-226,-2-2-45,-1 0 1,1 0-332,0 0 105,2 0 117,-1 0-455,2 0 207,0-2-121,0 2 95,0-2-232,0 0-385,0 2-3451,0-2 4639,2 2 0,1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6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63 7658,'9'-3'0,"-1"0"0,1-2-91,-1-2 1,-3 3 163,-3-2 0,-1 1 692,-1-4 0,0 4-27,0-1 221,0 1 0,0 1-592,0 4 0,0 5 0,0 8 0,0 6-306,0 4 0,0 1 0,0 7 149,0 0 1,0 2-176,0 0 1,0 0 0,-1-2 101,-1 0 0,1-1 0,-2 0 0,2-2-164,1-2 0,3-5 0,0-2 0,2-3-77,2-2 1,0-4 0,1 1-216,1-2 1,-1-1 0,1-3 0,2-2 80,3-2 0,-1-1 0,1-1 0,0-2 0,0-3-9,0-4 1,-4-4 0,1-5 107,-1 0 0,-2-5 1,-1 2-1,-1-2 90,-3-1 1,0 1-1,0 3 1,-1 4-1,-1 5 481,-1 2 0,0 5-75,0-1 0,-3 5-91,0 1 1,0 1-1,1 5 1,-2 1 0,0 4-38,1 2 0,0 3-37,3 1 0,1 1 1,2 1 303,2 3 1,3 2 0,0 1 55,0-3-403,1-2 1,2-3 0,0-1-688,-1-2 1,0 0-1,1-5 1,0-3-1,-1-1-3102,-1-3 3640,0-1 0,3-5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0.4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349 14 7431,'-3'0'974,"1"0"1,2 0-490,-2 2-361,2-2 1,-2 3 308,2-2 27,-2 0-401,2 1 236,-4-2-150,1 0 0,0 0 201,0 0-290,0 0 0,-1 0 103,0 0 1,0-1-246,1 0-32,-1 0-91,1-1 429,-1 0-25,0 2-123,-1-2 1,1 1-76,1 0 1,1 0-173,0 0 0,1 0 196,-2 1 1,2 0-2,-2 0 1,0 0-1,-1-1-43,-1-1 0,1 1-121,-1 1 0,1 0-138,0 0 1,-1-2 245,1 1 9,-1 0-237,1 1 201,0 0 1,-1 0 99,1 0 1,1 0-203,0 0 425,2 1-144,-1 0-7,0 1 0,1-2 275,0 2-142,-1-2-194,-1 2 1,0-2 17,0 0 1,2 0-76,-2 0 0,1 0 117,-1 0-264,2 0 142,-3 0 0,4 0-13,-3 0-36,2 0 76,-3 0 11,1 0 1,0 0 0,0 0 28,0 0-47,1 0 47,-2 0-52,2 0 0,-3 0-107,1 0 1,1 0 37,0 0-8,2 0 1,-2 0 88,2 0 0,0 0 1,-2 0-1,0 0 183,-1 0 0,1 0 1,0 0-70,-1 0 1,2 0-187,-1 0 1,2 0 0,-2 0-164,-1 0 172,2 0 184,-2 0-109,4 0 0,-4 0 96,1 0 0,1 0-124,-1 0 0,1 0 0,0 1-58,0 0 1,0 0-75,0 0 1,1 0 53,-2-1 0,2 0 22,-2 0 1,1 0 13,0 0 1,1 0 42,-1 2 13,2-2 1,0 3-15,0-2 0,0 0 15,0 2 1,0-1-1,0 0-21,0 2 0,0-2 1,0 1-44,0 1 0,-1-2 0,0 0-98,0 0 106,-1 0 1,2 2 24,0 1 1,0-2 36,0 0 1,0-2-1,0 2 48,0 1 1,0-2 0,0 1 38,0 0 0,0 0 0,0 0-75,0 0 0,0 0 0,0-1 0,-1 1-15,-1-1 0,1-1 0,1 2-274,0 1 0,-2-2 0,1 1 306,0 1 1,0-2 4,1 1 1,-1 0 0,-1 1-22,1 1 1,1-2-1,-1 0 34,0 0 1,0 0-83,0 0 0,1-1 13,0 3 1,0-1 11,0 1 1,0-2 0,0 0 14,0 0 0,0 1 145,0 0 0,0 1 0,0-1-92,0 1 0,0-3 0,-1 1 0,0-1-138,0 1 1,-1 0 0,2 1 101,0 1 1,0-1 0,0 0 74,0 1 1,0-1 85,0 1 0,0-1-78,0 0 1,0 1-132,0-1 1,0-1-26,0 0 1,0 0 15,0 2 0,0-1-5,0 0 1,0-1 0,0 0 31,0 1 0,0-2 29,0 1 0,0 0 0,0 1-57,0 1 1,0-2 0,0 0 0,0 0-48,-2-1 0,2 2 0,-2-1 14,2 1 1,0-1 36,0 0 1,0 0 0,-1 1-61,0-1 1,0 0 31,0 0 1,0 1-13,1 1 1,0-2-1,0 0-251,0 0 1,0-1-1,0 1 0,0 0 121,0 2 0,0-1 164,0 1 0,0-2 227,0-1 67,0 1-211,0 2 0,0-2 0,0 0 47,0 0 1,0 0-6,0 0 0,0-1 1,0 3 20,0-1 0,0-1-69,0 0 1,0 0 0,0 2-90,0-1 0,0-1 1,0 0 91,0 0 1,0 1 0,-1-1-12,-1 0 1,1-2-51,1 2 1,0 0-14,0 2 1,0-2-47,0 0 1,0 0-99,0 1 0,0 0 146,0 1 0,-2-2-17,1 0 0,-1-2-164,2 2 0,0 0-59,0 1 1,0 1 150,0-1 0,0-1 134,0 0-66,0 0 1,0 2 28,0-1 0,0-1 0,0 0 32,0 0 1,0 0 135,0 0-118,0 0 1,0 0-40,0-1 0,0 0 80,0 1 1,0-2 56,0 2 1,0 0 48,0 2 0,2-2-108,-1-1 0,1 0 1,-2 0-183,2 0 0,-2 0 95,2 0 1,0-1-101,1 2 1,0-2-1,-1 1 151,0 0 0,1-1 0,-1 1-80,0 0 0,0-1 0,0 0-275,0 0 188,2 0 0,-3 2-52,2-1 95,0-1 83,-1-1 1,1 1-1,-1 0 11,1 0 1,-2 1 0,2-2-23,1 0 0,-2 0 67,1 0 1,-1 0-205,1 0 17,-1 0 1,1 0-1,0 0 129,1 0 0,-2 0 0,1 0 68,1 0 0,-2 0 0,1 0 21,0 0 1,0 0 0,0 0-60,0 0 0,1 0 1,1 0-20,-1 0 1,-1 0-29,0 0 0,0 0 0,1 0-3,1 0 1,-2 0 10,-1 0 0,1 0 1,2 0-2,-1 0 1,1 0 0,-1 0-44,0 0 0,1 0 29,-1 0 1,1 0 19,-1 0 1,1 0 21,-1 0 1,0 0 29,1 0 1,-1 0-1,1 0-28,-1 0 0,-1 0 0,0 0-30,0 0 0,0 0 0,0 0 16,0 0 0,0 0-40,-1 0 0,1 0 5,2 0 1,-2 0 0,0 0 180,0 0 0,0 0 28,0 0 0,-1 1-81,3 1 0,-2-1 0,0-1 23,0 0 0,1 0-178,1 0 0,-3 0 1,1 0 40,1 0 1,-2 0 73,1 0 1,0 0-33,2 0 0,-2 0 1,-1 0-8,2 0 0,-2 2-14,1-1 0,0 1-7,2-2 0,-2 0-140,-1 0 0,0 0 167,1 0 1,-2 0 65,2 0 1,0 0 210,2 0 1,-2 0-286,0 0 1,-2 0-52,2 0 0,-2-1-24,0 0 0,1 0 30,0-2 0,0 0 0,-1 0 0,1 0 140,0 1 1,-1 0-68,1 1 0,0 0-43,1-2 1,-1 1 0,1-2-1,-1 2 1,0-1 19,0 1 0,0-1 0,-1-2-325,1 1 200,1 0 1,-2 1-1,0 0 58,0-1 0,0 0 0,1 0 0,-1 0 7,1 1 0,-2-1 74,2 1 0,0-1-41,-1 0 1,1 0 0,-1-1 156,1 1-84,-1 1 0,-1-1-78,0 1 1,0-1 0,0 0 0,0 0 0,0-1-27,0 1 0,0-1 8,0 1 0,0 0 0,0-1 0,1 1-4,0-1 0,0 1 0,0 0 0,0-1 2,-1 1 1,1 1 100,1 0 1,-1 0-1,-1-1 16,0-1 1,0 1 0,0-1 0,0 1-98,0-1 0,0 3 0,0-1 0,0-1 2,0 0 0,0 0 0,0-1 0,0 1-316,0 0 250,0 1 0,0-1 1,0 1 14,0-1 0,0 1 66,0 0 0,0 2 0,0-2 0,1 0-42,0-1 0,-1-1 11,2 1 0,-2-1 1,0 1-1,1 0-13,0 1 1,0-1-1,0 1 8,0-1 1,-1 1 0,0 1-1,0-2 47,0 0 1,0 1 0,0 1 0,1-1-21,1 1 0,-1-1 0,-1-1 0,0-1 0,0 2 1,0 0-4,0 0 0,0-1 0,0 0-18,0-1 0,0 1 1,0-1-1,0 1-34,0-1 1,0 1-1,0 0 1,0-1-81,0 1 1,0 1 0,0 0 44,0 0 1,0-1 77,0-1 1,0 2-1,0 0 34,0 0 1,0 0 0,0 0 17,0 0 1,0-1-82,0 0 1,0-1 0,0 1 0,0 0 4,0-1 1,0 2 0,0 0-184,0 0 0,0-1 1,0-1 125,0 1 0,0 1 0,0 0 245,0 0 1,0 0-63,0 0 0,1 2 0,0-1 23,0 0 0,1 1-25,-2-1 1,0-1-318,0-2 0,0 1 112,0-1 0,0 1 104,0 0 1,0 1 1,-2 1 69,1 0 1,-1 1-68,2-2 0,0 2 0,0-2-74,-2 1 0,2-1 43,-2 0 0,2 1 1,-1-1 60,0 1 38,0-1 1,-1 1 0,1-2-57,0 1 1,-1 2 0,2-2 0,-1 1-12,-1 0 1,-1 0-1,1-1 1,0 0-12,-2-1 0,0-1 1,0 1-303,0 0 1,-1-1 0,1 1 283,-1 1 0,2 1 0,0 1 188,0-1 0,-1 1 0,0 1-76,-1 0 1,-1 0 0,0 0 0,-1 0-343,-3 2 1,1-2-1,-3 2 1,0-2-1627,-1 0 1888,0 0 0,2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2.2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93 1 7981,'-2'2'142,"1"2"0,-2-2 0,0 0 0,-1 0 0,-1 0 0,1 0 0,-1 0-114,1 0 1,0 2 0,-1-2-120,1 1 1,-1 1 0,1-2-219,0 2 0,0-1 0,0 0 30,1-1 1,1 0 0,-2-1 0,1 1-559,0 0 837,-1-1 0,0 3 0,-1-2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2.7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7329,'2'0'789,"0"0"1,-2 1-441,2 1 0,-2 1 1,2 0-222,0 1 1,-1 1 0,2-1-1,-1 0-161,-1 1 0,1-2 1,0 0-1,0 0-214,-1 1 1,1-1 0,-1 0-610,1 0 1,0 0-280,-1 0 1135,0 0 0,3 1 0,-2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1:03.88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0 7581,'5'0'154,"-1"0"0,-1 0 49,0 0 0,-1 1 661,1 0-735,-1-1-321,-2 2-7,2 0 176,-1-1 1,1 3 0,-2-1-1,0 1 1,0 0 0,-1 0 0,0-1-1,-2 0 499,-1-1 1,1-1-363,0-1 0,0 2 1,-1-1-1,0 1 0,0-1 136,1 1 0,2-1-103,-2-1 0,1 1-291,0 0 0,1 0-87,-1 2 447,2-2 131,0 1 198,0-2-510,0 2 1,0-2 0,1 2-9,1 0 1,-1-1 34,1 0-83,-2 0 1,3-1 8,-2 0 0,0 0-120,2 0 0,-1 0 28,1 2 1,0-2 115,1 2 0,0-2 1,0 1-1,0 0-265,-1 0 0,-2 1-839,2 0 0,-1-1-659,1 1 1751,-2-1 0,2 3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4.6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 18 7256,'-2'-2'551,"-1"0"-114,1 2 74,0 0 875,2 0-1543,0-2 129,0 1 1,0-1 0,0 1-97,2-1 0,-1 1-193,2 1 78,-2-2 162,3 2 0,-3-2 70,2 2-67,-2 0 140,2 0-144,-2 0 101,3 0 0,-3 0-32,2 0 0,-2 1 76,2 1 1,-2 0 35,1-1 0,-1 1 41,0 1 1,0 1-40,0-1 1,0-1 0,0 0 104,0 0-25,1-2-294,-2 4 1,-1-2 129,0 1 1,1-1 0,-2-1 6,0 1 0,1-1 0,-2 0-7,-1 0 1,2 0-21,-1 0 0,0 0-6,-1-1 0,1 0-6,2 2 1,0-2-55,-1 2 0,2-1-105,-2 0 1,1 0 20,0 0 0,0 0 63,0 0 80,0 0 162,1 1-71,0 0-96,0-2 289,0 2 0,1 0-278,0-1 1,0 1-14,2-2 0,-1 0 1,1 1-1,0 1 1,0-1-1,1 1-61,-1-1 1,0 1-83,1 0 0,0-1 0,-1 1 0,0 0-221,1-1-613,-2 1 990,0-1 0,-2 1 0,0-2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07.222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9 0 8021,'2'1'741,"0"0"-696,-2 2 1,0 1 0,0 0 0,0 1 0,0-1 0,0 0 0,0 1 0,0 1-305,0 0 154,0 0 0,-1-2-28,-1 2 1,1-1-1,0 1 1,0-1-583,0-1 0,-1 1 715,1-1 0,0 1 0,-1-1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09.17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106 45 7017,'3'-3'516,"-2"0"0,-1-1 28,-1 0 0,0 1-400,0 0 0,-1 0 0,0 0 0,0-1 160,0 1 0,-2 2 1,1-2-123,0 1 1,-2-1 0,1 2 0,-1 0-51,1 0 1,0 1 0,-1 0 0,1 0-152,-1 0 0,-1 0 1,1 1-1,-1 0 1,1 2-300,1 1 1,-1 1 229,1-1 1,0 0 0,1 1 0,0 1 0,1 1 102,1 0 0,-1 1 1,1-2-1,0 1 0,0-1 45,1 1 1,1-1-1,0 1 1,1-1 77,0 0 0,1-1 0,2 1 1,-1-1-117,0 1 1,1-1-1,0-1 36,1-1 1,-2 0 0,3-1 0,-1 0-17,0 0 0,0-1 1,-1-1-1,1 0-84,0-2 1,-2 1 0,-1-2 0,0 0-354,1-3 229,-2 1 0,0-3 0,-2 1 0,0 0-243,0-1 1,0 2 0,0-2 0,-1 1-211,0 0 1,0 0 0,-1 2 618,0 1 0,0-1 0,-2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0.06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0 8972,'3'2'0,"-2"1"0,0 1 150,-1 1 1,0-2 0,0-1 0,0 2 0,0 0 0,0 0 0,0 1 0,0 1-95,0-1 1,0 1 0,0-1 0,0-1-136,0 1 1,0-1 0,0 0 0,0 1-147,0-1 0,0 1 1,0-1-1,0 0 72,0 1 1,0-1 0,0 1-43,0-1 6,0 0 73,0 1 1,0-2-44,0 0 1,0-2-25,2 0 166,-2 0 1,4-1 61,-1 0 0,-1 0 1,1-1-1,-1 0 1,1 0-1,0 0 1,1 0-1,0 2 1,-1 0-1,0 1 1,-1 0-1,0 0 1,0 1-1,0-1 1,-1 1 293,1 0 0,0-1-386,-1 1 1,0 0-1,2 1 1,-1 0 0,0-1-1,0 0 1,-1 0-544,1 0 0,-1 1 159,2-1 1,-1 1 430,1 0 0,-2-1 0,0 0 0,2 0 0,-1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0.434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67 1 6834,'-3'0'2620,"0"0"-2023,0 2-378,1-2-230,-2 2 0,2 0 1,-2 1 8,1-1 0,1 2-178,-3-1 0,1-1 0,1 1 0,0 0-207,-1 0 0,0 1 0,0-1-615,0 1 1,1-1 1001,2-1 0,-2 1 0,1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1.233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0 106 7834,'3'0'824,"0"0"1,-2 0-747,1-2 1,-1 2 0,0-2 131,0 0 1,2 2-1,0-2 13,-1 0 1,2 1 0,-1 0 0,1 0 20,-1-1 0,1 2 0,-2-2-562,2 2 455,-1 0 1,1-2 0,-2 0-73,1 0 1,-1-1-400,0-1 0,-2-1 1,2 1 165,0-1 0,0 1 1,1 0-1,0 1 102,-1 0 0,1 0 0,0-1 33,1 1 1,-1-1 0,0 2 0,0 0-133,1 0 1,1 1 0,-1 1 0,-1-1 0,0-1 0,0 1 0,1-1 0,-2-1 0,-2-1 164,-2-1 0,-2 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7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192 75 8162,'-1'-9'19,"-1"1"1,-2 0-1,1-1 286,-1 1 1,-2 0-1,0 2 1,-2 0-1,-3 1 1,0 0-1,0 2 1,1 3 300,2 3 1,-5 6 0,3 4-1,-1 3-361,-1 1 1,0 1 0,2 1 0,-1 3-54,1 2 1,3 2 0,2-1-1,2-1-56,1-2 0,2 1-400,3-3 1,1-4 0,6-3 0,1-1 0,3-2 42,1-4 1,5-2 0,0-4 0,1-1 0,-1-2 0,-1-3 49,-2-5 0,2-2 0,-2-6-89,-1 0 1,-5-5 0,1 3-1,-4-1 1,-2 0-30,0 2 0,-4 1 1,1 5-1,-3 1-572,0 0 1,0 2 860,0 3 0,0 0 0,0-1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2.013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80 5 9434,'-3'-3'653,"0"2"-569,0 0 1,-1 3 0,0 0-9,1 0 1,-1-1 0,1 1 4,1 0 1,-2-1 0,1 0-80,-1 0 0,0-1 1,-1 0-361,1 0 1,0 0-216,-1 0 1,2 0 0,1-1 128,0 0 1,0 0 0,1-1 443,-1 0 0,-1 0 0,1-3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5.098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5 7388,'0'-3'2298,"0"2"-1984,0 2 0,2 2 1,-1 1-1,0 1 1,-1-1 59,0 0-449,0 1 0,0-1 0,0 1 1,0-1-926,0 0 0,0 1-290,0-1 1290,0 1 0,0-3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2.1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45 6561,'0'-5'142,"0"2"0,1 1 23,0 0 1,0 0-49,0 0 0,0 2 135,1-2-59,-2 2 42,2 0-279,-2-2 0,-1 2 37,0-2 230,1 0-134,-2 1 36,2-3 0,-2 3 35,1-2 1,-1 2-53,0-2 1,1 1-14,-2-1 0,2 2-110,-2 0 1,1 1 178,-1 0-124,1 0 1,-1 0 0,0 0 0,1 1 1,1 2 1,-1 0 0,1 0-5,0 0 0,0 1 0,1 1 28,0-1 1,0 0 0,0 1-37,0-1 0,1 0 0,0 0-8,0-2 1,1 1 0,-1 0-300,1 0 0,0-2 100,-1 1 0,1-4 0,1-1 110,0-1 1,-2 1 0,1 1 0,0-2 36,-1 0 1,1 0 0,-2-1 61,0 1 1,0 0 0,0-1 26,0 1 0,0 1 1,0 0 204,0-1-149,0 2-72,0 1 0,-2 2 0,1 2-16,0 1 1,0-1 0,1 0-1,-1 1 30,-1 0 1,1 0 0,1 0 20,0 1 1,0-1 0,0 0 3,2-1 1,-1 1 120,2-1-561,-2-1 142,1 0 0,-2-3 1,0 0-1,0-2 40,0-1 0,0 0 1,0-1 33,0 1 1,0-1 0,0 1-45,0 0 1,-2 1 212,1 0 534,-1 2 1,2-1 163,-2 2 0,2 0-576,-2 2 1,2-1-1,-1 2-72,0 0 1,0 1 0,0 0-77,1 1 1,0-1 84,0 1 0,0-2-248,0-1 1,0-1-20,1 1-38,0-2 1,1 0-4,0 0 0,-2 0 0,2-2 134,-2 0 0,0-1 0,0 1 43,-2 0 1,2 0 245,-2 0 1,1 2-69,0-2-40,0 2 1290,0 0-1318,1 2 79,0-2 153,0 2-246,0 0 0,0 1 0,0 1 0,0 0 112,0 1 0,0-2-152,0 2 0,0-3 1,1 2-1,0 0-8,0 0 0,0 0 0,-1 1 0,0-1-4,0 1 1,0-1-1,0 0-50,0 1 1,0-2-1,0 0 1,0 0 88,0 1 1,0 0-1,0 1 64,0-1 0,0 1 1,0-1-18,2 0 1,-2 1-45,2-1 0,-1 0-199,0-1 203,0 1-202,1-3 174,-2 1-274,0-2-196,0 1 403,0 0 0,0 1 125,2-2 0,-1 1 0,1 1 75,0 1 0,0-2 0,-2 2-34,2-1 0,-2 1 0,2 0 86,0-1 0,-2 2-126,2-1 0,-2-1-38,0 1 0,0 0-134,0 2 1,0-2 113,0-1 1,1 1 0,0 0 92,0 0 1,1-1-25,-2 1 1,0-2-64,0 2 1,0-1-195,0 1 166,0-2 1,0 1-196,0-1 152,0 0 1,0 1-28,0 0 86,0-2 1,0 3-18,0-2 1,0 0-68,2 0 0,-2 0 30,2 1 59,-2-2-19,0 2-4,0 0 26,0-1 1,0 1-320,0-1-471,0 0 1720,0 1-858,2-2 0,-1 0 1,1 1-72,0 1 1,-1 1 0,1 0 0,2 1 0,-1 1-211,0-1 1,1-1 0,-2 0 0,0 0-1,0 1-1854,-1 1 1600,-1-3 0,0 1-248,0-2 98,0-1-435,0 2 434,-2-2 1,1 0 593,-2-2 0,2 1 0,-1-1 0,0 0 0,0-1 0,-3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2.48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5 7808,'2'-3'612,"-1"1"1549,2 2-1781,-2 0-614,1 0 0,-4 2 1,0 0 455,-1 0 0,0-1 1,1 2-1,0-1-138,0 1 0,-1 0 0,1 1 0,0 1 83,0-1 0,0 0 0,1 1-729,0-1 1,-1-1-3131,2 0 3692,-2 0 0,0-1 0,-2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34.5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128 177 7644,'3'1'1060,"-1"0"0,-1 1-517,0 0 197,1-2-37,-2 2 1,-1-2 0,0 0 1511,-2 0-2131,1 0 1,0 0 0,0 0 0,-1 0 0,-1 0 0,0-1 0,0-1 0,1 0 0,0-1 0,1 1 0,-1-1 0,0-1 32,1-1 1,-2 2-1,2 0 1,0 0-103,1-1 1,-3 0 0,2-1 0,-1 1-24,0-1 0,1 1 1,0 0-1,0-1 7,1 1 0,-2-1 0,1 1-1,0 0 1,-1 0-1,2 0 1,0 1 0,-1 0-1,1 0 1,-1 0 0,1 0-1,-1-1 1,1 0-342,0-1 239,0 3 0,0-1-94,-1 2 154,1 0 61,1-1 98,0 2-111,0-2 0,-2 1 1,1-1 1,0 0 13,1-1 1,-2 2 15,1-2 1,-1 1 0,2 0-32,-2 0 0,1-2-15,-2 1 0,1 0 0,-2-2 7,1 1 1,2 1 0,-1 0 44,1 1 0,0-1 107,-2 2 0,2-1 23,-1 1 59,0 0-85,1-1-161,-1 2-407,2 0 1,3 1 373,0 0 1,1 0 0,-3 1-20,0-1 1,2 2-1,-1 1 45,0-1 1,-1 1 0,1-1-77,0 1 1,-1-1 0,1-1 0,-1 2-89,1 0 1,1-1 140,-2 0 0,1 0 0,-1 1 25,0 0 1,2 1 0,-1-1 46,1 1 0,-2-1 0,2 0-2,-1 1 0,1-1 0,-1 0 0,0 0 47,0-1 1,-1-2-1,0 2 1,1 0-91,1-1 0,-2 2 0,1-1-90,0-1 1,-1 1-1,1-2 1,1 2-1,-1 0 69,0-1 0,0 0 1,-1 1 125,2 0 1,-1 1-24,1 1 1,0-1 6,0 0 0,-1-1 1,-1-1 48,1 0 0,0-1-1204,-1 2 12,0-2 1,1 1 270,-1-2 0,0 0-677,2 0-824,-2 0 2303,1 0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8.54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44 9 7323,'2'0'277,"-2"-2"0,0 2 17,-3-2-150,2 0-138,-1 2 1,0-2 33,-1 2 0,1 0 0,-1 0-73,-1 0 1,2 0-1,-1 0 13,-1 2 0,2-2 1,-1 2 77,1 0 0,1-1 0,1 1 83,-2 0 1,2 2-133,-2-1 0,2-1 0,-1 1 34,0-1 1,0 1-116,0 0 1,0-1-39,1 1 0,0-1-106,0 1 0,0-2 0,1 2 0,0 1 93,2-1 0,0 0 1,-1-2 360,2 0-239,-2 1 1,2-2-9,-1 2 0,-1-3 0,1-1-88,-1-1 1,0 1 0,-1-1 17,0 0 1,2 0 0,-2-2 32,0 1 1,1 1 84,0 0 50,1 2 1,-2-2 19,2 1 1,-2 0 28,1 1-106,0 0 1,-1-1-477,2 2-26,-2-2 0,1 1 470,-2-2 0,0 2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9.5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5 7372,'-3'-1'-1378,"1"0"1854,1 0-215,0-1 329,-1 2 713,2 0-1202,0 2 0,0-1 1,0 2-14,0 1 0,0 0 0,0 0 1,0 0-104,0 1 0,0-1 0,0 1 0,0-1-27,0 0 0,2 1 0,-1-1 103,0 1 1,-1-1-11,0 0 0,0 1 0,0-1 7,0 1 0,0-2-187,0 0 0,0 0 46,0 1 1,0-1-1,1-1-6,0 0 1,0 0-90,0 0 102,0-2 53,-1 2 0,1-1 16,1 0 321,-1 0-532,-1 1-15,0-2 253,2 0 1,-1 0 0,2 0 173,-1 2 1,0-2 0,-1 3-158,2 1 0,-1-2 1,0 1-96,0 1 0,-1-1 0,1 1-79,0-2 1,0 1 0,-2 1 0,1 0-277,1-1 1,-1-2-245,-1 2 1,0-1 656,0 1 0,0-2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49.8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36 1 7035,'-3'0'197,"0"0"0,1 1 1,0 1-1,-1 0 411,1 0 0,1 2-520,-2-1 1,1-1-1,0 0-268,0 0 0,0-2 1,1 2-211,-1 0 1,-1 0 0,2 3-88,0-1 477,0-1 0,1 1 0,0-2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0.5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62 7601,'2'1'463,"0"0"-167,-2 0-950,0 1 883,2-4 0,-1 1-165,2-2 0,-2 0 1,2 0-1,-1 0-11,1 2 1,-2-3-88,2 1 1,-1 0 0,0-1-156,0 1 0,1 0 63,-1-1 0,0 0 0,0-1-316,-1 1 1,-1 1-77,0 0 518,0 2 0,2-3 0,1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0.96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7375,'-3'0'-22,"0"0"1,-1 0 0,0-2 391,0 0 1,1-1-1,1 0 1,-1 0-33,1 1-341,-1-2 1,-1 3-1,0-2 1,2 1-291,-2 0 1,0-1 0,0 0-1,1 0 7,0 1 1,0-1 0,0 0 0,0 0 117,0 0 0,1 2 1,0-1-1,0-1 168,1 1 0,-3-1 0,2-2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8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75 8059,'8'0'0,"0"0"0,1 0 0,-1 0 0,-1 1-11,-1 2 0,0-1 1623,-3 3 1,0 2-1005,-3 4 1,0 2 0,0 5 0,-1 1-203,-2 3 0,2 4 1,-1 0-412,1 2 1,1-1 0,0-4 0,0-1 67,0-2 0,0-1 0,0-5 0,0-3 478,0-2-1128,0-4 1,2-3 0,2-4 0,1-5 330,1-3 0,1-4 0,-1-5 0,0-1 266,0-1 1,1-4 0,-1-4 0,0-1-1,-1 0 129,0 0 1,2-2 0,-4 5-1,1 0 179,0 1 0,-1 5 1,-1 5-1,2 4 9,1 6 0,-3 2 0,4 6 1,0 4-112,-2 5 0,4 8 0,-3 5-110,3 3 1,-1 6 0,0-1 0,-3 4 0,1 2 25,-1-1 0,2-2 1,2-4-1,1-4-266,-1-1 0,0-7 0,1-3 0,-1-3-53,0-3 0,2-5 0,1-2 1,3-2-1905,2-1 0,-3-2 0,1-3 2091,1-6 0,5-8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4.9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62 10 7087,'-2'-3'423,"1"1"0,-1 1 1,0-1-359,0 1 0,-1 1 0,0 0 0,0 0-310,-1 2 1,1-1 256,0 2 1,2-2 0,-1 1 243,0 0 0,1 0-128,-2 0 0,1-1 1,-2 1 454,1 0-532,0 2 0,0-3 0,1 2 1,0 0-9,1 1 0,-1-1 1,1 0-13,0 0 1,0 1 8,1 1 1,0-1 94,0 0 0,0 1 0,1-1 209,0-1 0,0 1 132,2-1-463,0-1 141,1-1-178,-1-1 0,1 0 0,-2 0 0,1-1-37,0 0 0,-2-3 1,1 1-1,0-1-255,1 0 1,-1-1 87,1 1 207,-2 0 1,3-1 0,-2 1 50,0-1 0,0 2-89,1 0 0,-1 1 1,1-2-37,0 1 1,-2 0 0,1 2-691,-2-2 1,-2 0-257,-1 0 0,-1 2 1041,0 0 0,0-1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5.73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5 0 8712,'0'5'117,"0"-1"1,0 1-1,0-1 1,0 1-1,0-1 1,0 0-1,0 1 1,0-1-83,0 1 1,0-1 0,0 0 0,0 1-412,0-1 1,0 1-680,0-1 1003,0-2 1,0 2 0,-1-1-163,0-1 0,0 1-75,0-2 343,0 0 1,1 1 184,0 0-183,0-2 125,0 2 0,1-5-167,0 0 1,0 0 0,2 3 0,0 1-1,0 0 1,-1 1 0,1 0 0,-1 2 0,0-1-1,-1 1 1,1 0 0,0-1 0,0 0-1,0 1 1,0 1 0,0-1 0,-1 0 0,-1 1-1,0-1-14,0 1 0,2-3 0,1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07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44 5 7934,'0'-3'364,"0"1"-301,0 2 0,-1 1 0,-1 0 0,0 1 0,0 0 0,0 0 0,-1 0 0,1 1 408,0-1-671,-1-1 1,0 3-1,-1-2-714,1 0 569,0-1 0,2 2-650,-2-1 995,2 1 0,-3-2 0,1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55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36 8104,'4'0'1112,"-1"0"-1076,0 0 0,-1 0 1,1 2-151,0 1 0,-1-2 135,1 1 1,-1-2-18,1 0 0,-2-2 90,2 0 0,0-2 0,1 1 0,-1 0-97,0 1 1,-1-1 0,1 1-224,0 0 1,1-1-269,1 1 0,-3-2-713,1 3 825,0-1 1,-1 1 381,-2-1 0,-2-1 0,-2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2:56.9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66 0 8123,'-2'3'341,"1"-1"0,-2-2 1,0 1-359,-1 1 0,0-1 0,-1 0-19,1 0 0,-1-1 0,1 2 0,0-2-298,-1 0 1,2 0-1,0 0 1,0 0-1015,1-2 1348,-2 2 0,1-4 0,-1 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7.6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7734,'0'0'0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8.4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5 7127,'3'0'0,"0"0"0,-2 0 0,3 0 0,-4 0-552,2 0 1338,0 0 336,-1 0-785,1 0-513,-2-2 64,0 1 1,0-1 64,2 2 70,-2 0 111,4 0-126,-1 0 1,0 0-77,0 0-12,-2 0 0,1 1 51,-1 0 0,0 0 74,0 2 1,0-2-1,0 1 18,1 0 0,-1-1 128,-1 2 0,0-2-121,0 2 0,0-1-5,0 1 1,0-2 0,0 2-4,-2-1 0,1 0-19,-2-1 0,2 0 6,-2 0 0,2 0 0,-2-1 0,-1 0-196,0 0 9,2 0-203,-2 1 111,3 0 201,-3 1 0,4-2 1,0 0-1,1 1 0,2 1 1,0-1-1,1 1 1,1-1-1,-1 0 0,0 0 1,-1 0-1,0 1 0,1-1 1,-1 0-1,1 0 1,-1 0-1,0 0 29,1 0 0,0 1 0,1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19.58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 0 7634,'0'3'432,"0"0"1,0 1 0,0 0 0,0 0 0,-1-1 0,-1 0-380,1 0 0,0 1 0,0 1 0,0-1 0,0 0 0,0 1 0,1-1-119,0 1 66,0-3 0,0 2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2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131 11 8787,'-7'0'448,"-1"0"0,0 0-262,-2 0 0,3 0-82,0 0 0,3 0-169,-3 0 0,3 0-83,-3 0 0,3 0-73,-3 0 0,3 0-337,-3 0 0,1-1-302,-1-3 265,-3 3 150,9-4 608,-4 5 22,5 0-677,-5 0 492,4 0 0,-4 0 0,5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1.4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 11 7744,'0'-6'-1380,"-1"2"1380,-3 4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2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3271 0 7770,'-8'1'0,"2"1"0,0 1 0,0-1 0,-2 1 0,-3 1 0,-1 0 0,-1 0 34,-2 1 1,-5-3-1,-5 1 1,-6-2 0,-4-1-1,-4 0 1,-2 0-1,0 0 432,-1 0 0,-7 0 1,-6 0-208,-7 0 0,3 0 0,-4 0 0,0 0 1,-2 0 75,-5 0 1,-1 0 0,-1 0 0,-1 0-28,2 0 0,-9 0 0,1 0 0,1 0-180,4 0 0,-11 2 1,6 1-1,-2 0-11,1 1 0,8-3 0,-5 5 0,2 0-353,4-2 0,-1 4 1,6-2-1,0 2 151,0 1 1,1 3-1,5-6 1,3 1-23,-1 0 1,1 0-1,-2-1 1,3-1 14,3-1 1,0-2 0,5-2 0,0 0 70,1 0 0,1 0 0,6 0 0,2 0-220,4 0 1,4 0-1,7 0 1,3 0-1,4 0-142,3 0 0,5 0 0,3 1 326,1 2 0,5-1-37,5 4 1,2-2-1,3 2 1,3-3 0,1 0-39,-1 0 0,5 0 1,-3-3-1,1-1 1,-1-2-319,-2-2 1,0-2 0,2 1 0,0 0 449,-2-1 0,2 0 0,-3-5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 8043,'8'-4'0,"0"1"0,0 3 0,-3 4 259,-2 4 1,1 1-1,-1 6 1,-1 2 0,-2 2-1,-2 3 1,-2 1-1,-1 1 1,0 1 387,0 0 1,-2 0 0,2 0 0,0 0 0,3-1-1,0-1 1,0-5-697,-1-3 1,0 0 0,3-4-138,0-1 0,1-4 1,1-4 80,1-4 1,3-4 0,-1-5 0,2-3 0,0-2 0,2-1 0,1-3 0,0-2 0,-1-1 0,1 0 0,0 0 0,0-1 0,-1-3-962,0-3 1240,0 1 96,-1 4 1,-1 2-1,0 4 1,-1 3-1,0 4 18,1 3 1,-1 4 0,0 4 0,-1 3 0,1 7-168,-1 4 1,-2 3-1,2 4 37,-2 2 0,1 2 0,-2 1-97,1 0 0,0 0 1,-3 0-1,0 1-168,0 2 0,0-2 0,0 2 0,0-3-19,0-3 1,0-1 0,0-4-4,0-1 0,0-3 0,3-3 0,3-2 1,1-4-163,2 0 1,0-1-1,1-4 1,2-2-1,1-3-354,2-4 1,1-1-1,0-3 471,1 0 1,0-3 0,-1-3 0,-2-1 0,0-2 231,1-2 0,-2 3 0,0-3 1,0-1 130,0 3 1,-3 1-1,1-1 1,-4 1 282,-1 2 1,-5 3 0,2 4-367,-2 1 1,-1 1-1,-1 3 18,-2-1 1,2 5-1,-5 1-62,0 2 0,-2 1 0,0 1 0,-1 3 28,1 4 1,0 2 0,-1 6-1,2 3 109,1 1 1,0 2 0,3 3-103,1 0 1,1 3 0,1 0 0,0-1-1,1-1 49,2-1 0,3-1 0,4-2 0,1-2-129,-1-2 1,0-5 0,1-2 0,1-3-1408,1-2 1022,-3 1 1,3-6 240,-2 2 0,-2-6 0,3-4 1,-1-3-1,1-5-814,-2-3 0,-1-1 0,-1-3 0,2-1 485,1-1 0,-2-2 0,1 0 0,-2 0 235,-3 2 0,1 4 0,2 2 0,1 2 99,-1 2 0,-1 3 0,0-1 150,-2 2 1,-3 0-1,1 5 419,-2-3 1,-1 0-304,0 0 1,0 2-1,0 0 1313,0 0-717,0 2 0,1 0 0,2 5 1,1 2-309,1 3 1,2 5 0,-2 3 61,0 2 1,2 3 0,-2 1 0,0 2 0,0 2-226,-1 3 1,2 3 0,-1 2-365,-1-1 0,4 0 0,-3-3-195,3-1 0,-3-5 0,1-3 0,-1-4 39,0-1 0,3-3 1,-3-1-1156,3-4 1,0-2 0,0-5 0,1-3-894,-1-4 2299,0-4 0,1-5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43.65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77 11 9880,'-1'6'-211,"-1"-1"134,-2 0 1,-1 0 145,1 2 1,3-1 71,-2-2-134,1-3 1,2 5-215,0-2 216,0-3 1,0 5 109,0-3-119,0-1-70,0 2 34,0-4 1,-1 0-16,-2 0 0,0 0 250,-4 0-200,4 0 1,-1-1 78,4-2 1,-2 1 0,0-2 91,-2-1-52,1 4 182,3-9-458,0 9-43,0-4 182,0 5 0,0-1-21,0-3 1,-2 3-77,-1-3 232,2 3 0,-4 0-108,5-3-114,0 3 22,0-4-16,0 0 100,0 4 127,0-4 61,0 5-164,0 0 65,-5-5-28,4 4-422,-4-4 72,5 5 788,0 0-477,5 0 1,-4 1 0,4 2-78,0 0 1,-4 2-274,2-1 146,-1-3 64,3 4 70,-4-5 1,7 1 44,-4 3 1,1-3 94,-2 3-316,-1-3 105,2-1-295,-4 0 395,0 0 117,0-5-270,0 4 241,0-4 46,0 5 0,0-1 404,0-3 51,0 3-261,0-4-216,0 5-377,0 0-191,0 5 268,0-4 152,0 9 0,0-8-32,0 6 1,-1-6-433,-2 2-301,1-3 261,-3-1 337,5 0 452,0 0 1,0-5 1,0 3 445,0-6-292,0 6-6,0-3 51,0 0-67,0 4-239,0-4-1,0 5-897,0 0 0,0 5 1,0 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0.1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187 31 7894,'5'0'3073,"-2"-2"-2615,-3-1 0,-1 0 1,-2 2-1,-1 0 0,-2 1 1,0 0 138,-1 0 0,0-2 0,2 1-506,0-1 0,-1 2 0,0 0 0,-1 0 0,0 0-156,2 0 0,-1 0 0,1-1-131,-2 0 0,1 0 0,-1-1 0,1 1-73,1-1 0,0 2 0,0-2-18,-1 1 1,3 1 0,0 0 83,-2-2 0,1 2 137,-1-2 1,1 1 0,1 1 196,-1 0 1,1 0-164,-1 0 0,3 0-69,-3 0 1,2 0-259,-1 0-47,2 0 343,-2 0 0,3 0 54,-2 0 88,2 0 1,-3 0-193,1 0-730,1 0-4,-1 0-2940,2 0 3787,0 3 0,2-1 0,1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2.9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130 10 6812,'3'0'3804,"0"0"-2622,-3 0-925,-3 0 1,3 1-156,-2 1 1,1 1-1,1 1 1,-1 0 2,-1 0 0,0-1 1,0 1-1,1-1 31,0 1 1,-2-1 0,1 1-46,-1 0 1,0 0 0,-2 0 0,1-1 12,0 1 0,3-1 0,-3 0 0,1 0-189,0 0 0,0-2 1,1 2-310,-1 0 441,1 1-38,-1-4-238,1 3 52,1-1 1,-3-1-138,3 3 85,-1-3 76,2 1 1,-1-2 283,0 0 13,0 0 195,-1 0-200,2 0 0,-3 0 1,0 0-1,-2 0 1,1-1-128,0 0 1,0 0 0,2-3 0,1 1 0,-1-1-110,0 1 0,0 1 0,2-1 0,-1 0 0,-1 0 0,0 0 28,0 0 1,1-2 0,0 2 0,0-2 0,0 0 152,0 0-94,0 2 1,-1 0-165,2 1 0,0 1-83,0-2-154,0 2-97,0-2 132,0 3 358,-2 0 237,1-2-82,-1 1 49,2-1 161,0 2-316,0-2-43,0 1 44,0-3 137,-3 3-15,3-4-91,-3 5 70,3-3-623,0 3 245,0-2 196,0 2 400,0-3-86,0 3-357,0-2 40,0 1 47,0-1 1,1 2 15,1 0 1,-1 0 63,2 0 1,-1 1-6,2 0 1,-3 0-52,3 1 0,-2-1 0,1 0-9,1 1 0,-1 1 0,0-1-10,1-1 0,1 1 14,0 0 1,-1 0-1,-1-2-3,-1 2 0,2-1-11,-1 0 0,0 0 0,0 0 12,-1 0 1,1 0-9,-1 1-111,-2-2-267,2 0-141,-2 0 464,0-2 106,0 1 0,1-1-2,1 2-74,-2 0 60,3 0 102,-3 0 86,2 0-95,1 0-175,0 0 71,-1 0-991,-2 0 1145,2 0 0,-1 0 284,3 0-324,-3 0-193,1 0 61,-2 0 446,0-2-299,0 1 1,0-1-178,-2 2 0,1 2 8,-3-1 0,3 3 4,-3 0 0,3 0 0,-2 0-1,0-1 1,1 0 0,1 1-95,-1 0 0,0-3-159,0 1 1,2-1-74,-2 1 1,1-2-41,-1 2 266,1-2 1,-1 0 98,2-2 1,0 1 0,0-3 0,-1 1-127,0 0 0,0-1 59,-1 0 0,2-1 1,0 0 35,0 0 0,-1 2 0,0-1 95,-1 0 480,1 2-21,1-1-507,0 3 0,0 3 24,0 0 1,-2 2 0,0 0 0,1 0 0,0 0-19,1 1 0,0-1 0,0 0-196,0 0 1,0 0 85,0 1 0,0-3 1,0 0-136,-2-1 133,2 0 0,-3-3 0,3 0 1,-1-1 48,-1-1 0,0 1 34,2-1 1,0-1-1,0-1 1,0 0-38,0 0 0,0 0 14,0-1 1,0 3 60,0-1 600,0 3-167,0-3 1,0 4-66,0 0 45,0 2-267,0 3-336,0 0 1,0-1-247,0-1-165,0-1-160,0 2 119,0-3 66,0 1 51,0-2 405,-2 0 1,1-1 0,-1 0 90,0 0 1,0-2 0,-1 2 141,1-3 1,0 1 773,2 0 201,0 2-576,0-2-2388,0 3 1232,0 3 1,0-2 622,0 2 0,3 1 0,0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6 7818,'7'5'1076,"0"0"1077,-1-2-1741,0 2 0,-3-5-1238,-1 0 0,-4-3 0,-2-2 826,-2 0 0,0 0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6.7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134 5 9739,'-5'0'0,"-1"0"58,1 0 1,0-1-1,0-1 1,0 1 0,0 0 20,0 1 0,1 0 0,1 0-66,-1 0 0,1 0 1,0 0-1,-1 0-78,-1 0 1,0 0 0,0 0 0,0 0 0,0 0 0,-1 0 0,0 0-1,-1 0 1,1 0 0,0 0 0,1 0-3020,0 0 3084,2 0 0,1 0 0,2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7.65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87 0 6428,'3'0'1892,"0"0"-1171,-2 0-140,0 0-588,1 0 1,-1 0 87,0 0 265,0 0-215,1 0 0,-2 1-85,0 1 1,0-2 0,-1 3-19,-1-1 1,0 0-1,1 2 33,-1-1 0,-2 1 0,2 1-170,-1 0 0,2 0 0,-1 0 68,0 0 0,0 1 0,0-1-131,-1 0 0,1 0 1,1 0 28,-1 0 0,-1 2 41,1 0 0,0-2 0,2-2 0,-1 1 0,-1 1-212,1 0 1,0-2 344,-1-1 0,1-1 53,0 0 1,0-1 0,-1 1 0,-1-3 0,0 0 0,0-1-1,0 0 1,1-1 0,-1 0 0,1-1 0,-1 0 0,2-1 0,-1 1-1,0 0 1,-1 0-350,1 0 0,0 0 159,2 0 1,0 0 0,0-1 0,0 2-537,-2 1 471,2-2 1,-3 3 41,1-2 0,1 1 70,0 2 0,0 0-410,-1-1 0,1 1 469,0 0 0,0-2 0,1-2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3:59.74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31 21 7557,'3'0'924,"-1"0"1,0 0-45,-1 2-1097,1-2 1,-2 3 390,0-1 0,0-1-112,0 3 0,0-3 72,0 3 1,0-1-202,0 2 1,-2-1 0,1-1 0,-1 1-179,2 1 1,0 0-1,0 0-555,0 0-203,0 0 566,0-2 0,0-1 366,0-4 1,0 1 0,0-3 0,0 1 94,2 0 0,-1-1 0,0 0 41,0 0 0,-1-2 0,0 1 0,0 0 119,0 0 0,0 2 0,0-1 99,0 0 0,0 1 423,0 0-142,0 2 1,0-1-460,0 4 0,0-1 0,-1 2-95,0 1 0,0-1 1,-1 1-1,2 0 1,0 0-38,0 1 0,0 0-96,0 1 1,0-1-1,0 0 1,0-1-1,2-1 1,1-3-1,0-3 1,-1-1-1,0 0-271,-1 1 0,2 0 0,-2-1 670,1 1 0,0-1 0,-1-1 0,1 0 1266,-1 0-1338,-1 2-219,0 1 0,0 2 29,0 2 1,0-1 0,0 3 0,0 0-150,0 0 0,0 0 0,0-1 1,-1 0-1,-1 3 64,1-1 0,0 0 37,1 0 0,0-2 204,0 1-196,0-1-29,0 0 0,0-1 37,0-4 1,0-1 0,0-2 10,0 0 0,0 2 1,0-1-1,0 0-7,0 0 1,0-2 0,0 1 46,0 0 1,0 0 0,0 0 0,0 0 200,0 0 1,0 1 487,0 1-531,0 2 0,0-1-184,0 4 0,-1-1 1,-2 2-56,0 1 0,2 0 0,-2 0-82,1 0 1,-2-1 0,3 2 44,-1 0 1,2 0 0,0 1 26,0-1 0,0-2 0,0 1-79,0-1-417,0 0-30,0 1 538,0-3 123,0 1 1,0-2 0,0-2 0,2-2 122,-1 0 1,1 1-96,-2-1 0,0 1 0,1-2 0,0-1 106,0 1 0,1 2-23,-2 0 1,0-1 61,0-1-70,0 2-50,0-1 0,1 3-72,0-1 1,0 1-6,1-1 64,-2 2-95,0-2-164,0 2-113,0 2 1,0 1-257,0 2 358,0-2-134,0-1 5,0-2 118,0-2 1,0 1 117,0-3 1,0 2 0,0-1 18,0-1 1,0 1 0,0 0-29,0-1 1,0 1-2,0 0 111,0 1 0,0 0 151,-2 2 0,1 0 253,-3 0-337,3 2 0,-2-1 0,2 1 102,0 1 0,-2-3-106,2 2 0,-1 0-87,-1 0 1,0 0-205,0 0 1,-2-2 0,2 2-257,-2-1 47,2-1 327,1 0 1,2 0-151,-2 0 319,1 0-37,-1 0-87,2 0 1,2 0 40,-1 2 1,2-2 0,-2 2-18,3-1 58,0-4-70,1 3 1,1-3 0,-1 2 0,0-1 7,0 1 43,0 1 1,-2 0-36,1 0 73,-1 0 1,2 0 214,1 0 207,-1 0-649,0 0-265,-2 0 1,-1-1 173,-2-1 0,-1 2 79,0-2 3,0-1 1,-2 3-98,1-2 0,1 1-9,-2 1 1,1 1-999,-1 1 1249,2-2 0,-4 2 0,2-2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3.0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102 10 10135,'-5'0'204,"0"0"0,0 0 0,0-1 0,0-1 0,0 1-301,0 0 1,0 1-1,-1 0 1,2 0-1,0-1 1,0-1 0,0 1-337,0 0 1,-1 1 38,0 0 260,0 0-67,-1 0 1,3 0 35,0 0-117,1 0-242,0 0-925,2 0 1449,-2 0 0,1 0 0,-1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04.89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92 5 10220,'-3'3'45,"1"0"1,0 0-136,1 0 0,-1 0 11,0 1 1,1 0 0,-2-2 0,1 1 41,0 1 0,1-2 0,0 0-76,-1 1 66,1-3 0,1 3-309,0-1 265,-3 1 22,3-1-91,-2 3 159,2-5 1,0 3 296,0-1-228,0-1 1,-1 1-170,-1-2 117,2 0-39,-2 0-69,2 0 84,-3 0 0,2 0 1,-2-1 18,-1 0-28,1 0 1,1-3 8,0 2 1,1-2 0,-2 1-1,0-2 1,1 0 0,-1 0 0,1 0-1,-1 0 1,1 0 0,-1 0 0,2 0-693,-2 2 483,3 0 168,-3 3 1,3 0-299,-2 0 128,2 0-7,-5 0 129,4 0 0,-1 0 126,2-2-117,0 2 192,0-3 0,1 3-535,0 0 281,0 0-152,1 0 0,-1 0 302,1 0-45,-2 0 15,2 0 0,-1 0 0,0 1 20,1 1 0,0-2 19,0 2-1,-2-2-8,5 0 1,-4 0-2,1 0 1,-2 0 99,2 0 0,-1 1 0,1 0 710,0 1 83,-1 0 96,1-2-818,-2 0-475,0 2 12,0-2 175,0 5 79,0-4 1,0 1-364,0 0 258,0-1 51,0 3 26,0-3-1,0 1 0,1-2 610,0 0-408,0 0 0,2-2 0,-2 1 379,3 0-20,-2-2-262,3 2-90,-5-1-213,3 2 1,-4 0 215,-1 0 0,1 0 11,-2 0 0,1 0 0,-1 0-318,1 2 1,0-1 184,2 3 0,0-3-184,0 3 0,0-3 80,0 3-5,0-3 38,0 4 0,0-4-144,0 2 96,0-2 1,1 2-5,0-3 1,1 0-1,0-1-22,1-1 1,-2 1-18,-1-2 52,0 2 0,0-4-458,0 2 311,0 0-220,0-1-287,0 3 409,0-1 333,0 2 0,3 0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13.1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11 7419,'0'-3'561,"0"1"1132,0 2 0,-1 1-1441,0 1 0,0 0 0,-3-2 256,0 0-618,0 0 1,-2 0 212,1 0 1,0 0 0,0 0-34,0 0 0,1 0 0,1 0 8,-1 0-144,2 0 0,-3 0 161,2 0 1,-2-2-190,0 0 0,2 1 0,0 0-277,0-1 360,-1 2-230,4-3 97,-5 3 0,4 0 155,-2 0 69,2 0 125,-2 0-4669,3 0 5838,3 3-456,-3-3-732,2 3 155,-2-3 1515,0 0-1816,0 2-267,0-2 240,0 3 0,0-3 0,1 1 0,0 2-82,1 0 1,0-2 0,-2 3 0,0-1-161,2 0 201,-2 2 0,3-4 0,-3 2 0,1-1 28,1 1 0,0-1 0,-2 1 5,2-1 1,-1 2-47,3 0 198,-3 0 1,2 0-73,-2-1-51,0-2 86,1 4-284,-2-5 247,0 3 38,0-3-153,3 0 461,-3 0 0,2 0-50,-2 2-441,0-2-119,0 3-746,0-3 1052,3-3-117,-3 3 1,3-2 42,-1 2 1,-1-2 0,2 0-154,1 1 0,-1-1 46,1 0 1,-3 0-1,3 0-106,0-1 0,0 0 1,0-1 60,-1 0 1,-2 1 291,1 0 0,0 1 32,0-1 0,0 1-78,-2-1 1,2 1-43,-1-1 1,1 1-454,-2-2 104,0 3-81,0-1 375,0 2 0,-2 0 92,-2 0-113,0 0 1,0 0 0,1 1 0,1 0 0,-1 0 0,-1 1-102,1 0 0,1-1-159,0 1 1,1-2-158,-3 0 0,3 0 223,-3 0 214,3 0-66,-1 3-156,2-3 232,0 2 1,-1-1 173,-1 1-189,2-2 90,-2 3-223,2-3 71,0 0 145,0 2 0,0-2 0,1 3 0,1-1 172,-1 1 0,0 0-154,-1 1-88,0-3-831,0 1 568,-3-4 1,3-1 7,-2-2 215,-1 0 1,3 1 0,-2 1-1,1-1 245,1-1 0,0 2 21,0-1 0,0 3 572,0-3-707,0 3 0,0-1-76,0 4 1,0-1-17,0 3 0,0-1 0,0 2-334,0 0 1,0-1-1452,0-1-2197,0-2 3573,0 2 1,0-4 354,0-1 0,0 0 0,0-4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268 0 8373,'-3'6'0,"-1"-1"0,0 2 0,-3 0 0,-1 2 0,-3 0 0,-2 2 0,-1 2 2226,0 0 0,0 6 0,-3-3-2247,0 2 1,1 3 0,0 2-503,2 1 1,1 1 0,3-1 0,-1-1-31,1-1 0,0-4 0,2 0 0,0-4 553,3-2 0,-6-1 0,2-3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4:21.3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101 3 9869,'-6'0'105,"2"1"0,1 1 0,0 0 0,-1-1 37,-2 0 1,0-2-1,0 0-168,2-1-76,-1-1 118,-1 3 1,-1 0-32,0 0 0,3 0 19,-1 0 1,3 0-76,-2 0 1,1 0-19,-1 0 278,2 0 126,-1 0-199,0 0 51,3 0-619,-3 0-10,3 0-110,0 0 809,0-3 1,0 3-66,0 0 1,0 1-69,0 4-263,0-4 1,0 3-5,0-2 0,0 0 56,0 2 1,0-2 140,0 3 0,0-1 0,0 3-7,3 0 0,-3-3 1,3 1-1,-3 0 48,0 1 1,3-2 0,-1 1 24,-1 0 0,1-1-69,0 0-24,-1 1 1,4 2 173,-3-1 1,3 1 26,-3 0 1,0-3 10,-2 1 1,0-3-95,0 2-274,0-2 318,0 1-174,0-3 375,0 0-400,3 0 1,-2-1-1,1-1-281,-1-3 188,-1 2 1,2-3-1,0 2 61,0-2 1,-1 2 9,2-1 80,-3 1 0,6-1 80,-4 1 1,1 0-1,-2-1 27,2 0-180,-1 4 1,-2-3 34,0 2 1,1 0 0,0-2-45,1-2 4,1 3 25,-3 1 0,0 1-44,0-1 1,0 0-220,0-2 0,0 1 130,0-1-14,0 2 0,0-1-473,0 0 187,0 3 370,0-3 1450,0 3-615,0 0-885,3 0 196,-3 0-96,3 0 106,-3 0 361,0 0-136,0-3-228,0-1 245,0 0-179,0 1-5,0 3-180,0 0 1,-2 1-497,0 1 499,0 2 1,1 0-83,-1 1 118,1-1 1,-3 2-1,3 0 66,-2-2 1,1-2-165,2 3 0,0-1-16,0 3 0,-1-3-480,-1-2 302,1-1 725,-2-1 50,3 0-635,0 0 0,0-3 1,-2 0 123,0 0 0,0-2-25,2-1 1,-3-1 169,1 0 0,0 3 480,2-1-359,0 4-529,0-2 158,0 3 1,-1 0-248,-1 0 411,1 0 747,-2 0-729,3 0 0,0 0 0,0 3 103,0 1 0,0 0-111,0 0 1,0 1 29,0 2-1077,0-4 510,0 0 21,0-3 428,0-3 1,0 2 80,-3-4 51,3 4 85,-3-2 272,3 3-333,0 0 0,-3 3-58,1 1 0,0 0-14,2 0 0,0 1-54,0 2 0,0-3-163,0 1-17,0-4 0,0 1-34,0-4 1,0 1 0,-1-3-1,0 0 162,-2 0 0,1 2-30,2-2 0,0 1 601,0-1 651,0 2-842,0 0 1,0 2-215,0 2 1,0 0 0,1 2-82,1 2 1,-1 0 0,1 0 89,-1 1-356,-1 0-194,3-3 354,-2-1 0,1-3 0,-4-1-157,0-1 160,0-2 0,1 0 572,-1 2-437,1 1 43,-2 1 27,6 3 0,-2-1 179,1 2-424,-1-2-62,-1 1-93,0-3-380,0 0 252,0-3 0,-1 2-158,-1-1 0,1 0 141,-1 0 613,1 1 199,1-2 1,0 4-509,0 1-296,0-1 446,0 2-900,0 0 888,0-2 0,3 2 0,1-3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4.2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142 41 7819,'-3'-3'98,"1"1"1,0-2 0,-2 1 0,0-1 0,-1 1 62,0 0 0,-1 1 1,1-1-1,-1-1 1,-1 1-1,0 0-299,0 1 0,1 0 0,-1 2 84,2 0 1,0 0-1,0 0 1,0 0-1,-1 1 1,0 1 7,-1 3 0,0 0 1,3 2-1,0-1 93,0 1 0,3-1-26,0 2 0,-2-1 1,2 1-1,0-1 61,0-1 0,1 2 1,1-1-1,0-1-43,3 2 0,0-3 0,1 2 0,1-1 0,1-1-180,1 0 1,2-2 0,-1 0 42,0-1 0,0 0 0,-3-2 1,1-1 3,0 0 0,-3-1 0,1-3 44,0 0 1,-3-2-1,0 0 1,-2-3-1,0-1-192,0 0 1,0-2 0,0 2-1,0 0-642,-2 1 884,2 3 0,-5-5 0,2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5.3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 6437,'-3'0'15,"1"0"1,2 0 0,0 2 0,1 1 374,0 2 1,0-2 0,0 1 0,1 0-126,-1 0 1,0 0 0,1-1-1,-2 1-129,0 0 1,0 1-1,0 0-175,0 1 0,0-1 0,0 0 1,0 0-243,0 0 165,0 2 0,0-1 0,0 3 24,0 0 1,0 0 0,0 1 0,0 0 114,0-2 0,0 2 0,1-2 1,0 1 59,0 0 1,3 0 0,-2-2-1,0-1-36,1-1 0,0 1 0,-1-1-125,-1 0 0,0-2 98,1 0-259,-2 1 1,2 1 0,-1-1 471,1 0-282,-2-2 1,2 0 323,-2 2 1,0-2 779,0 2-915,0-3 0,2 2-618,0-2-113,0 0 480,-2 1 0,0-2 16,0-2 0,0 1 2,0-3 0,-1 3 22,-1 0 1,2 0-5,-2-1 299,1 1-115,1-1-86,0 2 95,0 2 1,2-1-1,0 3 1,1 0-1,-1 0 48,1 1 0,1 0-24,1 0 0,-2 0 1,0 1 31,-1-1 0,2 0 0,-2 0 0,0 0-418,0 0 0,2 0 0,-2 0 0,1 0 0,0 0 0,0 0 0,0-1 0,0-2 244,0 1 0,0-2 0,2-1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6.1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 0 8924,'0'5'1249,"-1"-1"-1227,-1-1 1,0-1-1,2 1 1,-1 0-1,-2-1 1,1 2-1,0 1 1,1 0 0,0 0-756,1 0 0,0 0 257,0 0 0,0-2 1,0 1-1,-1 0 476,-1 0 0,0 1 0,2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0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0 198 8163,'3'0'53,"-1"0"129,-4 0 309,2 0-45,-3 0 760,3 0-1233,0-2 0,3 2 0,0-3 0,2 1 0,0-1-247,0-2 0,0-2 1,-1 0-1,0-1 122,0-1 1,-1 0 0,2-1 0,0-1 0,0 1 0,0 0 0,0-2 0,-1 1 0,-1-1 0,1 2 0,0-1 0,1 2-650,-2 0 0,2 0 801,-2 3 0,2 1 0,2 1 0,1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7.99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193 132 7196,'0'-3'1606,"-2"1"-1518,2 2 1,-3 0-1,2-1 1,-2 0-239,1-3 0,0 1 0,0 1 0,1-1 0,-2 1 0,1-1 1,-1 0-5,0 1 0,2 0 392,0 0 0,-1 2 1,1-3-1,-1 2 433,-1-1-673,2-2 1,-2 3 5,2-2 1,-2-1 0,-1 0 0,2 0 0,-1 0 0,1 1 0,-1-1 0,1 0-1,-1 0 1,2 1 0,-1 0 224,0-1 1,-1 2-179,1-1 1,-1 1 0,0 0-1,1-1-21,0 0 1,-1 1 0,0-1 0,1 1 8,-2-1 1,1 1 0,0-1-31,1-1 1,-1 2 0,2-1 0,-1 2-147,-1-1 328,2 0-8,-3 2 1,1 0-94,-2 0 1,1 1 0,2 1 50,-1 1 1,0 0 1,1 0 1,1-1-25,1 1 0,-2-1 0,0 1-4,1 1 0,0 1 0,0 0 0,-1 0-52,1 0 0,0 0 1,1 0-1,-1 0-35,-1 0 0,0 0 0,1 0 1,-1 0-161,1 0 0,0 0 1,0 0-589,-1 1 1,-2-2-259,1-1 1,0 1 0,-1-2 977,1-1 0,-2-3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19.1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16 8014,'3'-2'1552,"0"1"502,-2-1-1540,0 2-144,1 0 677,-2 0-472,0-3-1123,0 3 583,0-2-502,0 2 229,0-3 225,0 3 0,1-2 3,0 2 7,0 0 0,1 0 60,-2 2 0,1 1 0,0 2 0,1 0 93,-1 2 1,-1-1 0,0 2-114,0 0 0,2 0 1,0-1-1,-1 1 0,-1-1-125,0 1 1,1-1 0,0 1-1,1-1-61,-1-1 1,-1 0-1,0-1 1,0 0-1657,0 0 0,0-1-322,0-1 2127,0-2 0,0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7:20.0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 10 10387,'0'-5'4907,"-1"2"-4386,-1 1 0,2 4 1,-2 2-372,2 2 1,0 0-1,0 0 1,0 1-116,0-1 0,1 2 1,1 0-1,-1-1-126,0 1 1,0-3 0,1 2 0,-1-1-1227,0-1 1,-1 0 0,0 0 1316,0 0 0,0-2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18.96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690 23 6962,'-8'-3'-118,"4"2"1,0-3 145,2 4 109,1 0-74,-3 0 1,3 1-11,-1 2 25,1-2 1,-3 2 71,1-3 1,2 0 18,-4 0-146,3 0 1,-2 0 87,1 0-51,2 0-14,-5 0 0,4 0 59,-3 0 1,2 0-24,-2 0-17,0 0 184,1 0-155,-3 0 26,6 0 0,-4-1 89,2-1-85,1 1-132,-2-3 35,3 4 0,-3 0 0,2 0-44,0-3 2,-1 2 81,3-2-189,-3 3 102,2 0 1,-3 0 16,1 0 1,2 0 52,-4 0 0,2 0-19,-2 0 1,3-1-1,-1-1 17,0 0-38,2-1 1,-3 3 47,1 0-46,2 0 1,-5 0-11,0 0-35,3 0-6,-4 0 5,3 0 1,-1 0 11,0 0 1,3 0 15,-4 0 4,5 0 1,-3 0 47,1 0 1,1 0-1,-3 0 0,3 0 12,-3 0 19,3 0-29,-5 0 1,6 0-26,-4 0 0,2 1 11,-2 2 0,2-2 10,-2 1 0,3-1 54,-3-1 1,0 0 1,-3 0 1,3 0-40,0 0 1,0 0 7,-3 0 98,4 0-52,-2 0 0,4 0-105,-3 0 0,2 0-20,-2 0 0,3 0-17,-3 0 1,2 0-65,-2 0 109,3 0 0,-2 0 8,2 0 54,-3 0-60,-2 0 0,3 0 1,-3 0-36,2 0 37,1 0-6,-2 0-13,2 0 1,-2 0-12,1 0 1,3 0 3,-3 0 0,2 0 0,-2 0 3,4 0 0,-4 0 8,3 0-3,1 0 1,-3 0-3,1 0 8,-1 0 0,-1 0 4,0 0 1,2 2-10,-2 1 0,3-1 33,-3-2 1,2 0 0,-2 0 0,0 1-54,-2 2 1,2-2 17,-1 1 1,4-1-173,-3-1 0,0 0 104,-3 0 0,1 0 73,-1 0 0,3 0 0,1-1 0,0 0 56,-1-2 1,3 0 9,-3 3 0,2 0-14,-2 0 1,3 0-101,-3 0 1,2 0-113,-2 0 161,3 0 1,-2 0 18,2 0-3,1 0 1,-3 0-19,1 0 84,2 0 1,-3 0-77,1 0 1,2 0-3,-4 0 3,3 0 0,-2 0 3,1 0 0,2 0-37,-1-3 0,0 2-30,0-1 49,-2 1 0,-2 1 39,1 0-5,4 0 0,-3 0-71,1 0-5,2 0 1,-3 0-45,1 0 72,3 0 0,-5 0 5,3 0-77,1 0-208,-2 0 195,-1 0-49,3 0 0,-3 2-236,2 1 320,1-1 0,-3-2 164,1 0-240,2 0 257,-2 0-14,3 0-102,0 4 169,0-3-145,0 2-14,0-3-18,0 0 28,-3 0-186,2 0 155,-3 0-5,4 0 531,0 0-420,0 3-10,0-2-105,0 3 100,0-4-102,0 0-18,0 3 63,0-2-11,0 2-39,0 1 0,0-3 28,0 4 6,0-3 0,0 2 76,0-1-67,0-2 1,0 3 25,0-2-59,0 3 28,0 2 0,0-2 1,0 0 0,0-2 15,0 2-405,0-4 373,0 6-15,0-6-3,4 6 0,-3-6 122,1 5-122,-1-5 0,-1 3-28,0-1 175,0-2 0,0 3-83,0-1 0,1-2-70,1 4 86,-1-3-312,2 1 257,-3 1 1,3-3-71,0 4 0,-1-2 52,-2 2 1,3-2 19,-1 2-29,4-4 1,-4 5 66,3-3-2,-4 3-53,3-6-3,-1 7-100,-2-6 112,2 6-6,-3-6-140,4 2 1,-3-1 104,4 1 10,-3 0 1,2-3-51,-1 3 0,-1-1 71,3 3 0,-3-4 187,3 2-207,-3 1 1,2-2-7,-1 3 233,-3-4 1,6 4-108,-3-3 0,0-1 28,0 2 0,-2-2-74,1 2 1,0-2 53,0 1-21,-1-1-26,6 2 1,-5-2-66,3 2 68,-4 1 0,6-2 55,-2 3-43,-1-4-32,2 6 0,-1-6 122,2 1 0,-2 2-84,0-2-25,0 4 1,2-4-29,-2 3 0,-1-3 32,-1 0 0,-2-1 16,5-1 0,-4 3-44,3-1 0,0 3 0,2-1 1,-1-1-16,-1 0 22,-3 0 0,3-2 67,-2 1 1,0-1-36,0 2-48,-2-3 202,5 4-180,-5-3 0,5 3 27,-3-2 4,3-1 0,-5 3 18,4-4 0,-2 0-37,2 0 65,-3 3-203,4-2 205,-1 2-310,2-3 216,-3 0-39,3 0 48,-3 0-25,4 0 1,-3 0 53,0 0 0,-3 0 37,4 0 0,-4 0-80,3 0 1,-2 0 72,2 0 0,0 0-60,2 0 0,-2 0 0,0 0 0,-2 0 30,2 0 1,-2 0-52,2 0 0,0-2-83,2-1 1,-2 0 41,0 0 1,-2 2 54,2-1 0,-1 0 0,2 0 1,-1 0 18,1 0 0,-2 1 38,1 1 0,0-2-40,3-1-22,-1 1-15,-2-2 15,1 4-45,-5-4 59,6 4 1,-5-1 110,3-1-208,-4 1 0,5-3 95,-3 1-124,-1 2 100,2-2 1,-3 2-4,4-1 1,-2 1 15,2-2 0,-3 2-27,0-2 1,2 2 31,1-5-17,-1 5 0,2-4-61,-4 3 1,2 0 15,-2-3 16,-1 4 0,6-6 7,-6 6 16,2-2 1,-1 2 95,1-2-77,3 2 1,-4-5 28,3 4-40,-4-4 0,4 5 0,-4-2-3,2-1 1,-1 3 0,-1-3 3,2 0-20,-3 2 27,4-2 0,-4 3 14,0-4 9,0 3 1,0-2-73,0 1 32,0 2-3,3-5 6,-2 5 1,2-3-64,-3 1 0,1 0 38,2-2 0,-2 0 24,1 3 1,-1 0-1,0-2-7,1 1 0,-1-3 15,2 1 0,-2 1 0,1 1 293,1 0-268,-1 2 0,-1-3 0,1 3 14,0-1-26,1 1 1,-3-3 0,1 2-143,1 0 80,-1-1 40,2 0 1,-3 1 27,0-3 1,0 3-33,0-4 173,0 5-107,0-6-40,0 3 1,1 0-34,2 1 0,-2 1 48,1 0-72,-1 1 62,-1-2-89,0 3 71,0-4-15,0 3-218,0-5 0,0 4-30,0-3 163,0 3 0,0-2-395,0 2 203,0 1-310,0-3 1,0 4-673,0-3 283,0 2 1,0-6 85,0 2 1,-3 1 898,1-1 0,-4 0 0,2-3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527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8 31 6389,'-4'-3'0,"0"1"0,4-3 0,0 3-339,0-1 404,0 3 1,0-1 259,0-2-12,0 3-93,0-4-146,0 4 1201,0 0-829,0-3-189,0 2 28,0-2 83,0 3 186,0 0-310,0 3-271,0-2 141,0 2 67,0 1-249,0 0 1,0 1 94,0 0 0,0 0-43,0 2 1,0-1 18,0-1 0,0 0-4,0 2 0,0-2 24,0 0 1,0 0 2,0 3 8,0 0-245,0-1 221,0 1-126,4-1 0,-4 1 98,3-1 0,-2-1-64,-1-1 69,0 0 1,0 2-23,0 1 1,0-1 55,0 1 1,0 0-44,0-1 1,2-2 6,1 0 0,-1-2-14,-2 2 0,0-3 6,0 3 4,0-3 4,0 5 1,0-6 28,0 5 0,0-4-29,0 3 1,1-3-6,2 0 0,-2 3 79,1 0 0,0-2-76,0-1 164,-1 3-154,3-4 28,-4 5-197,0-5 105,0 2-169,0-3-622,0 0 573,0 4-531,0-3 323,0 2 221,0-3 51,0 0 0,0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19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12 8101,'6'-3'635,"-2"0"885,0-2 1,-1 5-1149,-3 3 0,0 9 0,0 10 0,-1 4 0,-2 3 0,-2 3 0,0 3 0,-1 3-155,0 1 1,1 6 0,1 0 0,-1-2-805,0 0 1,3-5 0,0-3-242,1-3 0,1-7 0,0-6 0,0-2-335,0-3 1,1-3-1,1-5 1163,4 0 0,1-4 0,2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0.956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0 0 6449,'0'0'0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22.940"/>
    </inkml:context>
    <inkml:brush xml:id="br0">
      <inkml:brushProperty name="width" value="0.04286" units="cm"/>
      <inkml:brushProperty name="height" value="0.04286" units="cm"/>
      <inkml:brushProperty name="color" value="#E71225"/>
    </inkml:brush>
  </inkml:definitions>
  <inkml:trace contextRef="#ctx0" brushRef="#br0">54 15 7029,'0'5'-728,"0"-2"781,0-3 3556,0 0-3576,3 0-263,-2 0 235,2 0-238,-3 0 24,0 0 75,-3 0 0,1-3 0,-2 0-82,1-1 248,0 2 0,2-1 0,0 2-22,-2-2 137,1 3-149,2-4 416,0 4-80,0 0-234,-4 0-49,3 0 0,-3 0-284,2 0 203,1 0 44,-3 0-21,4 0 296,0 0 117,0 4-316,0-4 0,1 4-24,2-4 0,-2 1-207,1 1 136,-1-1 0,0 2 0,1-2 35,0 2-13,4-2 1,-5 3-2,1-2 1,0-1 7,1 2 61,-3-3 1,5 3 188,-3 0-246,2 2-6,4-4 0,-3 5 31,0-3 1,-2 0-133,2 0 31,-4-3 1,3 4 0,-2-3 11,1 1 1,0-1 17,0 2 0,-3-2-17,3 2 0,-1-2-105,0 1-165,-1-1 2,2-1 261,-3 0 0,0 1 63,0 1 13,0-1 0,1 3-46,2-4-79,-2 0 69,2 0-25,-3 3 10,0-2 47,0 2-3,0-3-564,0 0 568,-3 0 1,1 0-2,-3 0 0,2-2-20,-2-1 1,3 1-25,-3 2 1,3-1-91,-1-2 0,2 2-44,-2-1 1,-1 1 75,-4 1 1,3 0-4,0 0 1,3 0 56,-3 0 1,2 0 212,-2 0-32,4 0 0,-3 1 29,4 1-93,0-1-1,0 3-68,0-4 7,-3 0 34,2 0-8,-2 0 0,2 0 3,-2 0-16,2 0 1,-3 0-83,2 0 32,1 0 15,-3 0-286,1 0-454,2 0 240,-2 0 1,2 0-544,-2 0 1048,3 0 0,-4 0 0,1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4.004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432 31 8963,'5'1'626,"0"2"1,-3 1-503,1 3 1,-3 1 0,1 0 19,2-1 1,-2-2-53,1 0 0,-1 0 0,-1 3 90,0-1 0,0-1-204,0-1 0,0 0 64,0 2-9,0 1 0,0-3 0,0 0 34,0 1 0,0 1-21,0 0 0,0-2-14,0 0 0,-1 0-38,-1 3 1,1-3-30,-2 0 1,0 0 31,0 3 1,1-3 0,1-1 27,-1-1 0,1 1 73,-2-2 0,2 0-61,1 3 1,0-3 34,0 3 1,0-2 37,0 2 0,-1-3 0,0 1-26,-2 0 1,0-2 0,1 3-19,0-1 0,-2-2-80,2 1 1,-2 2-80,-4-2 1,3 3 57,0-2 0,0 2 14,-3-3 0,3 2 0,0-3 52,-1 2 1,2 0 110,-1-3 1,2 0 0,-1 0-1,0 2-5,0 1 0,1-1 0,-2-2-49,-1 0 1,2 0-29,-1 0 0,3 1 88,-3 1-68,-1-1 0,-1 3-45,-1-4 1,3 0 81,0 0 0,3 0-65,-3 0 0,0 0-6,-3 0 1,3 0 37,0 0 1,2 0 5,-2 0 1,3 0 89,-3 0 0,2 0-27,-2 0 0,3 0-151,-3 0 0,2 0-34,-2 0 0,2-3-269,-2 1 355,0-1 0,-1 2 1,0 0 219,1-2 9,3 1-102,-5 2 0,6-3 51,-4 0 0,2 1-111,-2 2 0,2-3 1,-2 1-36,-1 0 1,0-1 0,-2 0-1,1 1 19,-1-2 1,3 4-33,0-3 0,0 2 1,-3 0-1,1 0-16,-1-2 0,3 1 1,0 1-77,-1-2 0,2 2 13,-1-1 1,2 1 0,-1 0-296,1-1 12,0 1 225,3-3 1,0 4-20,0-3 0,0 1-83,0-3 0,0 3 61,0-3 1,-2 0-32,-1-3 91,1 4 0,2 0 15,0 1 0,-1 2 1,-1-2 152,0 0-180,-1 2 163,3-3 0,0 4-67,0-3 0,-1 2-1,-1-1-65,1-3 0,-3 4-12,4-4 39,-3 3 0,2-2 11,-1 1 0,1 2 28,1-4 300,0 3-344,0-5 0,-3 3-121,1-4 0,-1 3 76,3 0 0,0 3 1,0-3-9,0-1 0,0 2-20,0-1 1,0 2-145,0-2 197,0 3 1,0-2 25,0 2 0,0 0 23,0-3-83,0 3 0,0-2 206,0 1 1,0 2-84,0-4-71,0 3 0,0-2 75,0 1-30,0 2-17,0-2-61,0 3-73,0 0 28,0-3 85,0 2 0,0-3 246,0 1-43,0 2 21,0-2-158,0 3-101,0 0-24,0-4 54,0 4 148,0-4 326,0 4-430,0 0-137,4 0 236,-4 0 234,4 0-324,-4 0 351,0 0-406,3 0 0,-1 0-265,3 0 0,-2 0 356,2 0 1,-3 0-72,3 0 0,0 0 1,3 0-82,-1 0 1,-2 0-1,0 0-87,1 0 1,1 0 0,1 0-219,-1 0 301,-3 0 1,3 0-57,-2 0 0,2 0 63,1 0 1,-3 0 0,0 0 0,1 0-82,0 0 1,2 0 215,-1 0 0,1 0 1,0 0 34,-1 0 1,1 0-1,-1 0 31,1 0 1,0-2 0,-1-1-30,1 2 0,-3 0 0,0 0 68,1-2 1,0 2 0,2-1-89,0 1 1,-3 1-174,0 0 0,0 0 0,1 1 1,0 1-164,-1 0 0,0 1 161,3-3 1,-3 0 80,0 0 1,0 0 282,3 0 1,-3 0-32,0 0 0,-1 1-249,1 1 1,2-1-274,-2 1 1,-1-1-1196,1-1 904,-3 0 0,2 0-184,-1 0 405,-3 0 849,7 0 1,-3 0-321,4 0 0,-3 0 1,-1-1-231,0-1 0,2 1-116,-1-1 0,-1 1-98,1 1 1,-3 0-681,3 0-320,-3 0-1014,1 0 1499,-3-4 1,0 3 776,0-4 0,0 0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8:36.613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23 107 8021,'0'-5'529,"0"0"0,-1 0-155,-1 0 1,1 1 60,-2 2 19,3 1-285,0-2-108,0 3 86,0-4 27,0 3-100,0-2 0,0 6 131,0 2 0,0 2 1,0 1-177,0-1 1,0 1 0,0-1-48,0 1 1,0-3-1,0 0 1,0 1 0,0 1-1,0 0 1,-1 0 0,-1-1-1,0-1 1,-1 0 0,0 0-257,1 0 1,-1-2 0,3 2 269,0 1-352,0-3 451,0 0-83,0-3 1,0-3 43,0-2 1,0 1 149,0-1 0,0 2-121,0-2 1,0 3-91,0-3 1,1 3 0,1-2-123,0 1 0,1 1 127,-3-3 1,0 3-122,0-3 194,0 3 1,0-2 287,0 1-330,0 3-49,0-4 1,1 3 5,1-1 0,-1 0-225,2-3 1,-2 3 166,-1-4 68,0 5 21,0-6 0,0 5 29,0-3 0,0 3-8,0-3 1,0 2 0,0-1-64,3 1 1,-2-1-1,1 2 1,0-2 22,1-4 0,-3 3-36,3 0 1,-2 2 16,-1-2 1,0 3 93,0-3 0,0 2 183,0-2-97,0 3-18,0-1-39,0 3 0,0-1 84,0-1-79,0 1-54,0-3 0,1 4 14,1 0-39,-1 0-33,2 0-182,-3 0-400,0 0 414,0-3 104,0 2 0,0-3 88,0 2 658,0 1-516,0-3-398,0 4-115,0 0 352,0-3 426,0 2 167,0-2-189,0 3-132,4 0-366,-3 0 0,3 0 134,-2 0 0,-1 0 0,3 0-14,-1 0 1,-1 0-28,3 0 1,-3 0-114,3 0-239,-3 0 328,1 0 0,0 1 0,0 0-10,1 2 1,-1-1 99,2-2 1,-3 0-47,3 0 0,0 1 0,1 1-291,-1 0 59,-4 1-99,3-3 1,-3 0 172,1 0 165,-1 0 0,2 1 1,-2 0 324,2 2-257,-3-1 1,5-2 2,-3 0-338,-1 0 69,2 0 143,-3 0 658,0 0-623,0 4 0,1-3-152,2 1 6,-2-1 1,2 0-56,-3 1 203,0-1 237,0 3 5,0-4-167,0 0-62,0 3 0,-1-2 157,-1 1 135,1-1 0,-3 0-102,1 2 1,-1-3-123,-4 3 1,3 0-108,0 0 1,3 0-269,-3 0 0,0-2 199,-3 4 1,3-3-147,0 1 0,0-2 325,-3-1 1,3 0 2,0 0 1,3 0-249,-3 0 1,2 0 65,-2 0 1,0 0-110,-3 0 0,3 0 26,0 0 0,3 0 55,-3 0 1,2 0-229,-2 0 220,3 0 1,-2 0-439,2 3-354,1-2-626,-3 2-211,4-3 1750,0 0 0,4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6.29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373 10 11591,'5'10'224,"-2"-1"1,-1 1-263,-2-1 0,0 1 0,0-1 1,0 1 149,0 0 1,0-1 52,0 1 0,0-1 0,0 1 0,0-1 0,0 1 521,0-1-506,0 1 0,0-1 0,0 1 0,0 0-12,0-1 1,-4-3 0,0 0-216,-1-2 0,2-1 1,-3-2-1,1 1-153,0 2 0,-2 0 268,-2-1 1,-1-1 0,1 3-22,-1 0 1,1 1-1,-1-3 1,1-1 255,-1-1 1,0 3-212,1-1 1,-1 0 0,1-3-4,-1 0 0,1 0 1,-1 0-1,1 0 60,-1 0 1,4 0-29,-1 0 0,1 0 47,-4 0 0,4 0-85,0 0 1,-1-1-55,-2-2 1,0 1-31,3-5 1,1 4-1,1-2 1,-1-1 40,0 1 0,-1 3 0,4-2 1,-2 1-29,-1-1 1,3 0-1,-3 2-22,1-1 1,2-4 0,-3 3 0,1-1 12,1-3 0,-1 3 4,1-1 0,0 3 1,2-4-37,-2 0 1,2-2-9,-3 0 0,0-1 0,1 1 0,0-1-206,-2 1 249,4-1 1,-4 1-1,3-1 20,-1 0 897,0 5-476,3-3 1,0 5-564,0-3 1,0 3 20,0-3 0,0 2-162,0-2 86,0 4 75,0-2-94,0 4 6,0 0 116,0 4 0,1-3 0,2 2 0,3-2-124,3-1 33,0 0 1,-2 0 122,-1 0 1,0 0 0,4 0-1,-1 0 41,1 0 1,0 0 0,-1 0-79,1 0 1,-1 0-1,2 0 1,0 0-245,2 0 313,0 0 0,-4 0 0,2 0 0,1 0-124,0 0 229,1 0 1,-3 0-116,-1 0 1,1 0 0,-1 0 0,1 0-27,0 0 0,-4 0 0,0 0 0,2-1 0,0-1-381,2-1 0,-1-4 201,1 4 0,-4 0 0,1 2-120,0-2 0,1 2 1,2-2-450,0 2 1,-4 1-575,0 0 1,-5 0 1362,-1 0 0,-4 0 0,-5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10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29 20 7914,'0'-6'459,"0"2"0,0 3 357,0-2 131,0 2-272,0-3-179,0 4 0,0 1 1,0 2-282,0 3 0,0 3 0,0 1 0,0 2 17,0 1 0,0-1 0,0-1-163,0 2 1,-4-3 0,1 3 0,1-1 0,1-1-138,1 2 0,0 0 1,0-4-1,-1 1-182,-2-1 1,2 1 0,-2 0-48,2-1 1,1 1-930,0-1 813,0-3 0,-1-2-98,-3-4 1,3-1 0,-2-2 26,2-4 0,1-1 1,0-2-41,0 1 1,0-1-1,0 0 524,0 1 0,4-1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47.89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20 7422,'6'0'438,"-2"-1"-193,-4-3 160,0 3 0,0-4 0,1 3 656,2-1-685,-2 0 0,8 4 12,-3 2 1,-1-2 0,2 2-673,0-2 36,2-1 1,0 0 211,1 0 1,-1 0-1,1 0 92,-1 0 0,-2 0-14,-1 0 0,0 0 27,4 0 1,-4 0-31,1 0-90,-5 0-79,2 0 55,-4 0 1,0 1 6,0 2 0,-1-2 71,-2 3 0,1 0 0,-4 0 0,1 0-1,0 1 0,2-1 156,-4-1 0,1 2-97,-4 5 30,1-5 1,2 0 30,1-1 1,3-3 0,-4 3 0,0-1 0,0 1 0,-1 1-96,2-1 1,3-1 0,-3-2-2,2 2 0,0-2 1,2 4-338,-2-1 1,0-3-1129,1 2 0,2 2 1439,-2 2 0,-2 1 0,-1 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3.83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411 29 9525,'0'-9'5744,"0"3"-5373,0 2 0,4 5-152,2 2 1,-1 3 27,-2 3 0,-2 1 0,-1-1-55,0 1 1,0-1-1,0 1 1,0-1-1,0 1 26,0 0 0,0-1 0,0 1 0,-1 0-91,-2 3 0,1-2 1,-2 1-1,1-1-83,0-2 0,-4 1 0,3 0 34,-1-1 0,0 1 0,-3-1 1,2 0-13,-2-3 0,1 3 0,0-4 0,0 0-27,0-2 0,-2 2 57,0-2 0,2 1-179,1-1 85,0-2 0,-4 3 0,1-4 0,-1 0-42,0 0 0,1 2 0,-1 0 0,1 1-83,-1-1 130,1-1 1,2 0-2,1 2 82,4-2 0,-7 4 7,3-5 1,1 0 201,-2 0 0,1 0-89,-4 0 0,4 0-95,0 0 1,0-2 0,-1 0-2,1-1 1,-1-4-119,-2 0 1,2 2 0,2-1-1,0-2 1,-1 0 23,-1-2 1,2 1 0,-2-1 0,1 1 0,0-1 30,-1 1 0,4-1 1,-3 0-47,-2 1 13,0-1 0,2 1-89,3-1 1,-1 1 0,0-1 0,0 1-29,-1-1 1,2 4 155,3-1 0,0 1-70,0-4 0,0 4 185,0 0 1,0 3-180,0-4 0,0 4-44,0-3 0,0 2 64,0-2 1,0 3 8,0-4-1,0 5 0,1-5 20,2 4-154,-2 0-77,4-2 1,-5 3-290,0-4 335,0 4-206,0-3 4,0 5 173,0 0 427,4 0-122,-3 0 0,7 2 10,-1 1 0,-2-2 0,1 2-61,2-2 1,0-1 0,2 0-87,-1 0 0,4 0 0,1 0 0,0 0 0,1 0-73,0 0 1,-3 0-1,4 0 1,1 1-9,1 2 1,-2-2-1,-1 3 1,-1-2 67,-3 1 0,3-2 1,-1 2-1,-1-2-20,-2-1 0,0 1 0,-1 1 0,1 1 0,-1 0-178,1-2 1,-4-1 0,1 0-863,0 0 1,-2 0-1235,2 0 0,-2-1 1226,1-3-687,-1 3 1,-6-3 1774,-3 4 0,-5 0 0,-6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39:55.43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20 296 15067,'5'-4'462,"-1"-1"1,-4-5 0,-1 2 0,-1 0 0,-1 2-158,1-1 1,0 1 0,0 0-52,-2-1 0,1-2-129,3 0 1,-3-1-264,0 0 0,0 1 1,3-1-1,0 1 61,0-1 0,3 4 104,0 0 1,0-1 36,-3-2 136,0-1 1,0 4 0,1 0 0,1 1 0,2 0 0,-2-3 0,-1 0 0,-1-2-307,0 1 0,1 3 1,1 2 143,1 0-35,0 3 1,-2-3-156,3 4 1,-3-1-1,3-1 77,0-2 1,-2 1 16,5 3 1,-5-1 172,1-2-27,-2 2 0,3-7 1,2 4-45,-1-1 0,0 3-150,-2-1 1,-1 2-398,5 1 264,-1 0 0,4 0-280,-1 0 394,-3 0 1,-1 0 190,-2 0 0,-1 3-62,5 0 1,-4 3 0,2-2-110,-1 2 1,3-3 39,-4 3 0,0-2 0,-2 1-136,2-1 1,-2 0-30,3-1 67,-3-1-140,-1 2-113,0-4 80,0 0 374,0 4-109,0-3 157,0 3 317,0-4-728,0 0 327,-5 5 77,4-4 0,-4 3 0,3-3 11,-1 2 1,-4-1 0,3 4 33,-1-2 1,2-1 21,-4-3 1,1 3-4,-4 0 1,1 1-68,-1-4 0,1 0 0,0 1-168,3 2 1,0-2-823,3 2 623,2-2 1,-4-1 0,2 0-279,-4 0 1,2 0-671,-1 0 1,4 1 353,-2 2 0,-1-2-955,-1 3 1840,2-3 0,-5 3 0,4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5:52.944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4622 9 19935,'5'0'508,"-2"0"916,0 0-132,-1 0-777,0 0 1,-6 0-507,-1 0 0,-1 0 1,0 0-1,1 0 2,0 0 0,0 0 1,0 0-10,0 0 1,0 0-1,0 0 90,0 0 1,0 0-25,-1 0 0,3 0 0,0 0 50,-1 0 0,1 0-105,-1 0 1,1 0-1,-2 0-26,0 0 1,1 0-1,1 0-9,-1 0 0,0 0 1,-2 0-1,1 0 11,0 0 0,0 0 1,0 0 7,0 0 0,1 0 0,1 0 10,-1 0 0,0 0 25,-2 0 1,3 0 45,0 0 0,-1 0 0,-1 0-44,0 0 1,0 0 0,0 0 0,-1 0-13,-1 0 0,1 0 1,-2 0-1,1 0-25,1 0 1,-2 0-1,1 0 1,1 0-70,1 0 1,-1 0 0,1 0 126,0 0 91,0 0 1,0 0 13,0 0 1,1 0 0,1 0-99,-1 0 1,1 0 0,0 0 0,-1 0-50,-1 0 1,0 0-1,0 0 1,0 0-54,0 0 1,0 0 0,0 0 0,0 0-140,0 0 1,1 0 0,1 0 93,-1 0 1,1 0 181,0 0 1,-1 0-1,-1 0 47,0 0 0,-1 0 0,0 0 1,-1 0 27,1 0 0,-2 0 0,0 0 0,-2 0-170,2 0 1,-2 0 0,2 0 0,-1 0 24,0 0 0,0 0 1,2 0-1,-1 0 32,1 0 1,0 0 0,2 0-1,0 0 31,0 0 1,0 0 0,0 0-1,-1 0 31,-1 0 0,2 0 0,-3 0 0,1 0-83,1 0 1,-3 0 0,0 0-1,-1 0-52,0 0 1,-2 0 0,0 0 0,-1 0 4,1 0 0,-2 0 0,0 0-34,-1 0 0,2 0 1,0 0-1,0 0 1,2 0-97,0 0 1,-1 0 0,0 0-1,1 0 51,0 0 1,-1 0-1,0 0 71,1 0-18,0 0 0,1 0 0,0 0 1,1 0-24,1 0 1,-1 0 0,-1 0 0,0 0 39,2 0 0,-2 0 0,2 0 0,-1 0 29,0 0 1,-1 0 0,0 0-1,-1 0 55,0 0 1,-2 0 0,0 0 0,-1 0-74,0 0 1,1 0 0,-2 0 0,1 0-30,0 0 1,1 0-1,0 0 1,1 0-53,1 0 1,-1 0-1,0 0 1,1 0 53,0 0 1,-1 0 0,0 0 0,-1 0 106,1 0 0,-2 0 0,2 0 0,-1 0 13,1 0 1,-4 0-1,2 0 1,1 0-79,-1 0 1,1 0 0,0 0 0,0 0-9,-1 0 1,-1 0-1,-2 0 1,0 0-37,1 0 1,-2 0 0,1 0-1,1 0 31,0 0 1,1 0 0,0 0 0,1 0 13,0 0 0,1 0 0,-3 0 0,0 0-3,-1 0 1,0 0 0,-2 0 0,0 0-14,0 0 0,-1 0 1,1 0-1,1 0 1,3 0 1,-4 0 0,4 0 0,-2 0 6,-1 0 0,-1 0 1,0 0-1,-1 0 12,0 0 0,1 0 0,1 0 1,0 0-13,2 0 0,-2 0 0,1 0 1,-1 0-37,1 0 1,-4 0-1,2 0 1,0 0 12,-1 0 1,0 0 0,2 0 0,1 0 18,1 0 1,1 0 0,-1 0-1,1 0 2,0 0 0,-2 0 1,-1 0-1,0 0-5,-1 0 0,1 0 1,0 0-1,2 0 9,1 0 0,-2 0 0,4 0 0,-2 0-33,0 0 1,-2 0 0,-1 0-1,0 0 8,1 0 0,-2 0 0,2 0 0,-1 0 31,0 0 0,1 0 0,2 0 0,0 0-2,-1 0 0,1 0 1,-2 0-1,0 0-4,-2 0 0,2 0 0,-1 0 1,1 0-16,0 0 1,1 0 0,1 0 0,0 0 6,2 0 0,-2 0 0,1 0 0,0 0 11,-2 0 1,1 0-1,-1 0-11,-1 0 1,1 0-1,-1 0 1,0 0 0,0 0 1,2 0 0,-1 0 0,2 0 0,0 0-29,-1 0 0,0 0 0,0 0 11,0 0 1,-1 0-1,0 0 1,0 0-1,-1 0 54,3 0 0,-2 0 0,3 0-14,-2 0 1,2 0 0,1 0 0,0 0 0,-1 0-26,0 0 1,0 0 0,-1 0 0,0 0-33,0 0 1,1 0 0,0 0-16,1 0 1,-2 0 0,2 0-1,1 0 46,0 0 0,1 0 1,0 0-1,1 0 1,1 0-17,1 0 1,-2 0 0,1 0 0,-1 0 58,1 0 0,-1 0 0,-1 0 1,0 0-16,2 0 1,-2 0-1,2 0 1,-2 0-13,0 0 0,0 0 0,1 0 0,1 0-9,-1 0 1,1 0 0,-1 0-1,1 0 4,0 0 1,-1 0-1,1 0 1,1 0-43,-1 0 0,1 0 0,1 0 0,-1 0-5,1 0 0,0 0 0,1 0 0,0 0 24,0 0 1,0 0 0,0 0-1,-1 0 21,1 0 1,0 0 0,0 0 0,-2 0 1,1 0 0,-2 0 0,2 0 0,-1 0 3,1 0 0,0 0 0,1 0 7,-2 0 1,1 0 0,-1 0-36,2 0 0,0 0 0,-1 0 10,1 0 1,2 0-1,0 0 14,-1 0 1,-1 0 0,0 0 0,0 0-25,0 0 1,0 0-1,-1 0 1,1 0-55,0 0 0,0 0 1,-2 0 48,1 0 0,-1 0 0,2 0 4,0 0 1,-1 0 0,1 0 0,0 0-6,0 0 0,0 0 52,0 0 0,2 0 0,-1 0 1,0 0 28,0 0 1,-1 0 0,-1 0-69,1 0 0,2 0 1,0 0-36,-1 0 0,-1 0 1,0 0 30,0 0 1,1 0-36,1 0 61,0 0 1,-1 0-69,1 0-12,2 0 0,-4 0 1,2 0 1,-2 0 0,2 0 0,-1 0 0,0 0 28,0 0 0,-1 0 0,0 0 1,0 0 29,-1 0 0,1 0 1,0 0-1,0 0 46,0 0 0,2 0 1,-1 0 6,0 0 0,0 0-26,-1 0 1,1 0 15,1 0 1,-1 0 44,-1 0 1,2 0-75,0 0 0,1 0 0,-2 0-12,0 0 1,2 0-1,-2 0 1,0 0 5,0 0 1,0 0 10,1 0 0,0 0 297,-3 0 512,4 0 140,-1 0-656,3 0-640,-2 0 1,-1 0 0,-2 0 196,0 0 0,2 0 0,-1 0 218,0 0 0,1 0 52,0 0 1,1 0-224,-1 0 49,-1 0 1,1 0 10,0 0 1,-1 0-1,-1 0 1,0 0-1,0 0-12,0 0 1,-1 0 0,0 0-1,-1 0 4,1 0 1,-1 0-1,0 0 1,0 0 36,2 0 1,1 0-1,1 0 96,-1 0-20,0 0 1,0 0-16,1 0-25,2 0-66,-2 0 0,1 0 1,1 0 80,-2 0 45,1 0-128,0 0-43,0 0 1,1 0 24,-3 0 0,1 0 16,-2 0 0,0 0 0,0 0 74,-1 0-38,4 0 1,-1 0 5,1 0 1,1 0 6,-2 0 1,1 0 69,-2 0 0,1 0 1,-2 0-106,0 0 1,1 0-1,1 0 1,-1 0 0,0 0 0,-2 0 0,1 0 21,0 0 1,0 0 0,0 0 0,0 0-13,0 0 0,1 0 0,1 0 3,-1 0 1,1 0 83,0 0 81,2 0-177,-4 0 0,4 0 29,-2 0-48,1 0-255,0 0 274,0 0 31,1 0 1,-1 0 219,0 0-645,1 0 398,4 0 0,-2 0 0,4 0 0,0 0 0,-1 0 1,2 0-23,-1 0 1,0 0 0,0 0-1,2 0 1,0 0 4,1 0 0,0 0 0,3 0 0,-1 0-105,0 0 1,0 0-1,1 0 1,0 0 63,1 0 0,1 0 0,-1 0 0,1 0 105,0 0 0,3 0 0,0 0 0,-1 0 15,1 0 1,0 0 0,1 0 0,-1 0-8,-1 0 1,1 0-1,-2 0 1,0 0 37,-1 0 0,2 0 0,0 0 0,0 0 37,2 0 0,-1 0 1,0 0-1,1 0-47,0 0 0,0 0 0,-2 0-70,0 0 0,-1 0 1,-1 0-1,0 0-22,0 0 1,-1 0 0,1 0 0,0 0 0,-1 0 32,1 0 1,1 0 0,-3 0 0,1 0 33,-1 0 0,-1 0 0,0 0 1,0 0 46,-2 0 1,1 0-1,-2 0-93,-1 0 0,0 0 80,-1 0-112,-2 0-351,-1 0-1,-2 0 289,-4 0 15,2 0 102,-2 0 117,4 0 0,4 0-218,1 0 0,0 0 18,-2 0 1,0 0 0,2 0-1,1 0 15,-1 0 1,0 0-1,0 0 1,0 0 64,0 0 1,1 0-1,0 0 1,1 0 1,-1 0 1,1 0 0,1 0-3,0 0 1,-2 0 0,3 0-1,0 0 1,0 0 11,0 0 0,0 0 1,0 0-1,0 0 10,2 0 1,-1 0 0,-1 0 0,1 0 39,-2 0 1,-1 0 0,1 0 0,1 0-2,1 0 0,0 0 0,0 0 0,1 0-40,-1 0 0,2 0 0,0 0 0,1 0 13,-1 0 0,2 0 1,0 0 7,1 0 1,-2 0-1,0 0 1,0 0 0,-1 0-10,0 0 1,-1 0 0,2 0 0,-2 0-6,1 0 0,3 0 0,-2 0 0,2 0-4,0 0 0,0 0 0,1 0 0,-1 0 24,0 0 0,1 0 1,-1 0-1,0 0 7,-2 0 0,2 0 1,-1-1-1,0-1 80,0-1 0,2 0 0,-1 3 0,-1 0-30,1 0 1,-2 0 0,1 0-1,-1 0-80,-1 0 1,0 0-1,-3 0-96,-1 0 1,-1 0-1,-1 0 1,0 0-4,-1 0 1,0 0 0,0 0 0,0 0 0,0 0 80,1 0 0,-1 0 0,0 0 141,0 0 1,0 0 0,0 0-163,0 0 0,-1 0-437,-1 0 128,0 0 218,0 0 1,0 0 117,-1 0-1299,-2 0 1356,-2 0-33,1 0 105,-4 0-66,5 0 0,4 0-79,1 0 1,2 0 0,-2 0 0,0 0 0,0 0 31,0 0 1,2 0-1,0 0 1,1 0 9,1 0 1,1 0 0,0 0 0,0 0-29,1 0 0,-1 0 0,-1 0 0,1 0 14,-2 0 1,1 0 0,1 0 0,0 0 61,0 0 1,2 0 0,0 0-1,-1 0-44,0 0 0,1 0 0,0 0 0,-1 0-59,0 0 0,-1 0 0,0 0 1,0 0-94,-1 0 0,1 0 1,-1 0-1,0 0 36,1 0 0,0 0 1,0 0-1,0 0 29,0 0 0,2 0 0,1 0 57,2 0 0,-1 0 1,3 0-1,-1 0 1,0 0 89,1 0 1,-1 0-1,1 0 1,-2 0-32,-1 0 1,1 0 0,-2 0-1,1 0 60,0 0 0,1 0 0,-2 0 1,2 0-82,0 0 0,1 0 0,-2 0 1,1 0-41,-2 0 1,-1 0-1,-1 0 1,0 0-45,-1 0 1,0 0 0,-1 0 0,0 0 15,0 0 0,0 0 0,2 0 0,-1 0-4,2 0 1,-1 0 0,1 0 0,-1 0-38,1 0 1,-1 0 0,1 0-1,-1 0 15,-1 0 1,-1 0 0,1 0 0,-3 0 88,1 0 0,-3 0 0,-2 0 573,1 0-527,1 0-165,-2 0-360,-1 0 361,-7 0 51,4 0-65,-3 0 101,4 0 1,4 0 37,1 0 1,-1 0-1,0 0-18,0 0 1,-1 0-2,0 0-68,0 0 0,1 0-120,-1 0 1,-1 0 31,1 0 0,-1 0 91,1 0 1,1 0 0,1 0 21,0 0 0,0 0 1,0 0-1,0 0 1,0 0 1,1 0 0,-1 0 0,0 0 36,2 0 0,-1 0 1,1 0-1,0 0-21,0 0 1,2 0-1,-1 0 1,0 0 10,1 0 1,-2 0 0,1 0-1,1 0 20,-1 0 1,1 0 0,-3 0 0,1 0 0,1 0 1,-3 0 0,3 0 0,-2 0-32,1 0 1,1 0-1,-2 0 1,1 0-11,-1 0 1,1 0-1,0 0 1,-1 0 33,0 0 0,0 0 0,0 0 1,1 0-32,-1 0 1,0 0-1,-1 0 1,1 0 0,1 0 0,1 0 0,-2 0 0,1 0-19,1 0 1,0 0 0,1 0 0,-1 0 35,0 0 1,0 0-1,-1 0 1,1 0 91,-1 0 1,1 0-1,-2 0-60,1 0 0,0 0 1,0 0-1,1 0 1,0 0-37,1 0 1,-3 0-1,3 0 1,0 0 12,1 0 1,0 0-1,0 0 1,0 0-7,1 0 1,-1 0 0,0 0 0,0 0-16,0 0 1,1 0 0,-2 0-1,0 0-38,0 0 0,-2 0 0,1 0 0,-1 0 53,1 0 0,-1 0 1,1 0-1,0 0 16,0 0 1,0 0-1,1 0 1,-1 0-26,-1 0 1,2 0-1,-2 0 1,1 0 9,-1 0 1,1 0 0,-1 0 0,0 0-13,-2 0 0,0 0 1,0 0-12,0 0 0,1 0-5,-1 0-92,0 0-182,-2 0 320,-1 0 1,-3 0-82,0 0 1,0 0 11,-3 0 1,1 0 21,-2 0 1,-1 0 80,1 0-74,3 0 52,-1 0-1468,3 0 1268,5 0 0,-2 0 0,4 0 114,-1 0 1,-1 0 0,0 0 0,0 0 0,0 0-99,0 0 0,0 0 0,0 0 19,1 0 0,-1 0 1,0 0-1,0 0 19,0 0 0,-2 0 0,1 0 0,0 0-36,0 0 1,1 0 0,0 0-1,1 0 81,-1 0 0,1 0-1,2 0 1,0 0 2,1 0 1,1 0 0,2 0 0,2 0 156,0 0 0,2 0 0,1 0 0,0 0-101,1 0 0,-1 0 0,2 0 0,0 0 8,-1 0 1,2 0 0,0 0 0,1 0 39,-1 0 0,0 0 1,-2 0-1,-1 0 54,-2 0 0,-3 0 1,0 0-1,-2 0-55,-1 0 0,1 0 1,-2 0-1,1 0-84,0 0 0,0 0 0,0 0 26,0 0 0,0 0 0,1 0 0,1 0 0,0 0-33,-1 0 1,1 0 0,-1 0-1,2 0-36,0 0 0,0 0 0,-2 0 0,-1 0 149,0 0 0,1 0 1,-3 0-1,2 0-24,-1 0 1,0 0 0,1 0 0,-1 0-40,0 0 0,-1 0 0,-1 0 0,1 0-35,-1 0 1,1 0 0,-1 0 0,1 0-58,-1 0 0,0 0 0,-1 0 0,2 0 40,-1 0 0,1 0 1,-2 0 125,0 0-72,3 0 0,-3 0 1,2 0-1,-1 0 1,-1 0 0,0 0 1,0 0-1,0 0 134,0 0 0,-1 0 1,-1 0-157,1 0 0,1 0-2,0 0 0,-2 0 66,1 0-99,-1 0 0,2 0 56,0 0 0,-1 0 71,-1 0 0,-1 0 53,1 0-39,-2 0-712,2 0 531,-1 0 1,-1 0 23,2 0 1,-1 0 0,1 0 0,1 0 28,1 0 1,0 0 0,0 0-2,0 0 0,0 0 0,1 0 0,0 0 0,2 0-36,0 0 1,-2 0 0,3 0 0,0 0-47,1 0 0,0 0 0,-1 0 77,0 0 0,1 0 1,-2 0-1,2 0 0,-1 0 62,0 0 1,1 0 0,-1 0 0,1 0-6,2 0 0,1 0 0,-2 0 0,1 0-1,-1 0 0,2 0 0,0 0 1,1 0-34,0 0 0,-2 0 0,1 0 9,-1 0 0,1 0 0,-2 0 0,1 0 0,-1 0 20,0 0 1,-1 0-1,0 0 1,1 0-19,1 0 1,-1 0 0,1 0 0,-2 0-31,1 0 1,-1 0 0,1 0 0,0 0-3,1 0 1,0 0 0,-2 0 0,0 0 88,0 0 0,0 0 1,-1 0-1,0 0 12,0 0 1,-1 0-1,0 0 1,-1 0-45,-1 0 0,0 0 1,1 0-1,-1 0-77,1 0 5,-2 0 0,-1 0-5,-1 0 0,1 0 1,1 0-1,0 0 9,0 0 0,-2 0 32,1 0 145,-1 0-165,2 0 22,-2 0-23,2 0 45,-5 0 141,5 0-53,-2 0-111,2 0 1,0 0 6,0 0 0,0 0-75,0 0 0,0 0 27,0 0 0,0 0 1,0 0-19,1 0 0,-3 0-21,0 0 1,1 0 21,1 0 0,-2 0 9,1 0 1,-3 0 64,3 0 1,-1 0 1,2 0 0,-1 0-23,-1 0 1,-1 0 31,1 0-85,-2 0 85,4 0 0,-4 0-26,2 0 0,1 0 57,1 0 1,-2 0-74,1 0 0,-3 0-18,3 0 0,-3 0-18,3 0 0,-2 0 22,1 0 0,0 0 25,3 0 1,-3 0-9,0 0 13,1 0 0,1 0-1,0 0-45,-2 0 1,0 0-39,-2 0 14,0 0 26,3 0 0,-2 0 35,1 0 0,0 0 65,2 0 0,-1 0 1,-1 0 28,1 0 1,-1 0-46,0 0 1,-1 0-96,2 0-36,-3 0-28,1 0 40,0 0 42,-1 0 30,1 0 126,0 0-111,-1 0-417,1 0 432,0 0-128,-1 0-1488,1 0 1,-6 0-1,-2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0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8278,'3'8'1493,"-1"1"0,0-5-957,-5-1 0,2-2 0,-5-1 0,-4 2-1292,-9 4 1,-5-5 755,-15 5 0,0-8 0,-3-3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6:05.140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5573 1 20420,'5'0'-336,"-3"0"1,-2 0 346,-3 0 1,-1 0 0,-1 0 0,0 0-1,-1 0 1,1 0 215,0 0 0,2 0 0,-1 0 0,0 0-128,0 0 0,-1 0 0,0 0 0,0 0-109,0 0 1,-1 0 0,1 0-18,0 0 0,0 0 0,0 0 20,0 0 1,0 0 0,0 0 57,0 0 0,0 0 0,-1 0 111,1 0 0,0 0-22,0 0 1,0 0-151,0 0 0,1 0-12,1 0 1,1 0 34,-1 0 0,1 0 29,-1 0 1,1 0 0,-1 0 27,-1 0 1,1 0-50,0 0 0,-1 0 8,-1 0 0,0 0 1,0 0-61,0 0 1,1 0-1,1 0-15,-1 0 1,1 0-1,0 0 21,-1 0 1,1 0 211,0 0-191,-1 0 1,1 0 76,-1 0 1,1 0 0,-2 0 0,0 0-42,0 0 0,-1 0 0,0 0 0,-1 0-13,1 0 1,-1 0 0,1 0 0,-1 0-34,-1 0 0,2 0 1,-2 0-1,1 0-146,1 0 0,-1 0 0,2 0 123,0 0 1,0 0-1,-1 0 167,1 0 1,0 0-1,0 0-16,0 0 0,2 0 0,-1 0 0,0 0-71,0 0 1,0 0 0,1 0 0,-1 0-37,-1 0 1,-1 0-1,-1 0 1,1 0-68,0 0 0,0 0 0,0 0 33,-1 0 1,0 0-1,2 0 1,0 0 3,0 0 0,0 0 0,0 0 95,0 0 0,0 0-4,0 0 0,-1 0 1,1 0 12,0 0 0,0 0 0,0 0-43,0 0 1,0 0-1,0 0 1,0 0-36,0 0 1,-1 0 0,1 0 0,0 0-12,0 0 0,0 0 0,0 0 0,0 0 1,0 0 0,-1 0 0,0 0 0,-1 0 20,1 0 0,0 0 0,0 0 0,0 0 37,-1 0 1,-2 0-1,1 0 1,0 0 22,-1 0 0,3 0 1,-3 0-1,1 0 26,0 0 1,-2 0-1,2 0 1,0 0 3,-1 0 1,0 0 0,-1 0-72,0 0 1,0 0-1,1 0 1,1 0-1,-1 0-3,-1 0 0,0 0 1,0 0-1,-1 0-56,-1 0 0,1 0 0,-2 0 0,0 0-7,0 0 0,0 0 0,-2 0 0,2 0 55,1 0 1,-2 0-1,2 0 1,1 0 23,0 0 0,2 0 0,-1 0 0,1 0 53,0 0 0,-3 0 0,3 0 0,-3 0-22,1 0 0,-1 0 0,-1 0 0,0 0-57,-1 0 0,1 0 0,-1 0 2,0 0 0,1 0 1,-1 0-1,1 0 1,-1 0-48,1 0 0,-1 0 1,-1 0-1,-1 0 13,1 0 1,-2 0-1,0 0 1,-1 0-31,0 0 1,0 0 0,1 0 0,1 0 46,2 0 0,-2 0 1,2 0-1,-1 0 14,-2 0 1,2 0 0,-3 0-1,1 0-6,0 0 1,-1 0-1,0 0 1,1 0 32,-1 0 1,2 0 0,1 0 0,2 0 50,-1 0 1,-3 0 0,0 0 0,-1 0 0,0 0 1,0 0 0,0 0-189,0 0 123,2 0 0,-4 0 1,3 0-49,1 0 1,-1 0-1,0 0 1,-1 0-1,-2 0-22,-1 0 1,0 0 0,-1 0 0,0 0-56,0 0 1,1 0 0,3 0 0,0 0 78,-1 0 0,-3 0 0,-1 0 1,1 0 14,-1 0 1,-1 0 0,2 0 0,0 0-16,1 0 1,1 0-1,0 0 1,-1 0 47,-1 0 0,-2 0 1,-1 0-1,2 0-53,0 0 1,2 0 0,0 0 0,0 0 5,-1 0 1,-3 0-1,2 0 1,-2 0-21,-1 0 0,1 0 1,1 0-1,2 0 7,1 0 1,-1 0 0,-2 0-1,0 0 29,2 0 0,-3 0 0,4 0 0,1 0 66,-1 0 1,4 0 0,0 0 0,1 0 16,0 0 1,1 0 0,-1 0 0,0 0-45,-1 0 1,0 0-1,1 0 1,1 0 1,0 0 1,-1 0 0,2 0 0,0 0-24,0 0 0,2 0 1,-2 0-1,0 0-4,-1 0 0,0 0 0,0 0 0,-1 0-31,-1 0 1,1 0 0,-1 0-1,0 0 4,2 0 1,-1 0-1,3 0 1,1 0 4,-1 0 0,-2 0 1,1 0-1,0 0 3,-1 0 0,0 0 0,-1 0 0,1 0-9,-1 0 1,0 0 0,2 0 0,0 0 8,0 0 1,0 0 0,2 0 0,-1 0 16,1 0 0,-2 0 0,0 0 0,-1 0 42,0 0 0,0 0 0,-1 0 1,2 0-52,0 0 1,-2 0 0,1 0 0,0 0-14,1 0 0,1 0 1,-1 0-1,0 0-16,0 0 1,-3 0 0,0 0-1,1 0 29,0 0 0,-1 0 0,0 0 0,1 0 0,0 0 1,1 0 0,1 0 0,1 0-42,0 0 1,-1 0 0,1 0 0,-2 0 6,0 0 1,-3 0 0,0 0 0,0 0-35,1 0 0,-1 0 1,1 0-1,1 0 12,0 0 0,0 0 0,-1 0 45,-2 0-12,2 0 0,-3 0 0,1 0 1,0 0 11,0 0 0,0 0 0,2 0 0,0 0 15,1 0 1,3 0-1,0 0 1,0 0-31,0 0 1,-1 0 0,-1 0 0,2 0 13,1 0 1,-1 0-1,1 0 1,-1 0-8,1 0 1,0 0 0,2 0 0,0 0 37,-1 0 1,1 0 0,1 0 0,-1 0 33,2 0 0,1 0 1,-1 0-1,0 0-33,0 0 1,0 0 0,-2 0 0,-1 0 19,1 0 1,0 0-1,0 0 1,0 0-31,-1 0 1,1 0 0,1 0 0,-1 0-53,2 0 0,0 0 1,-1 0-1,1 0 14,1 0 1,-2 0 0,2 0 0,-1 0 11,1 0 1,0 0 0,2 0 0,-1 0 20,0 0 1,0 0 0,-1 0-5,1 0 1,0 0 0,-1 0-1,0 0 1,0 0 2,0 0 1,-1 0-1,1 0 1,0 0 9,0 0 0,1 0 1,-1 0-1,0 0-24,0 0 1,-1 0 0,0 0 0,1 0-66,0 0 0,0 0 1,1 0-1,0 0 14,-1 0 1,0 0 0,2 0 0,0 0 16,0 0 1,0 0 0,0 0 40,0 0 1,0 0 0,0 0 42,-1 0 1,1 0 0,0 0 77,0 0 0,0 0-78,0 0 0,0 0 1,0 0-1,0 0 3,0 0 1,1 0-72,1 0 1,1 0 0,-1 0-79,-1 0 0,-1 0 0,0 0 64,0 0 1,0 0 25,0 0 0,0 0 1,-1 0 11,1 0 1,2 0 68,0 0 1,1 0-3,-2 0 1,1 0 0,-2 0 1,2 0-74,-1 0 1,1 0 3,-2 0 0,0 0 0,-1 0-61,1 0 0,2 0 11,0 0 0,1 0 17,-2 0 0,3 0 0,-3 0 1,1 0-112,-2 0 1,1 0-187,1 0 316,0 0 428,-2 0-83,2 0-110,0 0-92,3 0 1,-2 0 0,-1 0-221,-2 0 0,2 0 1,-1 0-1,0 0-73,0 0 0,0 0 81,1 0 0,0 0 150,-2 0 0,1 0-153,1 0 0,-1 0-31,-1 0 1,2 0-55,-1 0 85,1 0 1,0 0-4,-1 0 83,1 0 0,-2 0-14,0 0 1,1 0-1,1 0-10,-1 0 0,1 0 0,0 0-5,-1 0 1,-1 0 0,0 0-75,0 0 0,0 0 65,0 0 1,1 0-123,1 0 179,2 0 256,-1 0-309,-1 0 0,2 0-34,-2 0 0,1 0-14,-1 0 0,1 0 155,-1 0 58,1 0-64,0 0-6,0 0 14,1 0-130,-1 0 1,6 0 38,1 0 0,1 0 0,-1 0 1,1 0-1,-1 0 0,0 0 1,0 0 66,0 0 1,0 0 0,0 0-42,0 0 1,0 0-1,0 0 1,1 0-51,-1 0 1,0 0 0,0 0 0,0 0 40,0 0 1,0 0 0,0 0 0,0 0 15,0 0 0,1 0 1,-1 0-1,0 0-21,0 0 0,0 0 1,0 0-1,0 0-54,0 0 0,1 0 1,0 0-1,2 0 26,0 0 0,-2 0 1,3 0-1,0 0 36,1 0 0,0 0 1,0 0-1,1 0 12,1 0 0,-1 0 0,2 0 1,-1 0 6,0 0 1,0 0 0,0 0-1,0 0 9,-2 0 1,1 0 0,0 0-1,2 0-90,0 0 0,-1 0 0,1 0 0,2 0-12,-1 0 0,2 0 0,-1 0 1,0 0 63,1 0 1,-2 0-1,1 0 1,-2 0 54,-1 0 1,2 0 0,-1 0 0,0 0 37,2 0 0,2 0 0,-2 0 0,1 0-56,0 0 0,1 0 1,0 0-1,0 0-40,-2 0 1,1 0 0,-1 0-1,0 0 7,1 0 1,-1 0 0,1 0-1,0 0-14,1 0 0,2 0 0,-1 0 1,-1 0 22,1 0 1,-2 0-1,-2 0 1,0 0 24,0 0 0,1 0 1,0 0-1,0 0 8,-1 0 0,1 0 0,-1 0 0,2 0-15,0 0 0,-1 0 0,3 0 27,-1 0 0,-2 0 1,0 0-1,0 0 0,-1 0 39,2 0 0,1 0 0,2 0 1,1 0-23,0 0 0,1 0 0,1 0 0,-1 0-23,-1 0 1,0 0-1,-1 0 1,1 0-1,0 0 0,3 0 1,-1 0-1,0 0-1,0 0 1,-1 0 0,2 0 0,-2 0-75,-1 0 0,3 0 1,0 0-1,2 0 6,1 0 1,-1 0 0,1 0 0,-1 0 220,1 0 0,-2 0 0,0 0-59,2 0 0,-1 0 0,2 0 0,1 0 0,-1 0-39,-2 0 0,-1 0 0,-2 0 0,0 0-239,2 0 1,-1 0-1,1 0 1,0 0-50,-2 0 0,2 0 0,-1 0 1,-1 0 100,1 0 1,1 0 0,1 0 0,2 0 189,1 0 1,0 0 0,-2 0 0,-2 0 84,-2 0 0,3 0 0,-1 0 1,2 0-23,1 0 0,1 0 1,-4 0-1,-1 0-198,-3 0 1,1 0 0,2 0-525,0 0 480,-4 0 0,6 0 0,-4 0 0,2 0 9,-1 0 0,-2 0 0,0 0 0,-2 0-96,2 0 0,-1 0 1,2 0-1,0 0 174,0 0 0,2 0 0,-3 0 1,1 0 123,-2 0 0,0 0 0,-1 0 0,0 0-78,-1 0 1,2 0 0,-2 0 0,1 0-47,0 0 1,-1 0 0,0 0 0,-1 0-33,-1 0 0,0 0 0,-3 0 0,1 0-67,-1 0 1,2 0 0,0 0 0,1 0 31,0 0 0,1 0 1,0 0-1,2 0 127,0 0 0,-2 0 0,1 0 0,-1 0 63,-3 0 0,1 0 0,-2 0 0,0 0-108,-2 0 1,2 0-1,0 0 1,0 0-98,1 0 0,-2 0 0,2 0 0,0 0-67,-2 0 0,1 0 0,0 0 0,0 0-5,-2 0 0,1 0 1,-1 0-1,0 0 106,0 0 0,2 0 1,1 0-1,-1 0 67,1 0 0,1 0 0,0 0 0,2 0-66,1 0 0,0 0 1,0 0 173,0 0 0,0 0 0,-2 0 0,0 0-117,-2 0 1,2 0 0,-2 0 0,1 0 0,-1 0-14,2 0 1,-1 0-1,1 0 1,-1 0-7,0 0 0,1 0 0,-3 0 0,-1 0 9,0 0 0,-1 0 0,0 0 0,-1 0 0,0 0 1,-3 0-1,2 0 1,0 0-3,0 0 1,0 0 0,1 0 0,0 0-52,0 0 0,1 0 1,0 0-1,0 0-4,0 0 1,1 0-1,1 0 1,1 0 15,0 0 1,1 0-1,-1 0 1,-1 0 102,0 0 0,2 0 0,-2 0 0,0 0 103,0 0 1,0 0-1,1 0 1,1 0-85,-1 0 1,1 0 0,-1 0 0,-1 0-47,1 0 0,-2 0 0,0 0 0,-1 0-30,0 0 1,0 0 0,0 0 0,-1 0-48,0 0 0,-3 0 1,2 0-1,0 0 84,0 0 1,-1 0 0,1 0-32,2 0-5,-3 0 1,2 0 0,-2 0 0,1 0 11,-1 0 1,2 0 0,-3 0 0,1 0-19,1 0 0,-3 0 1,2 0-1,-1 0-33,-1 0 0,0 0 0,1 0 0,0 0-16,1 0 1,-1 0 0,0 0-1,-1 0 33,0 0 1,2 0 0,-1 0 0,1 0-31,-2 0 0,1 0 1,1 0-1,1 0-1,0 0 0,2 0 1,-1 0-1,3 0 100,-1 0 1,0 0 0,1 0 0,0 0 9,1 0 0,-1 0 1,0 0-1,0 0-60,0 0 0,0 0 1,-2 0-1,0 0-30,1 0 1,-2 0 0,0 0 0,0 0-5,0 0 1,0 0 0,1 0 0,-1 0 46,0 0 1,-1 0-1,2 0 53,1 0 1,-3 0 0,-1 0 0,0 0-1,-1 0-9,1 0 1,-2 0 0,1 0-74,-1 0 1,0 0-181,0 0 0,0 0 46,0 0 0,-2 0 113,1 0 0,-2 0 99,1 0 0,0 0-8,2 0 0,-1 0 311,-1 0 0,-1 0-86,1 0-211,-2 0-162,4 0 0,-4 0 42,3 0 0,-3 0 36,3 0 0,-3 0 138,3 0 0,-1 0-83,2 0-33,-2 0 0,2 0-73,-2 0 0,0 0-27,0 0 0,-1 0 134,1 0 0,1 0-10,1 0 0,-2 0-69,1 0 0,-3 0 0,3 0-1,0 0 1,-1 0 16,0 0 1,-1 0 47,1 0-28,1 0-116,-2 0 61,3 0-7,-5 0 329,3 0-206,-1 0 0,-1 0 58,3 0-100,-1 0 0,0 0-27,1 0-211,-3 0 49,3 0 156,-3 0 19,1 0-81,0 0-138,-1 0-243,1 0 627,1 0 1,-2 0 8,2 0 1,-1 0-151,1 0 1,-1 0-48,1 0 1,1 0 0,1 0 20,0 0 0,-2 0 1,1 0 57,0 0 0,0 0-73,1 0 1,0 0-62,1 0-51,-4 0 0,1 0 41,-1 0-428,-1 0 0,-3 0 1,-3 0-131,-1 0 1,0 0 0,1 0 0,0 0 0,-2 0 0,-2 0 634,0 0 0,-4 0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6:30.863"/>
    </inkml:context>
    <inkml:brush xml:id="br0">
      <inkml:brushProperty name="width" value="0.05" units="cm"/>
      <inkml:brushProperty name="height" value="0.05" units="cm"/>
      <inkml:brushProperty name="color" value="#FDF583"/>
    </inkml:brush>
  </inkml:definitions>
  <inkml:trace contextRef="#ctx0" brushRef="#br0">1 751 19508,'0'5'0,"0"0"489,0 0 0,0-3-428,0-2 1,0-2 0,0-3-1,0 0 1,0 0 0,0 0-1,0 0 1,0-1-84,0-1 1,0 2-1,0-2-55,0 1 0,0 0 1,0 0-1,0-1 33,0 1 0,0 0 1,0 0-1,0-1 48,0 1 1,0-2 0,0 1-1,0 1 24,0-2 1,0 3-1,0-2 1,0 1-9,0 1 1,0 0 0,0 0-7,0 0 0,0 0 0,0-1-5,0 1 0,0 0 1,0 0-1,0 0 37,0 0 1,0-2-1,0 0 1,0-1-45,0 1 0,0-2 1,0 1-1,0-1 4,0 1 0,0 1 1,0-1-1,0 1-11,0 1 1,0 0-1,0 1 1,0 0 23,0 0 0,0 1 1,0 1 35,0-1 1,0-1-21,0 0 0,0 2 45,0-1 0,0 1-73,0-2 0,0 0 0,0 0-58,0 0 1,0 0-1,0-1-84,0 1 83,0 0 218,0 0 287,0 2-456,0 1 1,0 1-1,0 0 0,0-2 0,0-2 0,0 0 16,0 0 0,0-1 0,0 1 0,0 0-78,0 0 0,0 0 0,0 0 1,0 0 7,0 0 0,0 0 1,0 0 60,0-1 0,0 3 0,0 0-2,0-1 0,0 1 1,0-1 6,0 0 0,0 2-7,0-2 1,0 1-14,0-2 1,0 0 4,0 0 1,0 1 0,0 1 3,0-1 0,0 1-4,0 0 1,0 1 169,0-2-91,0 3 0,0-3-68,0 0 0,0 2 1,0-2-11,0 0 0,0 0 1,0-2-1,0 1 4,0 0 0,0 0 0,0 0 0,0-2-18,0 0 1,0 1 0,0 1 0,0-1 7,0 1 1,0 2-1,0 0 37,0-1 0,0-1 15,0 0 0,0 0-23,0 0 0,0 1 4,0 1 0,0 0 0,0-3-22,0 1 0,0 0 0,0 0-16,0 0 1,0 0 0,0 0-13,0 0 0,0 0 1,0-1-6,0 1 0,0 2 19,0 0 51,0 1 7,0 0-9,0 0 1,0 1-12,0-3 0,0 3-10,0-3-29,0 1 7,0 0 18,0 1-85,0 2 38,0-2-84,0 1 133,0-1-4,0 6 1,0-2 0,0 3-31,0 0 1,0-1 0,0 1 0,0 0 0,0 0 0,0 0 0,0 1 2,0-1 0,0 2 0,0-1 0,0 1 35,0 0 0,0 0 1,0 1-1,0 0 7,0 0 0,0-1 0,0 3 1,0-3 23,0 1 1,0 0 0,0 0 0,0-1-26,0 0 1,0 1 0,0-2 0,0 1 3,0-1 1,0 0-1,0-1-47,0 0 0,0 0 1,0 0-1,0 0 25,0 0 0,0 1 0,0-1 26,0 0 1,0 0-1,0 0 31,0 0 1,0 0-1,0 0-20,0 0 1,0 0-32,0 1 0,0-1 1,0 0-65,0 0 0,0-2 1,0 1-25,0 0 0,0 0 0,0 1 1,0 0 13,0 0 0,0 1 1,0-1-1,0 0 22,0 2 0,0-1 1,0 1-1,0 0 28,0 0 1,0 1 0,0 0 0,0-1-15,0 0 0,0 2 0,0-2 0,0 1 15,0-1 1,0 2-1,0-2 1,0 1 12,0 1 1,0-1 0,0 0 0,0 0 11,0 0 0,0-1 0,0 1 0,0 1 7,0-2 1,0 3 0,0-1 0,0 0-6,0-1 0,0 1 0,0-2 0,0-1 13,0 0 1,0 1-1,0 0-2,0-1 1,0-2 0,0-1 11,0 1-67,0-2-1,0 3 1,0-2 6,0 2 1,0-2 0,0 1 4,0 0 1,0-2 15,0 2 1,0-1 10,0 2 1,0-1-8,0-1 0,0 1 19,0 1 1,0-2-8,0 1 1,0-1-2,0 2 0,0 0 12,0 0 1,0-1-24,0-1 1,0-1-12,0 1 8,0-2 0,0 4 1,0-4 100,0 2 59,0-2-190,0 4-353,0-4 529,0 1-10,0 0 11,0-1-441,0 1 221,0 0 1,0-1-27,0 3 173,0-3 21,0 1 0,0 0-77,0 2 0,0-1-24,0 0 9,0-2 122,0 1-105,0 1 164,0 0-96,0 2-17,0-2-391,0-1-308,0-2 1,0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17 7904,'-6'-1'490,"1"-1"0,-2-1 1,-1 1-1,-3 1-32,-3 1 1,-1 0 0,0-2-1,1-1 1,0 1 0,-2 1-1,-1 1-222,0 0 0,2 3 1,1 1-583,3 0 1,-2 1 0,2 1 0,2 0 0,2 0-358,1-2 1,5 4 190,1-3 0,2 3 0,6 0 0,5 0 0,5 1 202,4-1 0,2 4 0,1 2 0,2 2 645,4 0 1,0 1 0,4 0-1,-3 0 1,-2 2 121,-1 1 0,-2-1 0,-5-3 0,-4-1 69,-3-1 1,-5-4 0,-6 2-229,0 0 1,-5-3 0,-6 1-570,-3-3 0,-5-1 0,-6-3 1,-1-1-1,-3-1 45,-2-1 1,-4 0 0,2-1 0,1-1-235,-1-1 0,5-3 308,4 0 1,3 1 0,1-2 0,1-1-69,1-1 1,4 4-1,0-3-220,3 0 1,4 1 0,4-2-1,4 1 440,3 0 0,6-1 0,-1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7899,'13'0'501,"-5"0"0,-4 2 0,-4 3 1,-1 5 97,-2 5 0,2 1 1,-4 7-1,1 3-191,2 4 1,1 5 0,1 2 0,0 1-166,0 2 0,0-7 1,1-2-1,2-4-12,3-2 0,-2-7 0,2-2 0,0-3 146,2-3 0,-3-1-377,1-4 0,3 3 0,4-4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2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7504,'0'6'203,"0"-1"1,0-2-1,0 2 1,1 2-1,1 1 585,0 3 0,4 3 0,-2 5 0,-1 0-447,1 0 0,2 1 1,-3-1-1,-2-2-485,0-3 1,-1-1 0,0 2-451,0-1 0,0-4 1,0 2-1,0-3 1,0-1-2363,0 1 2956,0-1 0,-3-4 0,-2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47:07.78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0.8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15 74 7799,'0'-9'-488,"-1"0"1,-3 1-1,0 0 488,0-3 0,3-2 0,1-2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2.36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59 2190 8894,'-4'10'1110,"-1"0"0,0 0 272,-2-2-686,6-2 143,-6-6 3497,7 0-4143,0-6 0,0-2 1,0-9-83,0-2 0,0 7 0,0-2 1,0 1-1,0-1 0,0-2 0,0-2 1,0-3 99,0-2 0,0-1 1,0-4-152,0 3 1,0-2-1,0 2 1,0-4 6,0-6 0,-2 3 0,-1-7 0,-2-2 0,2-2 126,1-1-173,2-7 1,0-1 0,0-8-1,0-2-43,0-2 0,-1-3 0,-3 5 1,0 2-1,0-2 0,3 1 0,1 1-124,0 1 1,0 0 0,0 0 0,0 0 102,0 1 1,0 4-1,0 3 1,0 4-1,0 4 1,1 3-1,3 0-7,0 1 1,3 6 42,-2-1 0,-3 3 18,2 2 1,3 1 0,-2 2-1,-2 1-32,-1-1 0,-1 0 1,3 2-1,1 4 0,-2 4 15,-2 1 1,-1 0 21,0 1 1,0 4 244,0 0-129,0 7 1,2-4-188,3 7 1,-3 2 0,4 3 0,-1 4-33,0 5 0,5 0 0,-4 1-79,2 0 1,-3 1 0,5 4 130,2 4 0,1 4 0,1 1 1,1 1-1,1-1 0,2 0-5,2 1 0,1 1 1,-3 2-1,2 1 0,-2 0 44,-2 2 0,5-2 0,4 10 65,3 7 0,-2 1 1,3 7-1,5 3 33,2-1 1,7 2 0,-4-9-1,3 2-59,2-2 0,1 8 1,-1-4-1,-2 3 1,-3-2 91,-4-5 1,-4 3-1,-2-5-96,0 0 1,-4 4 0,-1-7-1,1 0-41,-2 1 0,3 3 1,-5 6-1,0 1 37,1 4 1,-1-9 0,-3 4 0,1-4-18,-1-2 0,-1-8 1,-1-7-1,2-2 0,2-3-55,-2-2 1,-2-7-1,-3-1-81,-3-2 0,3-1 0,-3-5 0,3-1-51,1 1 0,-4-7 0,0-3-252,1-3 1,-2 3 217,0-1 0,0-5 0,0-9 0,-4-5 1,-3-4-227,-2-6 0,0-4 0,0-5-190,0-6 462,0-2 0,0-2 52,0 0 1,0 0-1,0-2 1,0-3 0,0-3-250,0-1 514,0 3 0,0 1 1,0-2-92,0-1 0,5 3 0,0-3 0,-2-2 1,-1-2 244,-2-4 0,0-9 0,0 1 0,0-1-233,0 5 1,0-9-1,0 7-135,0-2 0,0 2 1,0-2-1,0-1-90,0 2 0,0 9 0,0 9 0,-2 3-175,-3 2 0,3 11 0,-2 5 0,2 5-165,2 5 0,0 2-1949,0 1 967,0 7 0,0 5 1467,0 13 0,-7 6 0,-1 14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3.48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74 662 8786,'1'8'1310,"2"-1"-726,2-1 0,5-2-461,-5 5 1,2-4-1,-2 5-67,4 1 1,-1-2-1,2-1 26,2-2 0,1 4 0,1-3-74,1 1 1,0-5 0,0 2 0,1-3-1,2-2 1,3 0 0,0 0 0,2 0-1,-2-2 10,1-3 0,4-3 1,-3-8-32,0-4 1,3 2 0,-7-6 0,-1-3 0,-1-2 51,-3-5 0,1-5 1,-2-9 99,-3-1 0,1-5 1,-6 5-101,-2 2 0,-1 3 0,-2 3 211,0 2 1,-6 8-35,-4 1-33,-3 1 0,-2 11-79,0-7 1,-1 9 0,-2 0 255,-2 4-271,-6 9 1,3-3 56,-6 6 1,0 1-1,-1 6-96,1 7 1,-1 9 135,1 12-107,0 2 1,-1 14 0,2 3 74,4 3 1,3 8 0,6 4 212,0 3 1,5-5-221,1-4 0,1 3 1,-4-1 211,2 2 1,5-3-205,-4 4 0,4-4 1,-3 3-1,1-2 187,4-3-138,1-8-216,2-3 1,0-7 77,0 0 0,0-2 0,0-1 0,2-3 0,1-2-58,2-4 0,6-1 54,-1-1 0,0-6-265,5 1 0,-7-9 126,11-1 1,-1-2 0,10-8-537,2-2 1,-3-3 0,12-5 37,2-5 1,2-8 0,3-4 0,3-6 70,4-8 0,0-2-115,1-6 1,-9-1 0,1-11-1,-5 2 122,0-1 0,0-1 1,-1 0-1,0 3 0,0-3 1,1 2-1326,-2 5 1822,-3 0 0,-6 12 0,-1-7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4.0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89 27 6596,'-9'-2'1788,"5"-2"1,0 2-886,-1-3-673,4-3 0,-7 6 0,4-1 0,-1 6 0,2 7 1,0 5 136,-2 4 0,2 6 1,-5 9-1,-1 9 197,1 9 1,5 5-357,-2 16 1,3-2 0,2 7 568,0-3-604,7-1 0,-4-1 0,7-1 0,3 0 0,3 0 1,4 1 599,-2-2-878,-2-5 1,4-3-526,0-5 1,4 3 247,-4-12 369,-1 0 0,-4-12-741,0-2 1,-2-6 0,-2-4 0,-3-6-314,-1-3 0,-2-1-1159,-5 0 1268,0-7 526,0-1 168,0-7 0,6-7 1,2-1-1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4.44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1147 116 6576,'0'-14'-282,"0"-1"1,0 0 281,0 1 0,0 4 1674,0 0-588,0 7-184,0-10-35,0 11-548,-7-11 0,4 11-35,-7-3 1,-1 10-9,-9 5 0,2 11-61,-6 9 1,-2 2 282,-9 12-239,-2-3-240,-7 10 1,-2 1 364,-3 7 0,2 1-144,-7 9 0,6-10 0,-1 5 0,2 4-161,-2 7 1,2-5 0,-6 2 43,3-5 1,1-10-1,3-6 1,0-4 0,2-2-1145,7-8 0,6-4 0,6-5 1,6-4-5190,2-4 6210,3-11 0,2 1 0,-3 0 0,-3 6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5.3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265 103 7869,'0'-15'-1,"2"6"1241,2-1-300,-2 0-355,5-5 1,-7 1 529,0-1-466,0 7 423,0 1-816,-7 27 1,4 4-38,-7 20 0,-1 15-118,-9 10 0,4 8 0,-6 12 143,1 6-1533,13-41 0,0 2 1521,-3-4 1,1 0 0,4 6-1,2 2 11,-1-2 0,0 1 0,3 0 0,1 0-104,-2 0 1,1-1 0,1 1 0,0-2-97,1 0 1,0-1 0,0 1-1,0-1 1,0-4 0,0 0-124,0 0 1,0-2-1,-1 31-345,-4-2 0,3-11-68,-3-4 1,2-2 348,-2-13 0,-2-7-1658,-2-7 770,-4-4 1856,4-8 0,0-4-3257,-1-9 2122,7 3 1,-9-13-569,7 0 1,0-6 933,5-9 0,7 0 1,1 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5.52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676 104 9276,'0'14'1366,"0"-4"1,-1-2 0,-4 0-578,-5 1 0,-11-4 0,-7 3-603,-5-2 1,-7-1-1,-1-5 1,-5 0 0,-5-2-244,-1-2 0,5-5 0,-2-5 0,3-3-1689,2-2 1,5-4 1745,0-6 0,-1-1 0,-4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6.35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13 8042,'15'-8'507,"0"3"1,-2 5-1,-3 5-179,-6 5 0,-2 4 0,-2 8 0,0 7 91,0 9 1,0 19 0,-2 11 0,-2 12-170,-6 7 0,-8 4 1,-2 7-1,11-43 1,0 1-38,1 6 0,0 1 0,0-5 0,1 1 0,0 4 0,1 0 1,0-2-1,1 0-30,-1-1 1,2 0 0,2-1 0,1-1 0,-2-2 0,1-1 0,1-3 0,0-1 0,1 42-300,0-8 1,0-6 0,0-11 0,0-6 0,0-6 0,0-7 0,0-5-1,0-5 1,0-6 0,0-5 0,0-6-3044,0 0 0,-2-4 1030,-2-9 1310,2-9 819,-11-14 0,11-9 0,-4-7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6.63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765 0 8000,'15'0'1163,"-1"0"0,-6 2-663,-3 3 1,-5 3-131,-5 7 0,-4 6 203,-11 4 0,-3-3-133,-6 3 0,-2-5-33,-4 4 0,-2-6-431,-7 2 1,-2-4 0,-3-1 252,-5-1-700,4-5 0,-3 2 0,8-6 397,0-2 0,0-1-1925,10-2 893,1 0 685,5 0 0,6-2-197,3-3 618,4 4 0,1-12 0,1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3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92 205 8048,'5'-8'0,"0"2"0,0 0 45,-1 0 1,-2 1-1,1 0 281,-2-2 0,-1 2 0,-1 1 32,-2 0 0,-1 1 0,-5 3-118,1 0 1,0 1 0,0 3 0,1 4-96,-2 5 1,3 3 0,-5 2 0,1 0 0,2 2 1094,0-2-1005,-1 0 0,5-1-124,1-1 0,2-2 1,1-1-1,1-1 82,2-2 0,2 0 1,5-2-1,2 0-430,-2 1 0,2-5 0,0-1 0,0-2 0,1-1-532,0 0 0,-2-4 630,3-1 1,-1-4 0,1-2 0,-3 2 0,-3-2 0,-1-1-154,-2-3 1,0-1 0,1-1 251,-4-3 1,-1-2 0,-1-5 93,0-1 0,-3-3 1,-3 1-1,-1 0 118,-2 2 1,2 6 0,0 4 44,2 3 1,2 4 0,-2 4 24,2 2 0,0 4 1,3 1-66,0 4 0,0 5 1,0 2-1,0 3 0,1 2 0,2 4 0,0 2 0,4 6-149,-2 3 1,0 3 0,3-1 0,-2-3 0,2-3 113,2-2 1,-3-1 0,5-2-323,0-2 0,-3-3 0,4-1 0,-1-2 1,1-3-809,3-1 1,2-6-1,0-1 1,3-2 987,0-1 0,1-8 0,4-1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7.45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206 1 8020,'-8'0'-14,"2"0"1454,6 0 0,0 6-1107,0 4 0,0 10-94,0 4 1,-7 6 0,-3 4 165,-3 5 1,-3 5 60,-4 5-53,4-3-268,-5 11 1,6-5-1,0 7 1,1 2 0,0 2-1,3 4 110,1 0 0,7-2 1,-2-7-1,3-3 78,2-1 0,0-10-386,0 5 0,2-6 1,3 6-166,5-4 0,3-1 194,2 1-18,-1-8-203,7 6 1,-4-14 127,2 0 1,3-1-328,-3-8 277,7-1 0,-4-10-367,2-5 286,4-2 85,-12-2 0,10 0 38,-6 0 0,1-8-33,-1-7 1,-2-3-5,6-11 1,-4 1 21,4-11 0,1-2 1,4-6-65,1-2 0,-1-12 7,0 2 1,2 1 685,4-1-1216,-4 3 840,5-16 0,-9 5 117,-2-6-116,3 0-145,-5-1 21,-1 7 1,0 12-16,-8 6 1,-4 8 16,0-3 0,-2 6-4,2 9 1,-2 1 0,-5 2 180,2 1 0,2 9 6,-2 1 0,-4 1 554,4 4-405,-3 3 1,0 1 160,2 6 1,-2 1 0,3 4-523,-3 5 1,-2 8 0,0 3 0,0 2 57,0 3 0,0 4-85,0 4 1,0-3 0,0 5 101,0 0-54,0-5-209,0 11 1,0-6-714,0 3 1,-5 4 870,0-4 0,-2 8 0,4 2-168,-2-1 147,0-3-66,5 0 1,-5-1-505,0 0 0,0-7 201,5-2 0,-1-3 273,-4 3 0,3-9 0,-3 2 0,4-6 0,1-4-1642,0-1 1826,0-3 0,6 1 0,2-7 0,7-1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8.42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354 60 7656,'-5'-10'0,"-2"2"1127,-1 1 1,-2 2-853,-5 5 0,2 2 1,2 3-1,1 6 1,-1 6-1,-2 5 1,-2 5-1,-1 7 119,-4 7 1,2 3-1,-5 15-318,2 6 1,-4 10 0,6 3 72,1-1 1,2-7-1,3-4 1,1-3-1,4-4 1,0 0-76,0-3 1,4-1 0,-1 2 0,4-3 0,1-7-81,0-6 1,0-5-1,0-8 1,0-3-656,0-6-307,0-3 495,0-7 276,0-3 0,0-7 0,0-4 0,0-7 121,0-6 0,0 2 1,0-5-1,0-1 0,0-4 1,0-5-1,1-5-312,4-1 402,-3 4 1,11-9 0,-5 1 32,0-7 1,5 1 0,-3-7 0,5-1 109,4-3 0,-1-2 1,7-2-1,1-3-9,2-2 0,1 10 0,1-2 0,-1 3-72,0 4 1,1 6 0,-2 9 0,-2 1 20,-2 3 0,-1 9 0,3 4-150,-1 4 1,-2 1-1,3 2 1,-2 1-1,2 4-274,2 2 1,-3 1 0,-3 5-1,0 0-261,-4 0 1,-2 0-1,-1 0 1,-1 0-315,1 0 1,-5 0 901,0 0 0,0 6 0,4 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19.16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250 1 10380,'10'5'0,"-2"1"0,-1 4 0,-4 6 349,-1 7 1,-2 12 0,-2 4 0,-3 6 0,-5 9 0,-3 12-1,-1 7 1,-1 7 31,0 2 0,-1-9 1,-2 3-1,-2-5-195,2-5 0,-3-4 1,3-3-25,5-1 1,-2 0-1,7-5 1,-2-4-159,1-3 1,5-8 0,-1-4 0,2-5 0,0-2-1,-2-5-261,2 0 1,-1-3-1763,-1-4 1529,4-7 0,-6-3 429,7-10 1,5-3 0,2-7 29,1 1 0,2-3 1,4-2-1,1-6 115,0-3 1,1-3 0,2-3 0,3-5 0,1-5 86,-1-5 0,3-4 1,-1-5-130,5-1 1,-5 5 0,9 0 0,3-1 0,-1-3 0,4 0 58,-1-1 1,-4 0-30,1 0 0,2 7 0,0 5 0,0 4-51,0 4 1,-7 11-1,-4 0 13,1 6 1,0 4-1,-1 6 1,-6 4 0,-3 1-1,-1 4 80,0 2 1,0 7-1,-1 5-53,1 7 1,-5 0 0,-2 7 0,-2 3 0,-2 4 44,-3 8 1,-1 2-1,0 4 9,0 3 0,0 8 0,0 7 2,0-2 1,-5 3 0,1 0-1,0 2-5,3 4 0,1-6 0,0-1 1,0-4-1,1-5-114,4-6 0,-2 0 1,7-11-1,2 0 0,2-4 1,4-5-1735,2-4 1,6-4 1143,-1-6 1,2-2 0,3-2-161,-1-1 1,5-7 0,2 1 0,2-9 751,3-10 0,8-6 0,3-9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21.69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4851 545 8279,'10'8'995,"0"-3"-378,-7-4 1,4-2-97,-7-4 0,-2 3-182,-3-3 0,2-1 1,-5-1 167,1-1 0,1 5-73,1-2 0,3 2 2,-3-2 1,2 1-289,-2-5 1,2 4 0,-7-3 0,0-1 21,2 1 0,-5 0-136,3-2 0,-3-3-86,-2 3 1,6 2 88,-1-2 0,-5 2 57,-4-1 0,-1-5-54,5 5 0,1-3 0,-1 1 0,-1 3 0,-2-1 26,-2 1 1,0 3-1,4-3 1,-4 0-12,-4 0 1,1 3 0,-1-5 0,-4 0-45,-5 2 0,2-3 0,-3 4 1,1-1-1,0-2 2,-1 2 0,-5-5 0,3 5 79,-1 0 0,2-5 0,-2 4 0,-1 0 107,1-1 0,-3 0 1,-4-3-118,0 3 1,-7-3-1,-1 5 1,0-2-1,1 2 40,1 1 1,2 1-1,-4 3-104,1-2 0,4-5 1,6 5-1,2 2-60,-2 1 1,-3-3 0,-3 0 0,-2 0 0,0 1 67,-2-1 1,5 0-1,-3 5 1,4 0 4,1 0 1,1 0 0,2 0 0,4 0 29,1 0 1,-5 6-1,2 2 1,-4 4 169,-1 3 0,0-4 0,0 9 0,0-2 14,0 1 1,0-1 0,1 7-127,4 1 1,1-3-1,6 1 1,-4 2 200,-2 2-195,-1 1 0,-2-4 42,-3-1-34,-3 1 1,-7 4-167,0 1 0,2-1 0,-4 1 0,2-1 0,0 2 0,2 2 0,2 3 38,-1 1 0,5 4 0,-6 6 1,0 2 82,-2-1 1,-7-1-1,7 0 1,-1 4-16,1 1 0,-1-3 1,6 5 46,1 2-1013,2 1 905,9 2 1,-11 6 0,3 2 0,-4 0 0,-4-3 0,3-4-34,-1-1 0,2 0 0,5 1 0,2 4 19,2 4 1,5 4 0,5 2 23,1-1 0,1 1 0,3-2-4,6-4 0,-2 4 1,1-3-11,2 3 1,2 6 0,3-1 0,1-4-44,2-3 0,7-1 0,-2 5-28,4-1 1,1 5 0,1 2-13,4 2 1,3-7-1,7 2 1,0-4-17,-1 3 67,1 0 1,0 8 0,1-1 0,2-1 0,3-2-122,2-2 0,3 0 1,7-2 80,1 2 0,7-1 0,-2 4 1,4-1 23,1-3 0,5-3 0,2-4 27,1-2 1,-5-4-1,1 5 1,-6 1-1,-4 0-14,-2-1 1,4 1 0,0-6-1,2-2 1,2-2 2,0-1 1,2 0 0,1 0 0,6 1-24,4 4 1,-8-4 0,6 2-81,-2-6 0,-6 1 276,7-3 0,1-4 0,9-1 0,3-3-316,0-2 1,5 5 0,-4 2 221,4 1-355,-5-4 0,5 2 260,-3-6 0,4-5 1,4-1-1,3-2 1,2-3 0,-2-4 0,1-3-81,-2-1 1,-1-2-1,12 1 178,3-4 1,0 1 0,2-2-67,-7-1 1,3-1-1,7-3 14,-47-6 1,0-1 0,2-2 0,0 0-1,-1-1 1,-1 0 0,45 3-13,-4-4 1,1 3-1,3-1-47,-45-3 0,-1 0 1,43-2-1,5-5-43,-6-5 0,-4 0 0,2-3 0,1-3 68,2-1 1,4-4-1,-7 0 151,-4-2 1,-6-1 0,2-6 287,-2 1-410,5-1 0,-3 1 0,4-2 19,-3-3 0,-3-2 0,-6-5-14,-1 2 1,7-5-1,4-5 1,2 1 68,2 2 1,-11 2 0,-5-1-10,-5-4 0,3 3 0,-1-5 0,3 2-67,1 0 1,1-1 0,-1-1-106,1-8 0,-12-1 0,-3-6 0,-4 3 67,-3 1 0,6 5 1,-6-9-29,0 1 1,4-2 0,-7-7 0,-2 1-1,-3-1-80,-5 1 1,-4-2 0,-9-2 452,-2-1-339,-6-1 0,-2-1 0,-6-3 66,2-4 1,-4 1 0,0 3 0,-1 3 0,-4-2 0,-2-5 43,-1-4 1,-6-6-1,-4 6-25,-3 0 0,-2 4 0,-1-8-34,-4 1 0,2-1 1,7 46-1,-2 0 0,-15-46-3,12 47 0,0 1 0,-20-42 0,15 41 1,1 1-1,0 0 0,1-1-27,-2-1 1,1 0-1,-18-41 36,-1 2 0,0 5 0,-5-2 0,0 2 0,0-2 0,-2-2 0,-2 1-82,-1 2 0,-8 3 1,-2 4-1,26 37 0,-2 0-4,-3-1 0,-1 0 1,2 0-1,-1-1 1,-1-2-1,0 0 0,0 0 1,1 1-5,-1 1 1,-1 1 0,0 0 0,-3 2 0,-3 2 0,-3 2-1,-1-1 1,-2 2 0,-2 0 0,0 2 27,1 2 0,0 0 0,-4-4 0,-1 1 1,3 3-1,-1 1-294,-5-2 1,-2 2 0,-4 1 0,-2 2 0,-3 1-1,-1 1 48,3 0 1,0 2-1,-6 0 1,0 2 0,-5-1-1,0 1 1,0 0-1,0 1 284,-2-2 0,-2 1 0,-3 0 0,0 1 0,-3-3 0,1-1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1.49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30 192 6338,'0'-15'-51,"-5"0"1,1 0-1,0 1 155,3-1 1,-1 0 0,-1 1 0,-2-1 0,2 0 152,1 1 1,2 4 0,0 0 359,0-2 88,0 6-267,0-1 2004,0 7-1954,0 13 1,0-1 0,0 12-332,0 3 1,0 0-1,2 3 1,1-1-1,2 1 1,-2 1 206,-1 3 0,-2 3-195,0 8 0,0 0 1,1 4-1,3 7 0,0 4 144,0 4 1,2 6-1,1-1 1,-1 1 135,1-1 1,3 2 0,-5-2-236,-2 3 0,3 3 0,1 2 1,-1 3-27,1 1 0,-1-4 0,-2 2 1,2-4-173,2-2 0,-3-4 1,4-2 38,-3-2 1,1-1-1,-4-5 1,2-4 0,0-4-171,1-7 0,-3-10 0,6 0 250,-3-3 1,6-1 0,-3-1-1,4-1 1,1-3-50,-5-6 0,4 2 1,-4-1-1,0-2-483,1-2 1,-7-1 0,4 0-2618,-1-1 0,-4-4 1391,3 0 0,-10-15 1,-3-3 1622,0-8 0,-5-4 0,5 5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2.41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45 706 8917,'0'-14'593,"0"-1"0,0 0 1,-2 2-1,-1 2 0,-2 1-265,1-2 1,-2 4 0,1-2-1,0 1-42,-1 0 0,4-4-116,-3 4 0,3 0 1,2 0-70,0-3 1,0-1 0,0-2 0,0 1-119,0-1 1,2 0 0,1 1 0,4-3-1,1-1 162,3-1 0,3-1-142,0 5 1,1-6-1,1-2 1,2 0 0,3 2-1,1 0-73,-1-3 1,0 1 89,-1-2 0,-4 7 0,5-3 1,-1 1-1,0 1-24,-2 1 1,-1 1-1,1 4 1,4 2-68,1 1 0,1 7 1,4-4-1,-2 2 36,-2 1 1,1-1-1,4 5 1,1 0-50,-1 0 0,1 0 0,-1 0-179,0 0 295,1 6 0,1 4 0,1 8 0,3 3 5,-3 2 1,-5-2 0,-3 7 151,2 3 1,-3 8 0,0 2 0,0 5-1,-2 6 82,0 5 0,-1 7 0,-6 16-91,1 8 1,-2 7 0,-7-45 0,-2 1 0,-1 0 0,-1-1 0,-1 1 0,-2 0 94,-1 1 0,-1 0 0,0 2 0,-2 0 0,-2-2 0,-1-1 1,0-1-1,0 0 0,-12 39 0,-4-5 0,-4-11 0,-1-4 1,-2-9-1,-4-1 564,-4-3 1,-5-7-822,-5 0 0,2-12 0,-6-8 0,1-7-810,0-6 0,4-8 0,1-3 1,5-5 461,2-5 1,6-3-1,-3-10-519,1-6 0,-4-1 0,6-9 1,3 3-3806,5 1 0,0 1 4654,6 0 0,-6-7 0,3-2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3.03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15 1 7889,'9'10'436,"-5"-1"0,0 1 0,-1 2 1,2 1-1,-2 5 116,-1 3 0,-2 5 0,0 8 0,0 5 0,0 7 0,0 6 103,0 7 1,0 8-294,0-3-219,0 0 1,-5-1-1,0 3 1,2 1 0,1 3 256,2 2 0,0 3-193,0 3 0,0-3 0,0 5 0,0-1 0,0-1 1,0 1 472,0 1 1,2 1 0,1 6-371,2-4 0,0-3 0,-5-5 0,0 2-150,0 1 0,0 2 0,0-4 0,0-1 34,0-3 1,-5-9 0,-2-1 0,1-8-1,-1-8-1325,4-5 1,0-9 0,-1 1 521,0-7 0,-1 0 0,5-6 0,0-2-996,0-2 1,1-6 928,4 0 0,3-7 1,5 0-1,-1-6-336,-2-7 1,-1-9 0,6-4-1,1-2 1012,4 1 0,3-1 0,6-4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3.94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324 633 8185,'13'-15'0,"-3"0"0,-3 0 0,-2-1 0,1-2 0,1-3 0,-1 0 0,-3-1 342,-1 4 0,-2-3 1,0 0-1,0 0 1,0-2-1,0 2 0,0-1 1220,0 4-1180,0 9 0,0 1 1,0-1-125,0-10 0,-6-12 0,-3-15-39,1 2 0,-8 3 1,3 13-246,-4 4 0,4 3 1,-6 6-1,2 2 1,3 3-1,-1 5 174,0 3 1,1 4 0,-3 3-304,-2 5 0,2 4 0,-4 6 95,0 5 0,5 4 1,-4 7-1,5 6 1,4 9-1,1 5 198,-1 4 1,3 2 0,-1-2 0,3 4 210,3 5 1,1-7-1,2 0 1,0 0-165,0-2 1,0 4-1,0-3 1,0-4-46,0 0 0,0-7 1,2-1-1,1-3 1,2-3-319,-2-4 0,4 2 0,-1-5 164,2 1 0,-3-6 1,5 0-293,1-5 1,2-6-1,2 3 272,0-2 0,-5-8 0,1-8 0,4-3 0,3-2 0,1 0-163,3 0 1,-6-12 0,5-4 63,0-5 0,-3-4 1,5-6-1,-2-2 1,-1-2-55,1-3 1,-4-1 0,2-5-1,-1 0-105,2-1 1,-4-5 0,4-4 209,-4-3 1,4-5 0,-1 1 0,-2 4-1,-4 2 1,-4 4 151,3 7 0,-1 1 1,-1 9 19,-5 1 1,1 1 0,-1-1-79,-1-1 1,-3 1-1,-1 7 1,0 3 0,0 0 157,0 0 1,0 5 0,0-1 9,0 3 137,0 1 0,0 8-183,0 7 0,0 10 0,0 13-37,0 6 0,0 15 0,0 2 86,0 5 1,0 8 0,0 6 0,0 4 0,0 4 0,0 4 98,0 0 1,2-7 0,3-3 0,6-4-311,7-5 1,0-6-1,7-8-413,1 0 0,-3-5 0,1-1 0,2-2 1,4-4-153,4-1 0,-6-6 1,4-2-3445,1-2 4037,-7-8 0,9-6 0,-4-7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5.05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574 115 10730,'0'14'0,"0"1"0,0 1 623,0 4 0,0 5 0,0 7-420,0 3 1,-5 10 0,0 1 0,2 5 28,1 4 0,2 7 0,0 4-46,0 1 0,0 1 0,0 6 510,0-1-541,0 1 0,7-7 0,2-4 0,5-2 159,0-3 1,6-5-1,1-4 224,2-4-380,1 0-244,6-1 1,-2-2-1,-2-3 124,-2-4 0,1-6 1,4-4-381,0-6 1,1-4-1,-1-5-594,1-5 792,-1-4 0,-1-7 1,-2-6-14,-2-6 0,-1-6 0,3-9-110,-1-1 1,-5-12-1,2-1 1,1-6-1,-1-5 1,0-1-156,1-3 1,-3-8-1,3-2 1,-2-7 78,-3-2 1,-2-1 148,-1-1 1,0 9 0,-2 9 328,-3-1-112,3 13 1,-12-14-100,4 13 0,-3-5 1,-2 10-1,0 3 229,0 5 0,0 1 1,0 7 2,0 5 0,-5 5 0,0 9 208,2-1 14,-5 7 1,1 4-320,-3 14 1,4 8 0,6 18 0,0 10 0,-2 13 32,-3 13 0,3 4 24,-2 12 1,2 2-1,2-39 1,0 1 0,0 0-1,0 1 1,0 2 0,0 1-1,0 0 1,0 0 673,0 3 1,0-2-652,0-2 0,0 0 1,2 5-1,1 1 0,-1-2 1,1 1-1,-1 0 0,1 1 1,-1-1-1,1 1 0,0-3 1,0 0 105,1-1 0,0 2 1,-1 2-1,-1 0 0,2 1 1,0 0-896,0-1 1,-1-1 722,0-1 0,-1-2 0,-2-5 1,0-1-1,0 0 0,0 1-147,0-1 0,0 1 0,0 47 0,0-6-444,0-9 1,-7-9 281,-3-7 1,-4-2 0,-4-9 0,-3-3-267,-2-5 0,-5-5 237,-2-5 0,-9-3 0,5-8-186,-7-4 1,-9-2 0,-3-9 123,1-4 0,-10-2 0,3-9-916,-1-3 838,-1-3 0,4-13 88,3-3 1,-1-6 0,4-6 0,-1-6 439,-4-6 1,1-2-1,-1 1-719,2-5 0,10-5 0,-2-5 596,4-4 0,3-11 0,5-2 0,-1-8 0,3 1 0,1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5.99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280 469 8370,'7'15'668,"3"0"0,-2-6-445,1 1 1,1 0-1,3 5-23,-3-1 1,3-4 0,-5 0 0,2 1-123,0 2 1,5 2 0,4 1-1,-1 2 1,-1 2 0,-1-2-89,4-2 0,1-1 0,5 0-86,-2-1 0,1-5 0,4-5 0,1-2 0,-1-2 155,0 0 1,1-11 0,-2-6-124,-4-4 0,2-5 0,-6-7 0,-4-3 259,-4-1 0,-1-2 1,-6-7-1,-2-1 0,-1-4 166,-2-1 1,-7 3 0,-4-4-62,-7 3 0,0 6 1,-7 8 44,-1 5 0,-1 0 1,-3 13-26,1 5 0,-6 0-172,1 8 1,-5 1-1,1 11 1,-2 8-1,-9 9 1,-5 10 137,-7 11 0,1 0-310,6 9 0,3-2 0,9 4 1,3-1 116,4 6 0,11-1 219,4 9 1,10 6-231,6 8 1,2 4 306,2 1 0,11-6-202,4-4 1,11 1-1,4-3 1,7-1 0,6 1-77,1-6 0,6-3 0,3-10 0,-1-3-144,-3-5 0,-2-10 1,-1-6-660,-2-7 1,3-7-639,-7-9 1,2 2 0,2-9-388,0-5 1,-5-6-1,-1-11 394,-2-6 1,3-9 1322,-5-5 0,11-6 0,-6-4 0,-3-4 0,-4-5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8158,'6'1'153,"-1"2"1,2 2 0,0 2 0,1-1-1,-2-1 859,0-2 0,-3 3-1049,2-3 0,-3-1 0,2-4 73,-1-1 0,2-3 1,3 3-1,1-1-32,-1 0 1,1-2-1,2 0 1,1-1-39,1-1 1,-2-1-1,2 1 1,-1-1 55,-2 1 0,-1-3 0,-1-1 0,-2 0 0,0 0 1,-4 0 0,0 2 0,-2-1-145,-2 4 1,-2-1 0,-3 3-1,2 0 68,-2 2 0,-3 3 0,-1 3 0,1 4 399,1 3 0,-3 3 0,1 4 1,1 0-106,1 3 1,0 0-1,2 3 1,1-1 82,0-2 1,4 0 0,0-4-78,4 1 0,3 0 1,3-2-1,1 0-16,3-1 1,-2-4-1,4 1 1,1-4-273,0-1 1,2-5 0,0 2 0,-2-3-1791,-1-3 0,1-4 0,-4-5 1832,0-1 0,-2-5 0,-1-3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7.01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162 177 7861,'10'0'668,"-2"2"0,-2 3 0,-2 5 90,-3 3 1,-1 8 0,0 5 0,0 7-317,0 6 1,-6 8-205,-4 2 0,2 8 1,-2 2 90,-2 8 0,4 7 0,0 1-128,2-2 0,1 2 0,5-11 0,0-2 0,0-1 523,0-3-554,0-5 0,1 2 0,3-6 26,1-1 1,-1-3-1,-4-2 1,0-4 246,0-5-761,0-9 1,0-4 0,0-6 0,-1-1 0,-4-1-306,-5-3 1,-3-3-1,-2-9 78,1-3 0,4-5 0,0-9 314,-1-6 0,2-2 0,1-4 0,0-4-97,0-4 1,5-8 194,-2-2 1,3-5 0,2 3 70,0-1 1,7-2 0,2-6-60,5-4 1,0-3-1,3-7-63,2 1 1,2-5 425,4-1 1,3 1 101,-4 4 1,4 2 0,1 5-210,1 9 1,-6 0 0,-1 11 242,-2 5 1,5 1-116,-1 11 1,3 4 0,1 13-106,0 3 0,3 4 0,0 6-111,2 0 0,2 1 1,-3 4-70,1 5 0,1 8 0,-8 3 0,0 1 0,-5 0 131,0 1 1,-3-3-1,-4 3-222,0-2 0,-2 4 0,-2-4 1,-3 0-71,-1 0 1,3-1 0,-4-5 0,2-1-379,4 1 1,-4-7-160,2-3 0,-5-3-161,4-2 1,-4-2-1,4-3 216,-3-5 1,5-9 0,-2-4 664,-1 0 0,5-11 0,-5 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38.28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236 1250 7807,'-2'9'464,"-3"1"1,2-7-1,-5 4-200,1-1 1,-4-4-1,1 5 164,-3-1 1,3-4 602,1 3 247,5-4 1336,-2-1-2597,-1 0 68,6-6 0,-6 3 0,5-7 1,-2-2-147,-6-1 0,2-8 0,-2-2 0,0-1 6,2-1 0,-4 1 0,7-6 1,2 1 149,2-1-40,1-5 0,0-3-39,0-6 0,4 1 0,5 3 16,4 0 1,-2 1 0,10-5-1,-1 0 1,1 2 0,2 1-215,3 2 0,-3-1 0,0-4-68,-2 0 0,5 0 7,-1 0 0,3-5 0,3 0 80,3 2 1,-1 2-1,6 6-2,2 5 1,6 5 74,2 4 1,6 5 0,-2 11 96,-1 4 0,-1 3 0,-7 2-111,0 0 0,-5 7 286,0 2 0,-5 9 1,4 4 52,-2 1 1,3 3 0,-5 8 65,-1 5-254,5 4 0,-12 2 65,3 4-28,-3-3 0,-3 11 1,-3-1-1,-5 6 1,-6 8-1,-5 8 11,-8 11 0,-10 4 0,2-44 0,-2 0 29,-19 44 0,-6-2 0,15-44 1,-1-1-1,-2 3 0,0 0 75,-1 2 0,-1 0 0,-3 0 0,0-1 1,0-1-1,0 0 0,0-2 0,1 1-87,-2-1 0,0 0 0,0-1 1,-1 0-1,-2 2 0,-1 0 1,0-1-1,0-1 17,0-2 0,1-1-245,-25 32 0,-1-10 0,13-8 0,4-1 317,4-2-222,5-7 0,6 4 1,1-7-1,0 0-96,-1 0 1,1-6-1,1-4 1,3-3-1,6-3 1,3-2 68,1-2 0,2-6 0,1 2 0,4-4 395,2-1 1,1-5-1,5 0 321,0 1-48,0-4-276,0-1-508,0-6 1,5-1 0,1-3-9,2-1 1,-3-4-145,5 4 1,0-7 11,5 2 145,-1 4 1,1-1 171,0 7 1,-1-5 0,3 1 0,1 0-1,1 3-31,-1 1 0,-1 0 0,-1 1 0,2 3 140,1 0 0,6 8 0,-4-4 0,2 2 208,3 0-186,2-1 1,8 6-107,3 0 0,-1 4 0,1 1-74,2-2 0,1-2 94,2-1 0,2 1-139,3 4 1,-3-4 0,1 2 0,-4-5 0,-4-3 0,2 2-430,1 1 1,-3-4-1,0 0 1,2-3-1144,2-3 1,-4-1 1060,0-2 0,0-2 0,4-1 1,-4-3-1,-5-3-1773,-3-2 2365,-1-9 0,6-2 0,1-8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45.43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16184 162 8582,'13'1'0,"-2"3"0,-2 2 348,-3 2 1,-1 2-1,-7 3 1,-2-3-263,-6-5 1,2 1-1,-2-1 1,-2-1-1,-1-3 1,0 1-1,2 1 1,1 2 0,-1-2 465,-3-1 1,0 3 0,1 1-189,3 3 1,-3-5-148,3 6 1,2-7 0,0 4-25,1 0 0,1-1 0,2 6-103,-1-3 0,-1-4-61,1 5 1,-3 0-59,-7 5 1,2-6 0,2-1-1,1-1-86,-2-4 1,4 4 0,-2-2 0,-1 0-36,-2 1 0,-2-4 0,1 3 0,-1-4 90,0-1 1,0 2 0,1 1-1,-1 2 1,0-2 7,1-1 0,-1-2 0,0 0 98,1 0 1,4-2 0,0-1-2,-1-2 0,-3 0 479,0 5 1,4-1-276,0-4 1,5 3-115,-5-3 1,1 2-77,-6-2 1,0 2 0,1-5-14,-1 1 0,0 1 1,0 2-1,-1-1-22,-3 2 1,2 0 0,-4 0-1,0-2 46,-4 1 0,-3 3 0,-1 1 1,0 0 29,-1 0 0,-1 0 0,-1 0 0,-3 0-14,3 0 1,-6 0 0,1 1 0,-3 3-14,1 1 0,-2 4 1,-8-4-1,-3 0-53,0 2 0,-12-6 0,2 6 1,-3-2-12,1 0 1,4 1-1,1-2 1,0 2-13,0 2 1,-6-3-1,-4 5 18,-3 1 1,4-2 0,-1 0 0,1 3 0,1 1 52,3 2 0,4-1 1,-1 3-1,-3 1-74,-4 1 0,-4 2 1,0-3-1,2 2 47,1-2 1,2 3 0,-3-1 0,1-2-8,-1-2 0,-3-1 0,-6-1 1,-2 1 2,-1 0 0,4-2 0,6-2 0,0-1 31,-3 2 1,-12-1-1,2 0 1,2-1-89,1 2 0,6-1 1,5 0-1,3-1-36,-3 2 1,-2 1-1,-2 1 1,1 1 2,7 0 0,0 4 0,4 1 0,1-2-71,1-2 1,6 4-1,-2 0 93,-4-2 1,-3 3 0,1-2 0,-4-1 0,0-1 86,3-3 0,4 6 0,1 0 1,-2-2-81,-2-2 1,-6-3 0,-8-2 98,-1-1 0,1 0 0,7 3 1,3-2-1,0-1-163,0 2 1,-6-4 0,-7 0-1,0 0-139,0 0 1,3-4 0,7 1 0,3-4 85,1-1 1,-9 5-1,2 0 1,-2-2 105,-1-1 0,3-2 0,3 0 0,3-2 86,3-3 0,10 4 1,-10-6-1,1 2 91,2 0 0,-9-1 0,8 3 1,-3-4-29,1-1 0,5 3 1,4-5-1,2-1-20,3-2 0,-11-2 0,1 0-111,-5 1 1,-4-3 0,-3-1 0,2-3 0,5-2 17,4-3 0,-7 3 0,4-1 1,-6-2 22,-4-2 0,-1 3 0,-2 2 0,2 1-18,8-1 0,-5 3 0,10-3 0,-5 2 33,-1 3 0,-1-3 1,-3 1-1,2 1 19,1-3 1,7 6 0,-1-5 0,2 1-36,2 1 1,-6-3 0,-4 4 0,-2-3-81,-3-2 1,1 4 0,2-4-1,4 0 8,4 0 1,-1 0 0,-11-3 0,-2 3-183,-1 2 1,-1-3-1,6 2 1,3 1 191,6 0 0,-5 1 0,9 4 0,-4-2 212,-1-2 0,-4 1 1,4 4-1,1 0 175,4 1 0,-2-1 0,9 0 0,1 1-86,3-1 0,-1 0 0,-1 0 0,-1 2-150,-4 4 1,-1-4-1,-2 3 1,0-2-121,1 2 1,4-3 0,1 5-138,3 0 1,-7-5 0,-2 5 0,-8-2 0,-3 2 61,1 1 1,-3-2 0,4 4 0,-1 1-81,5 3 1,-1-4 0,6 0 0,-8 2 149,-5 1 0,-1 4 1,1 1-1,3 3 46,6 3 1,4 0-1,3 6 1,4 0-37,2 0 0,-6 4 0,0 2 0,-2 1 59,-1-1 0,-2 3 0,11-2 0,-1-1 39,1 0 1,1 5 0,6-1-1,2 2-39,2 3 1,0-1-1,-5 1 1,0-1-16,0 0 0,-4 6 1,2 1-1,4 1-21,0 4 1,4 2 0,0-1 0,2-1-107,4-2 0,1-1 1,1 2-1,1-2 70,0-2 1,-1 3 0,1-3-1,-2 0 19,-4 0 1,0 3-1,-6-3 1,2 2 2,-2 2 1,3 1-1,1 0 1,-1-3-43,0-2 1,6-2 0,-3-5 0,4 1-19,2-1 0,5 0 1,1 1-3,1-1 0,1 1 0,3-1 0,-1 0 1,1-1 24,1-3 1,3 2 0,-1-2 0,0 3-24,1 1 1,4-1 0,0-2 0,-1-3-83,-3-2 0,1 4 1,2-4-1,1 0 129,-1 0 1,-1-1 0,1-5 24,1-1 0,0 1-22,-4 0 1,0-5 7,5-1 0,1-5 506,3 0-164,3-2-250,-5-2 0,1 0-126,-4 0 0,2 0-16,-2 0 140,0 0 1,1 0 202,-1 0-210,6 0-25,-2 0 1,1 2-173,0 3 16,0-4 243,5 6 76,0-1-146,0-4 22,0 5-104,7-1 1,-4-4 0,5 4-3,-1 1 0,-1-6 1,-1 6-1,5-1 6,3 4 0,2-2 0,-1 2-3,1 2 1,1-4-1,2 0 2,2-1 1,1 4 0,-3-1 0,2 3-1,-1 2-1,3-1 1,-4 1-1,6 0 1,1-1 0,-2 1 1,3 5 0,-7 1 0,1 2 10,1 3 0,-3 2 1,5 1-1,0 2 47,0 3 0,-1-3 1,5 5-1,-3-1-40,2-1 0,0 0 0,1-3 0,-3 2 0,2 1 1,0 5-1,0-3-90,-1 2 1,-2 1 0,3 7-1,-3 1 60,-2 2 1,5 2-1,-3-4 1,0 2-1,-2-1 55,0-3 1,-4 1-1,2 1 1,-2 2 134,-3-1 0,1 2 1,-2 3-1,-2 0-72,-1 3 1,-6 4-1,0-7 1,-2-1-137,-2-3 1,0 2 0,0-2 0,0-2 44,0-1 1,-2 4-1,-2 4 1,-5 2-118,1-2 1,-3 3 0,4-5 0,1 0 33,-1-3 0,-4-3 0,3-2 0,-2 0 42,0 0 1,5 5 0,-3 0-1,1-1 46,4-3 0,2 0 0,1-1 0,0-2 62,0-3 0,0 2 1,0-7-1,0-1 21,0-2 0,0-3 1,1-2-1,2-1-40,2 1 0,0-3 1,-3-1-1,1 0-52,2-4 1,2 3 0,-4-2-1,2-1-69,-2-1 0,3 2 0,-1 1 35,-1-2 1,2-2 0,-1-1 0,-2 0 0,1-2-34,1-4 1,-4 5 0,4-5 14,-3 4 0,-2-3 1,1 0 44,4 1 0,-3-2 52,3 0 1,-4 1 38,-1 5 1,0 0-97,0-1 0,0-4 1,2-2-1,1 0-132,2 1 1,0 0-187,-5 6 0,0-5 185,0 0 4,0-7 279,0 10 0,0-10 138,0 7 0,2-7 451,3 2-276,-4 3-321,6-6-95,-7 5 1,1-7 32,4 0 1,-1 0-36,5 0 1,-4 0-26,5 0 0,0 0 0,5 0-28,-1 0 1,1 0 0,0 0 0,-1 0 10,1 0 0,0-2 0,-1-1 0,1-2 16,0 2 1,0 1-1,1 2 1,2 0-13,1 0 0,1 0 0,-5-2 1,1-1-93,4-2 0,-4 0 0,5 4 0,-1-3-41,-1-1 0,6-1 0,-4 3 0,0-4 41,1-1 1,4 5-1,-2-4 1,4 2-15,1 0 1,1-6-1,1 3 1,2-2 116,1 0 0,8 5 0,1-5 0,4 1 88,1 0 0,2-2 1,-1 4-1,-3-1-23,-5-3 1,0 3 0,-6-2 0,3 0-15,3 2 0,1-4 0,2 6 0,1-1-4,-1 1 0,5-4 1,1 4-1,2-1-95,4 0 1,-5 3-1,-2 4 1,-4 0-30,-1 0 1,5 0 0,4 0 0,1 0 83,1 0 0,10 1 0,-6 4 0,3 3 58,4 0 1,-11 6 0,2-5-1,-3 6-49,-1 5 0,-4-4 1,4 5-1,1-1 30,-1-1 1,4 6-1,-3-6 1,1 1-114,-1 1 1,0 1 0,-7 4 0,-1-2 1,1 2 0,7 4 0,0 2 0,3 3 47,2-3 1,7 4 0,0-1-1,1-1 35,-3 2 0,-3-4 0,-3 6 1,0-2-19,-5-3 1,9-2 0,-3-4-1,2 0 10,-1-3 0,2-6 0,-1 2 0,-6-4-154,-3-1 1,2 4-1,-1 1 1,2-2-41,6-2 0,7-1 0,1 1 91,3 4 1,-4-4-1,1 4 1,1-4 0,0-1-28,-1-1 0,8 1 0,-1 0 0,6 0-16,3-1 0,-2-1 0,-6-1 0,1-4 69,1-2 1,16 4-1,-9-5 1,7-2 114,0-1 1,-3 0-1,0 1 1,1 2-62,2-2 0,7-1 0,-5-2 0,-2 0 45,-5 0 0,2-2 0,3-1 0,0-4-141,2-1 0,-7 3 1,2-3-1,-7 0-21,-3 0 0,12 0 0,1-4 1,3 2 57,-3-1 1,-1-2 0,-12-4 0,0 0-3,0-3 1,3-5 0,-1 4 0,-1 0 111,-1 0 1,-4-5 0,-16 1 0,2-3-79,2-1 1,-1-5 0,-4-2-1,0 0-15,0 0 1,5-5 0,-2 3-1,-5-1-10,-7 0 1,1 5-1,0-4 1,-1 2 1,1 4 0,4-4 1,-1 3-1,5 2 49,5 0 0,-4 6 0,4-7 0,-5 4-40,-5 2 0,3-10 1,-3 7-1,3-2 17,2-1 0,6-2 1,4 2-1,1 2 93,-2 4 1,1 1 0,-7-4 0,0 1-22,5 4 0,3-2 1,5 6-1,2 2 71,2 2 0,-3 1 0,-5 2 24,-3 3 0,-4-1 0,4 4 0,3 1 0,2-1-63,6 4 1,-11-4 0,1 3 0,-9 0-86,-6 3 0,3 1 0,-4 0 1,0 0-45,1 0 1,0-2 0,5-1-1,0-2 53,0 2 1,-5 1 0,-2 2-1,-3 0-18,-7 0 0,7 2 1,-3 1-1,3 2 57,2-2 1,7 0 0,0 1 0,0 2 82,4 2 1,5-5-1,-3 4 1,-2 0-184,-1 2 1,4 0 0,3-1 0,4-2-47,2-3 1,9 4 0,-1-2 0,-5-2-107,-6-1 1,-2-2-1,8 0 1,1 0 31,1 0 1,9 0-1,-13-2 1,0-1 153,-6-2 0,-1-5 1,-1 4-1,3-2 77,4-4 1,-9 4 0,9-2 0,-4 0 10,-3 2 1,-2-5-1,-6 3 1,0-1 15,0 1 0,3-3 0,0 3 0,0-3-91,5-2 0,-5-1 0,-2-2 0,-7-1-61,-8 1 0,8-5 0,-11-2 1,0-3 160,-1-1 1,-2-5 0,6-1 0,-3 3 138,-3 1 1,2 1-1,-5 3-32,2 2 1,-9-1 0,4 5-1,-2-2 1,-4-2-122,0 2 0,-9-3 0,3 5 0,-2 0-289,1 0 1,1-5-1,-3 3 119,2 0 0,1-3 0,-5 4 0,2 1 0,-1-2 94,1 0 1,0-1 0,-4-4-1,1 2 169,0 2 0,-6 6 1,0-4-1,-1 3-13,0-1 0,-5 1 0,4 4 0,-2 0-29,0 0 1,1 6-1,-3-1 61,2-2-191,0-1 206,2-1-145,-6 6 0,7 1 203,-3 7 34,-3 0-167,5 0-146,-7-7 0,-2 6 0,-3-6-5,-5 1 0,2 2 1,-2-4-1,0 0 1,1 0-1,-1-3 0,-2-3 1,-1 0-56,-1-1 1,-6 0 0,-1 1 0,0-3 23,-1-2 1,-2-2 0,3-6-1,-2 3-2,-3-2 0,3-4 0,-2-4 0,-1-3 5,-2-1 0,-8-5 1,-3 4-1,-2-2-64,2 2 0,-7-3 1,6 3-1,-1-4 34,-2-1 0,3 0 1,-1-3-1,3-4-2,2-3 0,2-6 1,3 6-1,0-3 54,1-2 1,-7 2 0,7 3 0,-1 3 21,0 0 1,2 6 0,1-6 0,2 0 44,2-2 1,6-3 0,-2 0 0,4 4 7,1 2 0,5-4 1,0 5-1,1 1 57,0 3 0,1-1 1,5-3-1,-2-5 53,2-3 1,-4-2-1,1 0 1,-1 2-46,1 3 1,-6-3-1,4 5 1,-2-2-85,1 0 0,-1 7 1,-5-4-135,0 0 1,6-1 0,-1-7-1,-2 0 1,1 2-134,1 3 1,-1-1 0,4 6 0,1 2-12,-1 1 1,2 2-1,5 0 1,0-1 76,0 1 0,0-5 0,0 0 0,0 2-112,0 1 1,-5-3 0,-1 0 0,-2 2-229,-4 1 0,-1 7 0,-3 0 0,-2 1 66,-2 6 0,-8-8 1,-1 13-1,-7-1-1012,-2 2 1457,-4 8 0,4 3 0,-6 9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0.15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7762 941 9063,'0'-10'1051,"-2"2"-813,-3 2 0,2 1 1,-5 3 224,1-3 57,-4 4 43,9-6-353,-4 7 1,4 0 0,-1-2 159,-2-2-257,0 2 1,3-9 0,-3 4-37,-4-1 1,0 3-1,0-3 1,-3 0 0,-1-1-86,-2-2 0,1 3 1,-3-2-1,-1-1 6,-1-2 0,-6-2 1,4-2-1,-2 0-89,-3-3 1,-2-6 0,1 3 0,-1-3-16,-2-4 1,-2 4 0,-12-6 90,0 5 0,-2 0 0,-1 2 1,-2-1-28,1 2 1,2-3 0,2 8 0,2 1 0,3 2-77,4 1 0,6 2 43,4 3 0,-2-1 0,4 4 1,-2 0-1,2-1-69,2 0 1,-3 3-1,3-3 1,-2 0 49,-3 0 1,3 0 0,0-4-1,0 2 109,0-1 0,5-2 1,-1-2-1,2 0-46,2 1 1,2 4-1,2 0 542,1-1 0,7 3 111,-2-2 1,3 5-377,2-5 1,2 7 0,1-4-630,2 1 1,5 2-715,-5-5 526,0 5 0,-5-4 224,0 3 0,-2 4 192,-3-4 0,2 3 133,-7 2 1,5 0 0,-5 0 115,-1 0 1,3 0-58,-2 0 1,5 5 0,-5 0-36,-1-2 0,3-1-6,-2-2 0,5 0 1,-5 0-2,-1 0 0,-2 0 0,-2 0 1,0-2-22,1-3 1,-1 4-1,0-4 1,1 3-10,-1 2 1,0 0 0,0 0 30,1 0 1,-1 0 0,0 0 0,-1 0-1,-2 0 59,-2 0 1,-1 0 0,2 0 2,-6 0 0,-3 0 1,-1 0-1,0 0 1,-2 0 70,-4 0 1,3 0-1,-6 0 166,2 0-248,-5 0 1,9 0-1,-6 0 37,2 0 1,-5 0 0,0 0-34,-6 0 0,-2 0 0,-6 0 0,-4-1 0,0-3 7,-3-1 0,0 0 0,5 5 0,1 0-48,2 0 1,0 0 0,-6 0 0,-2 2-5,-2 3 1,-4-3 0,4 4-1,2-1 1,1 2-35,3 1 0,-1 0 0,0 3 43,0-1 1,-6-2 0,-4 4-1,-1-2-59,1 1 0,-1-3 0,5 0 0,1 0-41,4 1 81,-9-6 1,9 5 0,-14-5-3,1 2 0,-1 5 0,1-5 51,-1-2 0,11 0 1,1 1-1,-2 1 1,-2 0-1,-5-1 0,-6 1 0,0 0 1,-5-5 33,2 0 1,7 0-1,3 0 1,-4 0-71,-3 0 1,-11-1-1,3-3 1,4-1-91,4 2 1,0 2-1,10 1 1,-1 0 17,-1 0 0,-5 0 0,-4 0 0,1 1 41,2 4 0,5-3 0,5 4 1,4-1 13,-1 0 1,-3 5 0,-9-4 0,2 1 0,2 1-40,2 0 0,6-4-184,-2 0 0,8 3 0,4-2 1,0-2-1,0-1 0,-2-1-475,1 4 1,8-3-1,7 3 271,2-4 1,2-1-1,6 0 1,5 2 434,9 3 0,-1-3 0,7 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2.01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7878 0 7567,'8'0'1184,"-1"2"-943,-7 3 1,0-2-70,0 7 0,-2-5 1,-3 5-104,-5 1 0,2 2 1,-2 2-1,-1 1 1,-2 4-1,-2 4 1,-1 4-1,-2 3 1,-2 3-1,1 5 1,-1 6-1,0 0 104,2-1 0,-3 9 0,2-11 1,-1 1-112,-1-3 0,3 0 1,-7 2-1,1-1 1,-1-2-27,1 2 1,-1-4-1,-4 3-71,0 0 1,-1-2 0,2 0 0,2-2-61,2-4 0,6 3 0,-3-4 0,1-5-4,0-3 0,1 1 1,6-4-1,1-4-82,2-5 1,6 2-226,-6-3 291,6 3 90,-2-5 1,8-1-1,2-9 55,6-3 0,3 2 1,2-5-1,-2 0 10,-3 0 1,3 4 1,-3 0-357,3 2 90,-5 2 69,-1 0 153,-21 0 0,5 2 0,-11 1-39,4 2 1,1 5 0,2-4 1,3 2 0,-3-5 0,5 4 25,0 0 0,-5-6 0,3 4-19,-3-3 0,3-1 60,0 4 1,0-3 26,-4 3 0,4-4 25,0-1 0,0 0-58,-4 0 1,-1 0 0,0 0 7,1 0 0,-1 0 0,0-1 0,0-2-2,1-2 0,-1 0 0,0 5 1,-1 0 58,-4 0 0,2-5 0,-6 0 0,-1 2-46,3 1 1,-9 2 0,3 0 0,0 0-25,0 0 1,-8 0 0,7 0 0,-2 0 21,0 0 1,1 0 0,-1 0-1,0 0 57,2 0 0,-10 0 0,5 0 0,-7 0 86,-3 0 0,-7 0 0,-3 0 0,-3 0-43,-2 0 0,0 0 1,2 0-1,2 0-30,1 0 0,3 0 1,-8 0-1,-4 2-91,-3 3 1,-6-4 0,4 4 0,-4-3 7,-2-2 1,7 0-1,2 0 1,0 0-35,-4 0 0,-9 0 1,-5 0-1,-2 0-54,1 0 1,4-5 0,5 0-1,-2 0 30,-1-2 1,-7 4 0,0-5 0,-3 0 57,0 0 1,-2 3-1,8-5 1,-4 0 23,-9 2 0,-3-5 0,0 3 1,5-3 11,3-2-129,2 7 1,-7-5 0,-1 5 80,-1 0 1,3-4-1,6 8 1,1 0 2,4 3 1,-10-4-1,3 0 1,-3 2-142,0 1 0,13 4 0,-4 1 1,7 2 85,4-2 0,-5 5 0,-2 0 0,0 2 16,-1 0 0,0-7 0,7 4 0,4-2 53,-2 0 0,2 1 0,-12-3 0,2 2 22,4-1 0,2-3 0,5-1 1,6 2 19,2 3 0,-2-2 0,-1 5 0,2-1 37,1-4 0,9 3 0,2 1 0,2 0-103,4-1 0,2 1 0,11-4 0,0 3-74,3 3 0,8-6 1,1 3-1,2-1-265,3 0 1,4 5 137,0-5 0,7 1 122,-2-1 0,5 2 1,5 3 50,5-6 1,3-2-1,1-2-46,1 0 0,-5 0 0,0 0 0,-1-2-327,0-2 1,4 2-384,-4-3 1,0-1-110,0 1 0,-5-7 888,1 2 0,-10-3 0,-4-1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2.61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7 7209,'0'-6'444,"0"6"0,0 8 1,0 5-128,0 2 1,0 6-1,0 7-154,0 9 0,0 20 0,0 25 0,0-33 1,0 3-3,0 7 0,0 0 0,0-6 0,0 2 0,0 6 0,0 2 0,0 0 0,0 1 0,0 1 0,0-1 3,0-1 1,0 0 0,0-4-1,0-1 1,1-6 0,0-2-1,2 49 165,2-1 0,0-8 0,-3-2 1,1-9-253,2-9 0,0-6 0,-5-10 0,0-7 1,0-6-1,0-9 0,0-5-1789,0-8 422,0-2 560,0-9 1,-5-15-1,-2-14 1,1-8 729,-1-6 0,2-12 0,5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4.53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559 59 8608,'8'-6'0,"-4"-2"163,-8-1 0,1 1 1,-7 5-1,-1-4 0,-2 1 1,-2-1-1,1 4 1,-1 1-35,0 2 0,0 0 1,1 0-1,-1 0 1,0 0 1,1 7-1,-1 3 1,0 3 155,1 2 0,-1 4 0,0 2 0,0 1-176,1-1 0,-1 3 0,0-2 0,1 0-6,-1 5 1,-1 0 0,-2 4-1,-4 2-4,0 1 1,2 7-1,-3-2 1,2 2 16,3-2 0,2 4 0,1-4 0,0 3 18,0 3 1,7-3-1,3-1 47,4-2 1,1-1-1,0 1 1,0-5 0,1-3-11,4-1 0,5-1 1,8-1-1,3-2-181,2-2 1,-3-4-1,4 3 1,2-2-516,2-3 0,-3-7 1,-1-2-1,1-3 0,-1-3-769,1-1 1,-2-2 0,3-2 362,-2-2 0,-4-10 930,4-5 0,1-14 0,4 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5.50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368 15 10003,'-15'-2'890,"1"-1"-812,-1-2 0,0 0 133,1 5 0,-1 0 0,0 2-48,1 3 1,0-2 0,3 7 0,1 1-6,-1 2 0,-2 7 0,-2 1 0,0 0-72,1 1 1,-1 4-1,0-2 1,1 2-111,-1-1 0,0 3 0,0-4 1,2 2-1,2 0-19,1-1 0,2-6 0,-2 4 52,5-1 1,4-1-1,1-2 1,0 4 6,0 0 1,1 0-1,4-5 1,5 2-9,3-2 1,2 3 0,1-2 71,4-1 0,3-3-47,6-5 0,-6-4 0,-4-7 0,-2-4-437,-3-5 0,1-10 0,0-4 0,0-4-216,-1-1 1,1-7 0,1-3 0,2-4 149,2-1 1,1-2 0,-3-1 0,2-4-2,-2-1 0,-2 1 0,-3 2 471,-3 10 0,3 7 0,-5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6.56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206 118 8119,'0'-1'331,"0"2"0,0 16 1,0 0-1,-2 5 1,-1 1-1,-3 3-116,-3 1 1,0 8-1,-6-1 1,0 0-24,0 2 1,1-5-1,-1 4 1,2-6-180,3-4 1,-1 1 0,4-5 0,1 0 17,-1 0 0,-3 1 0,5-4 0,1 1-36,-3-1 1,5 0 0,-2 0 0,2 2-29,2-2 1,0-2 0,0-1 4,0-1 1,-5-4-31,0 0 0,0-8-174,5-2 0,0-7 0,0-8 1,0 1 66,0-1 0,2-5 0,3-1 1,3-2 37,0-3 1,10 3-1,-3-3 1,1-2 0,2-3 242,2-1 0,1-3 0,5-9-49,-2 0 0,-4 0 1,3 0-1,-2-2-52,-3-3 0,-2 10 1,-1 0-1,0 6 54,0 4 1,-1 6 0,1 3 0,0 6 208,-1 4 0,1-2-23,0 8 0,-1-1-191,1 5 0,-7 1 0,-3 6 55,-3 7 1,-2 8 0,-2 7 0,-3 2 87,-4 3 0,0-1 0,0 6 1,-3 0-3,-1-1 1,0 5 0,2-6 0,2 1-97,3-4 1,1 0 0,3-3 0,-1-3-6,-2 0 1,0-7 0,5-1 0,0-2-362,0 1 0,5-2 1,0 2-1,0-3-513,1-1 1,-2 0 0,6 0 212,1-1 1,2-6 0,2-1 93,-1-1 0,1-4 0,0 1 0,0-4 68,-1-4 0,3-7 0,-1 3 0,2-4 395,0-2 0,-5-6 0,8-2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6.86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30 8112,'0'-14'1827,"0"5"-1582,0 3 0,-5 12 0,-1 4 0,-1 3-88,1 2 1,-6 6 0,4 5 0,-2 5-28,0 4 1,1 5 0,-6 0-1,0 2-78,1 2 1,4 7-1,0 3 1,0 1-157,2-1 1,1 0 0,7-8 0,0-5-59,0-4 0,0 1 1,0-7-1,2-3-309,3-1 1,-2-5-1,5-3 1,-1-3-726,-4-1 0,5-7 1196,2-3 0,10-10 0,3-3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2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9 8037,'7'8'0,"1"0"1163,1 1 0,-4-5 701,-5-1 0,-1-2-2385,-5-1 0,4-1 1,-3-2 520,1-2 0,-6-10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05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221 1 8444,'-15'0'815,"0"2"1,1 1 0,-1 2-1120,0-2 1,-1-1 0,-4-2 0,-3 0-1792,0 0 2095,2 0 0,0-7 0,-2-1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47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1 9630,'0'24'0,"0"-1"0,0 2 0,0 1 0,0 6 0,-2 4 0,-1 5 0,-3 2 0,-3-1 199,-2-3 1,0 2-1,-1-7 1,2-1-1,1-3 1,-1-4 0,2-3-1,-1-2-934,1-3 1,5-2 0,-2-1-629,3-1 1,2 1 1362,0 0 0,7-7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7.7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0 132 8503,'0'-14'750,"0"-1"1,5 0-1,0 1 1217,-2-1-1179,-1 7-951,-2-5-229,0 11 0,0-6-1630,0 3 2022,0 3 0,-7-11 0,-1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8.68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133 118 8522,'8'15'226,"-3"-1"1,-5 1 0,-5 1 0,-3 2 0,-2 2 0,2-2 0,0-2-262,-1-1 0,1 6 0,-3 4 1,3 2-1,0 3 0,1-1 1,-1 1-1,1-1-60,1 0 0,-4 1 0,5-1 0,0 1 110,-1-1 0,4-1 0,-3-4 0,3-4 63,2-4-319,0-1 188,0-7 0,0-10 1,0-11-1,0-5 25,0 0 109,7-4 1,-4-1 0,7-7-16,2 1 1,-4-5 0,1-2 0,3 0 0,1-2 0,2 1 0,-1-6 808,1-4-821,6 1 0,-4-3 1,2 10-1,-4 5 17,-5 3 0,3 8 0,-5 3 1,2 4-1,0 3 96,1 3 1,-3 3-149,2 7 0,-2 2 0,4 3-12,-3 5 0,-5 3 0,1 5 0,-4 5-6,-1 6 1,0 17-1,0 3 1,0 6-23,0 4 0,0-2 1,0-3-1,0-3 117,0-1 1,0-9-1,0 3-127,0-1 1,5-7-1,2-2 1,-1-3-219,1-2 0,4-4 1,-3-2-1,2-4 1,0-4-277,1-3 1,2-9 0,4 0-1,1-6 525,1-7 0,7-16 0,-3-5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5:59.82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118 0 9693,'0'15'0,"0"0"231,0 0 0,-5-1 1,-1 3-1,-2 2 0,-2 4 1,0 1-1,0 3 766,-1 4-929,-2-2 1,3 7 0,2-5 0,0 2-91,-1 1 0,6 0 0,-2-4 0,4-1 0,1 0 0,0 1 0,0-2 0,0-2-95,0-2 0,6-6 0,2 3 1,2-3-59,0-3 1,0 3 0,4-8-1,1 1 5,0-1 1,1 2-1,2-6 1,2 1-44,-2-1 0,3-1 0,0-5 0,0-2 1,1-1-1,-3-5 0,1-3 153,-1-6 0,3-1 0,-4 2 78,1-4 1,6-1 169,-6-3 1,1-4-1,-5 3 1,-1-4 7,1-5 1,0 1 0,-1-8 0,1-1-65,0-1 1,-2-7 0,-2 9 0,-3 2 0,-1 1 0,3 9 0,-5 6 0,0 1 50,1 5 0,-4 0 271,3 3-293,-4 5 1,-2 21 0,-3 14-27,-1 8 0,-4 0 1,2 7-1,1 3-16,-1 4 1,-3 1 0,5-5 0,2-2-63,1-2 1,2 0 0,0-7-1,0-4-184,0-2 0,2-8 1,1 4-1,4-2-148,1-3 0,0-6 0,4-3 1,-3 1-283,3-2 0,1 4 0,3-7 0,2-2-211,2-1 1,1-7 0,-3-3-1,2-4 445,-2-4 1,3-2-1,0 2 1,0-2 322,0-2 0,-1-6 0,1 3 0,2-6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00.32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45 43 7794,'0'15'0,"0"-1"268,0 1 0,0 1 0,0 2 1,0 2 65,0-2 0,0 3 0,0-1 0,-2-1-187,-2 2 0,2-4 0,-3 2 0,2-2 1,-1-3-59,0 1 0,-1 0 1,5-1-136,0 1 1,5-5 0,1-2 0,4 0-97,6 0 1,-1-4 0,6 1-1,-1-4 3,-1-1 0,1 0 0,-4 0 0,2-1 32,2-4 0,-1-3 0,-2-9 0,1-1 45,1-1 0,-1-7 0,-6 1 1,-2-3 43,1-1 0,-3-1 0,0 1 1,-1 0 31,-4-1 0,-1 7 1,-2 4-1,0 3 146,0 1 1,-2 2 0,-3 3 0,-5 3 60,-3 1 1,-1 4 0,-3-3 0,-1 5-8,-1 5 0,-7 3 1,1 9-1,-1 2 44,2 6 1,-4 9 0,3 7 0,-1 6-87,2 7 0,4 2 0,9-2 0,2-4-45,3 1 0,1-7 1,7 2-1,3-7-91,4-3 0,4-3 0,2-7 0,0-3-174,-1-2 0,6-2 0,0-6 0,-1-3-239,3-5 1,-5-3-1,6-2 1,0-2-276,0-3 1,0-3 0,3-8-1,-1-4-1580,1-4 2232,1-4 0,3-8 0,-1-2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2.78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162 140 5753,'-10'-5'0,"0"0"0,7-2 33,-2 2 1,4 2 448,1-7-450,0 7 1,0-5 154,0 3 0,0 2 170,0-7 1,-2 5-240,-3-5 0,3 5-49,-3-4 0,4 4 67,1-5-8,0 7 137,0-10 308,0 11-464,0-11 1,5 23 0,0 1-18,-2 9 1,3 6 0,1 10 0,-1 8-3,1 8 0,4 12 0,-2 3 0,0 1 132,1 1 1,0-5-1,5 3 6,-1-2 0,1-1 0,0-6 1,-2 1-217,-3 0 0,3-8 1,-5-6-1,2-7-122,-1-7 0,-5 0 0,2-11-547,1-2-152,-6-2-60,6-8 608,-7-1 1,0-9 238,0-3 144,0 3 1,0-6 234,0 3-260,0 4-671,0-6 387,0 1 198,0 4 271,0-4-149,0 19 0,0-2 0,0 12 0,-2 0 66,-3 0 1,-1 1 0,-6 7-1,3 3-34,-3 6 1,-1 4-1,-3 3 1,-2 2-1,-2 0-13,2 2 0,-3-7 0,2 2 0,-1-7-138,-1-3 0,4-2 1,-2-6-148,2-4 1,3-1 0,-1-5-1,0 2-265,1-2 0,4-4 0,2-2-753,1-2 758,2-7 1,10 5 0,2-5-674,1 2 927,-5 0 1,5-5 0,-4 2 1,0 3 137,1-4 0,-11 6 0,4-7 0,-4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3.87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22 7233,'0'-8'804,"0"-5"1,0 13-290,0 0-425,0 6 1,0 9 0,0 1 91,0 4 1,6 5 0,3 9 0,0 7 120,1 6 0,-5 0 0,5 9 0,0 1-60,-2 0 1,5 4 0,-5-12 0,2-4-207,0-4 0,-5 0 0,3-7 1,-2-3-85,-2-4 1,2-1-1,-1-7 1,-2-1-1155,-1-1 971,4-3 0,-4 3 133,3 2 1,-3-2-1,-2 2 1,1-4 74,4-5-102,-3 3 0,4-10-289,-6 7 212,0-7 191,0 4 13,0-1 0,7-3 17,3 7 0,-2-5-3,2 5 0,-6-5-43,6 5 1,-6-6 0,2 5-32,1-3 0,-4-1 65,7-5-166,-7 0 78,3 0-5,1 0 39,-5 0 171,4 0-103,1 0 195,1 0 1,2 0-84,-1 0 1,-4 5 0,5 0-1,2 0-114,1 1 1,1 1-1,3 4 1,2-1 15,6 2 1,4 1 0,4 1 0,3 1-13,1 0 0,4 4 0,8 3 1,7-1-1,6 2-40,6-1 0,9 3 0,2 3-70,-3-4 1,-14 2 0,-9-6-1,-9 0-286,-5 1 1,-11-5 0,-1 4 0,-5-4 0,-8-3 371,-2-3 0,-2 3 0,4-5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8.20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2058 676 6988,'0'10'1155,"0"0"-1364,0-7 3305,0 4-2950,6-7 80,-4 0-75,5 0-112,-1 0-33,-4 0 1,6 0 18,-3 0-43,-4 0-66,6 0-26,0 0 102,-6 0-15,6 0 74,-1 0 1,-3 0-29,7 0 1,-5-2-24,5-3 1,-5 4 21,5-4 0,-1-2-9,6 2 1,-5-5 0,-2 4 4,-1-2 0,-1 3 1,-3-5 31,2-1 1,5 2-52,-5 0 1,5-1 0,-5-5 0,-2 0 0,4 1 0,-1-1 0,1 0 6,-1 1 0,-1-1 0,-5 0 1,2 1-7,3-1 1,-4 0 0,4 0 0,-3 1 9,-2-1 0,0-1 0,0-2 0,0-2-18,0 2 1,0 2 0,0 1 0,0 1-35,0-1 0,-2 0 0,-1 0 23,-2 1 0,0 4 0,5 0-50,0-1 0,-2 3 21,-2-2 1,0 6 0,-4-2 0,0 1 40,0 0 0,3-5 0,-5 5 1,0 1-6,2-3 0,-5 5 0,3-3 27,-3 4 0,-2 1 173,1 0 1,-1 0-34,0 0 0,1 1-82,-1 4 1,5-3-1,2 5-29,2-1 1,-6-3-21,2 7 0,2-7-128,-2 2 90,7-3 0,-5 3 113,3 0-22,3 0 0,-4-4 1,4 3 249,-3 0-211,4 1-102,-6 2 0,7-4 0,-2 5-24,-2-1 0,2-1 21,-3-1 25,3-3 681,2 4-1131,7-6 223,-5 0 0,6-1 91,-3-4 1,-4 2 0,4-7 0,-3-2-158,-2-1 0,0-1 98,0-1 141,0 0 0,-5 1 1,-2 0 90,-1 5 1,3-3-1,-3 6 1,0-1-38,0 1 1,-2-4-1,-5 3 1,1-1 10,-1-3 1,-5-1-1,1 1 1,1 3 66,1 1 1,8 2-1,-1 5 26,-2 0 0,-1 0 1,-1 0-17,-1 0 1,5 0-86,0 0 1,5 0 0,-4 0 0,-1 2-14,2 3 0,-4-2 0,6 5 0,-2 0-70,-4 1 1,6-5-1,-1 5 42,0-3 1,4 6-1,-5-3 1,2 4-87,2 2 1,3-5 0,1 0-66,0 1 0,1 2 49,4 2 1,-2-7 0,7-1-48,2-1 1,1-4 21,1 3 1,-4-5-1,-2-5-78,-1-5 168,-2 3 1,-5-1-1,0 3 1,0-4-39,0-4 1,-5 3 0,-2 0 0,-1 0 98,-3 2 0,3-5 1,-2 5-1,-2 0 1,-1 1 12,-1 0 0,-1 6 0,0-6 1,1 2 48,-1 1 0,0-1 0,0 5 0,1 0-15,-1 0 1,0 0-1,1 0 1,-1 0 7,0 0 0,1 0 8,-1 0 1,0 1 0,0 4-34,1 5 0,-1-2 0,2 2 1,2 1-1,2 2-27,3 2 1,1 0 0,3 0 0,-1 1-1,-2 2-48,2 1 1,1 1 0,2-5 0,0-1 30,0 1 1,0 5-42,0-1 0,5 1 0,0-5-59,-2-1 0,1-4 1,0-2-1,5 0-32,-1 1 0,0-6-31,-3 2 1,-3-5 65,2-5 0,-2 2 0,-4-7 1,-1-2-1,-3-1 0,-1-1 29,1-1 1,-6-5 0,2 1 0,-3 1 95,-1 1 0,-1 3-50,0-1 0,-1 0 1,-2 2-1,-2 2 64,2 1 0,2 5 0,1-3 0,-1 1 16,-4 4 1,4 2 0,-4 1 0,4 0-11,1 0 0,1 0 0,-1 0 1,0 1 38,1 4 0,4 2 1,2 4-1,1-1 23,4 1 1,-4 2 0,2 4 0,2 1 0,1 3-1,2 0-49,0 0 0,5 4 0,2-4 0,-1 0 72,1 0 0,4-1-158,-1-5 0,-3-5 0,-1-1 1,1 1-1,1 0-644,0 0 341,-1-7 43,-1 4 95,-4-7 1,4-2 0,-6-3 138,0-5 0,-5-3 1,-1-2-1,-2 1 0,-4-3-30,-1-2 1,-3 3 0,-2-4 152,-2 4 1,1 1 0,2-1 0,-1-1 0,-1 1 0,1 3 151,2 0 0,-1 6 1,-1 2-94,-1 4 0,-1-4 1,5 0-20,1 2 1,4 1-1,0 4 1,-1 1 26,-2 2 0,3 1 0,0-1 0,0 5 11,2 3 0,-3 3 1,6 2-68,1 2 1,3 0-1,1-6 1,0 1-86,0 0 1,1-1 0,3 1 18,1 0 0,4-1-658,-4 1 1,2-7 190,-2-3 288,-4-3 1,6-4 0,-7-3 0,0-4 0,0-5-72,0 0 0,-2-3 0,-3-1 1,-4-1 223,-5 1 0,1 2 1,2 1 111,1 0-185,0 1 0,-4 0 177,-1 5 1,5-3 0,0 7-1,-1 2 57,-2 1 1,-2 2 0,1 0 0,-1 0-28,0 0 1,-4 0-1,-1 2 1,0 1-44,-1 2 0,3 7 0,-5-3 0,0 6 16,1 5 0,4-4 0,-2 4 0,4-2 34,1 1 1,0-2 0,2 4 0,2-2 0,3 1 46,1-2 1,0-3 0,4-4 0,-2-1-234,2 1 0,1-3-370,2 2 293,0 0 1,2-2 0,3-1 0,5-2-241,3 0 0,2-1 1,-1-5 112,1-4 0,-7 2 1,-3-7 1,-3-2 1,-2-1 128,0-1 0,0 4 1,-2 2 23,-3 1 1,2 2-1,-7 5 273,-1 0 0,-2 0 0,-2 0 21,0 0 1,0 5 0,1 2 0,-1 1 61,0 3 0,1 2 0,1 2 0,1 0-186,2-1 0,1 3 0,-6 1 1,2 3-31,3 2 0,-1-4 1,4 4-1,0 0-81,1 0 1,1 2-1,5 2 1,0-2-80,0-6 0,0 3 0,0-3 0,2-1-58,3-1 0,-2-8 0,7 0-1,1-3 1,2 4 0,2-5 0,0-2-83,-1-1 0,1-4 0,0-3-86,-1-5 0,-6-4 1,-3-4-1,-3-4 193,-2 0 0,0 2 1,0-3-1,0 2 606,0 3 0,0 6 3,0 3 0,-2 5-220,-3 0 1,-1 4 0,-5 4 0,2 6 186,3 3 0,1 2-277,5 0 1,-2 4-1,-1 3 1,-2-1-1,2 2 1,1-1-23,2 5 1,7-5 0,1 1-148,0-1 1,5-1 0,-3-3 0,3 1 0,2-1-136,-1-1 0,1-4 0,0-2-343,0-1 309,-1-7 1,1 9-1,0-6-125,-1 2 1,1-4 0,0 1 15,-1-4 1,1-1-1,0 0 86,0 0 1,-6-5 0,-1-1 0,1-1 0,-3-1-453,1 0 0,-2 3-1082,-5-5 791,0 0 954,-7-4 0,5-1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8.88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234 0 9944,'-17'0'0,"-1"0"163,-1 0 0,-1 2 0,4 1 0,-2 4 0,-2 1 0,2 3 1,2 2-1,1 2-87,1 0 1,-1 1 0,2 4-1,3 2-21,5 1 1,5 5 0,5-5 0,5 1-440,3 1 228,2-1 1,4-1-298,1-3 1,1-4-1,-1-1 1,3-2-667,-1-3 0,5-4 1119,-8-6 0,14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3.4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559 0 7725,'5'1'461,"-3"1"0,-4 2 1,-4-1-317,-1 1 0,-4 0 1,-1-2 9,-1 0-52,-1 1 1,-3-3-1,-1 1 101,-1 2 0,-2-2 1,-5 2-1,-3 1 1,-4 1-105,-2-1 1,-5 4 0,2-3 0,1 4-167,4 2 0,0-2 1,5 3-1,2-1-96,3 1 0,6 2 0,5-1 0,2 1 61,6 0 1,3 0-1,4 3 1,6 0 104,4-1 0,6 1 0,4 1 230,4 1 0,1-1 0,5 1 0,2 0 0,2-1 234,3 2 1,-3 3 0,-1-1 0,-2 2-241,-4 1 0,-5-1 1,-5 0-1,-4-3 0,-2-1 1,-3-2-1192,-5-3 0,-2 0-42,-4-4 1,-1 2-1,-2-4 1,-3-2 1004,-1-3 0,-1 3 0,-1-3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09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44 10353,'-5'0'235,"1"0"1,0 0-1,0-1 1,-1-1-1,0 1 1,-1-1 0,1 1-1,-1-1 1,1 1-1,-1 0 1,-1 1 0,-1 0-1,0 0 1,-2 0-1,-2 0 1184,-1 0 0,1 0-1415,1 0 1,-2 0 0,0-1 67,1-1 1,-1-2 0,0 1-1,1-1-384,0 0 1,3 3 0,1-1-1,0 1 12,1-1 1,1 2 0,1-2 128,-1 1 1,2 1-84,1 0 202,2 0-7769,-2 0 7821,1 0 0,1-2 0,-1-1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19.72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8353,'14'5'-267,"1"1"0,0 1 0,-2 1 0,-2-1-141,-1-1 0,-7 1 215,2-2 168,-3-4-27,-2 6 26,0-1 1,1-4 25,4 3 0,-3-4 0,11-1 0,-10 0 376,7 0 499,-7 0 425,4 7-898,-7-5 0,6 4-259,4-6 0,-2-5 1,2 0-1,2 2-5,1 1 0,1 1 1,1-2-1,1-2-2,4 1 1,-4 3 0,4 1 0,-4 1 176,-1 4 1,0-1-268,-1 5 0,-4 1 1,-2 5-1,-1 0-68,-4-1 0,-1 7 0,-2 4 0,0 3 78,0 1 0,0 5 0,-2 1 0,-3-3 0,-5 1-427,-3 1 0,-1-4 0,-3 1 11,-2-5 0,1-8 1,-7 2-1,1-4-179,1-1 0,-3-1 1,5-1-1,-1-3 539,1-5 0,-5 3 0,3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1.09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251 30 6276,'-7'-9'-58,"4"3"1,-5 4 130,1-3-39,2 4 3412,5-6-2939,7 7-305,-6 0 0,4 0-50,-10 0 1,2 5-1,-5 2 1,1 1-110,4 3 1,-3 2 0,-1 4-1,-1 1 1,-2 3 0,0 0 0,1 2-1,-3-2 1,-1 0-391,-2-3 1,2 0 0,2 0 158,1 2 1,0 0 0,-3-6 0,2-1-178,1-3 1,7 3 0,-4-5-1,2 2-494,0 0 1,-1-7 858,1 2 0,3 3 0,-4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2.04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133 59 7501,'-10'-5'68,"0"0"1,7-1 0,-4 3 0,1-2 0,-3 0-1,0 0 456,-1 0-24,7 0 46,-4 5-96,7-6-727,0 4 371,0-5 238,-6 7-190,4 0-218,-5 0 129,1 0 65,4 0 0,-6 0 6,3 0 0,2 0 291,-7 0-20,7 0-305,-4 0 0,14 5-47,3 0 1,-2 5 0,2-4 0,1 1-3,2 0 1,-3 4-1,0-1 1,1 1-48,2-1 1,4 3 0,0-3 0,3 3-64,-2 2 1,0-1-1,0 1 1,2 0-200,-2-1 1,-2 1-447,-1 0 125,-1-7-456,-6 5 611,-1-11 0,-12 3 1,-1-10-1,-3-3-163,-2-1 1,-2-4 596,-2 4 0,0-5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3.20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44 45 8043,'0'-10'609,"0"0"1,-1 5-436,-4-4 0,1 5 110,-5-1 190,5 4 65,-2 1-371,-1 0-194,6 0 868,-6 0 1,12 6-795,0 4 0,0-2-28,-5 2 0,0-5-71,0 5-186,0-7 0,0 5 111,0-3 1,0-2-593,0 7-349,0-7 231,0 4-1370,-7-7 2206,6-7 0,-6 6 0,7-6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4.76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883 15 9379,'0'-8'2953,"0"2"-2472,-7 6-227,5 0 0,-6 0 305,3 0-367,4 0 0,-12 0 0,3 0 0,-3 0 93,-2 0 0,0 1-180,1 4 1,-1-3-1,0 3 162,1-4-255,5-1 0,-4 0 0,3 2 32,-3 3 0,-1-3 0,-1 4 0,0-1 41,1 0 0,-3 6 1,-2-3-1,-6 2-47,-3 0 1,-12-2 0,-5 2 0,0-3-177,-1-1 1,2-4 0,0 3 0,0-2-5,0 2 0,6-4 1,5 6-1,6-2-1249,2 0 1004,7 0 0,-3-4-187,6 4 0,7-2 645,3 7 1,4-5 0,2 3-133,4-1 1,2-1 0,4-2 112,-1 1 1,0-1-1374,4-4 186,-5 0 623,-3 0 672,-6 0 1,2 5 364,3 0-498,-4 0-937,6-5 1,-9-5-56,-3 0 0,4-1 965,-4 1 0,3-3 0,2-7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7.83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103 44 6976,'-8'0'-931,"1"7"937,7-5 1,0 3 0,-1-9 6,-4-1 0,2 0-181,-7 5 376,7 0 358,-4 0-336,1 0 0,4-1-267,-3-4 110,3 3 0,1-4-110,-4 6 156,3 0 353,-4 0-579,-1 0 101,6 0 1,-6-2-31,7-3 20,0 4 0,-2-6 59,-3 7 54,4-6 143,-6 4-35,7-5 56,0 7 0,5 7-168,0 3 1,7 4-1,-3 6 1,4 4-29,2 4 0,0 3-69,-1 4 1,6 1 0,0 4-1,-2 0 1,-2-1-175,-1-2 1,-1-1 0,-1-6 0,-1-3-229,-2-2 0,-7-4 1,2-6 405,-4 0 0,6-1 0,1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8.77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45 8030,'-9'-7'0,"3"-1"-570,-1 0 1442,6 2-628,-6-1-424,7 5-62,0-4 229,0 19 0,2-10 38,3 7-36,-4-7 48,6 4 1,-7-4-25,0 7 1,2-7 0,1 4 42,2-1 0,1 2 0,-2 7 21,0 0 1,3 4 0,-4 4 0,4 3 0,-1 7 0,2 3 0,-1 3 0,1 0-1,-1 1 1,1-1 0,-2-2 603,1-2-771,-2-4 0,0-4 1,0 0-1,-2-5-827,-1 0 587,4-3 1,-4-9-569,3 0 441,-4 0 1,-1-4 456,0-6 0,-6-6 0,-2-9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29.78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 5999,'0'0'0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1.19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15 5759,'8'-6'0,"-1"-2"0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1.6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662 14 5754,'-9'0'222,"3"0"279,6 0 0,-2-5-335,-3 0 0,2 2 32,-7 7 0,0 5 1,-4 7-1,-1 2 4,0 1 1,1 6-1,-1-4 1,-1 0-26,-4 1 1,2 4-1,-6-3 1,-3 1-13,0 1 0,-3-2 0,1 3 1,-1-2-75,1 2 0,-5-3 1,-1 0-1,4 0-231,5 0 1,-1-5 0,4 3-198,0 0 0,0-4 1,5 2-1,-2-3-1398,2-1 1735,9 0 0,2 0 0,7-1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0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49 6673,'-1'-3'158,"0"-1"0,-1 0 0,1-1 144,-2 0 0,2 1 0,0 0 0,0 0 225,1-1 1,0 2 309,0-1-564,0 3 202,0-2 1,2 7-1,0 2 1,1 1-256,-1 0 1,2 4-1,-2 4 1,1 1 0,0 1 94,0 3 1,0-1 0,3 4 0,-1 0-30,1 0 1,-1 2 0,0 0-227,-1 2 0,1-2 0,-2-2 0,1-3-18,0-1 1,1-1 0,-2 1 0,1-2 0,-1 0 177,1-3 0,0-1-348,-1-2 0,-1 0 9,2 0 0,-3-2 0,1-2-140,1-1 1,-2-1 230,3-2 0,-1 0 1,3-3-1,-1-1-28,1-1 1,-1-3-1,0-4 1,2-2-1,-1-2-60,2-1 0,-1-3 1,0-1-93,0-2 0,0-4 1,-3-2-1,0-2-194,0-3 0,-1-2 0,0 0 148,0 2 1,-1 1-1,-1 5 1,2 2 0,-1 4-1,1 3-481,0 3 0,-1 4 0,2 2 107,0 1 1,-1 3 0,1 4 627,0 4 0,1 5 0,0 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3.03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618 30 7970,'0'-10'192,"-1"2"92,-4 1 0,1 2-160,-5 5 260,5 0-99,-2 0-164,6 7-193,0-6 1,0 7 73,0-3 0,-2-3-59,-3 3 0,4-2-18,-4 2 210,3-3 157,2 11-235,0-12 1,-2 6 39,-2-7-63,2 6 1,-6-4 1,3 3 1,-2-2 0,-4 1 20,1 0 0,5 8 0,-5-2 2,-1 3 0,3 0 1,0-2-1,-1-1 70,1 1 1,-2 3 0,-4 0-1,-1 1 6,0 0 1,-4-1 0,-2 1-1,-1 1-71,1 4 0,-3-4 0,4 4 0,0-5 0,1-4 37,-1-1 1,1-2-1008,4 2 661,0 3 0,0-11 1,1 2-10,-1-2 0,5 0 1,0 1-1,-1 2-27,-2-2 1,-2-1-1,1-2-311,-1 0 0,5 0-715,0 0 1307,7 0 0,-10 6 0,5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4.27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412 0 7237,'9'7'0,"-1"-6"-248,-3 4 197,-4-3 4020,6-2-3912,-20 0 1,8 0-21,-10 0 1,4 6 0,-4 4 49,0 3 1,1 2 0,-1-2 0,0-2 2,1-1 0,-3 0 0,-1 5 0,-1-1-98,1 1 0,1-5 0,1 0 0,-2 0-92,-2-2 1,1 3 0,4-6-236,0-2 0,1-1 0,-1-2-297,0 0 1,6 0-111,-1 0 0,0-2 265,-5-3 0,5 4 1,2-6 476,2 1 0,1 4 0,5-4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5.2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147 691 7237,'-8'0'445,"2"0"-183,6 0-229,0-6 0,0-2 0,-2-5 63,-3 3 0,3-3-114,-3 3 0,4-3 1,1-2-1,0 0 17,0 1 1,0-6 0,0-1-1,0 0 1,0-2-29,0 0 1,0 0 0,0-3 6,0 1 1,-2-4-1,-1-5 1,-4 1-17,-1 2 0,3 2 0,-4-1 0,-1 2-33,2 4 0,-4-4 1,6 5-1,-1 0-49,1 4 0,-4 7 0,5 3-195,2-3 0,-1 6-326,-1 1 641,4 3 0,-6-4 0,7-3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6.3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73 59 7163,'-7'-8'-1401,"4"0"1401,-7 3 0,0 3 0,0-4 396,1 6-180,5 0 1,-2-2-55,6-3 1,0 2 435,0-7-323,0 7-55,-7-4-98,6 7 0,-4 7-58,10 2 1,-4 5 0,6 0-1,-2 1 1,0 0 1,1-1 0,-3 1 0,2 1 0,-1 2 10,-3 2 0,4 1 1,0-1-62,-2 4 0,-1 2 0,-1 1-21,4-3 0,-3-4 0,3 2 0,-2 1 1,0 0 31,2 3 1,2-3 0,-4 2 0,2-1 0,-2-1-1,1-2 1,-1-1-172,2-1 1,0-4 40,-5-5 0,0 0-385,0 4 332,0-5 1,-2-3-1305,-3-6 780,3 0 620,-4 0 54,12-6 1,-4 2 3,3-5 1,-3-1-1,-4-3 3,-3 3 0,3 2 65,-2 3 277,2 3 0,4-4 2,2 6 0,-2 1-236,3 4 1,-3-2 0,-2 7-73,0 2 0,0-4 0,0 2-77,0 1 0,0-3 0,0 2 60,0 2 0,0-4 0,1 1 52,4 3 1,-3 1-1,3 2 1,-2-1 7,2 1 0,-3-5 1,2 0-147,-2 1 0,-2-3-79,0 2-593,0-7 403,0 4 0,0-7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7.21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148 133 7412,'0'-8'-90,"-5"-1"986,0 4-754,0 4 0,0-7 0,-1 4-127,-3 0 0,5-1 1,-5 3-1,1-1-206,0-2 0,5-2 0,-4 4 0,1-4-267,-4-1 0,2 5 96,-2-2 1,5-1 139,-5 1 0,7-2 222,-2 2 0,3 4-18,2-6 1,-6 1 0,-2-3-1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37.50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0 0 6338,'0'9'-477,"0"-3"1374,0-6-696,7 0 1,-5 7 55,3 2 0,1 0-233,-1 0 1,0 1-119,-5 5 0,0 0 1,0-1 26,0 1 0,0 0 1,0-1-1,0 1-35,0 0 0,0 0 0,0-1-290,0 1 1,0-5 391,0 0 0,0-1 0,0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0.03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14 6034,'0'-8'-245,"0"3"239,0 10 1,6 3-1,2 7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0.70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750 45 6829,'0'-10'43,"0"0"1,-1 7 656,-4-2-329,3 3 0,-9 1-162,6-4 1,-2 3-76,2-3 1,2 4 0,-7 1-40,-1 0 1,-2 0 0,-4 1-1,-1 3-35,-1 1 1,-9 6-1,-1-1 1,-7 1 0,-3 1-1,-1-3 1,1 3 0,0 1-1,1 2 1,2-1-1,4 1 1,1 0 0,1 1-301,1 4 1,4-4 0,3 4-1159,0-4 1188,3-1 0,6 1 0,1 2 79,2 2 1,2-1 0,-2-4 0,4 1 0,1 2-52,0 2 1,0-1-1,4-4 64,-4 0 0,3-1 0,-3 1 0,4 0 118,1 0 0,13-1 0,3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1.97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809 0 8619,'-6'15'168,"2"-5"0,-5 0 0,-3 1 1,1 2-1,-1 2 0,3 0 12,-3-1 1,-1-4-1,-3 0 1,-2 1-1,-2 2 2,2 2 0,2-5 0,-1 0 1,0 1-57,-3 2 1,0-3 0,6 0 0,-1 0 0,0-1-48,1 1 1,-1 0-1,0 5-154,0-1 1,6 1 38,-1 0 1,5 0 0,-3-1 0,1 1-27,4 0 1,1-1 0,1-1-1,-3-1 17,0-2 1,-1-6 0,5 6-54,0 2 0,-2-6-142,-3-1 116,3-3-7,-4-2 275,6 6-112,0-4 25,0 4 64,-7-6 1,4 0 6,-7 0 1,5 0-74,-4 0 0,4-4 0,-5-3-63,-1-1 0,-3 5 0,0-4 11,-1 1 1,0 4 0,1-3-1,1 2-128,3-2 0,-3 3 57,3-3 0,-3 2 0,-2 0 0,0-4 0,1-1-24,-1-3 0,-5 3 0,1-2 0,1-2-515,2-1 0,6 3 0,0 1 1,-1-3-430,-3-1 1,6 3 1035,3 1 0,4-1 0,1-5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3.96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427 162 7742,'8'7'-197,"-2"3"1,-1 3 191,0 1 1,2-4 0,-4 0 0,2 1 0,-2 2-12,-1 2 1,-2-5 0,0 0 0,0 1 5,0 2 1,0 2 0,0 0 125,0-1 0,0 1 1,0 0-18,0-1 0,-5 1-68,0 0 1,-2-7 0,4-1-5,-2-1 5,0-4-20,-1 11 1,3-12-163,-7 4 0,5-3-230,-5-2 376,7-7 1,-9 4 0,7-7-58,2-1 1,-3 3-11,1-2 0,-2 0-7,2-5 1,4 6 0,-4-1 10,3-2 1,1 1-1,-3 0 206,-1 1 76,0 7-89,5-4-105,0 0 1,-1 6 3,-4-4 130,3 3 284,-4 2-211,6 7 0,0-4-155,0 7 1,0-5-1,0 5-55,0 1 1,0-3-1,0 2 1,0 1-7,0 2 0,0-3 0,0 0-53,0 2 1,-5-4-1,0 1-12,2 3 0,-4-4 19,2 2 1,-1-7-3,1 2 1,2-3 5,-7-2 1,6-2 0,-2-1-1,1-4-54,0-1 1,-1 0 0,2-4 20,-1 3 1,1-1-1,2-3 1,-1 1-54,-2 3 0,0-1 1,5-5 6,0 0 0,-2 6 0,-1-1 0,-2-2-9,2-1 1,1 3-68,2 1 927,0 5-58,0-2 0,0 17-522,0 4 0,0 3-76,0-3 0,0-1 0,0 1-52,0 0 0,0-5 0,0-1 0,-1 1-156,-4-2 0,3 1 1,-5-6 57,1 2 1,3 4-201,-7-4 17,7 0 0,-6-5 130,5 0 1,0-5 0,-4-1-14,2-2 1,-1-2 80,2-5 1,3 0-1,-4 1 1,1-1 19,0 0 1,-1 2 0,2 2 0,-1 1 29,2-1 0,-3 2 23,1 0 1,-2 1 523,2-2-442,4 3-51,-6 7 96,7 0 93,0 7 1,5-4-85,0 7 1,0 0 0,-5 4 0,0 1 48,0 0 0,0-6-243,0 1 1,0-5 0,-2 5 42,-3 1 1,4-2-26,-4 0 0,2-5-63,-2 1 1,3-5-14,-3-5 1,-1-4 0,1-5 0,0-1 0,0 0-122,0 1 1,0-1-1,5-1 1,-2-2 67,-2-2 0,2-6 0,-3 3-109,3 0 1,2-3 0,0 6 0,2 1 108,3-2 0,-3 4 0,4-2 1,1 2 144,2 3 0,4-1 0,9 0 0,1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1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1 142 7891,'3'2'127,"-1"-1"0,-2 3 1,0 0-1,1 1 1,0 0 196,1 1 0,0-3-224,-2 1 1,0-2-1,2 2 1,2 0 15,1 1 1,0-2-1,1 0-162,-1 0 1,2-1 0,1-2 0,-1 0 0,1 0 0,-2-1 1,4-1-1,-1-1-58,-1-2 0,0-1 0,-3-1 0,1-1 16,-1 0 0,0-2 1,-1 0-1,0-1 229,-2 0 0,0-3 0,-2 0 0,-1-1 17,-1 0 0,0 2 0,-2 2 0,0 2-70,0 2 0,-2 1 1,0 0-1,-2 2 0,2 0 244,0 2 0,-2 2 1,1 2-148,0 2 1,0 5-1,-1 3 1,2 3-1,-1 4 1,3 4-1,-1 2 1,2 1-1,1 1-134,1-2 0,0-2 0,1 1 0,1-2 1,1 0-1,1-1-185,2-1 0,1-1-336,1-3 1,-1-2 0,2-1 77,0-1 0,-1-4 0,2-1 1,0-1 148,0-2 1,0-2-1,-1-2 1,-1 0-1171,1 0 0,-2-1 1412,1-3 0,2 0 0,-1-3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4.97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1 8814,'8'14'0,"-3"1"0,-4 0 0,-1-1 108,0 1 0,0 5 1,0 3-1,0 3 1,0 6-1,0 4 1,0 5-1,0 3 1,0 4-16,0 1 1,-5 5-1,0-7 1,2-3-1,2-5 1,1-3-1,0-3 1,-2-4-482,-3-4 0,3-4 0,-2-6-432,2-1 1,2 1 819,0 0 0,-7-7 0,-1-2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5.553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 15 7214,'6'-8'464,"-4"1"-184,5 7-209,-7 0 0,-2 5 1,-1 2 15,-2 1 0,0-3 1,5 5-1,0 3 38,0 5 1,0 5 0,1 8-1,3 4-7,1 10 0,4 5 1,-2 9-1,-1 0 151,1 0 1,3-2-1,-5-3 1,0-5 66,1-4 1,-4-1-1,3-1 1,-4-4-184,-1-5 1,0-4-1,0-6 1,0-4-1,0-4-4438,0-1 4285,0-7 0,0-8 0,0-8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47.95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30 0 8735,'10'0'329,"0"0"-259,-7 0-18,4 0-78,-1 0 1,-4 2 60,3 3 1,-2-3 59,2 2 1,-3 0-58,3 1 1,-4-2-92,-1 7 1,5-5 15,0 4 0,2 1 0,-4 5 17,2 0 0,1-1 0,-3 1-29,2 0 32,0-1 0,0 1 0,2 0 84,1-1 0,-5 1 0,4-2-87,-1-3 1,-4 3-23,3-3 1,1-2-49,-1 2 1,5-5-42,-5 5 1,1-7 53,-1 2 0,-1-4-88,5-1 481,-5 0 487,2 0-525,1 0-348,-6 0 0,6 2-24,-7 3-113,0-3 373,0 4 1,1-1-243,4 0-166,-3 0-459,5-5 666,-1 0 1,-4-2 0,4-1 39,1-2 0,-6-2 1,6 4 0,-1-2 1,-2-5 0,4 4-5,-2-2 1,4-2 0,-3-3 0,-1 1-47,1 3 0,3 4 0,-4-5 1,2 0-34,4 2 1,-1-5-1,2 5 1,0-2 55,4 0 1,1 5 0,-4-3 0,1 2 13,0 2 1,4-2 0,1 1 0,-2 2 4,-2 1 0,-1 0 1,0-1 4,-1-2 0,1 0 0,0 5-28,-1 0 0,-4 2 0,-2 3-9,-1 5 1,3-2-1,-4 2 1,1 1 1,-1 2 0,4 2 0,-5-1 0,-2 1 31,-1 0 1,3 0 0,0 1 0,-2 2 3,-1 1 0,-2 1 0,0-5 0,0-1 68,0 1 1,0 0 0,0 1 0,-2 4 0,-1 3 150,-2 0 0,-7-1 0,3-4 0,-3 4-23,2 0 1,-3-4 0,4 4-94,-5-1 1,5-5-1,-1 2 1,0-5-50,2-3 0,-4-5 0,6 3-259,-2-1 1,-2 2 0,-5-5-99,1-6 1,4 0-1,0-7 1,0-3-799,2-1 825,-5-2 0,10 1 150,-7-1 0,5 5 0,-3 0 3,1-1 0,1 3 314,1-2 0,-2 5 0,-4-3 153,1 1 1,5 3 0,-5 2-259,-1-3 1,-2 3 0,-2-3-1,0 4 1,1 1-463,-1 0 1,5 0-338,0 0 629,7 0 0,-2 1-83,10 4-41,-3-3 65,4 5 783,-6-7 0,5 1-249,0 4-562,0-3 278,-5 4 79,-6-19-123,4 10 0,-6-10 1,4 11 69,0-3 7,-1 4 1,3-6 54,-3 7 1,-3 0-1,-7 0-17,1 0 1,4 0-1,0 0-57,-1 0 0,-3 5-133,0 0 1,4 0 0,2-7-121,1-3 1,1 4-1,2-6 1,-2 1-114,-2-4 0,0-3 0,-4-2 166,2 0 1,1 1-1,-4-1 44,3 0 0,-2-4 1,7-1-1,0 2-75,-1 2 0,3-4 0,-5-1 0,1 0-23,4-1 1,-4 1 0,2 3 0,2-1 0,1 1-245,2 1 0,0 3 211,0-1 0,-1 0 1,-3 1 162,0-1 0,-3 7 0,2 3 0,4-3 0,-6-1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6:50.23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235 280 7943,'-1'-15'0,"-2"1"-269,-2-1 1,-5 5 304,5 0 1,-5 6 740,5-6-467,0 6 0,7-2-51,3 6 1,-3 2-129,2 2 0,-2 0-155,-2 6 1,0-6 0,2 5 75,3-3 1,-4 6-1,4-3 1,-3 4 15,-2 2 0,0 0 0,0 0 1,0-1 9,0 1 1,0 0-1,0-1 1,0 1-44,0 0 1,0-1 0,1 0-83,4-5 1,-3-1-1,3-3-420,-4 5-85,-1-3 336,0-1 102,0-6 198,-6-6 17,4 4 0,-4-6-43,6 3-22,0 3 1,-2-4-17,-3 6 0,2 0 7,-7 0 116,7 0 0,-5 0 309,3 0-286,3 0 1,-6 5-32,3 0 0,-3 6-56,-7-1 1,6 1 0,-1 1-19,-2-2 1,-1-1 0,-1 4 0,0-1 26,5-2 0,-4-1 0,4 6 0,0 0-10,-1 0 1,5 1 0,-3 2 0,1 3 28,4 2 0,1-3 0,2 4 223,0 2-269,0-5 1,0 6 0,2-6-39,3 2 1,-2-4-1,5 4 1,0-2 0,1-3 63,2-1 0,-4-3 0,-1-1 1,-1-1-374,0-2 1,5-5-449,-5 4 0,1-5 115,-1 0 0,-2-2 263,7-2 1,-5 0 268,5 0 1,0 0 217,4 0 0,1 0 45,0 0 0,-6 0-166,1 0 1,0-2-202,5-2 0,-1 2 0,1-5 44,0 1 0,-5 4 1,-1-4-1,3 1 100,1 0 0,2 0 0,-2 3 0,-2-1 98,-1-2 0,0 0 1,3 4 99,-3-4 0,3 2-221,-3-7 0,1 5-200,-1-5 265,3 0 1,-12 0 0,4 1-37,-3-3 0,0 4 1,1-2-56,2-1 1,1 4 0,-2 1 182,0-1-91,1 6 579,-5-6-283,7 7-248,-5 0 32,4 0 256,1 0-30,-6 0 96,6 0 1,-7-7-304,0-2-99,0 2 0,0-6 0,-2 5 0,-1-2 14,-2 0 0,0 1 0,5-6-126,0 0 88,0 0 1,-2 1-1,-1-1 1,-2-1 0,2-4-1,1-3 1,2-1-65,0-1 1,-1-4 0,-3-5 0,0-1 0,-1-1-23,-2-3 0,6-3 0,-6-1 0,2 2 88,0 2 1,-1 2 0,2-3 0,-2 6 64,-2 3 0,4 8-19,0 4 1,0 4 0,1 3-180,-2 3 150,0 5-41,5-2 0,0 8 1,0 2 147,0 6 1,0-2 0,0 2 0,2 2-1,3 1 0,-4-4 0,4 1 1,-3 2 56,-2 1 0,5 1-114,0 1 26,0 0 25,-5-7 13,0 5 0,0-10-2,0 7-24,0-7-858,0 4 544,0-20-25,0 10 1,0-17 0,0 10-180,0-3 0,0 3-120,0 1 1,-2 0 558,-3 0 0,3-4 0,-4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0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1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2.2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3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4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5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11897,'0'6'0,"0"0"0,0 2 0,0 3 0,0 2 0,0 3 180,0 1 0,0 1 0,0 2 0,0-1 1,0 1-1,0-1 0,0 2 0,0 0-5,0 2 0,0-3 0,0 1 0,0-1-286,0-3 1,0-2 0,0-2 0,0-3-111,0 0 0,0-1 0,0-1-326,0-2 369,0-2 1,1-2-1,0-2-79,1-2 0,-1-4 0,-1-3 0,0-1 136,0-1 0,2-4 0,0-3 0,-1-1-5,0-2 0,-1-3 0,2 2 0,-1-2 73,1 0 0,-1 0 1,0 2-1,1-2 138,-1 1 1,2-1 0,0 3 0,1 2-19,-1 2 0,1 2 1,2 3-1,-1 3-11,0 0 0,1 4 0,-1 2 0,1 0 143,-1 2 0,1 0 0,-1 1 0,1 1 0,-1 2 0,1 2-212,-1 3-17,1 5 1,-2 4 0,0 3 0,-2 1-27,1 3 1,-2-1 0,1 3 0,0-1 0,0-2 51,1-1 1,0-2 0,1 0-1,0-1 1,0-2 336,1 0 0,1 0-290,-1-4 1,1-1 0,-1-3 0,1 0-184,-1-1 1,0-3 0,1-1-383,-1 0 0,1-1 0,-1-2 0,1 0 80,-1-1 1,-1-2 0,-1-3 0,2-1 39,0-1 1,-2-3 0,1-1 401,3-1 0,-2-3 0,3 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15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20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2:57:23.6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1 6963,'-1'3'499,"0"-1"-125,-2-2 596,0 0-592,1 0 1,2 1-295,0 0 0,0 1-48,0 1 1,0-1-1,0 1 1,0 1 24,2 1 1,-2-2 0,3 1-1,-1 0-63,2 1 0,-1-1 0,-1 1 0,1 0 38,0 0 1,0 2 0,1-2 0,-1 0 10,-1 0 0,2 1 0,-2-1 0,-1 0-39,2 0 0,-3 0 0,2 1 41,-1-1 0,-1 0-208,0 0 0,0-1 29,0-1 183,0-2 0,0 2 51,2-3 246,-2 0-234,5 0-148,-4 0 1,2 0 49,-2 0 40,0 0-28,-3 0 0,-2 0 0,-3 0 64,1 0 0,2 0 1,0 2-1,0-1-7,0 0 0,-1 0 0,0-1-78,0 0 1,0 0-1,0 0 1,-1 0-46,1 0 0,0 1 0,0 0 28,0 0 0,-1 1 0,1-2 2,0 0 0,0 0-48,-1 0 0,1 0-109,0 0 1,2 0-95,-1 0 17,3 0 151,-1 0 521,2 3-154,0-3-17,0 2-97,-3-2-73,3 0 83,-3 3-138,3-3-48,0 3 1,-2-3-91,-1 0 0,0 0 9,-1 0 64,3 0 304,-1 0-191,2-3 1,0 3 1,2-2 0,-1 1-140,0-1 1,0 1 62,-1-3 0,0 3 1,0-2 26,2 1 0,-1-1 191,1 1 0,-2 1-98,0-2 1,0 1-81,0-1 1,0 1-112,0-2 0,0 3 91,0-3 0,0 2 0,1 0 61,0-1 0,0-1-31,1 1 0,0 0 1,0-1-15,-1 0 1,1 1 0,1 0-40,0-1 0,-2 1 0,0-1-5,0 0 22,1 2 0,-1-3 0,1 2 3,-2-2 1,2 2-1,0-1 15,-1 0 1,0 0 0,0 0 17,1 1 0,1-1 0,0 0-19,0 0 1,-2 2-1,2 1 88,0-1-36,1 2-275,-4-2 1,3 1-485,-3-1 618,0 2 1,-2-3 172,0 1-81,0 1-56,2-1 0,4 3-45,-1 0 1,1 1 0,-4 1-35,0 1 1,0 0 0,1 0 55,1 0 0,0-3 0,-2 3-3,0 0 0,0 1 0,0 0-36,0 0 0,0 0 0,0 1 42,0-1 1,0-2 0,0 1 99,0 0 0,0 0-6,0 2 1,2-1-64,-1 0 0,1-1-87,-2-1 1,0-1-50,0 1 95,0-2-31,0 2-166,-2-3 49,1 0 348,-3 0 108,3 0-826,-1 0 311,-1 0-267,1 0 0,-2 0 0,1-1-433,1-1 1,1 2 949,2-2 0,2 1 0,3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54.6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01.47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30.97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45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46.1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0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2.10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2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8055,'0'5'1736,"0"0"-1377,-2 1 0,1 0 0,-1 1 0,0 1-51,0 0 0,-1 1 0,1 3 0,1 0-117,0 3 1,-1 3 0,0 0 0,1 0-24,0 1 1,2-2-1,1 3 1,2-1 9,0 1 1,2-1 0,0 2 0,1-2-48,0 0 0,3-1 0,-1-2 1,0 0-465,1-1 0,-2-2 1,-1-4-1,0-2-283,0-1 0,-1-1 1,-1 0-1,1-1-231,-1-2 1,-1-2-1,-1-2 1,1-2 846,-1-1 0,4-2 0,-1-2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3.5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4.45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8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19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0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1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2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2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4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4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55 7920,'5'-5'275,"-2"0"1,0 1 0,-3 0 0,0 0 0,-1-1 0,0 0 303,-1-1 0,-2 3 1,0 0-286,-1 0 0,0 0 0,-1 1 0,1 0-42,0 2 1,-1 1-74,-2 3 1,2 1-188,-1 5 0,1 4 0,1 5 0,1 3 120,2 1 1,2 1 0,0 2 0,0 0 0,2-1 0,2-1 70,1-1 0,3-2-136,1-1 1,-1-1-1,1-4 1,0-1-247,0-3 1,1 0-1,-1-5 1,0-1-79,0-2 1,-2-3 0,2 0 0,-1-1-130,1-3 0,-3-2 0,2-5 0,-2-2-897,-1-2 0,1-1 0,-1-2 1303,1-2 0,1-1 0,2-1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5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6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27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6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7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8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9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09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12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4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7949,'2'4'62,"2"-1"0,-1 0 0,0 1 1,0 0-1,-1-1 0,1-1 0,0 0 1,1 0 316,-1 1 0,2-3 0,-1 2 0,1-1-288,0-1 0,0 0 1,1 0-1,-1 0 34,1 0 1,1 0-1,0 0 1,1 0 45,0 0 0,-2-1 0,3-1 0,-1-1-243,1 0 0,-3-2 1,2 2-1,-2 0 1,1-1-1,0 0 1,0-1 0,-1-1 0,-1 0 1,1 0 13,-1-2 1,0-1 0,-1 0-8,-2-2 1,0 0 0,0 0 0,-1 1 87,0-1 0,-3 0 0,0 2 0,-2 2 95,-2 1 1,0 0 0,-1 2 0,0 0 142,0 2 0,-1 1 0,-4 3 0,0 1 535,-1 5-637,-2 6 0,4 1 0,0 6 57,1 1 0,4 3 0,0 2-27,4 0 0,2-3 1,2-1-1,3 0 0,3-1 1,1-1 411,2-3 0,0-2-757,2-1 1,-3-3 0,-2-3 0,0-1 0,0-3 0,0-1-388,-1-2 1,1-5-1,-1-3-1431,0-4 777,-1-3 0,-3-4 0,-1-2 1196,1-3 0,-3 0 0,3-2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6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28.1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32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1:34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2:39.23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37.0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37.05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41.87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43.51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05.07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3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8052,'20'0'0,"-4"3"6259,-5-3-3094,-5 3-2374,-4-3 1,-2 0-2351,0 2 0,-3-1-42,-2 1 1601,-3-2 0,-8 3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0.6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1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2.3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3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4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5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17.4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2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8.29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2103 55 20761,'-4'0'-180,"0"-2"1,0 1 0,-1-1 0,0 0 244,-1 0 1,1 0 0,-1 1 0,-1-1-1,-3 0 1,-1 0 0,-1 0 0,-3 0 51,-3 0 1,-2 1 0,-3-2-1,-1 0-26,1 0 0,-1 1 0,-1-1 1,-2 0 2,-2 0 0,-2 2 1,-3-1-1,-2 1-69,1 1 1,-6 0 0,-1 0-1,-3 0-40,-3-2 0,-4 1 0,2-1 1,-3 2-11,-5 0 1,4 0 0,-2 0-1,0 2-655,0-1 598,-4 1 0,11 0 0,-5 0-7,1 1 0,0-1 1,4 1-1,2 0 1,1 0-338,0-1 0,1 1 359,1-2 1,6 0 0,0 1 0,0 0 0,1 1 32,2 0 1,-2-1 0,4 1 0,3 1-112,-2-1 0,2 1 0,0-1 0,1 0-76,5 1 1,2 0 0,7 0 0,2 0 68,4 0 1,2 1 0,2 0-1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3.3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4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5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6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5:27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0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0.6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1.9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2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2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29.418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 1 18340,'5'2'154,"0"0"1,0 1 0,-2 0 0,0 0 0,-1 1-1,1 1-397,0 0 23,-2 1 1,2-1 0,-3 1-33,0-1 0,0 1 0,2 1 1,-1 1 146,1 0 0,-1 1 0,0 3 0,1 0 29,1 1 0,1 4 1,0 0-1,-1 1 20,2 1 0,-1 1 0,0-1 0,0 0-13,0 2 1,1 0-1,0 3 1,0 2-155,-1 0 0,1 4 0,-2 1 0,2 0 190,1 0 1,-1 2 0,1-2 0,-1 2 14,0 2 1,3 3-1,-1-1 1,0-2 34,-1-1 1,-1 1 0,-1 1 0,-1 1-84,-1 0 0,2-1 0,-2-2 0,-1-2-35,0 0 0,-4 2 0,-1 0 0,-2-1-109,-1-3 0,-3-1 1,1-4-1,1 0-59,1-2 0,-1 0 0,0-1 0,1-1-192,-1-1 1,2-2-1,-2-3 237,0-3 1,2 0 0,-2-1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3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4:54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19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0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1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2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3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4.3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5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29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7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317 343 8575,'6'-8'0,"-1"-1"0,-2 1 0,-1 0 0,-1-1 455,-1 1 1,-1 0 0,-1-1-1,-1 0 1,-2-1 0,-1-2-1,-2-1 809,0-2-818,-1-1-291,1-1 1,0-2 203,-1 0 1,-2-2-120,0 2 0,-1 3-80,1-4 1,-1 7-1,-2-2-101,3 2 1,-1 1 95,1 4 0,-3 3 0,3 3-227,0 1 1,-1 5-1,1 5 1,2 4-1,1 3-26,3 4-81,3 5 0,-2 2 0,4 4 0,1 0-14,2 2 1,3 2 306,5 4 1,-1 2-147,4 9 0,0-2 0,2 6 433,1 0 1,0-5-13,0 4 0,-2 0 148,-1 5 0,1-1 637,-4-5-763,0 1 1,-2-13-18,-1 2 0,-3-9-126,-3 1 0,-2-7-28,-2-2 0,-3-1-308,-3-5 0,-2-3 54,-1-5 0,-2-4 124,-3-2 0,-1-4-411,0-1 0,0-4 1,-2-8 6,0-5-196,-5 0 0,7-7 0,-3 2 77,3-2 0,1-4-279,2 0 0,2-1-57,4 1 283,3-5 160,1 2 0,7-4 1,2 7-580,2 1 1,4 5-114,9 3 0,-2 7 407,4 4 1,1 5 294,2 1 1,-4 5-338,-1 6 0,-3 0-397,0 5 1030,0 0 0,-1 2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03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1797 17 19080,'-6'0'170,"3"-1"0,-2 0 1,-1-1-1,-2 0-399,-3 0 0,-2 1 0,-2 0 0,-2 0 0,-2 1 0,-2 0 0,0 0 1,-1 0 111,-1 0 0,-3 0 0,-2 0 126,-4 0 0,-4 0 0,-4 0 0,0 0 0,0-1 228,0 0 0,-8 0 0,-4-1 0,-1 2-63,-2 0 0,0 0 0,-7 0 0,1 0-136,-1 0 0,-5 0 0,-2 0 0,3 0 1,-1 0-134,-1 2 1,4-1 0,0 2 71,1 0 1,1-2 0,2-1 0,1 0 12,2 0 1,1 3-1,1 0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1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1.7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2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07:33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1.4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2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3.2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3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4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4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0.82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377 28 18976,'-3'-3'251,"0"3"1,1-3 0,-2 2-1,-1-1 1,-2 0 0,-3 0-162,0 0 0,-1 0 1,-1 1-1,-2-1-333,-2 1 1,-6-2-1,-1 1 1,-2 1-173,-1 1 0,-2 0 1,3 0-1,0 0 213,-1 0 165,3 0 1,-6 0 0,1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5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6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7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7.6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28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1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3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0:34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2:05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2:11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1.73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17 1 15143,'-5'0'0,"1"1"0,0 2 0,2 0-139,1 1 1,0 1 0,1 0 0,0 2 0,0-1 0,0 2 0,0-1 0,1 0 0,0 1 214,1 0 1,0 3 0,-2 2-1,0 0 1,0 2 0,0 3-1,0 2-184,0 2 1,0 4 0,0-1-1,0 2-10,0 0 1,0 0 0,0 2 0,0 1 163,0 3 1,0 2-1,0-1 1,0-1 143,2 1 1,-1 3 0,3 0 0,0 1-103,1 0 0,1 2 0,0-3 0,0 2-127,2 1 0,-1 3 1,-2-3-1,1-2-29,2 0 1,-3-1 0,1 3 0,-2-3-57,-2-2 0,2 1 0,-2-3 1,-1 0 19,0-2 1,-4 3-1,-1-2 1,-1 1-322,-2-2 1,-2-4 282,-2 0 1,0-3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3:43.0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3:43.01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1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3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23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14.2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0.43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1.1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3.7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4.49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33.13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754 1 23299,'-2'3'-503,"-2"-1"0,-3-1 0,-2 0 0,-2 1 0,-3-1 0,-2 0 0,-4-1 0,-3 0 596,-2 0 0,-2 2 1,0-1-1,0 1 68,4-2 0,-3 0 0,2 0 0,-2 0 60,-1 0 0,-1 0 1,2 0-1,0 0-63,0 0 0,3 0 0,-1 0 0,0 0-140,0 0 0,0 0 1,1 1-1,-2 0-86,2 1 1,-3 2 0,4-1 0,2 1-38,1-1 0,3 1 0,0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5.6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5.98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8.7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49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1.95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2.99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3.28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5.4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8.29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4:59.14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47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611 36 8087,'-8'0'246,"1"0"0,-1 0 1,-1 0-46,0-3 0,-2 2 1,2-2-1,-1 1 1,1-1 47,-2 2 0,0-3 0,-3 1-83,-1-1 1,-3 3 0,-1-2-1,-2 2-83,-1-2 0,-2 2 0,0-1 0,0 1-802,2 1 553,0 0 1,3 0-73,-1 0 1,2 0-1,-2 0 1,0 0 0,1 1-1,-1 1-37,1 0 0,1 0 0,-2-2 1,3 0-200,2 0 0,3 0 0,0 0 202,2 0 0,0 0 272,3 0 0,3 0 0,1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0.70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2.09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2.72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03.6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18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20.58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21.29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55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5:57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6:00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1:59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8136,'0'22'141,"0"0"0,0 3 0,0 4 0,0 5 0,0 3 1,0 0-1,0-2 0,1 1 407,1-1 0,-1-2 0,2-1 0,-1-2 0,1-1 0,-1 3 0,1 0-490,-1-1 1,1 2-1,-3-6 1,0 0 0,-1-1-1,-2-3 1,-2 0 0,-3-2-263,-2 1 1,0-1 0,4-1 0,0-3-1079,1-2 692,4-4 471,-3 3 1,4-6-1,1 1 1,2-4-1,2-2-45,1-2 1,2-1 0,2-1 0,1-2 98,0-1 0,2-3 0,-3 0 0,-1 0 117,-1-1 0,-1 4 0,0-1-22,1 2 1,-1 0 0,0 1 0,0 0 0,1 0 1,-1 2-1,0 0 1,0 0-22,1 0 1,-1 0 0,1 0 0,1 0-21,1 0 1,3 0 0,-1 0 0,1 0 10,2 0 1,-1 0-1,0 0 26,-2 0 1,1 0-1,-3 0 1,-1 0-85,-1 3 1,-3-2 0,-1 2-522,-1 0 0,-1-1 0,-2 3-262,0 0 1,0-1 839,0 1 0,0 0 0,0-1 0,0-1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16:07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3.7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255 11 8348,'5'-3'2431,"-2"2"-2261,-1-2 1,-2 2 0,-2-1-1,-2 1-54,0 1-13,1 0 0,-2 0 84,2 0 1,-2 1-127,0 1 1,-1-2 0,1 2-65,0-2 0,-1 0 0,0 0 0,-1 0-102,-1 0 0,-1 0 1,1 0-1,0 0-88,0 0 0,1 2 0,0 0 1,1-1 4,1 0 0,-1-1 0,1 0 144,0 0 1,0 0 0,1 2 47,1-1 0,1 1-21,-2-2 1,1 0-1,-3 0-53,1 0 1,2 0 16,-1 0 0,2 0 0,-1 1 46,1 0 0,-2 1 0,2 1 24,-1-1 0,2 0 1,-1 0 44,2 2 1,-2-1-33,0 0-63,-2-2 1,1 2-1,-2-3-203,-1 0 1,3 0 117,-1 0 1,3 0 102,-3 0 63,3 0 0,-2 0-58,1 0 1,1-2 4,-3 0 0,3 0 0,-1 1-23,0-1 1,0 0 3,-1 2 9,2 0 254,-2 0-39,3 0 0,0 2 0,1 2 0,0 1-213,1 0 1,0 0 0,-2 0 0,0 1-46,0-1 1,0 2 0,1 0 0,1 0 127,-1 1 1,0-2-73,-1 1 0,0 1 1,0-1-1,0 0 2,2 0 1,-1 1 0,1 1 0,-2 0 1,0 1 1,0-2 0,0 1-1,0 0 1,0-1 0,0 1 0,0 1 0,0 0 0,0 0 8,0-1 0,0 1 1,0-2-1,0 1 40,0 0 0,2-1 1,0 1-1,-1-1 34,-1 0 1,1-1 0,0-1 0,1 1 48,-1 0 1,0 0 0,-1-2-9,0 0 0,2 1-162,-1-1 1,1-2-79,-2 1 1,0-2-56,0 1 203,0-2 11,0 4 126,0-2 1,0 1 208,0-1-367,0-2-211,0 2 187,0-3-62,0 2 0,1-1 111,0 3 1,1-3 104,1 1 0,-1-2 0,1 1-15,-1 1 1,2-2 0,0 2-83,1-1 0,0-1 0,0 0 0,1 0-31,1 0 0,0 0 0,1 0 0,0 0-65,0 0 1,1 0 0,0 0 0,-1 0-136,0 0 1,1 0 0,0 0-176,1 0 0,-1 0 0,-1 0 1,0 0-1,-2 0-95,0 0 1,0 0-295,-1 0 0,0 0 0,1 1 749,-1 1 0,0 0 0,0-2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4.1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207 27 7871,'-5'0'862,"0"-2"0,-1 1-639,-1-1 0,1 2 0,-2 0 0,1 0 0,-2 0 1,0 0-1,1 0 0,-1 0-15,1 0 1,-2 0 0,1 0 0,-1 0-362,-1 0 0,1 0 0,1-1 1,0 0-470,-1-1 0,3 0 0,0 1-88,1-1 0,0-2 710,1 3 0,0-3 0,0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5.34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7791,'0'-3'4634,"2"1"-4558,1 1 0,2 4 0,-2 0 0,-1 2 1,-1 2-1,-1 0 0,0 0 0,0 0 0,0 1 1,0-1-1,0 2 0,0-2 0,0 2 0,0-2 1,0 1-1,0 1 0,0 0 0,0 1 1,0-2-1,0-1 0,0 0 0,0-1 0,0 2 1,0-2-1,0 0 0,0-1 0,-1 0 0,0-2-445,-1-3 0,0-1 0,2-2 0,0-1 0,0-2 0,0 0 206,0-1 0,0-1 1,0 1 67,0-2 1,1 1 0,0 0 0,1-1 0,0 1 0,-1-1 0,1 1 0,0-1 0,0 2 0,0 0 0,1-1 0,0 1-149,0 1 1,2 0 523,-1 1-259,0 2 1,2-2 0,-1 2 0,0-2 37,1 0 0,-1 2 0,0 0 52,0 1 0,1 0 0,-1-2 40,0 2 1,-1 2 156,-1 0 1,-1 0-115,2 0 1,-1 0-145,3 0 0,-3 0 0,-1 1 0,0 2 83,-1 0 0,2 0-100,-1 3 1,-2-3 0,3 1 0,-2 0 0,1 0 43,-1 2 1,0 0 0,1 0-1,-1 1 36,1 0 1,-1 0 0,0 0 0,1 0-41,-1 1 0,1-1 1,0 1-1,0 0 24,0 0-102,-1 1 0,3 1 1,-2-1-78,1-2 0,-1 0 1,1-1-1,0 1-232,0 0 0,-2-3 0,2-1 0,0 1-594,0-1 1,-1 1-1,2-1 298,0 0 1,0 0 0,2-3 0,-1 0 608,0 0 0,3 0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6.3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117 142 7868,'0'-3'303,"2"2"1,-1-2 846,3 2-652,-3-1 1,1 1-77,-2-1 1,0 1-291,0-2 0,0 1 0,-1-2 0,-2 1-9,0 0 1,1-1-56,-1 2 0,-1-2-31,-1 0 0,0 1 0,-1 0 0,1 1 17,0 1 0,-1 0 1,-1 1-1,0 0 26,1 0 0,-2 0 0,1 1 1,1 1-90,0 1 0,1 2 1,-1 0-1,1 1-16,0-1 0,1 2 1,1 1-1,1 0 1,1 1 103,0-1 0,1 2 81,0-1-144,2 1 0,0-1 0,1-1 6,1 2 1,0-1 0,0 1 0,0-2-1,0 0 20,1-2 1,0 0 0,0-1-1,1 0 1,-1-1-16,0 0 1,1-3 0,-1 1 0,0-1-119,1 1 1,-1-2 0,0 2 24,0-2 0,1-2 1,-1-1-1,0 0 0,-1-1 1,-1 1-1,1-1 1,0 1-1,-2-2 0,1 1-160,0-2 277,-1 1 0,2-2 1,-3 0-1,1 0-25,1 2 1,-3-1 0,2 1-1,-2-1 1,0 0 0,0-1-1,0 0 1,0 1 0,0-1-1,0-1 1,0 1 0,0-1-1,0 0 1,0 0 0,0 0-1,0 0 1,0 0 0,0 0-1,0 0 1,0-1 0,0 0-1,0 1 1,0-1 0,0 2-1,0-1 1,0 2 0,0 0-1,0 0 1,0 1 0,0 0-1,0 0 275,-2 2 1,2 1 0,-2 5 0,1 3-1,1 0 1,0 1 0,1 1 0,0 2-190,1 2 0,0-1 1,-1 1-1,1 1 0,0 1 1,0 0-1,0 2 1,0 0-1,1 0 0,0-1 412,1 1 0,1 0-646,0-2 0,1 1 1,-2-3-1,0 0-361,0-1 1,-1-1 0,3-1-1,-1-2-96,0-1 1,1-2 0,-2 1-1007,0-2 1,1-2 0,-2 1 1584,2-1 0,0-4 0,1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7.36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9211,'3'2'354,"0"1"0,-3 3 0,0-1 0,0 2 1,1 1-1,1 0 0,-1 1 0,0 0 283,-1-1 1,0 1-1,0 1 1,0 0-254,0 1 0,0-3 1,0 4-1,0 0-155,2 1 0,-1-1 0,1 1-355,-2 0 1,0-2-1,0 1 1,0-2 0,1-2-1,0 0-1561,1-2 0,-1 2 779,-1-1 0,0-2 0,0-1-2049,-2 0 2957,1-2 0,-3 3 0,1-2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7.96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456 1 10160,'-5'0'380,"2"0"0,-1 2 0,0 0 0,-1 0 1,0 1-1,0 0 0,-1 1 166,1-1 0,-2 1 1,-1-1-1,0 0-367,-1-1 0,-2 0 0,-1 1 0,-2-1-162,1 0 0,-3 0 0,0-2 0,-1 0-290,0 0 1,1 2-1,0 0 1,0-1-163,2-1 1,0 2 0,1 0 0,1-1 7,1 0 1,-1-1 0,-1 2 0,2-1 131,0 0 1,2 0 0,0-1 0,0 0-59,1 0 0,-2 0 0,3 0 0,0 0-69,0 0 1,1 0-1,-1 0 1,1 0-175,0 0 596,1-2 0,0-1 0,-1-3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9.2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21 6759,'0'-3'4341,"0"1"-2118,0 2 1,0 2-2161,0 2 1,0 1 0,0 2 0,0 0 0,0 0 0,0 1 0,0 0 0,0 2 0,0 1-1,1 0 1,1-1 0,-1 1 0,0-1 0,-1 1 0,2-1 0,-1-1 0,1 0 0,0-2 0,0 0-1,-1-1 1,1-1 0,1 0 0,-1 1-429,0-1 0,2 0 0,-1-1 0,1-1 78,-1-1 1,-1 0 0,2-2 0,0 0 0,1 0 17,0 0 1,0 0 0,0-1 0,-1-1-230,0-1 348,-1-2 1,2 2 0,-1-1-19,-1 0 0,1-1 0,1 0 0,0 0 38,-1-1 0,0 1 1,0-2-1,1 0 49,0 1 0,-2-2 1,0 1-1,0 0-91,0 1 0,-2-1 0,2 0 240,-1 1 1,-1-1 0,0 1 0,1-1-1,-1 0-36,1 1 1,-1 1 0,-1-2 0,0 0 39,0 1 0,0 0 1,0 0-1,0 1 141,0 0 1,0 1 0,0 1 85,0-1 1,1-1-1,0 1 856,1 1-348,0 2-718,-2-2 1,0 4 1,0 1 0,0 1 0,0 2 0,0 1 1,0 0 38,0 1 1,0 0 0,0-1 0,0 1-38,0 0 1,0 2 0,1-2 0,2 1 22,0 2 0,-2-1 0,1 1 0,0-2-77,0 0 0,1 1 0,0-2 0,0-1-220,1 0 0,-1-1 0,0 1-122,1-1 1,-1-2 0,1 0-1156,0 0 789,-2 1 0,3-4-416,-1 2 0,-2-1 522,2-1 0,0 0 1,1 0-1,0-1 8,-2-1 1,2 1 554,-2-2 0,2-1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49.96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38 7769,'0'-6'2011,"1"3"-1552,1 2 0,-2 1-300,2 1 0,-2 2 0,0 3 0,0 1 0,0 0 0,0 1 0,1 1 328,1 1 1,-2-2-332,2 5 1,-1-3 0,-1 2-48,0-1 1,0-2-1,0 0 1,0 0 11,0-1 0,0 1 0,2-2 0,-1 0-97,0-1 0,0-3-483,-1 1 203,0-1 0,1 0-86,0-1 1,0-2 261,1-2 1,-2 1-1,0-2 1,0-2 0,1 1-60,1 1 1,-2-4 0,2 0 87,-1 0 1,-1-3 0,0 3-1,0-2 1,0 0 42,0 1 1,0-2 0,1 1-6,1-1 1,0 0 0,-1 1 0,0 0-4,0 0 1,3 0-1,-2 1 1,1 0 13,-1 2 0,2 0 1,-2 1-1,0 1 79,1 1 0,1 1 0,-1-1 78,2 1 1,-1-2-89,-1 2 0,1 1-166,1 1 0,-1 0 0,-1 0 0,1 0-77,-1 2 0,1-1 0,0 3 0,0 0 0,0 0 0,-1 0 0,0-1 0,-1 0-2764,1 0 2493,-2-2 1,0 1 446,1-2 0,1 0 0,2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3:57:50.74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7778,'5'0'421,"-2"0"0,0 0 0,0 2 0,-2 2 1,0 1-1,-1 1 0,0 2 0,0 0 1,0 1-1,0-1-216,0 2 1,-1 3 0,0-3 0,-1 2 0,1-1-1,0-1 1,1 1 0,0 0 0,0-1 0,0-1-1,0-1 1,0 0 0,0-2 0,0 0 0,0 0-1587,0-1 707,0-2 42,0-1 259,0-2 0,0-2 263,0-2 0,0 1 0,0 0 97,0-1 1,0-1-1,0 0 1,1-1 0,1 1 0,-1 0 0,2-1 0,-1 1 0,0-1 0,0 0 86,-1-1 1,2-1-38,-2 1 1,0 0 0,1-1 0,1 1 4,0 0 1,0 1-1,0 1 1,0 0 184,0-1-162,1-1 1,-1 3-1,1-2 30,0 2 0,-1-1 1,0 1-1,0 1-33,0 1 0,-2-2 1,2 2 35,0-1-4,1 2 0,-1-1 45,2 2 1,-1 0 53,-1 0 1,-1 0 0,1 0 0,0 1 4,0 1 1,-2 2-121,3 0 1,-1 1-1,0 0 1,0 0 18,-1 0 0,-1 1 0,1 1 1,0 0-1,0 0 133,1 1 1,-2-1-139,1 2 0,1 1 0,-1-1 0,0 1 0,1 1 28,0-1 0,-1-1 0,1-1-133,-1 0 0,2 1 0,-2-2 0,0-1 0,1 0-331,0-1 1,-1 0-1,1-1 1,0-1 0,0 0-189,1 0 1,1-2-253,0 1 0,0-1 1,1-1-1,-1 0 1,0-1-444,1-1 1,-1-1 1226,3-2 0,0-3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144 29 9503,'-4'-7'0,"0"0"0,-3 3 0,0 0 0,-1 2 0,-1 0 0,-1 0 330,1 1 1,1 2 0,-1 1 0,-1 4 0,1 3 0,0 4 0,1 2-93,1 2 1,-2 3 0,5 0 0,-1 1-372,0 0 0,4-1 0,-1-1 0,3 0 1,3 1-1,2-2 0,2 0-296,3-2 396,-2 0 0,5-4 0,-2-1 0,1-1 110,2-1 1,-1-3 0,1-2 0,-1-1 85,1-1 1,0-5-1,-1-5 1,0-3-66,-2-3 0,-2-3 0,-3-4 0,-2-1-222,-3-2 0,-1-3 0,-2 2 0,-1 0 0,-4 0 0,-3 2 0,-2 1 0,0 2 0,0 4-1416,1 3 0,1 3 0,-3 3 1540,2-1 0,-3 4 0,2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0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52 8309,'-1'1'411,"0"4"0,-3 3 0,1 2 1,-1 0-1,1 1-259,0 2 0,-3 1 0,2 0 0,-1-1-169,0-1 1,3-2 0,-2 1-1,1-1-265,1-1 0,1-1 37,1-1 427,0 1-188,0-4 0,3-4 0,0-5 0,0-2-65,0-3 1,3 1 0,-2-3 0,1-1-31,0-1 1,-1-3 0,4 1 0,-1-1 107,0 2 1,0 1 0,1-1 0,-1 1 35,0 2 1,1 2-1,0 2 1,0 2 33,2 1 0,1 1 1,-2 3-1,0-2 23,0 1 0,2 2 1,-2 0-1,1 2-7,0 1 0,-2 2 1,2 0-1,-3 1-34,-2 2 0,2 2 1,-3 2-70,0 2 1,-1 1 0,-3 0-1,0 1 1,0 2 12,0 0 1,0-2 0,-1 2 0,-1-1-356,-3 0 0,2-1 0,-1-3 0,2-2-219,0 0 1,-1-1 0,3-3 124,0 0 1,1-3 0,1-2 445,3-4 0,5-5 0,1-4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190 192 8081,'0'-5'-1041,"0"0"1253,0 0 1,-1-1 0,-2 0 0,-1 2 180,-3-2 1,0 2 0,0-1-1,-1 0-81,1 1 0,-3-2 0,1 2 1,-1 0-130,0 1 0,1 3 0,-1 0 0,0 0-132,1 3 0,-4 1 0,4 4 0,0 2-118,1 2 1,1 1 0,-1 2 0,2-1-42,1 1 1,2-1 0,3 1 0,1-1 96,1 1 0,3-1 0,4 1 0,1-1 6,2-2 0,-1 1 0,2-4 0,-2-1 24,0-2 0,1-3 0,1-3 0,0 0-11,2 0 1,0-6-1,1-4 1,1-3-2,-1-1 1,-1-4 0,-2-1 0,-2-2-7,0-1 0,-3 0 1,-3 0-1,-2 1-17,-3-1 1,0 2 0,0 2 0,0 1 5,0 3 1,0 0 0,0 2-1,0 1-41,-3 1 0,2 2 1,-3 1-1,0 0-140,0 0 0,1 2 90,-2 0 0,3 7 0,-2 1 135,1 5 1,0 7-1,3 6 1,1 3 0,1 1-25,0 0 0,4 2 0,-2-3 0,0-1 75,-2-3 0,1 0 0,0-2 1,-2-1-233,0-2 1,-1 0-1,1-4 1,1-1-609,0 1 0,1-2 0,0-4 755,2-3 0,4-1 0,3-1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1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174 51 8310,'0'-7'234,"-1"2"1,-2 0 0,-1 0 0,-3-1 0,0 0 0,0 2 0,-1 1 0,1 1 0,-1-1 1291,-2 1-1501,2-1 0,-2 4 1,2 2-1,-1 2-28,-1 4 0,0 0 1,1 3-1,-1 1-7,1 1 1,1 0 0,1 2 0,0 0 0,3 1 0,1-1 0,3-1 0,3-1 55,1-2 1,5 1 0,2-4 0,1 0 47,3-4 0,0 1 1,2-4-1,0 0-106,0-1 0,3-5 0,-3-1 0,0-4-227,-1-3 0,0-3 1,-6-1-1,0-2-162,-3 0 0,-4 2 1,-1-1-1,-2 1-261,-2 2 0,-2 3 1,-4 1-1,0 3 662,-1 2 0,1-2 0,-6 3 0,3-3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8179,'8'-3'959,"1"0"0,-4 1 237,1 2-609,-4 0-347,1 0 272,-3 0 0,0 3-104,0 3 1,0 8-165,0 2 0,0 9 24,0 1 1,0 10 39,0 0 0,0 5 0,0-3 230,0 3 1,0-3-203,0 6 1,0-3 10,0 3 1,0 0-237,0 1 1,0-9-127,0 0 0,0-4 0,0-2 1,0-2-1,1-3 0,1-2 19,1 0 0,0-8-315,-3 2 1,0-9-1,0 1-2185,0-2 1771,0-3 1,0-2 0,0-7-1,0-4 443,0-3 0,0-3 0,0-5 0,0-2 0,0-1 241,0 1 0,0-6 1,0 0-1,0-3-117,0 1 0,2-2 0,1 4 1,-1 1 485,-1 1 0,-1 5 1,1 2 465,2 1 0,-2 1 0,1 2 72,-1 1-705,-1-2 0,0 4 0,0-3 0,1 2-116,2 1 1,-2-3 0,2 1 0,-1-2-58,0 0 0,0-4 1,3 0-1,-1-2 1,1 0-46,2 1 1,0-2 0,1 2-1,2 1-119,1-1 485,-2 6-294,3-1-5,0 10 1,-3-4 129,3 7 1,0 1 0,0 2 0,0 1 0,1 5 29,0 5 1,-3 6 227,1 5 1,-5 0 126,-4 6-386,-1 2 1,-1-3 222,0 3 0,-4-4-158,-5-1 1,0-3-27,-5-6 1,3 1 0,-3-1-497,-1-2 0,0-2-361,2-4 0,-2-3-263,4-2 0,-4-2 1,2-1 481,0 0 1,1-4-666,3-2 1,1-1 1124,0-1 0,-1-1 0,1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2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30 8272,'0'-7'178,"3"0"1,-2 2 492,1 0 1,-1 2-1,-1 1-549,0 4 0,0 4 0,0 4 0,-1 2-44,-1 2 0,0 0 0,-3 1 1,0 0-19,1 2 0,0-1 0,3 1 0,-2-1-82,2-1 1,0 0-1,1-5 1,0-1-7,0-1 0,0-1 144,0 0 1,1-3-67,1-1 0,0-6 1,2-4-1,2-3 1,1-1-68,3-2 0,1-3 0,1-2 1,1 1-254,-1-1 1,4-2 0,-1 1 0,-2 1 190,-2 1 1,-1 5 0,-3 2 0,0 2 104,1 1 0,-1 3 0,0 1 0,1 3 49,2 3 1,-2 1-1,2 5 1,-2 2-1,-1 0 0,0 1 1,-2 3-1,-1 2 103,-1 0-201,0-1 0,-3-1 0,0 0-188,0-1 0,0 0 0,0-1 1,0-2-719,0-1 0,0 0-1014,0-3 1943,0 1 0,3-4 0,1-1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3.1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8081,'3'-4'213,"-2"2"0,2 4 1,-1 3-1,1 1 1,-1 2-1,0 3 1,1 3 218,-1 5 1,-2 6 0,0 6 0,0 5-183,0 4 0,4 5 0,0-3 1,0 4-170,1 3 0,0 4 1,2-5-1,-2 0-249,0 0 0,-1-5 1,2 2-1,-2-3-138,-1-2 1,2 2-1,-2-8 1,0-3-226,1-3 1,-2-4 0,-2-4 0,-1-3-948,-1-2 1478,-2-4 0,-4 0 0,1-4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2345 247 7611,'-7'0'0,"1"-2"0,2-1 257,-2-1 1,-1 2-1,0-1 1,0 1-1,0-1 1,-1 1 0,-2 1 17,-2-2 0,-2 2 1,-1-3-1,-3 0-248,-4 0 1,-2 1 0,-3-1 0,-1 0-90,-2 0 0,1 0 1,-3-1-1,0 0-59,-2-1 1,-6 0 0,-2 1-36,-4 0 1,0 0 65,0-2 0,2 0 0,-3-1 0,-4 1 0,-2 0 0,-1-1 0,2 1-57,0 0 0,-4 0 0,-3-1 1,-3 1 71,3 0 0,-4 0 0,6 0 0,-2 2 33,-3 0 0,3 2 0,2-1 1,2 0 136,1 0 1,-4 3 0,3-3 0,3 2-38,7 0 0,-2-1 0,8 2 0,0 0 32,2-2 0,4 1 0,1 2 1,3-1-10,2-1 1,3 1-1,5-2 1,2 3-121,2 0 0,0 0 0,1 0-9,-1 0 0,3 0 1,1 0-1,0 0 1,2 0 22,1 3 1,1-2-49,0 1 0,3 0-140,1 0 0,3-1 5,3 1 0,1 2 76,3-2 0,0 1 76,0 0 1,1-2 0,-1 3 86,0-1 1,-2 2-1,0-2 97,1-2 1,-3 1-25,-1 0-66,2-1-40,-3 6 1,2-6-26,-3 4 0,0-2 0,0 1 0,0 2 78,0 0 1,0 2 0,0 0-1,1 1 55,1 4 0,-1 0 0,2 3 1,-2 1 23,-1 2 1,0 2 0,0 1 0,0 2 13,0 0 1,2 4 0,0 1 0,0 2-129,-1 2 0,-1-1 1,1 1-1,0-3-30,2-1 0,2 0 0,-1-5 0,1-1 139,0 0 1,0-1 0,1 0 0,0 1-68,-1 2 0,-1 1 1,1-1-1,-3-2 288,-1 0 1,1-2-1,1 1 1,-3 0-175,-1 0 1,-1 2 0,-3 1-1,0 1-196,-2 1 1,0-2 0,0-1 0,0-2 32,-1-3 1,1-2 0,1-5-1,1-2 183,2-2 1,0-1 842,1 1-896,-1-4 1,3-2 0,1-3-296,1-2 1,0 0 43,3 1 1,-3 1-1714,3-2 1372,-3 2 0,2 1 124,-2 0 0,-1 1 271,1 2 0,0-2 0,0 2 82,0 0 0,1-1-80,-3 2-42,0-2 1,0 4 31,0-1 1,0-1 52,0 1 0,0-2 0,0 1 80,0 2 1,0-2-53,0 1 1,0 0 25,3 2 0,-2-2 35,1 0 1,1-3-1,0 2 42,1-1 0,-1 1 0,2-3 1,0 2 20,2-2 1,0 3-98,0-2 1,1 0-1,2-1 1,2 1-1,2 0 1,0 1 63,1 0 1,3-2 0,1 4-111,2-2 0,2 2 0,0-2 0,2 0 0,1 1-201,1 0 1,6 1-1,5 1 101,5-1 0,9 2 1,0-2-1,3 0 208,1 0 0,6 4 0,4-2 1,2 1 41,-1 0 1,0 0 0,4-1-1,-4 0-27,-5 0 1,0 1-1,-10-1 1,2-1-84,-1-1 1,0 2-1,-4-3-203,-4 0 1,-1 2 0,1-2 0,2 1 102,0 0 0,-4-3 0,-1 2 0,-3 0 0,-4-3 1,-3 1-198,-4 0 314,-2-1 0,-5 2 0,-3-3 1,-3 0-1,-5 0-724,-2 0 0,-4 3-370,-4-1 78,-7 4 361,-1-6 185,-9 4 1,5-1 30,-6-2 386,7 2 0,-3 0 0,3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5.8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770 15 7595,'7'0'0,"1"0"0,-2 0 0,0-2 99,-1 0 0,-4-2 766,2 2 168,-2 1-692,-1-2 0,2 4 0,0 1 0,0 3-109,-1 1 1,1 2-1,1 2 1,-2 2 0,-1 2-8,-2 0 1,0 1-1,-2 0-333,1-1 1,-2 0 0,3-1 0,-1-1-21,0 1 0,2-3 1,-1 1-1,1-2 26,1 1 0,-2 0 1,-1-3 86,2 0 1,0 0-4,1 1 233,0-4-61,0-1-260,0-3 1,-4 0 70,0 0 1,0-2 0,-1-1 0,-1 2 0,0 0 0,-2 1-1,1 0 1,-1 0 0,-2 0 21,-2 0 1,-2 0-1,-3 0 1,-3 0 10,-4 0 0,1-1 0,-5-1-76,-1 0 1,-4-3 0,-3 2-1,-1 0-189,-2-1 0,2-1 0,-1 1 0,2-1-173,0 0 0,-2 0 1,-4-2-1,1 0-258,1-1 698,0 1 0,10-3 0,-2-2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2:06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349 22 8399,'-7'-3'-290,"0"-2"374,-1 2 1,0-1 0,-1 2 146,0 0 0,-4-1 0,0 3-244,-3 0 79,1 0 1,-6 0-210,1 0 0,-1 1 1,-1 1 193,-3 0 1,-4 3-52,-5-3 0,-1 4 0,-1-2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2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47 7815,'-1'-4'252,"0"0"1,-2 0 0,-1 0 0,-2 0-1,-2 0 1,0 1 0,-2-1 161,0 1 0,1-1 0,-3 2 0,1 0 1,0-1-1,0 2 0,0 1 0,-2 0-179,2 0 0,0 1 0,1 2 0,1-1 0,1 3 1,-1-1-1,1 1 6,-1 1 0,1 1 1,0-1-1,0 1 1,0 1-1,0 1 71,0 0 1,2 4-1,-2-1 1,1 1-41,0 0 0,2 1 0,2-2 0,-1 2-46,1 3 1,-1-1 0,2 2 0,1 1 21,1-1 1,0-1 0,0 0 0,0-1 0,0-1 123,2-2 0,1 0-393,4 1 1,2-3 0,1 1 0,1 0-359,1 0 0,1-1 0,3 2 0,0-1-51,2 0 0,-2 0 1,4-2-1,-1-1-39,1-2 1,1-2 0,-2-2 0,-2-1-698,-1-1 1,-2-1 0,-2-1 0,-1-1-105,-1-1 1,-2-4 0,-1-2 1269,-1-1 0,2 0 0,0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3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72 6888,'0'-5'411,"-1"0"1,0 1 0,-1 1 0,-1-1 0,-1 1 898,-1-1-1188,2 1 0,-1-2 0,0 1 1,0 0-1,-2 0 0,-1 0 0,0 0 177,1 1 1,-1 0 0,0 0 0,0 0-122,1 1 1,-1 1 0,1 0-1,-1 2 1,1 3-72,-1 0 1,1 2 0,-1-1 0,2 2 61,1 2 1,0 1-1,1 0-53,0 1 0,1 0 1,2 1-1,0 1-55,0 0 1,0 3-1,0-3 1,2 2 24,1 1 0,2-2 0,0-1 0,1 0-35,-1-1 0,1-1 0,0-2-327,1 0 1,0 0 0,0-2 0,0-1 0,1-1-193,2-2 1,-2-2-1,0 1 1,0-1 98,0-1 1,-1-1 0,1-1-1,0-2 199,-2-2 0,0-2 0,-1-1 0,0 0 1,0-1 5,-2-2 0,1-3 1,-2 2 96,-1 0 1,0-2 0,1 3 0,-1 1 0,0 0 688,0 3 1,-1-2 409,0 3-716,0 0 1,-2 5-1,-1 2-36,0 3 1,1 2-1,2 2 1,0 0-4,0 1 0,0 1 0,0 1 1,1 1-247,2-1 0,1-1 0,5 1 0,0 1-186,1 0 0,0 0 0,1-1 0,0-1-330,1 0 0,-1-3 0,1 1 0,-1-1-72,0-1 0,-3 0 0,-1-2 557,-2-1 0,3 1 0,0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131 163 9718,'0'-5'0,"0"-1"0,0 1 0,-1 1 316,-1 0 1,-1 0-1,-2 2 1,0-1-1,-1 1 1,0 1-1,-2 0 1,0 1-1,0 1-109,-1 1 0,0 1 0,0 2 1,1 1-1,0 0-50,0 1 0,1 2 0,2 0 0,0 1-10,2 0 0,-1 3 1,2 0 48,1 1 0,0 2 0,2 0 1,1 0-69,1 0 1,1 0 0,0-1 0,0 0-125,2-2 1,-1-3 0,3 0-317,-1-2 1,0 1-1,1-2 1,2-1 61,0-2 1,-1 0 0,1-3 0,0 1 0,0-2-39,0 0 0,0 0 1,-1-3-1,0-1 51,0-3 1,0-2-1,-2 0 1,-1-3-1,0-2-144,-3-1 535,2-3 0,-5-1 0,2-3-97,-1 0 1,-1-3 0,-1 3-15,-1 0 1,-1-1 0,-2-1 0,0 1 28,0 0 0,1 1 1,1 4-1,-1 2-61,1 3 1,-1 3 0,3 1 950,-1 2 1,2 3-449,0 2 1,0 6 0,0 9-411,2 3 1,1 2 0,2 8-86,0 3 0,-1-1 0,-1 0 0,2 0 0,1-1 0,1 0 0,-1-1-147,0-2 0,1-4 0,0 0 1,2-2-1,0-2 0,1-2 0,0-2 1,0-2-1,0-3 0,0-1 1,-2-1-1,1-2 0,0-1 0,-1-2 1,-1-2-1,0-2 0,-2-2-7060,-2-3 7188,2-3 0,-2-1 0,2-3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255 11 8348,'5'-3'2431,"-2"2"-2261,-1-2 1,-2 2 0,-2-1-1,-2 1-54,0 1-13,1 0 0,-2 0 84,2 0 1,-2 1-127,0 1 1,-1-2 0,1 2-65,0-2 0,-1 0 0,0 0 0,-1 0-102,-1 0 0,-1 0 1,1 0-1,0 0-88,0 0 0,1 2 0,0 0 1,1-1 4,1 0 0,-1-1 0,1 0 144,0 0 1,0 0 0,1 2 47,1-1 0,1 1-21,-2-2 1,1 0-1,-3 0-53,1 0 1,2 0 16,-1 0 0,2 0 0,-1 1 46,1 0 0,-2 1 0,2 1 24,-1-1 0,2 0 1,-1 0 44,2 2 1,-2-1-33,0 0-63,-2-2 1,1 2-1,-2-3-203,-1 0 1,3 0 117,-1 0 1,3 0 102,-3 0 63,3 0 0,-2 0-58,1 0 1,1-2 4,-3 0 0,3 0 0,-1 1-23,0-1 1,0 0 3,-1 2 9,2 0 254,-2 0-39,3 0 0,0 2 0,1 2 0,0 1-213,1 0 1,0 0 0,-2 0 0,0 1-46,0-1 1,0 2 0,1 0 0,1 0 127,-1 1 1,0-2-73,-1 1 0,0 1 1,0-1-1,0 0 2,2 0 1,-1 1 0,1 1 0,-2 0 1,0 1 1,0-2 0,0 1-1,0 0 1,0-1 0,0 1 0,0 1 0,0 0 0,0 0 8,0-1 0,0 1 1,0-2-1,0 1 40,0 0 0,2-1 1,0 1-1,-1-1 34,-1 0 1,1-1 0,0-1 0,1 1 48,-1 0 1,0 0 0,-1-2-9,0 0 0,2 1-162,-1-1 1,1-2-79,-2 1 1,0-2-56,0 1 203,0-2 11,0 4 126,0-2 1,0 1 208,0-1-367,0-2-211,0 2 187,0-3-62,0 2 0,1-1 111,0 3 1,1-3 104,1 1 0,-1-2 0,1 1-15,-1 1 1,2-2 0,0 2-83,1-1 0,0-1 0,0 0 0,1 0-31,1 0 0,0 0 0,1 0 0,0 0-65,0 0 1,1 0 0,0 0 0,-1 0-136,0 0 1,1 0 0,0 0-176,1 0 0,-1 0 0,-1 0 1,0 0-1,-2 0-95,0 0 1,0 0-295,-1 0 0,0 0 0,1 1 749,-1 1 0,0 0 0,0-2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207 27 7871,'-5'0'862,"0"-2"0,-1 1-639,-1-1 0,1 2 0,-2 0 0,1 0 0,-2 0 1,0 0-1,1 0 0,-1 0-15,1 0 1,-2 0 0,1 0 0,-1 0-362,-1 0 0,1 0 0,1-1 1,0 0-470,-1-1 0,3 0 0,0 1-88,1-1 0,0-2 710,1 3 0,0-3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25 7889,'-3'-5'273,"1"0"1,0-1 1266,0 1-1189,1 2 1,1 2 0,0 4-1,0 3-83,0 1 1,0 4 0,0 2 0,1 2-22,1 1 0,2 1 0,-1-1 1,0 1 24,1 0 0,-1 1 1,3-1-215,1 0 1,0-1 0,1-2 0,0-3 0,0-1-595,1-1 1,-1-2-1,1 0 1,0-2-506,1-1 1,0-2 0,-2-2 1040,-1 0 0,2-2 0,-1-1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7791,'0'-3'4634,"2"1"-4558,1 1 0,2 4 0,-2 0 0,-1 2 1,-1 2-1,-1 0 0,0 0 0,0 0 0,0 1 1,0-1-1,0 2 0,0-2 0,0 2 0,0-2 1,0 1-1,0 1 0,0 0 0,0 1 1,0-2-1,0-1 0,0 0 0,0-1 0,0 2 1,0-2-1,0 0 0,0-1 0,-1 0 0,0-2-445,-1-3 0,0-1 0,2-2 0,0-1 0,0-2 0,0 0 206,0-1 0,0-1 1,0 1 67,0-2 1,1 1 0,0 0 0,1-1 0,0 1 0,-1-1 0,1 1 0,0-1 0,0 2 0,0 0 0,1-1 0,0 1-149,0 1 1,2 0 523,-1 1-259,0 2 1,2-2 0,-1 2 0,0-2 37,1 0 0,-1 2 0,0 0 52,0 1 0,1 0 0,-1-2 40,0 2 1,-1 2 156,-1 0 1,-1 0-115,2 0 1,-1 0-145,3 0 0,-3 0 0,-1 1 0,0 2 83,-1 0 0,2 0-100,-1 3 1,-2-3 0,3 1 0,-2 0 0,1 0 43,-1 2 1,0 0 0,1 0-1,-1 1 36,1 0 1,-1 0 0,0 0 0,1 0-41,-1 1 0,1-1 1,0 1-1,0 0 24,0 0-102,-1 1 0,3 1 1,-2-1-78,1-2 0,-1 0 1,1-1-1,0 1-232,0 0 0,-2-3 0,2-1 0,0 1-594,0-1 1,-1 1-1,2-1 298,0 0 1,0 0 0,2-3 0,-1 0 608,0 0 0,3 0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117 142 7868,'0'-3'303,"2"2"1,-1-2 846,3 2-652,-3-1 1,1 1-77,-2-1 1,0 1-291,0-2 0,0 1 0,-1-2 0,-2 1-9,0 0 1,1-1-56,-1 2 0,-1-2-31,-1 0 0,0 1 0,-1 0 0,1 1 17,0 1 0,-1 0 1,-1 1-1,0 0 26,1 0 0,-2 0 0,1 1 1,1 1-90,0 1 0,1 2 1,-1 0-1,1 1-16,0-1 0,1 2 1,1 1-1,1 0 1,1 1 103,0-1 0,1 2 81,0-1-144,2 1 0,0-1 0,1-1 6,1 2 1,0-1 0,0 1 0,0-2-1,0 0 20,1-2 1,0 0 0,0-1-1,1 0 1,-1-1-16,0 0 1,1-3 0,-1 1 0,0-1-119,1 1 1,-1-2 0,0 2 24,0-2 0,1-2 1,-1-1-1,0 0 0,-1-1 1,-1 1-1,1-1 1,0 1-1,-2-2 0,1 1-160,0-2 277,-1 1 0,2-2 1,-3 0-1,1 0-25,1 2 1,-3-1 0,2 1-1,-2-1 1,0 0 0,0-1-1,0 0 1,0 1 0,0-1-1,0-1 1,0 1 0,0-1-1,0 0 1,0 0 0,0 0-1,0 0 1,0 0 0,0 0-1,0 0 1,0-1 0,0 0-1,0 1 1,0-1 0,0 2-1,0-1 1,0 2 0,0 0-1,0 0 1,0 1 0,0 0-1,0 0 275,-2 2 1,2 1 0,-2 5 0,1 3-1,1 0 1,0 1 0,1 1 0,0 2-190,1 2 0,0-1 1,-1 1-1,1 1 0,0 1 1,0 0-1,0 2 1,0 0-1,1 0 0,0-1 412,1 1 0,1 0-646,0-2 0,1 1 1,-2-3-1,0 0-361,0-1 1,-1-1 0,3-1-1,-1-2-96,0-1 1,1-2 0,-2 1-1007,0-2 1,1-2 0,-2 1 1584,2-1 0,0-4 0,1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9211,'3'2'354,"0"1"0,-3 3 0,0-1 0,0 2 1,1 1-1,1 0 0,-1 1 0,0 0 283,-1-1 1,0 1-1,0 1 1,0 0-254,0 1 0,0-3 1,0 4-1,0 0-155,2 1 0,-1-1 0,1 1-355,-2 0 1,0-2-1,0 1 1,0-2 0,1-2-1,0 0-1561,1-2 0,-1 2 779,-1-1 0,0-2 0,0-1-2049,-2 0 2957,1-2 0,-3 3 0,1-2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456 1 10160,'-5'0'380,"2"0"0,-1 2 0,0 0 0,-1 0 1,0 1-1,0 0 0,-1 1 166,1-1 0,-2 1 1,-1-1-1,0 0-367,-1-1 0,-2 0 0,-1 1 0,-2-1-162,1 0 0,-3 0 0,0-2 0,-1 0-290,0 0 1,1 2-1,0 0 1,0-1-163,2-1 1,0 2 0,1 0 0,1-1 7,1 0 1,-1-1 0,-1 2 0,2-1 131,0 0 1,2 0 0,0-1 0,0 0-59,1 0 0,-2 0 0,3 0 0,0 0-69,0 0 1,1 0-1,-1 0 1,1 0-175,0 0 596,1-2 0,0-1 0,-1-3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21 6759,'0'-3'4341,"0"1"-2118,0 2 1,0 2-2161,0 2 1,0 1 0,0 2 0,0 0 0,0 0 0,0 1 0,0 0 0,0 2 0,0 1-1,1 0 1,1-1 0,-1 1 0,0-1 0,-1 1 0,2-1 0,-1-1 0,1 0 0,0-2 0,0 0-1,-1-1 1,1-1 0,1 0 0,-1 1-429,0-1 0,2 0 0,-1-1 0,1-1 78,-1-1 1,-1 0 0,2-2 0,0 0 0,1 0 17,0 0 1,0 0 0,0-1 0,-1-1-230,0-1 348,-1-2 1,2 2 0,-1-1-19,-1 0 0,1-1 0,1 0 0,0 0 38,-1-1 0,0 1 1,0-2-1,1 0 49,0 1 0,-2-2 1,0 1-1,0 0-91,0 1 0,-2-1 0,2 0 240,-1 1 1,-1-1 0,0 1 0,1-1-1,-1 0-36,1 1 1,-1 1 0,-1-2 0,0 0 39,0 1 0,0 0 1,0 0-1,0 1 141,0 0 1,0 1 0,0 1 85,0-1 1,1-1-1,0 1 856,1 1-348,0 2-718,-2-2 1,0 4 1,0 1 0,0 1 0,0 2 0,0 1 1,0 0 38,0 1 1,0 0 0,0-1 0,0 1-38,0 0 1,0 2 0,1-2 0,2 1 22,0 2 0,-2-1 0,1 1 0,0-2-77,0 0 0,1 1 0,0-2 0,0-1-220,1 0 0,-1-1 0,0 1-122,1-1 1,-1-2 0,1 0-1156,0 0 789,-2 1 0,3-4-416,-1 2 0,-2-1 522,2-1 0,0 0 1,1 0-1,0-1 8,-2-1 1,2 1 554,-2-2 0,2-1 0,0-1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38 7769,'0'-6'2011,"1"3"-1552,1 2 0,-2 1-300,2 1 0,-2 2 0,0 3 0,0 1 0,0 0 0,0 1 0,1 1 328,1 1 1,-2-2-332,2 5 1,-1-3 0,-1 2-48,0-1 1,0-2-1,0 0 1,0 0 11,0-1 0,0 1 0,2-2 0,-1 0-97,0-1 0,0-3-483,-1 1 203,0-1 0,1 0-86,0-1 1,0-2 261,1-2 1,-2 1-1,0-2 1,0-2 0,1 1-60,1 1 1,-2-4 0,2 0 87,-1 0 1,-1-3 0,0 3-1,0-2 1,0 0 42,0 1 1,0-2 0,1 1-6,1-1 1,0 0 0,-1 1 0,0 0-4,0 0 1,3 0-1,-2 1 1,1 0 13,-1 2 0,2 0 1,-2 1-1,0 1 79,1 1 0,1 1 0,-1-1 78,2 1 1,-1-2-89,-1 2 0,1 1-166,1 1 0,-1 0 0,-1 0 0,1 0-77,-1 2 0,1-1 0,0 3 0,0 0 0,0 0 0,-1 0 0,0-1 0,-1 0-2764,1 0 2493,-2-2 1,0 1 446,1-2 0,1 0 0,2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7778,'5'0'421,"-2"0"0,0 0 0,0 2 0,-2 2 1,0 1-1,-1 1 0,0 2 0,0 0 1,0 1-1,0-1-216,0 2 1,-1 3 0,0-3 0,-1 2 0,1-1-1,0-1 1,1 1 0,0 0 0,0-1 0,0-1-1,0-1 1,0 0 0,0-2 0,0 0 0,0 0-1587,0-1 707,0-2 42,0-1 259,0-2 0,0-2 263,0-2 0,0 1 0,0 0 97,0-1 1,0-1-1,0 0 1,1-1 0,1 1 0,-1 0 0,2-1 0,-1 1 0,0-1 0,0 0 86,-1-1 1,2-1-38,-2 1 1,0 0 0,1-1 0,1 1 4,0 0 1,0 1-1,0 1 1,0 0 184,0-1-162,1-1 1,-1 3-1,1-2 30,0 2 0,-1-1 1,0 1-1,0 1-33,0 1 0,-2-2 1,2 2 35,0-1-4,1 2 0,-1-1 45,2 2 1,-1 0 53,-1 0 1,-1 0 0,1 0 0,0 1 4,0 1 1,-2 2-121,3 0 1,-1 1-1,0 0 1,0 0 18,-1 0 0,-1 1 0,1 1 1,0 0-1,0 0 133,1 1 1,-2-1-139,1 2 0,1 1 0,-1-1 0,0 1 0,1 1 28,0-1 0,-1-1 0,1-1-133,-1 0 0,2 1 0,-2-2 0,0-1 0,1 0-331,0-1 1,-1 0-1,1-1 1,0-1 0,0 0-189,1 0 1,1-2-253,0 1 0,0-1 1,1-1-1,-1 0 1,0-1-444,1-1 1,-1-1 1226,3-2 0,0-3 0,2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4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7928,'5'0'7607,"-2"0"-8899,-1 0 1292,-6 0 0,2 2 0,-2 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1 6963,'-2'6'499,"0"-1"-125,-4-5 596,0 0-592,1 0 1,5 2-295,0 0 0,0 2-48,0 2 1,0-2-1,0 3 1,0 1 24,5 3 1,-5-5 0,6 2-1,-2 1-63,5 1 0,-3-1 0,-2 1 0,2 1 38,1-1 1,-1 5 0,2-5 0,-1 1 10,-3-1 0,4 3 0,-4-3 0,-1 1-39,3-1 0,-6 1 0,4 2 41,-2-3 0,-2 1-208,0-1 0,0-2 29,0-1 183,0-5 0,0 4 51,4-6 246,-4 0-234,11 0-148,-9 0 1,4 0 49,-4 0 40,1 0-28,-8 0 0,-3 0 0,-7 0 64,3 0 0,3 0 1,1 4-1,-1-1-7,1-1 0,-3 0 0,1-2-78,-1 0 1,1 0-1,-1 0 1,-1 0-46,1 0 0,1 2 0,-1 0 28,1 0 0,-3 2 0,3-4 2,-1 0 0,1 0-48,-3 0 0,3 0-109,-1 0 1,5 0-95,-3 0 17,7 0 151,-2 0 521,4 7-154,0-7-17,0 4-97,-6-4-73,6 0 83,-6 6-138,6-6-48,0 6 1,-5-6-91,-1 0 0,0 0 9,-3 0 64,7 0 304,-2 0-191,4-6 1,0 6 1,4-4 0,-2 2-140,0-2 1,1 1 62,-3-5 0,0 6 1,0-4 26,4 1 0,-2-1 191,2 2 0,-4 2-98,0-5 1,0 3-81,0-2 1,0 2-112,0-5 0,0 7 91,0-6 0,0 4 0,2-1 61,0-1 0,0-2-31,3 1 0,-1 1 1,0-2-15,-2-1 1,2 3 0,3 0-40,-1-3 0,-4 3 0,0-2-5,0-1 22,2 5 0,-2-6 0,3 3 3,-5-3 1,4 3-1,0-1 15,-2 0 1,0-1 0,0 1 17,3 2 0,1-3 0,0 1-19,0-1 1,-3 5-1,3 2 88,0-2-36,3 4-275,-9-4 1,6 2-485,-6-3 618,0 5 1,-4-6 172,-1 2-81,1 2-56,4-2 0,9 6-45,-3 0 1,2 2 0,-8 2-35,0 3 1,0-1 0,2 0 55,3 1 0,-1-7 0,-4 6-3,0 1 0,0 1 0,0 1-36,0-1 0,0 1 0,0 1 42,0-1 1,0-5 0,0 3 99,0-1 0,0 0-6,0 5 1,4-3-64,-2 1 0,2-3-87,-4-1 1,0-3-50,0 2 95,0-4-31,0 5-166,-4-7 49,2 0 348,-6 0 108,6 0-826,-3 0 311,-1 0-267,2 0 0,-5 0 0,3-3-433,2-1 1,2 4 949,4-4 0,4 2 0,7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2:50.49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20 3016 10057,'0'4'2000,"0"0"0,-2-1-1370,0 1 0,0 0 0,2 3 1,0-1 2447,0 1-1295,0-3-1797,0-2 1,0-2 0,0-2 11,0-3 0,0 2 1,0-2-57,0 0 1,0-1 0,0 0 0,0-1 287,0 1 0,0 1 1,0-1-1,0-1-78,0 0 1,0-1-1,0 1-2,0-2 0,1 1 1,0-2-1,1 0 0,0 0 113,1-2 0,-1 2 0,1-1 0,1 0-58,0-1 0,-2 1 1,1 0-1,1-1-66,0 0 1,-2-1-1,1 0 1,0 0-216,-1 0 1,1-3 0,-1-2 0,1-2-19,0-2 0,2-1 1,-2 2-1,0-2 79,2-1 1,-1-1 0,-1 2 0,1 0-117,0 1 1,-1 0 0,2 0-1,0 1 58,0 1 0,-2 0 1,1 1-1,0 2-21,-1 2 1,-1 1 0,2 1 971,-1 0-659,2 0 0,-4 0 1,2 0-1,-1 0-128,0 0 0,1-1 0,-2-1 0,1-2-85,0-2 0,-1-6 0,1-1 0,0 0-131,-1 1 0,0 0 1,-1 1-1,0 0-23,0 0 1,1-1 0,0 3 0,1-1 23,0 1 1,-1-2-1,-1 1 1,0 2 24,0 0 1,0-2 0,2 5 0,0-1 24,-1 1 1,0 0 0,-1-2 0,1-1-4,1-1 0,-1 1 0,1 0 0,-1 0 38,-1 0 0,0-3 0,0 2 0,0 1 93,0 1 0,-2 0 0,-1 1 0,0 0-61,0 1 1,-2 0 0,3 0-1,0-1 18,-1 0 1,3-3 0,-3 1 0,0 0-1,1 0 0,-1 2 1,2 1-1,-1 0-47,0-1 0,-1-1 0,1 3 1,0-1-2,-1 0 1,2 0 0,-1 0-1,-1-1-14,1 0 0,-2 0 0,2 1 0,0 1 25,-1-2 1,1 4-1,-1-1 1,0 0-41,1 1 0,-1-1 0,1 2 0,0-2 1,-1-1 0,2 0 1,-2-3-1,1 1 53,0-1 0,-1 1 1,2-1-1,-1 1 10,0 2 0,1-2 0,-1 3 0,0-1 65,1 2 0,-1 0 0,1 1 1,-1-1-31,0 0 1,-1 1 0,1-2 0,0-1-536,-1-2 0,2 0 0,-3-1 0,0 1 300,1-1 1,-1-2 0,-1 1-1,1 0 67,-1 0 1,1 2 0,0-1-1,-1-1 25,2-1 0,-2-2 0,2 2 0,0 1 205,0 1 0,1 1 0,2 1 0,0 1 115,0-1 1,0 1-198,0 0 0,6-4 1,1-2-1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34.0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304 27 8070,'0'2'57,"0"0"1518,0-2 0,-1-3 0,-2 0-1480,-1-1 1,-1 2 146,1-1 0,-1 2 0,1 0 1,0 0-53,-1 1 1,1 0-227,-1 0 0,1 0-77,0 0 1,-1 0 74,1 0 0,-1 0 124,1 0 1,0 0 165,-1 0-94,1 0 0,-1 0 1,1 0-1,-1 0 1,1 0-1,0 1 0,-1 0 20,1 0 0,-1 1 0,1-1 1,0 1-142,-1-1 1,1 1-1,-1 0 1,1 0-37,0-1 1,-1 2-1,-1-1 1,0-1-204,1 1 153,0-1 0,1 2 1,-1-1 61,1 1 0,-1-2 0,1 2 0,-2 0-135,0-1 1,0 2 0,2-1 0,0 1 46,-1-1 1,1 2 0,-1-2 0,1 0-26,0 1 0,-1 2 1,1 0-1,1-1 201,0 0 0,0 1 0,0 0 1,1-1 3,0 0 0,-1-1 1,1 1-1,0 0-10,0 1 1,0-3-1,2 2 1,-1 0-68,-1 0 1,0-1 0,1 2-1,0-1-478,0-1 311,0 1 0,0-1 46,0 1 0,-1-1 0,2 0 0,0 1 10,-2-1 0,2 1 0,-2-1 1,0 0-17,1 1 0,-1-1 0,2 1 0,0-1 76,0 0 1,0 1-1,0 1 1,0 0 84,0-1 0,0 0 1,0 0-1,0 0-141,0 1 70,0 0 1,1-1 24,0 1 1,0-1-17,0 0 1,0 0-1,0 0 1,1-1 0,-1 1-1,-1-1 1,1 0-193,0 1 81,-1-1 0,2 1 0,-1-1 13,0 0 1,0 1 88,0-1 1,1 1 0,0-1 0,1 1 0,0-1 31,-1 0-5,2 1 0,-3-1 0,2 1 0,0-1 1,1 0-1,-1 1-2,0-1 104,0 1 0,0-1 1,0 0-93,0 1 1,1-1-8,-1 1 0,-1-2-134,0 0 1,0-1 127,1 3 0,1-1-31,-2-1 1,2 1-8,-1-1 1,1 1-9,-1 0 0,1 0 27,0 1 1,-1-1-1,0 0 1,0 0 74,1-2 1,1 1-83,-1 2 1,1-1 48,-1-1 0,0 1 0,1-2 0,-1 1 1,1 0 24,-1 0 20,0-1 1,1 2-1,-1-2 1,1 0 0,0 1-1,1 0 1,0-1 49,-1-1 0,0 1 1,0 1-1,1-1-82,-1 0 1,2-1 0,-2 2 0,1-1-9,-1 1 1,1-2 0,1 2-1,0-1 16,1 0 1,-1 0 0,0 0-1,0 0 131,0-1 1,0 1 0,-1 0-1,1 0 301,-1 0-410,2 0 1,-3-1-87,3 1 0,-3-1 121,1-1 0,0 0-204,0 0 1,0 0 52,-2 0 1,1 0 39,1 0 1,-1 0 38,1 0 1,-1 0-48,-1-2 1,0 2-292,0-2 0,0 1 103,1 0 0,0 0 101,0-2 1,-1 1-1,1 0 1,-1-1 153,0 1 0,1 0 0,-1 0 0,1 0 1,-1-1-1,1 0 54,1-1 1,0-1 0,2 1-1,-3 0 1,0-1 40,0 1 1,-1-1 0,1 1-19,-1-1 0,0 1 0,1 0-175,1-1 0,-1 1-12,1-1 0,-1 0 0,-1-1 3,1 0 1,-1 0 0,0 0 0,-1 0 126,0 0 0,0 1 0,2-1 0,-1 1 8,-1-1 1,0 1 0,-1-1 0,0 1-37,0 1 0,0-1 1,-1 1-52,0-1 0,1 0 1,-2-1-1,0 0 0,0 1-137,0 1 1,0 0 0,0-1 0,0 1 83,0-1 1,0 1 0,0-1-1,0 0 12,0-1 0,0 0 0,0 1 0,-1 1 159,0-2 1,0 1 0,0-1 0,0 0 47,1 1 0,0 0 0,0-2 1,-1 1-22,-1 1 0,0-3 1,1 2-1,-2-1-154,-1 1 1,0-2 0,-1 1 0,1 0-29,-1 0 1,1 1-1,0-1 1,1 1-166,0 0 1,0 0 0,-1 0 0,0 1 85,2 0 0,-1 0 0,0 1 305,0-1 1,1 1 0,0 0 0,0-1 0,0 1-58,0-1 0,1 1 1,-1 0-1,-1-1-117,0 1 1,-1-1 0,2 1-1,-1 0-33,0-1 1,0 1-1,-1 0 1,-1 0 20,1 1 0,-1 0 1,1-1-1,-1 0-285,-1-1 0,1 1 1,-2-1-1,0 1-55,2 0 0,0-1 0,1 1 0,-1 1 162,1 0 153,0 0 1,-1 0 0,1 1 34,-1 0 0,2-1 0,0 1 190,0-1 1,-1 2-1,0-2 1,-1 1-1,1 1-28,-1-1 0,0 1 0,-1-1 211,0 0 0,0-1-205,0 1 0,-1-1-22,1 2 1,0-2-378,2 1 0,-2-1 1,0 2-1,0-1 123,1 1 1,1 0-182,0 0 1,-2 0 0,-1 1 0,1 1-889,-2 0 0,-1 1 785,1 3 0,-1-2-662,0 0 452,-2 0-1500,2 1 2084,-2 1 0,0-1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47.82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265 62 11983,'4'2'0,"1"1"416,-1 1 1,-1 1 0,0-1 0,0 0-1,0 1 1,0-1 0,0 1 0,0-1-750,0 1 1,-1-1 0,1 0-1,0 1-690,-1-1 0,-1-1 1,-1 0-1,-2-2-764,-1 0 1494,2-2 0,-3 0 266,1-2 1,-1 0 0,-1-3-1,1 0 1,0 0-110,-1-1 1,1-1 0,-1 0-1,1-1 643,1-1 0,-1 0 1,2 1-1,-1 0 405,0 2 1,1-1 517,-1 2-1219,1 0 1,2 7 0,0 3 0,1 3-93,1 1 0,3 2 0,-1 0 0,1 0-68,2 3 0,-2-2 0,2 0 0,0 0-40,0-1 0,-2-1 1,1-2-1,-2 0-518,-1 0 278,-1-1 1,-2-3 208,0-1 1,0-1 0,-2-1-139,-1-1 0,1-3 0,-1-1 1,0 0-1,-1 0-977,-1-1 1,1 1 1103,0-3 1,1 2-1,0-1 1,-1-1 0,1 0 255,0 1 1,-1-1 0,1 2 0,0-1-32,0 1 1,0 1-1,2 1 64,0 1 1,0 2 404,2 0-408,0 2 1,3 3 0,-1 2-45,0 0 0,2 0 1,1 0-159,0 1 0,1-1 1,-1 1-1,-1 1-2,0-1 1,0-1 0,-1-2 0,0 1-1,0-1-68,-1 1-566,-1-3 0,-2 0 0,-2-2 0,0-1 168,-1 0 1,-2-2 0,1-2 0,-1-1 255,0 0 1,0 0 0,1 0 178,0-1 1,0 1 0,0 1 0,2 0 0,-1 1 675,1 1-438,1-1 1,-1 3 995,2-2-919,0 2 0,2-1 1,1 2-255,1 2 1,0 0-1,1 3 1,0 1-51,1 0 0,1 0 1,-2-1-1,1 2 43,1 0 0,-1-2 1,0 1-1,-2-1-174,-1-1 1,0 1-384,-1-1 0,-1-2 1,-3-1 48,-1-2 0,-1-2 0,-2-2 1,-1-1-473,0-1 792,-1 0 0,2-2 0,-2 0 109,0 0 1,3 1-1,0 0 1,1 1 0,1 1 795,1 0 333,1 1 1,1 1-679,0 0 0,2 1 1,1 2-1,1 2 1,0 2-193,1 1 1,-1 2 0,1 0-44,1 1 1,-1 0-1,1 1 1,0-1-244,0-1 1,1 1 0,-3-1-304,0 0 0,0-1 0,0-1 297,-1 0 0,-2-1-88,-2-2 0,-3-2 0,-3-2 0,1-2 0,-1 0-966,0-1 1,1-2 0,-1 1 847,-1-1 0,2-1 0,0 0 0,0 1 0,0 0 235,2 0 0,0 3 305,1-1 0,1 1 0,1 1 0,0-1 1759,1 1-1854,0 2 0,2 0 0,1 4 0,1 1-55,2 2 0,-1 1 0,2 1 1,-2 1 104,1 0-161,2-1 0,-3 2 0,2-3 16,0 1 0,0 1 0,-3-2 0,0-1-193,0 0 0,-2-2-447,0 0 0,-4-2 1,-1 0-1,-1-2-9,0-2 0,-1-1 0,0-1 291,-1-1 0,0 2 0,2-3 0,-1 1 366,1 0 0,0 1 0,0 0 1,2 1 181,0-1 0,1 2 0,1 0 412,0 0 1,0 1 416,0-1-1023,0 2 1,0-1-1,1 3 1,2 1-17,1 1 0,1 1 0,0 2 0,0 1-26,1-1 0,1 2 1,0-1-1,-1 0 0,0-1 108,0 0 0,-2-1-330,-1 1-186,1-1 1,-5-2-1,-1-2 1,-2-2-1,-1-2 241,-1-1 0,-1-2 0,0-1 1,1 1-1,-1-2-924,2 1 1,0 1 745,1 0 0,-1 0 0,1-1 0,1 1 1617,0 1 0,2 0-498,0 0 1,0 2-593,1 0 0,2 3 0,1-1 0,1 3-368,0 2 0,1-1 0,-1 2 1,1 1 7,1 0 1,-1 1-1,3 1 1,-1-1 209,0-1 1,-1 2-153,-1-2 1,-1-1-1,0 0-711,-1-1 1,-2-1 346,-2-2 0,-2-1 1,-1-1-1,0-2 108,-1-1 1,1-1 0,-1 1 302,1 0 0,0-1 0,1 1 220,0-1 1,1 1 0,0 1 0,0 0 264,1 0 1,0 0-1,1 0-33,0 0 1,0 0-136,0 0-250,0 2-110,0 0 1,2 1 0,0 1 71,0 2 1,1 1 0,2 1 0,-1-1 98,-2 1 1,2-1 0,-1 0-179,-1 1 1,0-2-680,-2 0 551,0-2 1,0 0-252,0-2 1,-1 0 0,-1-2 395,-1-1 0,1 2 0,-2-1 1,2 0 57,0-1 0,-1 1 0,0 0 0,0 0 201,0 0 1,2-1 282,-2 1 240,2 1-383,-1 1-300,2 1 1,2 0-1,1 1 1,1 2-1,0 1 15,1 1 1,-1-1-1,0 1 35,1-1 1,1 2 0,0 0 0,-1 0 0,-1 0-132,-1-1 1,1 1 82,-1-1 0,-1-1-1176,0 1 626,-2-3 1,-2 0 0,-1-3 0,-1-1 0,0-1-569,-1-3 986,-1-2 0,-1 1 1,-1-1-1,0-1 22,1 0 1,0 0 273,0 0 1,0 1-1,3 1 1,0 1 0,0 1-1,2 0 953,0 1-251,1 2 0,1 0 0,1 2-658,2 0 0,2 2 0,0 1 0,1 2-252,-1 3 0,2 0 0,1 1 0,0 0 44,-1 0 1,1-1 0,-2 1 0,-1-1-68,2-1 0,-4-2 0,1 1 0,-1-1 0,-2 0-1111,-1-1 159,0-2 0,0 0 698,-2-2 0,0-2 0,-3-1 0,1 0 1,-1-2-31,1 1 1,0-1 0,-1 1 0,1-1 213,-1 1 1,2 0 0,-1 0 0,1 0 427,0 1 0,0 0 0,0-1 172,0 0 1,1 1-276,0 0 20,2 2 0,2 3 0,1 3-60,1 1 1,0 2 0,1-1 0,0-1-266,1 0 131,0 2 1,-1-2 0,-1 0-39,0 1 0,1-1 0,-1 0 0,-1-1 0,0-1-272,-1 0 1,-1-3 8,-1 2 0,0-2 1,-2-1-336,-1-3 1,-1-1-1,-1-1 1,0 0 368,-1-1 1,-2-2 0,1 1 0,-1-1 33,1-1 0,-2-1 0,3 1 0,-2 0 311,1 1 0,1 0 0,1 1 0,0 1 650,2 1 0,0 2 1008,1 0-1565,1 2 1,1 0-1,2 3-112,1 2 0,1 1 0,2 2 0,1 1 1,0 1-434,1 1 1,0 1-1,3 1 372,0 0 0,-1-1 1,1 1-1,-3-2 1,-1 0 246,-2-1 1,-1-1 0,-3-1-1150,0-1 1,-1-3 629,-1-1 0,-4-3 0,-4-2 0,-1-3 0,-2-3-1023,0-1 670,-4-3 1,4 1 0,-2-3 277,2 1 1,-1 0 0,4 1 0,0 2 400,3 0 1,1 2-1,2 2 1,1 1 0,0 1 4118,1 1-3806,0 1 0,3 2 1,1 2-1,1 3 54,0 1 0,3 2 0,0 2-490,1 2 1,2 0-1,0 2 1,0-1-38,2 0 0,-3 0 1,2 0-1,-2 0-30,-2-2 1,-1 0 0,-3-2-1,0-1-790,-1-1 0,-1-1 535,-3-2 1,-1-2 0,-3-2 0,-1-3 0,-1-1 26,-1-3 1,0-1 0,0-2-1,-1 0 151,2 0 1,-2 1-1,3 1 1,0 0 343,1 0 1,2 3-1,0 0 1,2 1 482,0 0 1,0 1-1,1 1-123,-1 0 0,1 3-450,1 0 1,2 3-1,1 3 1,1 1-169,2 1 1,0 1 0,1 1 0,1 1 73,0 0 62,1 1 1,0 0 0,1 1 245,-2-2 1,2 1-1,-5-1-409,-1 0 0,0-4 0,-3-1 0,0-1 1,-1-1 43,-1-1 1,-2-2-1,-1-3 1,-2-2 0,-2-4-641,0-1 1,-1-1-1,0-2 505,1 0 1,-1-1-1,0 0 1,2 0 0,0 1 289,0 0 0,1 2-84,2 0 1,0 3 0,0 1 0,1 1 0,1 1 626,0 1 16,1 1-590,-1 2 0,3 2 0,0 2-151,2 2 0,1 2 1,1-1-1,-1 1-9,0 1 0,2 2 1,1 1-1,0 0 61,0 0 0,2 0 0,-1 0 202,-1 1 1,1-1-1,-2-1 1,-1-1 0,0-1-1,-2-3-144,-2-1 0,-1-1-986,-1-1 1,-2-3 684,-1-3 0,-2-4 1,-2-1-1,0-4 1,-1-2-128,0-1 1,-1-1 0,1 1 0,0 0-56,1 0 610,-2 0 1,4 2 0,-1 1 201,1 0 1,1 3 0,1 0 0,1 3 0,1 1 1976,0 2-1608,1-1 1,-1 5-681,2 0 1,2 2 0,1 5-1,2 1-49,1 1 0,-1 2 0,3 2 0,1 1 181,1 1 0,0 1 0,1-1 1,0 1 58,0-1 0,-2 0 1,-2-2-1,-2-2-565,-1-1 0,-2-3 0,-1-2-44,0-1 0,-3-2 0,-2-2 0,-1-2 0,-1-3-1448,-1-1 1480,0-4 1,-2-3 0,2-2 191,-1-1 0,0-2 0,-1 1 0,0 0 311,1 0 1,2 4 0,0-1 0,1 1 265,0 2 0,1 0 1,0 5-1,1-1 826,2 1 1,-1 2-16,0 0-1077,1 2 0,1 2 1,2 3-1,1 2 0,0 1-258,2 0 0,1 4 1,0 1-1,1 2-223,1 0 424,2 3 0,-1-1 0,2 1-111,-2-1 0,-1 0 0,-1-3 1,-2-1 4,-1-3 1,-3-2-1,0-1 1,-2-3-35,-2-1 1,-3-4 0,-2-3-1123,0-2 0,-1-3 1,0-4-1,1-1 1013,1-1 0,-2-2 1,3 2-1,-2 1 152,1 1 1,1 3 0,1 0 0,0 2 316,0 0 0,1 2 0,1 2 903,0 1-806,2 0-403,-1 4-32,2 0 0,1 3 1,0 3 34,2 1 1,3 2 0,1 1-1,1 2 156,-1 1 1,3 2-1,-1 1 1,1 1 202,1 1 1,-2-1 0,1-1 0,-3-2 0,-1-1 195,-1-3 0,-2-1-1364,-2-2 1,-1-2 0,-1-4-1,-2 0 1,-2-2 53,-1 0 0,0-4 1,-3-3-1,1-1 442,1-3 1,0-3 0,-2-1 0,2 0 353,1 0 0,1 3 1,1 1-1,-1 2 1,2 2 2263,0 1-1620,-1-1 0,2 3 0,-2 0-631,1 2 51,2-1 0,-1 4 0,3 0 0,0 4 0,2 1-114,1 2 0,2 2 1,0 1-1,0 3 354,0 1 1,1-1-1,0 3-224,1 1 1,-1-2 0,0-2-1,-2-2 25,-1-2 0,-1-2 1,-1-1-1,-2-2-966,-1-1 1,-1-1 0,-3-3 0,1-1 0,-2-2-2432,0-3 3016,-2-3 0,2-2 1,-2-3-1,-1-1 0,0-1 1,0 0-47,-1 1 1,2 0 0,-1 2-1,0 3 345,2 1 1,0 2-1,2 1 1,1 2 3691,0 2-3184,2 0 1,0 1 0,3 2-125,2 4 0,0 2-425,5 3 0,-1-1 0,2 4 0,0 0 0,1 2-128,0 1 1,0 2 0,-2 0-1,-1-2 1100,-1-1-887,0-3 0,-3 0 1,-2-3-1674,0 0 1073,-1-2 0,-2-4 0,-1-2 0,-1-3 214,-1-2 0,1-2 1,-1-2-1,1-1 299,-2-1 0,1 1 1,-1 1-1,1-1 29,1 0 0,-2 0 0,0 2 0,0 1-113,2 1 0,1 1 0,0 1 96,1 1 17,1 2 0,1 0 1,0 2-1,2 3-65,1 1 1,1 2 0,1 4-1,1 0 274,0 0 1,1 2 0,-1-1 0,1 0 8,-1 2 1,-1-2 0,-1 0 0,0-2-466,-1-2 1,0 0 0,-2-2-1110,0-1 1,0-2 911,-2-2 1,-2-3 0,-2-2 0,0-3 86,-1-1 0,-1-3 0,0-1 0,0-1 215,-1 0 0,-3-1 0,3-1 1,-1 1 122,1 2 1,3 2 0,0 2 0,1 2 1645,1 1-725,2 1-518,-1 2 1,2 0-14,0 4 1,2 1 0,1 2 0,2 3-291,1 2 0,1 1 1,0 1-1,1 0 1,1 0-312,1 1 0,-1 0 0,-2-1-48,-1-1 0,-1-1 0,-1-3 0,-1 0-41,-2-2 0,-1 0 1,-1-2-435,-2-2 0,-1-1 0,-1-3 0,0-2-99,-1-1 1,0-3 0,-1-1 0,0 0 1464,1-1-423,1 0 1,-3-3-100,2 1 1,-1 0 0,1 0 0,-1 1 0,1 2 0,1 1 1,0 1 0,1 0-1,0 3 1173,1 1-1154,2 0 0,-1 4 0,3 0 0,1 3-42,2 3 0,1 1 0,3 3 62,-1 2 1,0 1 0,1 2 0,1 0 32,1 0 1,0 1-1,-1-3 1,-1 0-148,-1-1 1,-2 0 0,-2-3 0,-1-1-230,-1-1 0,-1-3 0,-2-2 0,-1-2-1384,-1 0 1,0-2 0,-2-3 0,0-2 1050,-1-1 1,0-3 0,-2-1 0,0-1 323,0-1 0,2 0 0,-1-1 0,1 2 1521,0 1-1304,-1-1 1,3 4 222,-1-1 1,1 2 0,1 1 0,1 1-1,0 2 375,1 0 1,0 3 0,2-1-454,-2 0 0,1 2 1,2 1-1,1 2-37,0 3 1,3 4 0,3 0 0,0 3 411,1 1 1,0 1 0,1 1-160,2 0 1,-1 0 0,-1-1 0,0-1 0,-2 1-567,-1-3 1,-2 0 0,-4-4 53,0-1 0,-2-2 0,-2-4 0,-2-1-1546,-1-3 1,0-2-1,-1-4 1,-1-2 1361,0-1 1,-1 0 0,1 0 0,1 2 243,1-1 0,0 2 0,0-2 279,0 2 0,2 1 0,1 0 0,0 2 0,-1 0 1478,1 0 0,0 2-1833,1 1-255,1 2 347,1-1 0,1 7 0,1 3 1,1 0-240,2 2 0,0-1 0,2 1 370,1 0 0,-1 2 0,1-1 0,-1 0 0,0-1 867,1 0 0,-4-1 0,-1 0-1212,0-2 1,-2-1-374,-1-1 1,-2-3 0,-1-2 0,0-3 14,-2-3 1,-1 0 0,0-3 57,1 2 0,0-1 0,1 0 0,-1 0 1,1 1 330,-1-1 1,2 2-1,-1-1 1,1 1 2239,0 1-1643,-1-2 1,1 2-102,0-1 1,1 2-684,0 1 1,1 1-1,1 2 533,1 2 1,2 2-1,0 2 166,1 1 1,1 0-1,0 2 1,1 0-1,0 0 200,0 1 0,-1 0 1,1 0-1,-1-1-293,-1 0 1,1 0 0,-1-1 0,-1 0-889,-2-2 0,0-3 1,-2-1-592,0 0 0,-3-4 907,-2-4 1,-1-2 0,2-1-1,-3-1 1,0-1 28,1 0 0,-1 1 0,1 0 0,0-1 442,1 1 1,1 1 0,1 2 0,-1-1 676,1 2 1,1-1 0,2 3 1509,-1 1-1874,1-1 0,-1 6-380,2-1 1,2 3 0,1 2-1,1 0 1,0 1-52,1 1 1,1 2-1,0 0 1,-1 0 82,2 1 0,-3-2 1,1 0-1164,-2-1 782,-2-3 0,3 3 0,-3-2-1,0-1 1,-1-2-288,-1-1 0,-2-2 1,-1-2-1,0-2 285,-1-1 1,1-3 0,-1 2 0,1-1 434,0 1 1,0 0 0,0 2-1,1-1-152,0 1 0,0 1 1,0 1 388,0 0-444,1-2 0,0 4 0,2 0 0,1 3-257,0 1 1,0 0 854,2 2 0,0 0-23,1 1 1,-1 0 0,0 1 0,1-1 0,-1 1-211,0 0 1,0-1 0,-1-1-945,-1-1 1,-1-2 0,0-1 2,0-2 0,-2-1 0,-1-4 0,0 0 406,-2-1 0,2-2 0,0 1 1,0 0 367,-1 0 0,1 1 1,1 0-1,0 2 882,1-1 398,-2 1-788,3-1-577,-2 3 0,2 0 0,0 4 81,0 1 1,0 1-1,1 0-51,1 1 0,1-1 1,-1 0-1,-1-1 784,1 0-2971,0 0 1278,-2 0 0,0-2 1,-1-2-252,0-2 0,0-1 1,-2-1-1,0 0 1067,-1-1 0,1-2 0,1 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51.2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168 22 8594,'4'0'3016,"-1"-1"-2273,-1 0 1,-2-1-1,0 1 460,2-1-449,-2 1-1009,2 1-1689,-2 0 1624,0 2 1,0-1 618,0 2 0,0-2-568,2 0 200,-2-1 0,2 0-308,-4 0 469,2-1 0,-2 0 149,0 0 91,2 0 1,-3 1 39,2 0 1,0 1-488,0 0 1,-1 0-259,0 2 0,0-2-167,1 0 470,0 2 1,-1-2 0,2 1 497,-2 0-443,2 0 49,-2-2 0,2-1-93,0 0 1,-2 0 167,1-2 1,0 1 540,1-1-124,0 2-26,0-1-1209,0 2 513,-2 0 65,1 0-140,-1-1 158,2 0-40,0-1-24,-2 2 156,2 0 1,-3 0 538,2 0-126,0 0-186,-3 0 22,4 0 0,-3 0-77,2 0-257,0 0-89,-2 0 229,2 0-162,-1 0 99,0 0 125,2 0 49,-4 0-318,3 0 58,-1 0 59,0 0 0,1 0-17,-2 0 538,2 0-325,-1 0 0,2 0 47,-2 0-175,2 0 1,-2 1 44,0 0 0,1 0-152,-2 0 0,2-1 70,-2 0 1,1 2 9,-1-1 1,2 1 8,-2-2 0,1 0 237,0 0-45,1 0 0,-3 0 8,1 0-89,1 0 1,-1 0-31,2 0-400,-2 0 301,1 0 38,-2 0 11,2 0 0,-1 0 13,0 0 1,1-2-2,-1 1 0,2-1-37,-2 2 0,1 0-45,-1 0-270,0 0 481,-1 0 322,0 0 0,1 0-318,0 0 0,1 0 68,-1 0 0,2 0-751,-2 0 438,2 0 0,-1 0 418,0 0-577,2 0 325,-4 0 265,3 0-3284,-1 0 2918,2 2 53,0-1 0,2 1 1,1-2 241,1 0-199,0 0 0,1 0-54,-1 0 0,-1 0 0,0 0 93,1 0 0,-2 0 1,1 0-69,0 0 1,0 0 16,0 0 1,0 0-71,1 0 1,-1 0-180,0 0 120,-2 0 1,1-1 114,-2 0 1,2 0-11,1 0-45,-1-1 0,2 1 1,-1 0-35,1 0 1,-1 1-1,-1 0 62,2 0 1,-2 0 118,1 0-153,-2 0-141,3 0 149,-3-2 0,1 2 0,-1-2 44,1 0 0,0 1 0,-1 0 344,2 0 1,-1 1-150,1 0-650,-2 0 87,1 0-151,-2 0 1,-2-1 301,-1-1 0,1 0 269,-1 1 1,0 0-11,-1 0 0,1 0 0,0 1 290,-1 0-227,0 2 1,1-1-119,1 0 1,-1 0 0,-2-1-74,1 0 1,1 0-1,0 0 1,-1 0-56,1 0 1,0 0-1,0 0-75,-1 0 0,2 0 1,-1 0-749,1 2 1,1-1-3427,1 2 4339,-2 0 0,1-1 0,-1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14.29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142 27 7820,'4'0'228,"-1"-1"-252,-2 0 0,0-2 0,-1-1 130,2 1 2444,-2 1-720,2 1-858,-2 0-348,0-1 1,-2 2-235,-1 0 0,1 0 1,-1 0 67,0-2 0,-1 2-350,-1-2 1,2 2 0,1 0 22,0 2 0,0-1-205,0 2 0,1-1 0,-1 1-157,0 0 1,-1 0 9,0 0 0,0 0 0,0-1 208,0 1 0,0-2 1,1 1 177,0-1-172,1 0 1,0 3-245,0-1 1,0-1-1,0 1-726,0 1 1,1-2 806,0 1 1,0-1 0,0 0-1,-1 0 1,-1 1-402,1 0 495,1-1 0,0 0 1,0-4 56,0-1 1,0-1 0,0 0-58,0 0 1,1 1-9,1 0 1,0 0-35,-1-2 0,0 1 1,1 1-12,0 0 0,0 2 113,0-2 1,-1 0 0,1 0 351,0 0 1,0 1 309,-2-1 32,2 2 633,-2-1 286,2 2-1077,-2 0 1,-2 2-196,-1-1 1,0 1 0,-1-1-39,1 1 0,1 1-145,-3-2 0,2 2 0,1-1-555,0 1 1,0-2 0,2 2 287,-2-2 1,2 3 0,-2-2-101,0 1 1,1-1-1,-1-1 108,1 1 1,0 0-724,0-1-245,-2 0 711,3 1 0,-3-2 45,2 0 90,0 0 0,0 0 41,2 0 0,2 0 145,1 0 0,-1 0 0,0-1-51,0 0 1,0-2 0,-1-1-33,0-1 1,0 2 0,-1 0 109,1 0 0,0 0 582,-1 0 1,0-1-191,2 3 1,-2-1-244,0 0 0,0 1-105,-1-2 0,0 2 389,0-2 95,0 2-149,0-1-745,0 2 692,-2 0 0,1 0-189,-2 0 0,0 1 91,-1 0 1,1 0 0,1 1 372,0 0 1,1 1-784,-2-1-19,0 1 1,0-2-19,0 2 0,0-2-383,2 1-198,0-2-996,-1 0 1619,6 0 0,-2 0 0,2-1 1,-1-1 147,0-1 0,0 2 1,-1-2 496,1-1 0,-2 2 0,1 0 653,0 0 80,-2-2-501,2 4-442,-2-2-113,0 2 1,-2 0 0,-1 1-52,-1 1 0,1 1 0,0-2-41,0 0 1,1 1 0,-1 0-66,1 0 0,0-1 1,1 1-103,0 0 1,-1-1-115,2 2 0,0-1-229,-2 1-181,2 0 231,-2-1-25,2 0-36,0-2 598,2 0 189,-2 0 438,2 0 1,-5 0-1152,0 2-442,0-2 952,1 2 17,2-2 1,-2 1-82,2 0 1,0 0-1,-1 1-150,-1 0 1,1-1-55,1 2 0,0-2 173,0 2 0,0-1-25,0 0 0,-2 0 688,1 1-585,-1-2 1,2 1-12,-2 0 163,2-2-192,-4 2 1,3 0 78,-2-1-42,2 1-3,-1 0 1,0-1-232,1 2 1,0-2 0,0 1-1,0 1 19,0-1 0,-1 0-80,2 1 0,0-2-724,0 2 558,0-2 100,0 1 0,0 0-261,0 1 1,0-1 989,0 1 1,0-1 901,0 1-1176,0-2 0,0 1 12,0 0-1010,0-2 529,0 4 226,0-1 1,0-1 720,0 1-254,0-2-482,0 3 1,0-3-45,0 2 1,0-1 223,0 1 1,0-2 77,0 2-147,0 0 1,0 0-74,0 0 1,0-2 7,0 2 1,0-1-129,0 1 1,0-2 0,0 2 220,0 1 1,0-2-65,0 1 0,0-2 85,0 2 1,0-1-63,0 1 1,0-2-34,0 2 1,0-1-40,0 1 0,0 0 47,0 1 0,0-1 1,0-1-85,-2 0 1,2 0 11,-2 0 58,2-2 1,0 3-34,0-2 58,0 0 0,0 1 6,0 0 40,0 0 1,0 2 0,1-1 96,1 0-127,-1-2 1,-1 1 1,0-1-1,1 0 18,0 0 0,0 1-71,0 0 0,0-1-148,-1 1 1,0 1-1,1 0 190,0 0 0,1-1 0,-2 0-49,2 0 1,-2 0 89,2 0 1,-1 0 187,0 1-164,0 0-43,1 0-196,0-1 0,-1 2 151,2-1 1,-2 0-1,1-1-86,0 0 122,-2 1 0,2-2 1,-1 1 132,1 0-117,-1 0 0,0 1 0,0-1 19,0 0 0,1-2-80,0 2 0,-2 0-156,2 1 0,-1-1 111,0-1 89,0 2 0,1-2-38,0 2 0,-2-2 1,2 2 46,0-1-83,-1-1 1,0 0 81,-1 0 1,2 0 6,-1 2 0,1-2 29,0 1 45,-2 0 0,2-1 144,-2 2-177,0-2 0,1 2 212,0-1 8,0 1-173,1 0 0,-2 1 152,2-1-759,-2 0 477,2 0-111,-2 1 298,0-1-325,0-1 474,0-2-282,-2-4 1,1 1 0,-1-2 0,0 2 343,1 0-368,-2-1 0,2 0 0,-1 0 0,0 1-297,1 0 302,-1-1 1,1 1 0,0 0-36,0 0 0,1 0 0,0 1 1,-1-1-7,-1 1 0,1-1 9,1-1 1,0-1-245,0 1 0,0-1 182,0 1 0,-2 0-94,1-1 1,-1 1-134,2-1 971,0 3-193,0 0-195,0 0 1,-1 1-29,-1-2 1,1 2-41,1-2-605,-2 2 282,1-3 0,-1 3 0,1-1 303,-1 0 1,1 1-8,-1-2 1,2 2-96,-2-2 0,1 2 1,0-1-123,0 0-106,-1 2 53,2-2 1,0 1 5,0 0 0,0 0-13,0-2 1,0 0-1,-1 0 1,-1 0-21,1-1 0,0 1 110,0-2 0,0 2 107,0 0 87,0 0 0,1 0-67,0 0 0,0 2-223,0-2 0,0 2 0,0-2 55,0-1 0,0 2 0,0-1 79,0-1 0,0 2 628,0-1-338,0 2-313,0-1-350,0 2 161,0-2 1,0 1-294,0-2 231,0 2 0,0-3 60,0 1 0,0 1 479,0-1 1,0 1-134,0 0 236,0 1-340,0-1-122,0 0 1,0 1-153,0-2 1,-1 1 37,-1-1 1,1 2-111,1-2 429,0 2 564,0-1-54,0 2-654,0-2 69,-2 2 135,2-2-161,-2 2 1,1 0 97,0 0 0,0 0-100,0 2 0,0-2-336,1 3 189,-2-2 0,2 2 102,-2-2 1,2 2 120,0 1 0,-2-1 0,1 0-66,0 0 1,0 0 0,1 0 47,0 0 1,0 0-555,0 0 24,-2-2 1,2 3 457,-2-1 1,2-1-5,0 1 0,0 0 85,0 1-137,0-1 1,0-1-426,0 0 439,0-2-250,0 4 1,0-3 82,0 2 0,0-2 185,0 2 1,0-1 412,0 1-316,0-2-61,0 1 0,0-2-92,2 0 1,-2 0-29,2 2 1,-2-1-55,0 2 108,0-2-151,0 1-77,0-2 169,2 0 0,-1 0-10,0 2 193,0-2-137,-1 4 1,0-4-59,2 2 213,-2-2 1,3 2-95,-2 1 1,0 0-18,0 0 1,0-2 61,-1 2 0,1-1-108,0 0 0,1 0 20,-2 1 0,0-2-15,0 2 22,0-2 1,0 2-25,0-2 50,0 0 0,0 1 0,1-2 62,1 2 0,-1-1 83,-1 2 0,0-2 70,0 2-283,0-2 1,0 1-1,1-1-156,0 1 1,0 0 63,0-1 1,0 0 263,1 2-161,-2-2 1,2 2 43,-2-2 1,2 0 472,1 2-356,-1-2 1,1 3-51,-1-1 1,1-1 0,-1 1-17,0-1-76,-1-1 0,2 1-49,-2-1 1,0 2-20,2-1 0,-2-1 122,1 1 1,-1 0-41,0 1 0,0 1 13,0-1 1,0-1 0,0 0-37,0 0-241,1-2 226,-2 2 234,0-2-93,0 2-47,0-2 1,0 2-155,2-2 172,-2 2-351,2-1 281,-2 1 0,0-2-216,0 2 90,2-2 147,-1 2 0,2-1-163,-1 0 221,-1 0 0,1 1-48,-1 0-19,1-2 34,-2 2 309,0-2-238,0-4-37,0 1 0,-1-3 1,0 1-1,0 1-10,0 0 0,-1-1 0,0 1 1,1-1-7,1 1 0,0 0 0,0-1 0,0-1 28,0 0-117,-2 1 0,1-1 67,0 0 0,0 0 0,1 1 104,0 1 0,0 1 0,0 0 1,0 0-1,0-1-34,0-1 0,0 2 0,0 1-128,0-2 1,0 0-1,0 0 1,0-1-1,0 1-285,0 0 1,0-1 193,-2 1 1,2-1 0,-2 1 0,2 0-247,0-1 1,0 1 859,0-1-64,0 3 1,0-1-150,0 2-105,0 0-580,0-2 1,0 2 482,0-2-2,0 2 1,0-1-66,0 4 0,0 0 0,0 2 0,0 1-7,2-1 1,-2 1 0,2 1 0,0-1-14,-1 1 1,2 0 0,-1 0 0,-1-1-235,-1 0-123,2 0-334,-1-1 302,1 1 0,-2-3 186,0-2 1,-1-3 119,0-3 0,0 0 0,-2-2 0,1 1 1,1-1 51,-1 0 1,1-1 0,-2 0 20,1 0 0,-1 0 0,2 0 0,-1 1-91,1 1 0,0 0 1031,-2 3-625,2 2 1,-1 2 0,2 2 0,0 2 24,0 1 1,0 1-1,0 0 1,0 1-108,0 1 1,1 0 0,1-1-1,-1 1-249,-1 0 1,0-2 0,0 1 0,1 0-38,0-2 1,0 0-2214,0-1 1824,-1-1 1,0-2 0,0-2 285,-1 0 0,0-3 0,-2 1 0,1-2 167,-1-3 1,1 1 0,-2 0 0,1-1 156,0 0-124,-1-1 0,1 1 1,1 0-104,0 1 0,-1 1 1901,1 0-1355,1 1 1,1 3 0,2 1-242,1 2 1,-1 1-1,1 3 1,0-1 49,-1 1 1,2 1 0,-2 1-1,0 1-14,0 0 1,1 0-1,-2-1 1,0 1-127,0-1 1,-1 1 0,0-2 132,0-1 0,0 0-1200,0 0-1499,0-3 1863,0 0 1,0-5-1,0-2 91,0-1 1,0 0 0,-1-2 263,0 0 123,0 0 1,-1-2 0,0 0 162,-1 0 0,1-1 0,-1 1 1,0 0-29,1 3 0,-1-1 0,2 3 0,0 1 417,0 0 0,0 2 414,1-1 0,1 2-372,0 0 1,1 1 0,2 1 0,-2 1-385,2 0 0,-2 1 0,1 2-722,1 1 591,0 1 0,0 0 1,0 0-1,-1 1 46,0-2 0,0 2 0,0-1 0,0-1-317,-1 0 0,-1-1-251,-1-2 0,0-1-207,0-1 0,0 0 0,0-4 0,0-1 523,0-1 1,0 0 0,0-2 0,0 0 172,0 0 1,0 0 0,0-2 0,0 0 9,0 0 1,0 1-1,-1 0 1,-1 1 8,1 1 0,1 1 0,0 2 760,0 0 491,0 1-712,0 0 0,0 7 0,2 1-106,1 2 0,-1-2 1,1 1-1,0 1-213,-1 1 1,2-1-1,-2 0 1,0-1-149,0-1 0,1 0 0,-2-2 64,0 1-782,0-3 1,-1 0 0,0-4 0,-1-1-109,0-1 1,0 0 0,-1-1-1,1 1 532,-1 0 0,1-2 0,0 0 1,0 0 100,0 0 0,-1 1 1,1-1-1,-1 1 1007,1 1 0,0-1 297,0 1-275,0-1 1,0 2-342,1 0-411,0 2 0,0 0-51,0 2 0,1 2 0,1 3 0,0 0-43,2-1 1,-2 2 0,1 0-1,0 0-17,0 0 0,0-1 0,-1 0 0,0-1-159,0-1 1,-1-1-689,-1 0 0,0-2 381,-2 0 0,0-2 1,-1-2-1,0-1 53,0 0 0,-1-1 0,-1 0 0,1 0 134,0-1 1,-1 0 0,1 2 0,1 0 177,0 1 1,1-1 0,0 2-1,-1 1 269,1-1 0,1-1 1,-2 1-1,1 0 431,-1 0 0,2 0 678,-2 0 35,2 2-994,-1-2 1,2 2-59,2 2 1,-2-1-261,2 2-175,-2-2 448,2 1-30,-1-2-3199,1 0 2990,-4-2-100,1 1-170,-1-1 84,2 2 0,1 0-164,0 0 3,0 0 0,1-2 61,-2-1 1,0 1 433,0-1 1,0 2 83,2 0 1,-1 0-51,2 1-85,-2 0 0,1 2-73,-1 1 0,2 1 0,1 0-28,1-1 0,-2 1 0,0-1 30,0 1 1,-1-2-1,1 0 92,-1 0 0,0-2-508,-1 2 0,0-2 93,0-2 1,0 1 0,-1-2 0,0 0-103,0-1 0,0 0 0,0-1-42,0 1 1,0-1-1,0 1 319,0 0 2640,0 1-2147,0 1 0,0 3-354,0 0 1,0 2-1,2 1 1,0 0-1,1 1 106,0-1 1,0 2 0,1 1 5,1-1 1,-1 0-1,-1 0 1,0 0 104,1 0 0,-1 0 1,0-2-487,-2 1 1,1-2-857,0-1 476,-1-1 475,-1-1 0,-1-2 1,-1-2-52,-1-1 1,2 0 0,-2 0 0,0-1-83,1-1 0,-2-1 0,1 0 0,-1-1 63,1 0 1,-1 2-1,2 0 1,0 0 96,0 0 1,0 2 1171,1-1 1,0 3-872,2 1 1,0 2-1,2 2-10,-1 1 0,1 1 0,-1 0 0,1 2 48,0 0 0,0 2 1,2-2-1,0 2 554,0-1-640,0 1 0,2 0 0,-3 0-21,0-1 0,-1-2 1,0 1-334,1-1 1,-2-2-2020,-1 0 1647,0-2 0,-2 1 1,0-4 297,0-1 1,-3-1 0,1-1 0,0 0 48,0-1 1,-2-2 0,2 1 0,-1 0 0,0 0 28,0-1 0,1 1 0,0 2 32,1 0 0,0 2 1,1 0 82,0-1 799,0 2 0,2 0-549,0 2 1,1 2-1,2 1 133,-2 1 1,1 1-1,2-1 1,-1 1-1,1 0-14,-1 1 1,0 2-1,1-1 1,-1 0-16,1-1 1,-2 0 0,0 0 0,0-1-522,-1 0 1,0 0-297,0-1 550,-2-2 0,2 0 0,-3-2 0,-1-2-646,-1 0 0,2-2 1,-1-1-1,-1 0-10,1-1 1,0 1 0,0-2 0,-1-1 679,1 1 1,0 0-1,0 0-19,0 0 0,0 1 0,1-2 0,0 2 0,0 1-24,0 1 0,1 1 681,0 0 1,1 2-92,0 0 0,1 1-355,3 1 1,-1 2 0,0 1-1,0 0 12,-1 1 0,0 1 0,1 0 0,0-1-58,1 2 0,-1-2 0,1 1 0,-1-1 48,0-1 0,0 0 0,0 1-644,-1-1-1156,0 1 991,-1-3 0,0-1 1,-2-2 232,0-2 0,-1-1 0,-1 0 1,0-1 158,0 1 1,-1-1-1,1 0 1,0-1 26,0 0 0,-1 0 0,1 0 0,0-1 50,0 1 1,-1 0 0,2 2 158,0-1 1,0 2 150,1 0 191,0 2 0,1 3 0,0 2-87,2 1 0,0 0 0,1 1 0,-1 0 72,0 1 1,1-2 0,-1 2 0,0-1-199,-1 0 1,1 0-1,-2-2-1073,0 0 417,-1-1 1,0-1 0,-2-3 42,0 0 0,-2-2 1,-1-1-1,1-1 22,-1-1 1,0 1-1,-1-2 1,0 0-42,1 0 370,1 2 1,0-4 22,-1 2 1,1-1-49,1 1 1,0-1 0,1 1 218,1 0-51,1 0 0,0 3 142,2 0 1,0 1-1,3 2 1,-1 1 55,1 1 1,0 2 0,1 1-1,0 1 439,-1 1-523,1-1 0,-3 3 0,2-3-72,-1 1 1,0-1 0,0-1 0,-1 1 225,0-1 0,-2-1-396,0 0-725,2 0-353,-3-1 409,2 0 547,-2-2 1,0 0 0,0-1 0,-1-1-52,-1-1 0,1 2 215,1-2 0,-1 1 0,0 0-48,0-2 1,-1 2 0,1 0 384,0 0 1,-1 2 309,0-2 0,1 0-296,-2 1 0,0-1-192,-1 2 1,-1 0 2,1 0 0,0 0 1,-1 0-1,1 0-5,-1 0 1,2 2-1,1 1 1,0 1-11,-1 1 1,2-1 0,-2 0 0,1 1-172,1-1 0,-1 1-107,1-1 0,-3-2 0,1 0 13,-1-2 1,2 0 0,-1-1-1,-1-1-83,0 0 1,0-1 0,-1-2 0,1 1-134,0-1 1,-1 1 0,1 0 351,1-1 0,0 2 0,1 1 193,0 0 0,1 0-130,-1 0 237,2 2-274,0-2 0,1 2 1,1 2 163,0 1 0,-1-1 0,1 1 0,0-1-11,-1 1 1,3 0 0,-2 1 21,1 0 1,-1 1 0,-1-1-447,1 1 1,-1-2-1229,-1 0 380,0-3 760,0 2 0,-1-2 290,-1-2 131,1 2-379,-1-4-363,1 4 365,-1-2 1,2 1-115,0 0 719,0 0 1418,0-1-1141,-2 2-527,2 0 1,-2 1-263,2 0 0,0 0-328,0 2 529,0-2-80,0 1-510,0-2 679,2 0 1,0 0 0,3 0-1,-1 0-81,0 0 0,1 0 0,-1 0 0,1 0 3,1 0 1,-1 2 0,1-1-8,-1 0 0,-1-1 0,1 0 0,-1 0-137,0 0 0,-1 0 0,0 0 0,1 0-33,0 0 1,1 0-1,1 1 1,0 0 144,1 0-38,-1 3 1,2-2 53,-1 3 1,0-1 0,1 1 0,-1-1 0,1 0-8,-2 1 0,2-1 1,-1 1-1,-1-1 35,2 0 0,-1-1 0,-1 0 0,-2-1-27,1-1 1,-1 1-1,1-1 1,-1 0-122,1 0 0,0-1 0,1 0 0,0 1-20,1 1 1,-2 0 0,2 0-1,1 0 206,0 0 0,1 1 0,-1-1 0,-2 1 20,1 0 1,-1-1 0,-2 0-1,1 0-290,-1-1 86,0 0 0,-1-1-68,0 0 1,-1 0-1,0 0 1,0-1-10,-1-2 1,0 0-1,-1 1-75,2 0 327,-2-2 1,3 3 327,-1-2-372,-1 2 3,1-1 0,-1 2 317,0-2-273,-2 2 0,0-2 0,-2 2-188,-1 0 171,3 0-138,-1 0 71,0 0 1,1 0-217,-2 0 85,2 0 113,-1 0 5,2 0-45,-2 0-20,1 0 1,-1 0 19,2-2 1,0 1 7,-2-2 1,2 2-1,-2-2 2,2-1 0,-2 2 184,1-1 0,0 1 486,1-1-163,0 3-241,0-2 0,-1 2-458,0 0 108,0-2 1,-1 1-1,1-1-326,-1 0 616,1 2 517,1-2-257,0 2-935,0-2 294,0 1 0,0-1 63,0 0 368,0 2 1,0-2 20,2 4 1,-2-1-1,2 2-33,-2 0 0,2 1-92,-1 1-348,2-1 0,-2-1 0,0 0-471,0 0 523,-1-1 0,0 0 0,-1-3 60,0-1 1,-1-1 0,-2 0 162,1-1-10,-1 2 1,1-2 12,-1 3 1,1-2 0,0 1 0,1 0 0,0-1 64,0 1 1,1 0 525,1-1-262,0 2 0,2 0-286,1 1 1,-1 0 82,1 1 1,0 2-107,1 1 0,-1 0-7,0-1 0,-1 1 0,0-2 21,0 0 1,1 1-1,-1 1 49,0-1 1,-1-1-1531,1 0 793,-2-2 0,0 2 400,0-4 1,-1 0 0,-1-3 171,-1 1 1,2 1 29,0 0 0,-1 2 0,1-2 21,0-1 1007,0 2 239,1-2-1048,0 4 1,0-2-57,0 4 0,2 0 0,0 3 28,0-1 1,-1 1 0,2-1-121,-1 0 0,1 1 0,0-1 28,-1 1 0,1-2-304,-2-1-1156,0-1 822,1 1 1,-2-2-1,-1-2 374,0 0 0,-1-2 0,-2-1-84,1 1 1,2-1-1,-2 1 433,1 0 1,0 1 0,1 0 504,0-1 997,0 0-1236,1 2 0,0 0-6,1 4 0,0 0 1,2 3-275,-1-1-147,1 1 0,-1-1 0,1 0 0,-1 0 1,0 0-1,-1-1 179,0 0 0,1 1-208,0 0 0,0 1 0,0-1 0,-1 0 0,1 0-226,-1-1-932,1-1 587,-2 1 0,0-2 219,0-2 180,-2-2 1,1 1 27,0-1 304,0 2 382,1-1 21,0 2-382,2 2-45,-1 0 1,1 2-1,-1 1 1,1-1-1,0 0 46,0 0 1,2 1 0,-2 2 44,0-1 0,1-1 1,-2-2-276,0 0-452,1 0-46,-2-1 0,0-2 394,0-3 0,-1 0 0,0 0 0,0 0 0,-1 0-292,0 0 567,2-1 1,-2 2-50,2-2 1,0 1-27,-2 2 0,2 0-96,-2-1 205,2 2 27,0-2 0,1 2 0,1 2 182,-1 1 1,0-1-198,0 1 0,0 0 0,1 1 36,0 1 0,0-2 0,-1 0 0,1 0-2,-1 1 0,1-1 1,-1 0-223,0 0 0,0-1 0,0 0-466,1 0-215,-1-1 619,-1 1 1,-1-4-1,-1-1-45,1-1 1,-1-1 0,0 1 0,0 0 0,0-1-327,1 1 530,-1-1 1,0 1 0,-1 0 261,2-1 1,0 1 49,1-1 218,0 3-618,0 0 152,0 2 4,0 4 1,0-1-1,1 3-33,0-1 0,-1-3 1,2 1-1,0 1 72,-1 0-122,1-2 0,-2 2 1,1-2-179,1 0-339,-1-1-100,-1 1 386,0-2 0,0-3 61,-2 0 1,2-2 0,-2 2 0,1-1 36,0 0 0,0 0 0,-2-1 0,1 1 47,2-1 0,-1 2 1,0 0 213,-1 0 461,1 1-424,1 0 0,0 2 0,1 1-37,1 0 0,0 1 0,-2 3 0,2-1 35,1 1 1,-2-1 0,1 1 0,-1-1-25,1 0 0,0 1 0,-1-1 0,0 1-93,0-1 1,0-1-157,-1 0-570,0 0-129,0-1 500,0 0-143,0-2 0,-2 0 161,1-2 175,-1 2-101,2-4 304,0 3 38,0-1 1,2 6 171,-1 0 1,1 0-195,0-1 0,-2 0 0,2 1-69,0 1 0,-1-2 0,0 0 0,-1 0-76,0 1 1,2-1 81,-1 0-338,1 0 252,-2 1 0,-1-1 1,0-1-823,0 0 336,-1-2 460,2 2 0,0-2 1,-1 1-132,0 0 253,-1 0-210,2 1-310,0-2 335,0-4 73,0 3 0,0-5 20,0 3 161,0-1-1,0 1 276,0 0-543,0 2 377,0-1 0,0 5 0,0 2-131,0 0 1,0-2-88,0 0 0,0 0 0,0 2 1,0-1-1,0 0 60,0 1 1,0-1-77,0 1 1,-1-2 0,-1-1-279,1 2 270,-1-2 1,1 0-46,0 0 0,0-2 0,0 2 1,-1 0 45,1 1 0,-1 0-8,1 0 1,-2-1-11,1 3 6,1-3 1,1 1 16,-2-2-20,2 0 1,-3 1 88,2-2 0,0 0-70,0 2 0,0-2 1,0 2 69,-1 0-71,1-1-51,1 0 1,-1 0 247,0 0-96,0 0 0,-2 1-77,1 0-2,-1-2 1,3 3-13,-2-2 0,1 1 89,0 1-108,0 1-2,-1-3 0,2 1 67,0 0 1,0-2-63,-2 1 1,2 0-18,-2 1 0,1-2-102,0 2 123,0-2-34,-1 0 1,1 1-13,-1 0 50,1 0 0,1 1 0,-1-1 203,0 1-43,0-1 1,-2 0-98,2 0 1,-1 0 125,2 2-308,0-2 1,-1 1-209,-1 0 272,1-2 1,0 3 236,0-2-152,0 0 0,-1 1 0,1-2 194,-1 2-207,1-2 0,0 2 19,0-2 0,0 1-26,0 0 0,0 0-70,0 0 1,0 0-48,0 1 0,0-1 0,1 1-38,-2 0 103,2-1 0,-3-1-185,2 0 53,0 0 0,-1 1 481,2 0-221,-2 0-10,2 1 1,-4-2-101,3 2 0,-3-2-91,2 2 80,0-2 1,-1 0-23,2 0 25,0 0 1,-1 1 0,2 0 62,-2 0 1,1 1 1,-2-2 0,2 0 41,-2 0 1,1 0-36,-1 0-6,3 0 1,-3 0 51,2 0 89,0 0 1,-1 0-84,0 0 0,1 0 60,-2 0-458,2 0 312,-1 0 1,2 1-175,-2 1 147,2-1 0,-3-1 46,2 0 1,0 0-12,-2 0 1,2 0-25,-2 0 0,1 0-14,-1 0-5,2 0 0,-1 0-47,0 0-84,2 0 120,-4 0 83,3 0 0,-1 0 106,0 0-183,2 2 1,-2-1-152,0 0 37,2 0 112,-2-1 7,0 0 1,1 0-53,-2 0 60,2 0 49,-1 1 1,1 0-302,0 0 235,0 0 0,-1-1-251,0 0 260,2 0 0,-2 0 7,0 0 230,2 0-162,-2 0-18,0 0-62,1 0 1,-1 0-30,0 0 31,2 0 1,-3 0 7,2 0-47,0 0-27,-1 0-95,0 0 98,2 0 0,-3 0 0,2-1-53,0 0 97,0 0 174,-1 0-147,1 1-14,-1 0 4,0 0 1,1 0-154,-2 0-19,2-2 1,-1 1 70,0 0 1,1 0 47,-2 1 64,2 0 1,-1 0-75,1 0 117,0-2 0,-1 2 79,0-2-107,2 2 51,-2 0 16,0 0-34,1 0-32,-3 0-363,4 0 171,-4 0 123,3 0 39,-1 0 83,0-2 1,2 1 127,-3 0-143,2 0-27,-3 1-37,3 0 1,-1-1 19,0-1 31,2 1 0,-4 0-116,3 0 51,-3 0-113,4-1 57,-4 2 1,4 0 85,-2-2 1,1 2 100,0-1-57,0 0 0,-1 1-29,0 0-15,2 0 0,-3 0-33,2 0 20,0 0 5,-3 0 266,4 0-174,-2 0 1,0 0-77,1-2 1,-1 2 63,1-2-228,0 2 0,-1 0 72,0 0 63,2 0 10,-4 0 1,3 0 0,-2-1-30,1 0 51,-1 0 0,2-1 173,-2 2-98,2 0-121,-1 0-231,0 0 144,2 0 0,-3 0 1,2 0-21,0-2 1,-1 2 57,0-2 1,1 1 181,-2 0-121,2 0 136,-1-1 1,2 2-61,-2 0-4,2 0 0,-2 0-78,0 0 1,2 0-665,-2-2 506,2 2 0,-2-2 4,1 0 71,-1 2 969,2-2-557,0 2-132,0-2-284,-2 1 73,2-1 1,-2 2-1,1-1 31,0-1-15,0 1 18,-1 1-39,2 0 0,-1-1-18,-1 0 1,0 0 36,1 0 0,1 0 67,-2-1-35,2 2 0,-1-2 155,0 2-73,0-2 1,-1 1-243,2-2 1,0 2 0,-1-1 39,-1 0 41,1 2 0,1-3-154,0 2 277,0 0 1,-1-1-46,0 2 0,0 0-423,0-2-103,0 2 734,1-2 179,0 0-119,0 1-412,0-1 129,-2 2 182,2 0-416,-2 0 0,4 2 0,0 0-2,1 0 297,-1-1 1,0 1-189,1-2 0,-1 1 0,1 0 100,0 0 1,0 2 0,-1-1 0,1 0-53,-1 0 42,1 2 0,0-4 0,0 3 135,1-1 1,-2 1-1,0-1 1,1 0 49,-1 0 1,0 0-29,1-1-32,0 0-18,-1 1 1,1-2-117,-2 0 1,1 0 0,1 1-83,0 1 0,0 1 397,2 0 0,-2-1 217,0 1-715,-2-2 0,0-1 1,-2-3-29,-2-1 0,0-1 0,0-1 1,0 0-208,1 1 0,-2-1 0,3 1 123,0-1 1,-1 1 1551,1 1-871,-1 1 148,2 1-67,2 2 0,-1 0-349,2 0 1,-2 0 56,2 0 0,-1 2 1,0 0-1,1 0 180,-1 0 0,0 1 0,1 0 119,0 1 1,-1 1-612,1-1-490,-2-2 1,1 0 226,-2-4 0,0 1 265,0-2 1,0 1-1,-1-3 1,-1 1-23,-1-1 0,2 2 0,0 1 246,-1 0 0,1-1 707,0 0-382,0 1 0,1 0-218,0 4 1,2-1 0,0 1 0,0 1-11,-1-1 1,1 1 0,0 1-1,0-1 1,1 0-5,0 1 0,-1 0 0,1 0 0,0 0 1,-1 1 0,1-1-413,-1 1-211,-1-3 0,-1 0 1,0-4 34,0-1 0,0 1 226,-2-1 1,2 0 141,-2-2 0,2 2 0,0 0 0,-1 0 89,0-1 0,1 1 0,-2 0 48,2 0 1095,0 1-873,0 0 0,0 2 0,1 2-99,1 1 1,1 1-1,-1 0 1,1 1 166,0-1 1,0-1 0,0 0 49,0 0 1,-1 1 0,0-1-1,0 0-484,-1 0 0,1 0-671,-1 0 0,1-2 1056,-2 2-658,0-2 0,0 1 1,0-4 132,0-1 1,-2 1 0,1-1 0,-1 0 21,0-1 0,2 0 0,-3 0-132,1 1 1158,1 0-215,1-1-408,0 2 1,0 0-84,2 2 1,0 0 0,1 1 0,-1 1 96,0 0 0,1 0 0,-1 0 18,1 0 0,-2 1 0,2-1-54,-1 1 0,1-2-147,-2 2 1,1-1-2,-1 0 1,0-1-506,0-1 0,0-1 0,-1-1 214,0-2 1,-2 0 0,1 0 72,0-1 0,-1 2 1,1 0 19,0 0 0,0-1 223,1 0 1004,0 1-788,0 1 0,2 4 0,0 1 0,-1 1 37,1 1 0,2-1 0,-2 0-28,1 1 1,-1-1 0,-1-1-149,1 0 0,-1-1-1367,-1 0 209,0-1 512,0 1 170,0-2 201,0-4 0,-1 2 1,-1-4 6,-1 1 1,2 2 0,-1 0 0,0-1 0,2 1-99,-2-2 622,2 3 1,0 0-1,0 4 1,1 1-76,1 1 0,0 0 0,-1 0 20,0 1 0,2-1 0,-1 1-188,1-1 0,-2-1 0,0 0-403,0 0 1,-1-1 0,1 0-741,0 0 852,1-1 0,-3-1 0,0-3-256,0-1 1,-2-1 328,2 1 0,-2 0 0,1-1 0,0 0 1,-1 0-1,1-1 162,-2 1 0,2 0 0,0 1 0,1 0 491,0 1 474,-1 2-497,2-1 0,1 3-442,0 0 0,0 2 1,1 1-1,1 1 85,-1-1-98,-1-1 1,2 1-1,-2-2 25,0 2 1,2 1 0,-1-1 0,0 1 0,1-1 137,-1 0 0,-1-1 0,2 0-530,-1 1-1131,-1-2 1118,-1 0 0,0-2 0,-1-1 0,-1 0 0,0-2-39,0-1 1,0-1 0,1 1 0,-1 0 191,0-1 0,0 1 0,0-1 0,0-1 112,1 1 1,-1-1-1,0 1 256,1 1-197,1 1 178,0 1 1,0 2 0,1 1-1,1 0-89,-1 2 0,1 0 109,-1 0 0,2 0 0,-1 1 0,0 1-53,0-1 1,1-1-1,-1 0 1,0 0 0,0 1-1,1 0-38,0-1 0,-1 1-291,0-1 1,0-1-547,-1 1 380,1-2 0,-2 1 0,0-4-511,0-1 625,-2-1 1,1 0 7,-2 0 1,1-1 0,0 1 0,0-1 104,1 1 0,-1 0 0,0-1 0,1 1-128,1-1 0,0 2 738,0 0-68,0 2 1,0 0-1,1 2-142,1 2 1,1 0-1,-1 0 1,0 0 0,0 1 390,1 1 1,-2-1-532,2 0 0,-1 1 0,0-1 0,1 1 0,0-1 375,0-2-518,-2 2-1026,1-3 1,-2 0 721,0-2 0,0-2 0,-1-1 0,-1-1 22,1-1 1,-1 1 0,0-1 0,0 0 0,-1 0-9,1-1 1,-2 1 333,3 1 1,-1 0 0,2 0-1,0 1 1416,0-1-1018,0 3 1,1 0-1,0 3-266,2 0 1,0 0 0,-1 2-1,1 0 1,0 1 374,0 1 0,-1-2-240,1 0 0,-1 0 1,2 3-1,-1 1 1,0 1-762,1-1 1,0 0 384,-1-1 0,0-2 0,-1 0-473,-1 0 1,-1-3 70,0-1 0,-2-2 0,-1-2 0,-1-1-8,0-1 0,-1 1 1,1-3-1,0 1 1,-1 0-278,1-1 0,-1 3 682,1-3 0,0 2 0,1-1 0,0 1 1,1 1-250,-1 0 0,2 2 885,0 0 1,1 2-250,1-1 1,0 2 0,2 0 0,0 2 0,0 0 93,0 1 0,0 1 0,1-1 1,-1 1 105,0 2 0,0-1 0,2 1-205,-1-1 1,0-1 0,0 0 0,0 1-129,-1-1 0,-2 0-1005,2-1 257,-2-1 0,1-2 1,-2-2-1,0-1 159,-2-1 0,2-1 156,-2 0 0,0 0 1,1-1-1,-1 0 132,0 0 1,2 1 0,-2-2 0,2 1 0,0 0 56,0 2 0,-2-1 0,1 1 378,0-1 1,1 3-49,1 0 0,0 2 0,2 1 0,0 1-12,0 1 0,1-2 0,-2 2 0,1 1 1,0 0 349,0 0 1,0 0-420,0 1 0,0-1 0,1 1 0,-1 0 0,0-1 0,-1 2 0,1-3 0,-1 0-248,0 0-1385,-1-1 0,0-2 967,-2-2 0,0 0 0,-2-3 0,1 1 36,-1-1 1,1 1 0,-2-1 0,0-1 136,1-1 0,0 0 0,-1 0 98,1-1 0,0 0 0,1-1 0,0 1 18,0 1 343,-1 0 1,2 1 1075,0 2-974,0 2 101,3 0 0,1 4 0,1 1 0,-1 1-78,0 1 0,0 0 0,1 0 0,-1 1 1,0 0 109,1 0 0,0 0 0,0 2-216,0 0 0,-1-2 0,0 0 0,0 1 0,0-2-277,0-2-1705,-2 1 1327,1-4 0,-2 2 0,0-4 0,0 0-22,0-2 0,-1-1 1,-1-1 184,1 0 0,-1-1 0,0-1 158,0 0 1,1 0 0,-1 0 0,0 1 0,1 1 0,0 0 159,0 1 1,1 2 1150,0 0-880,0 2 0,1-1 1,0 3-1,1 0 946,0 0-1123,-1 3 1,3-2-1,-1 3 1,1 1-1,0 0 56,1 1 1,-1 0-1,1 0 1,-1 0 0,-1 0 148,0-2 0,-2-1 0,2 0-789,-1-1-59,-1-2 1,-1 1 0,-1-3 0,-1 0 166,1-2 0,-1-1 1,-1-1-1,1 0 1,-1-2 84,1 0 1,-1 0 0,1-2 0,0 0 189,0 1 0,-1-3 0,1 1 46,0 0 0,1 1 1,0 1 831,0 0-423,1 2 0,1 4 0,1 2 0,1 2 660,0 0-834,-1 4 0,2-3 0,-1 4 57,-1 1 0,2-1 0,-1 4 55,1 0 0,0-2 1,1 2-1,-1-1 1,0 0-1,-1-2 417,-2-1 1,0-2-1162,-1-1 0,-1-2 1,0-1-58,-2-2 1,1-2-1,-1-4 1,-1 0-105,0-1 0,1 2 1,1-2 302,0 0 1,0 0 0,1-1 0,0 0 66,0 1 1,0-1-1,1 1 343,0 1 0,0 2 1620,0-1-1777,0 3 0,2 2 0,0 3 190,1 1 0,1 1 0,-1 3 1,1-1-1,0 1 443,1 0 1,-3-1 0,1 1 0,1 0-117,0 0 1,-1 0 0,-1-2-346,0 1 1,1 0-922,-1-1 20,-1-1-4,-1-2 0,0 0-1073,0-4 1593,-2 0 1,2-2 0,-2-1 0,0-1 0,1 0 14,0-1 1,-1 0 0,0-2 0,1 0 0,0 0 75,0 0 0,0 1 0,0 1 0,0 1 217,1 1 975,0 2 1,0 1-462,0 2 1,2 2 0,0 5-335,0 0 0,0 1 1,0-2-1,0 0-36,-1 0 0,1 0 0,0 0 0,0 1 61,0-2-246,1 0 0,-2-1 1,0 1-182,0-1 122,1-1-1366,-2 1 1012,2-4 0,-2 2 1,-1-2-1,-1-2 184,1-1 0,0 1 0,0-1 1,0-1-1,0 0 174,0-2 0,0 1 0,-1-2 19,1 0 1,0 0 0,1 1 629,-2 1 692,1 0-1059,1 3 1,0 0 0,0 4 0,1 1-148,1 2 0,0-1 1,0 2-1,1-1 109,0 0 1,0 0 0,0 1 26,0 0 0,1 1 0,-1-1 0,-1-1 0,1 1 100,-1-1 1,0 0 0,0 1-587,0-1 0,0-2-361,-2 0 0,-1-2 150,0 0 1,-1-1 0,-2-1 181,1-2 1,2 1 0,-2-1 0,1 0 0,0 0-911,0 0 1180,-1 0 56,2-1 290,-1-1 518,2 1 71,0 1-493,0 1 1,0 6 129,0 0-448,0 2 1,0-2-1,0 0 1,0 1-1,0-1 95,0 1 0,0-1 0,0 1 0,0 0 31,0 1-191,0 0 0,0-1 0,0 0 102,0 1 1,0-1 0,-1-2-673,-1 0 0,-1-1 0,0-1 157,-1 0 0,0-1 1,0-1-1,0 0-25,1 0 1,2-2 269,-2 2-13,2-3 120,-1 4-60,2-2 1,-1 2-1,0-1 36,0 0 445,0 0-279,1-1 0,0 3 0,0 0 411,0 2 0,0 0 0,0 0 459,1 0-1632,0 1 41,1-2 0,-3 0 365,0-2 1,-1-1 0,-2-1 0,0 0-2,1 0 1,2 0 0,-2 1 79,-1 0 318,0-1 0,2 2-38,-1 0 0,1 0-99,-1 0 1,2 2 5,-2-1 143,2 0 0,-2-1 0,2 1 63,0 0 1,-1 0-126,2 2 0,0 0 0,0 2 416,0-1-992,0 1 1,0-3-82,-2-1 1,1-1 310,-1-1 1,0-1-1,0-1 1,0 0 74,1-1 1,0 0-1,0 0 1,-1-1-110,1 1 0,-1 0 1048,1-1 392,-1 3-361,2 0-663,0 6 0,0-1 1,0 3-1,0-2 1,1 1 260,0-1-438,0 1 0,1-1 1,-1 1-84,1-1 0,0 0-566,-1 1-372,0-3 301,1 0 486,-4-6 1,1 3-1,-2-2 126,1 0 140,1 3 0,0-2 303,0 2-282,0-2 0,0 2 138,2-2 0,0 2 0,2 0 0,1 0 91,0 0 0,-1 1 1,-1 1-127,0 0 0,1 0 0,-1 0 0,0 1-139,0-1 0,0 0-253,-1 1 1,2-2 39,1 2 0,-1-2-111,0 1 0,-2-2 127,2-2 1,-2 0 0,1-3 144,-2 1-2,0 1 1,0 0 0,-1 1-1,-1 0 132,-1 0 0,2-1 601,-2 0 0,1 0 770,-1 0-922,-1 2 1,1 1-933,-1 3 0,0 0 223,1 0 1,-1-2-156,1 0 0,1 1-286,-1-1 918,2 1-158,-1-2-583,2 0 1,2-2 12,1-1 1,-1-1-51,-1 0 641,0-1 1,-1 2 0,-1 1-49,0 0 1,0 0-3,-2 2 1,1 0 0,0 1 26,0 0 0,0 0 0,2 2 0,0 1-65,0 0 1,0 0-1,1 1 240,0-1 1,0 0-539,0 1 99,0-1 1,-3-1-52,-1-2 0,-1-1 0,1-1-62,0 0 0,2-1 118,-2 2 0,2 0 1,-1-1-88,0-1 0,1 0 171,0 1 0,-1 0 1,0-2 233,-1 1-97,2-1 0,-1 3 1,1-2 71,0 0 55,-1 1 1,2-1 35,-2 2 0,2 1 0,-2 0-160,2 2 0,1 1 0,1 0 0,-1 1 25,-1-1 0,0-1 0,1 0-198,0 0 0,0 1-720,0 1 24,0-3 343,-1 0 383,0-2 0,-2-3 33,1-2 0,-2 1 377,1 2-86,1 1 0,1-1 1,2 2-79,1 0 0,1 0 0,-1 0 1,1 1 37,-1 1 0,0 0 1,1 0-5,1 1 0,-3-2-115,1 0 1,-1 0-484,1-1-1002,-2 0-95,1 0 1461,-2 0 0,-3-1-2,0 0 0,-1 0 0,3-1 407,0 0 265,0 2-131,-1-2-466,1 2-327,-1 0 190,0 0 1,1 0 50,-2 0 0,0 0 42,-1 0 1,1 0 59,2 2 1,0-2 0,0 2-3,0 0 1,-1-1 12,2 2-104,0-2-84,0 1-91,0-2 1,-1-2-1,-1-1 128,-1-1 0,1 0 0,-2 0 1,1 1 36,0 0 1,0 0 0,-1-1 0,2 0-14,0 1 0,-2 1 1,1-2 43,-1 1 0,1-1 1,1 2 77,-2 0 0,0-1-76,0-2-2,-1 1 1,2 2-97,0 0 1,2 2 76,-2 0-87,2 0 1,-2-1-77,1 0 1,0 0 7,1 0 0,-1 0 0,-2 0 85,1-1 1,2 1-1,-2 1 24,0 0 1,0 0 0,1 0 276,0 2 1,0-1-182,2 2-1304,0-2 167,0 1 866,0-2 1,0-3 0,-1-1 213,-1 1 0,1-1 0,1 0-474,0 0 1,-2-1 0,1 1 484,0-1 0,-2-1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8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9602,'7'1'655,"-1"3"1,-3 4 0,-3 6-1,0 5 1,0 3 0,0 3-1,0 2 482,0 1 0,0 0-1292,0-3 0,0-3 1,-2-1-1,-1-3-151,1-2 0,1-5 0,0 0-2964,-2-2-227,2 0 3497,-2-5 0,6 4 0,2-4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6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9075,'1'-4'1101,"0"0"0,2 2 0,2 3 0,1 0-929,-1 1 0,1-1 0,0 0 0,1 0-178,2 1 1,-1 1-1,3-1 1,-1-1 0,1 0-1,0-1-293,1 0 0,-1 0 1,1 0 177,-1 0 1,-2-1 0,-1 0 0,-1-1-16,0-1 1,-2 2 0,0-2 0,-1 2-125,-1-1 283,-1 0 0,-1 2 0,-2 0 0,-3 1 0,-2 0 0,-1 3 0,0 0 0,-1 2 0,0 1 1096,0 0-1007,1 0 1,1-2-1,1 2 1,1 0 150,0 1 0,0-1 1,2 1-1,-1 0-142,1 1 0,0-1 0,2 3 0,-1 0-13,-1 1 1,-2-1 0,2 3 0,0-1-18,-1 0 1,-1-3 0,1 1-1,-2-2-34,0-1 0,0 1 1,1-2-1,0 0-82,-1-2 0,1-1 0,-3-1 0,1 1 93,0-1 0,2 1 1,0-3-999,0 1 627,2 1 617,0-3-284,2 2 1,4-2 0,1 0 83,1 0 0,2-1 0,1-1 0,0 1-68,2 0 0,0 1 0,0 0 0,2 0-13,1 0 1,-1 0-1,3 0 1,-1 0-189,-1 0 1,-1 2 0,-3 0 0,1 1 106,-1-1 0,-2 1 0,-1 0 0,-1-1-310,-1 0 0,-2 2 358,1 0 0,-3 0 0,1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0 7886,'2'0'3097,"0"0"-2919,-4 0 1,0 1 0,-1 0 0,0 1 0,0 0 0,0 2 0,0 0-177,0 2 0,-1-1 1,-1 1-142,1-1 0,-1-1 0,1 0 1,0 0-1,0 0-142,1-1 1,-1-1 0,1 1-1,-1-1-525,0 0 0,1-2 806,0 2 0,0 0 0,-2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2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10649,'2'4'0,"0"1"0,-1-1 275,1 1 1,2-1-1,-1 0 1,1 1 0,0 0-1,1 0 1,-1 1 0,0 1-237,1-1 0,-1 1 1,1-2-1,-1 1 1,0-1-1548,-1 0 1,0-1 0,-1 1 1507,-1-1 0,1 3 0,1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4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23 10252,'0'-3'2891,"0"1"-3171,0 2 475,0-2-410,0 2-374,0-4 0,0 3 0,1-2 0,0 1 23,2 1 1,0 0 453,0-1 0,-2 1 91,2 1 1,-2 0 188,2 0 0,0 0-109,0 2 1,-1-2 74,0 2 0,-2-2-134,2 2 0,0 0 0,-1 3 0,0-1 0,0 1 0,-1-1 1,1 0-1,0 1 0,0-1-61,0 1 110,-1-1 0,-2 1 0,1-1 0,-1 0 52,0 1 0,-1-1 1,1 1-1,0-1 29,0 0 0,-2 1 0,2-1 0,-1 1-74,0-1 0,2 0 1,-2-1 8,1 0 0,0 0 26,1 2 1,0-2-370,-2 0 1,1-2 0,-1 1 0,0 1-101,1-1 1,0-1-1,1 1 293,-1 0 1722,1-1-1407,1 1 1,0-2 188,2 0 1,-1 1-183,2 1 0,-1 0-295,3-1 1,-1 0 0,-1 2-115,0-2 0,-1 1 194,1-2 0,-1 0 0,1 1 0,0 1 165,1-1 1,0-1 0,0 1-144,1 0 0,0 0 1,1 1-1,0-1-235,-1 1 0,-1 0 0,-1-1 0,0 0-963,0 0 0,0 0-204,0-1 1358,-2 0 0,1 0 0,-2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8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1818 99 8606,'-5'0'0,"0"0"0,0 0 0,0 0 0,-1 0 297,1 0 0,-2-1 0,0-1 0,0 1 0,0 0 0,-2 1 1,-1 0-1,0 0-67,0 0 1,-1 0-1,0 0 1,-1 0-1,-2 0 1,-1 0-1,0 0 1,0 0 0,2 0 1,-1 0-1,-2 0 1,0-2 311,1 1-519,-1-3 0,-4 2 0,0 0 7,-2-1 0,-2 0 0,1 1 0,-1-1-24,1-1 1,4 1 0,0 0 0,-1 0 52,0 0 0,-1 2 0,0-1 0,0 0-60,0 0 0,1 0 0,-1 2 1,2 0-60,-1-2 1,3 1 0,-2 0 0,-1 0 32,0-1 0,-1 1 0,-2-1 18,-1 0 0,1 1 0,1-1 0,2 2-8,3 0 0,-1-2 0,2 0 0,1 1 30,0 0 1,2 1 0,-1 0 0,1-1 0,0-1 87,0 1 1,1 0-1,2 1 1,1 0 2,1 0 0,-1 0 0,-2 0-11,1 0 1,1 0-1,1 0 1,-2 0-18,1 0 1,0 0-1,0 0 1,-2 0-40,0-2 0,-4 1 0,0-2 1,-3 1-73,0 0 0,0 0 0,-1 0 0,-1 1-28,0 1 0,2-2 0,0 0 0,2 1 41,0 0 1,1 1 0,0 0 0,0 0-69,1 0 0,3 0 0,-1 0 0,1 0 247,0 0 0,3 0 1,0 0-1,0 0-52,2 0 0,-2 0 1,1 0-1,-1 0 0,1 0-193,0 0 0,-1 0 0,-1 0 1,0 1-105,-2 1 1,1-2 0,-1 2 0,-1-1 18,0 1 0,-2-1 0,1 1-164,0 0 1,1-1 0,0 2 0,2 0 305,1 0 0,0-2 0,3 1 0,0 0 314,2 0 1,3 0 388,-3-2-318,3 2 1,-2 1-305,1 2 1,2-1-1,-3-2 1,2 1-132,-1 0 0,-2-1 1,2 1-1,-1 0 0,0 0-92,0 1 1,-1-1-1,2 0 1,-1-1 176,1 1 1,0-1-1,0 1-42,1 2 1,-3-1 581,2 1-403,1 1 1,0-3 0,0 1 0,-1 0 139,1 0 0,1 2 1,0 0-86,0 1 0,0 3 0,0 0-40,0 2 1,-2 2-1,0-1 1,1 1-56,0 0 1,1 0-1,0 1 1,0 0 7,0 1 1,0-3-1,0 2 1,0-1 8,0 1 0,0-2 0,0 4 0,0-1-120,0 0 0,0-1 0,0 2 0,0 0 43,0-2 1,0 0 0,0-1 0,0-1 0,0-1-20,0 0 0,0 3 0,1-1 1,0 1-1,1 0-39,1-1 1,-1 0 0,1-2 0,0 0 65,0 1 1,-2-2-188,1 1 1,-2-1-1,0-3 1,0 0-61,0-1 0,0-1 1,0 1 127,0-1 1,-2-1-1,0 1 66,-1 1-1,2-1 0,-2 1 0,2-2 137,-1 1 0,0-1 0,1 0 0,-1 0 58,1 0 1,0-1-1,1-1-61,0 1 1,0 1 0,1 0 0,0-1 72,1-1 1,0-1-474,-2 1 1,0-1-138,2-1 627,-2 2-163,5-2 28,-4 1-238,1-2-282,0 0 161,-1 0 0,2 1-258,-2 0 345,0 0 0,2 1 41,-1-2 0,-1 0 4,2 0 1,1 0 16,1 0 7,0 0 168,0 0 0,1 0 1,-1 1-1,2 0 235,2 1 0,1 0-151,0-2 0,1 0 86,1 0 1,-1 0-117,2 0 0,-2 1-304,-1 1 1,0 0-187,1-2 0,0 0 151,1 0 0,0 0 1,1 0-1,3 0 0,0 0 1,2 0-1,1 0-107,1 0 1,3 0 0,-2 0 476,0 0 0,0 2 0,-2-1 1,2 1-1,0 0-82,1 2 1,4-1-1,-2 0 1,1 1 0,-1 1 955,0 0 1,-2 0 0,0 0-915,0 1 1,0-1-1,1 0 1,-1-1-363,-1-1 1,0 0-1,-1 1-45,0-1 0,-3-1 0,-3 1 0,0-1 71,1 0 0,-2 0 1,1 0-1,0-1 222,1 2 1,3-3 0,0 3 0,0-2 64,2 1 1,0 0 0,-1 0 0,0-1 41,-1 0 0,-2 1 1,-2-1-1,2 0 0,-3 1-261,1-2 0,-2 0 0,-1 0 99,1 0 1,-1 0 0,1 0 0,-1 0 22,0 0 1,-1 0 0,1 0 0,1 1-108,0 1 61,0-2 0,-2 3 146,1-1-29,2-2 0,-2 3 91,1-1 1,1-1-35,1 3 1,1-3 89,1 0 0,-3 2 0,1-1 1,-2 0-134,2 0 1,-2-2 82,0 2-46,-3-2-32,1 0 0,-3 1-80,2 1 106,1-2-15,-2 3 0,0-3-167,1 2 0,0-1 53,1 0 1,0 0-209,0-1 119,-1 2 59,4-1 1,-1 2-28,0-2 0,2 0 60,-2 1 1,2-2-21,-2 0 1,1 1 315,-3 1 0,-1-2-86,-1 2 1,-1-1-228,2-1 0,-3 0 104,1 0 1,0 0-189,0 0-3,-2 0 18,5-3 135,-2 3 1,3-3 0,-1 3-41,1 0 20,-1 0-3,3 0 1,-2 0 133,1 0 0,-1 0-101,-1 0 1,-1 0 374,0 0-174,-3 0-36,2 0 0,-3 0-35,0 0-76,0 0-82,0 0 1,-1 0 94,-1 0 1,-1 0-171,2 0 108,-1 0 65,2 0-41,0 0 1,-1 0-40,-1 0 58,-1 0-478,2 0 117,-1 0 300,2 0 157,0 0 1,-1 0 15,-1 0-106,-1 0 916,0 0-1028,0 0 1,-1 0 0,1-2-32,-2-1 0,0-2 77,0 0 0,0-1 30,0 1 1,-2-1-46,1 0 1,-1-1-32,2-2 0,-2 1 38,0-3 7,1 1-4,1-3 0,0 1 63,0-4 1,0 2-59,0-3 0,-2 0 28,0-1 1,0 0-7,2-3 1,0 0-9,0 0 0,-1-2 2,-1-1 0,0-3-130,0-1 0,1 2 254,0 2 0,-2 2-27,2-1 1,-3 2-68,0 0 0,1 2-19,0 0 1,-1 1 28,-1-1 1,2 2 14,-1-2 0,1 2-190,0-1 1,-1 4 73,2 0 0,-2 0 102,3-1 1,-1 1-209,2 0 0,0 0-57,0 1 0,0-2 97,0 1 1,0 1 50,0 1 0,0 1-135,0 3 0,2 0 66,-1 3 1,1 1-1922,-2 1 1022,0 2 1,-2-2-262,-2 3 1,-3 0 1302,-1 0 0,-4-2 0,-2-1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4:09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17 10108,'-1'-5'1232,"-1"0"0,2 2-669,-2-1 0,1 5 1,1 2-324,0 2 0,0 3 1,0 3-1,0 2-229,0 1 0,0 1 0,0 1 1,0 1 28,0 0 0,0-4 0,-1 2 0,-1-2-319,1-3 1,-2 0 0,2-3-1,0-1-1293,0 0 0,1-1-1490,0 0 3062,-2-2 0,1-1 0,-1-2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55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3767 295 6567,'-5'-2'0,"-1"0"0,1 0 0,0 0 0,-1 1 44,1-1 1,0 0 0,-1 0 0,1 1 0,-1 1 0,1 0 0,-1-1 0,-1 0-1,-2-2 172,-1 0 1,-2 2-190,-2-3 0,0 2 0,-5-1 0,1-1 17,-2-1 0,-1-1 1,-2 1-1,-4 0 1,-2-1 44,-3 1 1,-4 0-1,1-1 1,-3 0 71,-1 0 1,-5-1-1,-4 3 1,0-1-87,1 1 0,-1-1 0,-4 0 0,0-1-12,2 1 0,-7 0 0,0 1 0,-3 0-50,1 0 0,-7 0 0,4 0 0,-1 0 0,-2 0-22,-2-1 1,3 2-59,-2-1 0,-2 1 0,1-1 0,-2 1 1,0-1-19,-2 1 1,-2-1 0,1 1 0,0 1 46,0 0 1,1-2 0,1 2-1,-2-1 16,5 1 0,-10-2 0,10 3 0,0-1 77,5 2 0,0 0 0,2 0 0,4 0-75,5 0 0,3 0 0,1 0 0,4 0-112,3 0 0,6 0 0,5 0 0,3 0-53,3 0 0,0 0 0,6 0 0,1 0 38,1 0 1,2 0-1,0 0 1,0 0 61,1 0 0,0-2 1,2 0-1,0 1 18,1-2 1,-1 3 0,1-3-1,0 1 372,0 1 1,3-3 0,-1 2 0,1 0-170,1 0 1,-1 2 0,1-3 54,-1 1 1,1 1-1,0-1 1,1 0-152,1 0 1,-1-1 0,-1 1 0,-1 0 0,1 0-85,0 1 0,-2-3 1,-1 2-1,2 0 23,0 0 1,-1 1 0,-1-1-1,0 0 0,1 0 1,-1 1 0,1 0 0,0 0 9,1-1 0,0 0 10,0 2 0,3 0 0,-1 0 1,2 0-126,-1 0 1,-1 0 0,-1 0 16,0 0 1,-3 0 0,1 0-1,0 1 1,0 0 334,0 1 0,-2 0-193,2-2 0,0 1 1,1 1 73,1-1 1,2 1-261,1-1 10,2 0 0,-1 2 50,-1-1 0,-1-2 1,-2 3 38,0-1 1,-1-1-1,1 0-8,0 0 0,2 0 9,1 0 1,1 1 27,1 1 0,0-1-26,0 2 0,0-3 71,0 3 9,0-3 0,0 2 110,0-1 4,0-2-112,0 5 0,1-4 1,1 3-6,1 0 1,0-1 0,0 1-26,0 0 1,-1-1 0,-1 0 31,1 2 1,1-1-1,-1 2 1,-1-1 10,0 0 1,1 1 0,1-1 0,1 1-13,-1 1 0,1 0 1,1 2-1,0 0 98,-1 1-17,0 1 1,-1 2-31,3 1 0,-3 2 0,0 2 0,0 0 3,-2 1 1,1-1 0,0 1-1,-1 1 1,0-1 12,-1-1 1,0 1-1,0 1 1,-1 1-28,-1 2 1,1 2 0,-2 1 0,0-1-74,0-2 0,2 1 0,-2-1 0,0 0 40,2 1 0,0 0 0,1 3 0,0 0-17,0-1 1,1-1 0,0-1-8,1-1 1,2-1 0,-2 2 0,1 0 0,1 0 12,-2 1 0,3 0 1,-4-3-1,1-2-17,1 1-4,-3-2 0,3 1 0,-2-2-15,1-1 0,0 1 0,-2 1 1,2-1-21,-1-2 0,2 3 0,-2-5 0,1-1-32,-1-1 1,1-2 0,1 0-1,-1-2-5,1 0 0,-2-1 29,-1-2 238,3 0-42,-3-2 0,2 0 1,-3-4-181,-1-1 1,0 2 0,1-3 39,-1 1 0,-2-1-306,2-2 1,-1-1 1,1 1 1,0 1 255,2 1 1,0 1-34,0-1-175,0 1 34,0 0 121,3 7 1,0-2-15,2 2 1,-1 0 56,-1-3 1,-1-1 0,1 0 7,-1 1 245,0-2 0,0 3-130,2-3 0,1 0 0,0 0-68,0 0 1,1 0-1,0 0 1,0 0-5,1 0 0,3 0 0,-1 0 12,3 0 1,0 0-36,2 0 0,1 0 1,0 0-1,1 0 1,-1 0-1,2 0 1,2 0 156,3 0 1,3 0 0,6 0-132,3 2 1,-2-1 0,3 1 0,2 0-1,4 0 13,3-1 0,2 1 0,-2 0 0,1 0-100,2 0 1,2 1-1,3 1 1,-3-1 8,-2-1 1,5 2 0,0 0 0,1 1 98,-1 0 1,5 0 0,-2 1-1,1-1 29,3 0 0,1 1 1,4 0-1,-1 0 31,-1 1 1,3 2 0,2-1 0,0 0 47,-1 2 0,3 0 0,-6 0 0,0-1-111,2 0 0,-4 0 0,1 1-44,0-1 1,-7 1 0,4-1 0,-2 0 21,-1 0 1,-2-3-1,0 2 1,-1-1 0,-4 0 25,-1 0 1,2 0 0,-2 1 0,-2-2 4,-4 0 1,2 0-1,-1 1 1,-1 0-29,-2-1 1,-2 0 0,-3-1-1,-1 1-59,1-1 0,-2 1 0,-3-2 0,-2 0-12,-2 0 0,-2-2 0,-4 1 1,1 1 5,-2-1 0,-2-1 0,-1-1 0,-3 0 17,-2 1 1,0 0 0,-1-2 0,-1 0 10,-2 0 1,-1 0 0,-1 0-40,1 0 0,-1 0 0,0 1-8,1 1 1,-1 0 0,1-1-1,-1 0 22,0 1 0,1-1 1,0 0-1,0 0 68,1 1 0,0 0 0,-1-1 91,-1 1 0,0 0 43,1-2 0,-3 0-34,1 0 35,-3 0-126,1 0-2,1 0 1,-2 0-102,3 0 0,-1-2 1,2 0-1,1 1 38,-1 1 0,1 0 0,-1 0 0,0 0 21,1 0 0,-1 0 0,0 0 0,1 0 27,-1 0 1,0 0 0,1 0-1,-1 0 1,0 0 0,1 0 0,-1 0 3,0 0 0,1 0 1,-1 0-1,0 0 21,1 0-28,-1 0 1,1 0-1,-1 0 23,0 0 0,1 1 0,-1 1 11,0-1 0,1 0 1,-1-1-43,0 0 0,1 0 0,-1 0-4,0 0 0,-1 0 1,0 0 2,0 0 0,0 0 0,2 0 0,-1 0-8,0 0 0,1 2 0,-1 0 0,1-1 0,-1-1 50,0 0 1,1 0-1,-1 0-9,0 0 1,-1 0-1,-1 1 1,0 0-68,0 1 1,-1 0-7,1-2 0,1 0 0,1 0 29,0 0 0,-1 0 1,0 0-1,0 0-16,0 0 1,2 0-1,-1 0 1,1 0-1,-1 0 1,0 0-1,1 0 57,-1 0 1,-2 0 0,1 0 0,0 0-24,1 0 1,-1-1 67,-1-1 1,-1 1 0,1-2 0,-1-2-23,-1 1 0,2-2 0,-1 1 1,-1-1-1,1-1-27,0-2 0,1 1-75,-1-1 0,2-1 1,-2-2-1,1 0 1,-1 0-13,-1 1 1,0-2-1,-1 0 1,0 0-1,0-1-15,0 1 0,-1-2 1,-1 0 52,-1 1 0,0-2 0,-1 1 0,0-1-13,-1 0 1,0-3-1,0 3 1,0 0 172,1-1 1,0-1 0,2 0 0,1-1 21,1 1 0,0-2 0,0 0 0,0-1-110,2 0-87,1-1 0,3 3 1,0 0-1,2 0 12,-2 2 0,-2 0 0,0 0-62,0-1 0,-2-2 0,0 2 1,-1-1 62,-1-2 1,0 2-1,0 0 1,0 1-1,0 1 51,0 2 0,-1 0 1,0 1-1,-1 0 31,1 0 0,-1 1 0,0 0 1,1 0 0,-2-2 1,1 3-1,1 0-17,1 1 0,-2-2 0,0 1 0,1 2 33,0 0 0,1 2 0,-1-2 0,-1 2-19,1 0 1,0-1 0,1 2 0,0 0 0,0 0-1,0 0 1,0-1-1,0 1-104,0 0 1,0 0 0,0 0 0,0 0 24,0 0 0,-2 0 0,0-1 0,-1 1-17,1 0 1,0 0 0,2-1 0,-1-1 28,-1 1 0,0 1 0,2-1 0,0 0-4,0 1 0,1 0 0,0 0 1,1 0-1,0 1-18,1 1 1,0-1 2,-1-1 0,1 1 0,-2-1-157,1 1 165,-1 0 0,-1 1-13,0 0 0,0-1 1,-2 1 4,-2-1 1,0 2 36,-2 0 0,1 0 0,0 2 0,-1 1 1,1 0 1,0 1 0,-1 0 2,1 0 0,0 0 0,-1 0 0,1 0-13,-1 0 0,-1 0 1,-2 0-1,-1 0-8,-1-2 0,0 1 1,1-1-1,-1 0 5,0 0 1,-1 0 0,-1 0-1,1-1 8,1 0 0,-2-1 0,-1 1 0,-2-1 1,-2 1-69,-2 1 1,-3-2-1,-2 1-18,-1 0 0,-1-2 0,-3 3 1,-3-1-1,-6 0-496,-5 0 0,3 0 0,-5 1 579,0 1 0,-6-6 0,-2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8195,'5'1'1044,"-1"1"0,-2 2-732,0 2 1,0 3-1,1 2 1,1 3-1,2 2 1,1 5 0,1 1-1,2 2 193,0 4 0,-1 3 0,2 5 0,0 3 0,-2 0-242,1 2 1,-1-1 0,-1 1-1,-1 2-114,-2-1 1,0 1 0,-3-6-171,1-2 1,-2-1 0,1-1-1,-1-1 1,-1-4-31,2-3 1,-2-4 0,2-6 0,-1-1-428,-1-1 1,0-4-353,0-2 597,0-4 0,0-1 0,2-4 94,-1-1 0,1-5 0,-1-3 0,0-5-242,1-5 0,2-4 0,-1-5 0,0-2 220,1-1 0,-1-3 0,1-3 0,-1-3 23,0-3 0,-2 2 1,-1-1-1,0 1 0,0 1 19,0-1 1,-1 3 0,-1 6-1,1 3 168,0 3 0,1 5 0,0 0 0,0 2 23,0 3 1,2-1 0,1 4 47,0 1 0,2 3 0,-1 3 0,0 1 1,2 2 279,1 2 0,0 1 0,2 4-136,0 1 1,2 5 0,0 4 0,1 5-77,3 6 1,0 6 0,1 4 0,0 4 225,0 5 1,0 4 0,-2 7 0,-2-3-196,-3 0 1,1-4-1,-3 2 1,0-3-424,-2-1 0,1-7 0,0 0 1,0-2-148,1-3 0,1-3 0,-3-4 0,1-2-15,1-3 1,0-4 0,1-4-1,0-2-535,-2-1 0,1-4 1,-1 0-1,1-2-1407,0-2 2308,-1-3 0,2-6 0,0-3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38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6 8436,'-6'0'0,"1"0"1064,0 0 0,-1 0 0,1 0 0,-3 0-456,-1 0 0,-1 0 0,-1 0 0,-1 0-808,-3 0 1,-2 0 0,-1 0-583,-1 0 1,1 0 0,0 0 781,0 0 0,1-3 0,-2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0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70 7965,'0'-6'632,"2"3"1,1 3-1,1 2 196,-1 3 0,-1 6 0,-1 0 0,0 2-578,-1 2 1,2 1-1,-1 3 1,1 2-1,-2 2-196,0 1 0,2 2 0,0 2 1,-1-3-223,0 0 0,-1-3 0,0-2 1,1-4-1,1-2 0,-1-3 0,0-2 1,-1 0-1,0-2 0,1-2 1,0-2-1,1-3-868,-1-5 1,-1-2 811,0-2 1,0-4 0,0 0 156,0-3 1,0-4-1,-1-3 1,-2-3-1,1-1 122,-1-2 1,2 1-1,0 1 1,0 0 21,-1 0 0,0 2 0,3 2 5,1 3 0,-1 3 1,2 3-1,2 2 151,-1 3 1,2 1 0,-1 3 0,0 0-3,1 1 1,-1 2-1,0 2-137,1 0-44,-1 0 0,0 4 1,1 3 18,2 2 0,-3 3 0,3 5 0,-1 2 0,0 3 1,0 2 1,-1-1 0,-1 2 0,1-1-53,-1-2 1,-1 0 0,-1 0-1,1-2 1,0 0-4,0-2 0,-1-2 0,-2-2 0,1-2-143,-1-3 0,2-1 0,-2-2-91,1-1 0,-1-2 69,1-1 1,-2-2-1,2-2 1,0-2-241,0-3 0,2 0 1,-2-4 263,1-2 0,-1-4 0,1-3 0,-1 0 0,-1-2 0,0 0 57,1 0 0,-1-3 0,1 3 0,-2-2 12,0 1 1,0 1 0,0 3-1,0 3 175,0 3 0,0 4 0,1 2 172,1 1 0,-1 3 0,2 1 0,2 2 112,-1 2 0,2 1 0,0 3-183,1 1 0,-1 2 0,1 4 1,-1 1-36,1 4 1,-1 1-1,2 3 1,-3 2 42,1 1 1,-1 2 0,1-2 0,-1 2 57,0-1 1,1 0 0,-1-2-219,0-3 1,0-4-1,-1 0 1,0-3 0,0-1-1,1-1-511,0-3 0,0-1 0,1-3 194,-1 1 0,0-2 1,1 0-1,-1-2-141,1-2 1,-3 0 0,1-3 0,0-2-1,1-2-476,0-1 1,0-1 839,1-4 1,-1 1 0,0-2-1,1-1 49,-1 0 1,0-3 0,1 0 0,-1 0 29,0 0 0,1 2 0,-1 0 0,-1-1 15,-1 3 0,0 1 0,1 1 0,-2 0 11,1-1 1,-3 2 0,2-2 0,-1 0-61,-1 1 1,-3-3-1,0 1 1,0 0 20,-1 0 1,0 2 0,-1-1-1,0 1 23,-1 1 0,2 0 0,-1 4 427,2 0 18,2 4 1,-1 1-335,4 4 1,1 3-1,2 2 1,0 2-89,1 0 1,-1 4 0,1 0 0,1 2 66,0-1 1,2 0-1,-2 2 1,2 0-4,0-2 1,0 1 0,-1-1 0,2 0 7,0 0 1,1 1-1,-1 3-71,-1-1 1,0 4-1,-2-2 1,0 0-5,-1 1 0,1-3 1,0-1-1,-1-1-5,-2 0 1,0-2-1,-2-1 1,-1 0-1,0-2-53,-1-1 0,-2 0 0,-3-2 1,-1-1-145,-3-1 1,-2-1 0,-2-3-1,-3-1-1441,-3-2 1186,-2-2 1,-2-7-1,0 1 1,1-2-686,2-2 1,0 0 0,4-3 1059,0-1 0,4-1 0,-1-2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13 7151,'-6'-2'437,"0"0"1,2 2-283,-3 0 0,3-1-25,-1 0 1,0 0-55,-2 0 1,-2-1-1,0 1-8,1 0 0,0 0 0,0 1 7,-1 0 0,1 1 0,-1 0 0,1 1 23,0 0 1,0 1 0,0 1-80,1 1 0,1 0 0,-1 0 0,0 1 0,1 1 65,-1-1 0,0 1 0,0-1 0,-1 0 16,1 1 1,2-2-1,-1 1 1,1 0 92,0 0 0,2 0 0,0 0-60,1 1 0,2 3 1,2 0-1,3-1-90,1-1 1,5-2 0,0 2 0,2-2-331,-2-1 1,4 0 0,0 1 0,1-2 52,0 0 1,2-2-1,-1 1 1,1-2-95,-1 0 1,2-1-1,-3 0 1,-1-1-367,-3 0 1,1-1-1,-3-2 694,0 0 0,1 0 0,0-2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9111,'-5'10'0,"1"1"0,0 0 0,0 2 0,0 0 96,1 2 1,2 1 0,-2-1 0,1-1 0,0 0 0,0-1 0,1-1 0,1-1 0,0 0 0,0 0 0,0 0 103,0-1 1,0-2 0,0 0-163,0 1-159,0 0 1,0-2 0,2-4 0,0-4 0,2-4-1,1-2 1,-1 0 0,1-1 0,-1 1 0,0-2-1,1 1 1,-1 0 0,1 0 0,-1-1 0,1 1-1,-1-1 1,0 1 0,1 0-2026,-1 1 2170,1 1 1,-1 2 0,0-1 208,1 1 0,1 1 0,1 2 235,2 0 1,-4 2-424,0 0 1,0 2 0,0 1-1,1 1 1,-1-1 0,-1 0 0,1 1-1,-1 1 1,0 0 0,1 0-1,-1 1 143,1 0 0,-1 0 1,0 2-1,1 0-138,-1 0 0,1 1 0,-1 0 0,0 1-257,1 0 1,-1-2 0,1 1-1,-1-2-206,0-3 0,2 0 0,0 0-965,0-1 1378,2-1 0,0 0 0,3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66 7597,'0'-6'956,"0"0"-764,0-1 1,-2 1-1,-1 0-162,0 2 0,-2-2 0,0 0 0,0 2-18,-1 0 0,0 2 1,0-1 132,-2 0 1,-1 2 0,-2-1 0,1 2 7,1 2 0,0 0 0,0 3 0,1 0-137,-1 1 1,2 2-1,1-1 1,0 2-34,2 2 0,0-2 0,3 2 0,0-1-14,1 0 1,3 1 0,3-3 0,1 1-36,1 0 0,1-1 0,0 0 0,0-2-2,2-2 1,-2 0-1,1 0 1,0-2-194,-2 0 1,2 1-28,0-1 0,-1-1 1,0-3 21,-3-1 1,0-3-1,0-1-21,0-1 1,-1-1 0,-1 1 0,0 1 137,-1-1 0,1-1 1,-2-1-1,1-1 50,0 2 534,-2 0 652,1 5-539,-2-1 1,-2 3-240,-1 2 1,1 3-1,1 3 1,1 1-70,1 0 1,2 1 0,1-1 0,0 2-315,1-1 0,1 1 0,0 0 1,1-2-1,0-1 0,1 0 0,-1 0 1,0-1-1,1 0 0,-1-2 0,1 0 1,1-1-1,0-1 74,2-1 0,-1 0 0,-1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22 8904,'3'3'627,"-2"4"0,-2 3-139,0 0-378,-3 1 0,2-1 1,-1 2-1,0-2 45,0 0 0,0 1 0,1-1 0,-1-1-150,1-1 0,1 1-1077,-1-2 90,0 1 555,1-1 0,1-2 1,3-4 111,1-4 0,1-2 0,0 0 1,0-1 172,1-1 0,2-2 1,-1-1-1,1-2 172,1 1 1,2-3-1,-1 1 1,0-1 73,-1 0 0,0 3 1,0 1-1,0 1 95,0 1 1,1 1-1,-3 2 712,2 1 0,0 3-742,-1-1 0,1 4 0,-2 1 1,-3 3-102,0 1 0,-3 3 0,0 2 0,0 2 46,-1 1 1,0 2 0,0 0-1,0-2-60,0 1 0,-2-2 0,1 0 1,0-2-98,0-2 1,1 0 0,1 0-187,0-2 0,0-1 0,3-5-623,1 0 1,1 0-1,3-3 852,2 0 0,2-4 0,3-2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18 7721,'-5'-5'365,"-1"1"1,-1 1 0,-1 1 0,-1 0 0,-1 1-8,-1 0 0,1 2 0,2 1 1,1 2-395,1 1 1,-1 4 0,1 0 0,0 1-16,1 1 0,2 0 0,1 4 1,0-1 134,1-1 0,1 0 1,2-2-1,0 0 60,2 0 0,2-2 1,1 0-1,-1-1-53,2-1 0,3 1 0,0-2 0,1 0-230,-1-2 0,1 1 1,1-1-1,0-1-300,-1-2 1,2 0 0,-3-1 0,0-1-159,-1 0 1,-2-2 0,0-2-1,-1-1-411,-1-1 1008,2 1 0,-1-5 0,2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62 7927,'0'7'742,"2"-1"-534,1-1 1,1-2-199,0 1 0,4 0 60,3 2 0,2-1 0,2-1-13,-3-1 1,1-2 0,-2-1 0,0 0-23,1-1 0,0-2 0,-1-1 0,1-1-6,-1 1 0,2-1 1,-3 0-1,0-2-116,-1 0 1,-1 1-1,0-1 1,-2-1-37,-1 0 1,-2 1 0,0-1 31,-1 0 1,-3 2-1,-3 1 80,-3 1 1,-4 2-1,0 2 1,-2 0 37,-2 0 0,-1 2 1,-1 2 67,-1 1 0,-1 0 0,0 3 0,0 0 0,0 0-62,1 3 0,3-2 0,2 3 0,2-1-62,4 0 1,2 1 0,4 1 0,2 0 216,2-1 1,4-1 0,3-1 0,1 0-278,1 0 1,1-2-1,-1-1 1,0-1-299,0-3 0,0 1 1,1-2-1,0-1-647,1-1 1034,-1 0 0,0 0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31 8249,'-2'-7'0,"-1"1"0,-2 2 0,-2 0 0,-1 0 129,-2 1 0,0 2 0,1 0 0,-2 0 0,1 1 0,0 1 0,-1 0 0,0 3 1,1 1-1,1 1 0,1 1 0,1 1 0,0 0 0,1 1 0,1 0 0,1-1 1,1 1-1,0 0 0,2 0 0,0 2 0,2 1 0,2 0 683,1-2-923,0-2 0,3 0 1,2 0-1,2-1 1,3-1-1,2 0 1,1-2-1,2-1-184,0 0 1,0-2 0,0 1-1,-2-2 1,-1 0-643,-2 0 0,-1-2 937,2-1 0,-2 0 0,1-2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49 7174,'2'-5'1465,"-1"-1"-927,-2 0 0,0 0 0,-3 2-383,-1 0 0,-2 1 0,1 0 0,-1 1-101,-1-1 0,0 2 0,-1-2-30,0 1 0,-1 1 1,0 1-1,0 0-43,0 0 0,2 0 1,-1 2-1,1 1 52,1 1 0,2 0 0,-1 1 0,1 1 15,1-1 1,0 3-1,1 0 1,1 0-79,0 1 1,1 0 0,0-1 0,1 1 0,1 0 0,2-1 0,2 0 0,1 0 0,1-1 0,1 0 0,1-1 0,0-1 0,0-1 0,-1 0 0,1-1 0,0 0 0,0-1 0,0-1 0,0-1 0,-1 0 0,1 0 0,0-2 0,0-1 0,-1-1 0,0 0 0,-2-1 0,0-1 0,-1-1 0,0-2 0,-2 1 0,-1-1 0,0 0-879,0 0 1,-1 0 1530,-1 1-382,0 3 0,-1 5 0,-1 6 0,-1 1-55,0 0 0,1 3 0,-1-1 1,1 2-65,1-1 1,1 1-1,2-2 1,3-1-267,1 1 1,3-1-1,2 0 1,0-2-232,2-1 1,0-1-1,0 0 1,1-1 104,-1 0 1,2-2 269,-1 1 0,5-2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8164,'6'0'2524,"-2"1"-2034,0 0 1,-2 2 0,-2 3-1,0 2 1,0 3 0,0 2-1,0 3 1,-2 2-377,1 2 0,-1 1 0,2 3 0,0 0 0,0 3 0,0 1 1,2-1-61,2-1 0,1-2 0,1 0 0,1-3 0,2-1-150,1-1 1,0-4 0,2 1 102,0-3 1,0 0-1,2-3 1,-1-1-1,-1 0 1,1-2-1,-1-1-902,0-1 0,1-3 317,0-2 1,2-1 0,-2 0 101,1-3 1,0-1 0,-3-3-1,1 0-110,-2-3 0,1-2 1,-4-1-1,-1-2 586,0-2 0,0-1 0,-1-2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8813,'5'4'347,"-2"3"1,-3 4 0,0-1-1,0 2 1,0 0 0,-1 2 0,-1 0-8,0-1 0,-1-1 0,-1 0 0,0-2-406,1 0 0,0-1-371,-1 0 245,2 0 5,0-2 1,2-2 0,2-3 110,0-4 0,1-3 1,-1-1-1,1-1-163,-1-1 0,0-1 1,1-1-1,0-2-13,-1 0 1,2-2 0,-1 0 0,1 0 64,0 1 0,1 0 1,1 3-1,0 0 98,1 3 1,0 0-1,2 3 1,1 1 176,1 2 0,1 1 0,0 3 1,0 3 22,0 0 1,0 3 0,0-1 0,0 3-59,0 0 0,-1-1 0,-3 1 0,0 0 111,-1-1 1,-1-1-165,0 0 0,-1 0 0,-1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94 7755,'4'-6'294,"1"0"0,-1 0 1,0 0-1,-1-1-93,-3 0 1,-1 1-1,-3 2 1,-1-1-38,0 1 1,-1 1-18,0 0 0,-2 1 1,2 0-1,-1 0 80,-1 1 1,0 1 0,-1 0 0,0 2-65,0 0 1,2 4-1,0 0 1,-1 1-4,2 1 0,-2 2 0,2 0 0,2 0-180,0 1 1,3-2 0,0 2-29,1 0 0,0 0 0,1 0 1,2-1 29,1-2 1,3 0-1,0-2 1,1 1 102,-1-1 0,2-1 1,-2-1-6,3-1 0,3-3 0,1 1-158,-1-2 1,-3-4-1,-3 0 1,-1-1-177,1-2 0,-1-1 0,0 1 81,-2-1 0,1-2 0,-1-1 1,1 0-1,-1-2-13,-1-1 1,0 0 0,-2-1 0,0 2 54,0 1 1,-1 3-1,1 2 781,1 1-295,-1 1 1,-3 4-166,-1 4 0,1 4 0,0 6 1,0 0-16,1 3 0,0-1 0,1 2 0,1 0-192,0 0 0,2-1 0,3-2 1,2 0-527,1-1 1,3-1 0,1-1-1,2 0-1046,-1 0 1,1-3 1588,-2-1 0,1 1 0,-1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66 7711,'-4'-9'118,"-1"2"1,1-1-1,-1 1 560,-1 0 1,-1-1 0,-2 2 0,-1 1-301,0 0 0,-1 3 1,1 0-1,0 2-441,0 2 0,1 1 0,2 3 1,1 1-137,1 1 0,3 2 1,0 1-1,2 0-141,2 0 0,2-1 0,4-1 0,2 0-162,2 0 0,0-1 1,2 1-1,-2 0 482,0-2 1,0 1 0,-1 0 0,-2 0 492,-1 3 0,-1-2 0,-2 1 0,0 0-229,-2-2 1,-1 1 0,-1 0 258,0 0 0,-3-2 1,-2-2-1,-1-1-685,-2-1 0,-4-2 0,-1 0 0,-2-2-529,-2-2 1,-2-1-1,0-2 1,-2-2 710,2 0 0,-2-3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3078 1411 7641,'5'3'1292,"1"-2"-1192,-3 0 189,1-1-93,-4 0 1,-1-2-120,0-1 0,0-3 0,-2 0 4,0-1 0,1 0 0,0-2-20,0 0 1,1 2 0,0-1 0,0 1 4,-1 0 0,2-1 0,-2 1 0,2-2-40,0 0 0,0 0 1,0-1-1,0 0-51,0 0 1,-2 1 0,1 0 0,-1-2-6,1 0 1,0-2 0,-1-1-1,1 0-2,-1-1 1,-1 0-1,2 2 1,0 0 22,0 2 1,0-2 0,-1 3 0,1 0 23,1 1 1,0 0 0,0 0 50,0 1 0,0-3 0,0 1-41,0 0 1,0-1 0,0 1 0,0 0-47,0 1 0,0 0 0,0 0 0,0-1-10,0 0 1,0 0-1,0 1 1,0 0 9,0 0 1,0 0 0,0 0 6,0 1 1,0-3-1,0 1 63,0 0 0,0-1 1,0 1-1,0 0-74,0 1 0,0 0 1,0 0-1,0-1-60,0 0 1,0-2 0,0 1-1,0 1 36,0-1 0,0 0 1,0 3-1,0-1 15,2 0 0,-2 0 0,2 0 0,-2 1 43,0-1 1,0-1-1,0 1 55,0-2 0,0 0 0,0 0 0,0 1-46,0-1 0,0 2 1,0-1-1,0 0 1,0 2 1,0 0-1,-1 1-22,-1-1 1,-1-1 0,0-1 0,1 3 16,-1 0 1,0-2 0,-2 1 19,1 0 0,0 0 0,0 2-34,2 1 1,-1-1 0,-2 1-1,1-1 1,0 0-10,1-1 0,-2 1 0,0-1 0,0 1-23,0-1 0,1 0 0,-1-1 0,1 1-23,-2 1 1,0-2-1,-1 3 1,1-1 24,-1 1 1,0-1 0,-1 0 0,1 1 22,-1 0 0,-2 1 1,0-1-1,0 1-11,1 0 1,0-1 0,0 1 0,0 0-28,0 1 0,1-2 1,-1 2-1,1-1 10,1 0 1,1 0 0,-1 0 0,0-1 24,1 1 0,0 0 1,-2-1-1,1 1-9,-2 1 0,0-2 0,0 2 0,-1 0-9,0-1 1,0 0-1,1-1 1,0 1-74,0 2 1,-1-2-1,0 1 19,0-1 0,-1 0 0,1 0 1,1 1 36,2 0 1,1 1-1,0-1 1,0 1 52,0-1 1,0 2 0,0 0 20,-2 0 0,0 0 0,-2-1 67,0 1 1,1 1 0,1 0-42,-1 0 0,0 0 0,-2 0-27,0 0 0,2 0 0,-1 0 19,0 0 0,0-1 1,0 0-11,0 0 1,-2-2-1,0 1 1,1 0-37,1 0 0,1-1 0,-1 2 0,0-1-32,0 0 0,1 2 1,0-2-1,0 1 18,0 0 0,1 0 0,-1-1 38,0 0 0,-1 1 0,-1-1 0,2 0-11,-1-1 0,0 2 0,-1-2 0,0 1 39,-1-1 0,-1 1 1,-1-2-1,-1 2-77,-1 0 1,1-1 0,-1 2 0,1-1-37,1 0 1,0 2 0,2-2 0,1 0 14,0 1 0,-1-1 1,2 2-1,-1 0 23,0 0 1,-1 0 0,1 0 0,0-1 50,-1-1 0,1 1 1,-1 1-1,1-1 77,0 0 0,0 0 0,-1 0 1,1 0-63,0 0 1,0 0-1,-1 0-78,0 0 1,0 0-1,-2-1 1,-1 1-39,1 1 1,2-1 0,0 0 0,0 0 0,0 0 20,0 0 0,1 1 0,2 0 0,0-1 41,1-1 0,-1 0 0,-1 1 0,1 0 90,-2 0 1,1 0 0,0 0 0,-1-1-44,0 2 0,-1-2 1,0 0-1,1 1 17,0-1 0,-1 1 1,2-2-1,0 1-43,1 1 1,0-1 0,0 0 83,1 0 1,-4 0 0,0 0 0,1 0-43,-1-1 1,2 2-1,-3-1 1,2 1-22,0-1 1,0 0-1,0 1 1,0 0 27,0 0 0,1-1 0,1 0 0,0 1-20,1-1 0,-1 1 0,0 0 0,0-1-54,0 1 1,-1-1 0,-1 2 0,0 0 4,1 0 1,-2 0 0,1 0 0,0 0-1,-1 0 1,-1 0-1,1 0 1,0 0 1,0 0 1,1 0-1,1 0 1,-1 1-44,1 0 0,-2 0 0,0 1 0,-1-1 63,0 0 0,0 1 0,0-1 0,-1 1-21,1-1 1,0 1 0,2-1-1,0 0 7,2 0 1,2 0-1,-1 1 1,0-1-1,0-1 78,-3 0 1,3 0-53,0 0 0,0 0 1,-1 0-62,0 0 0,0 0 0,1 0 0,-1 0-59,0 0 0,0 0 0,-1 0 38,-1 0 0,3 0 1,0 0 278,0 0 107,4 0-33,-4 0 1,6 1-295,-4 0 1,1 2 0,-3 0 0,1 1-116,1-1 0,-2-2 0,0 2 1,-1 0-67,-1 0 1,-3 1 0,2-2-1,-2 1 42,2 0 0,-2-2 0,2 2 0,-1 0 63,2 0 0,1 0 1,0-1 286,2 1 0,-1-2 0,2 2-125,1 0 1,0 0 0,-1 0 184,0 0 1,-1 0-1,1 0 1,-1 0-182,-1-1 1,0 2 0,-2-1 0,0 1-170,0 0 1,-4 1-1,1 0 1,0 1-18,1 0 1,-1-1 0,2 1 0,-1 0 65,0 1 0,2-1 0,1 0 0,0 1 52,2 0 0,0-1 0,-1 1 0,1-1 55,-1 0 1,0 0-1,0 0 16,1-1 0,0 0 1,-1 0-1,1 0 70,-1 0 1,2 1-1,-1 1 1,2 1-9,-1 0 0,-2 3 1,2 1-1,1 3 5,0 1 0,0-1 0,0 2 0,-1 0-132,1 0 0,-1 1 0,1-4 1,-1 0-189,1-1 1,0-1 0,2-1 0,0-1-41,-1-1 0,2 0 0,-1 0 215,-1 1 1,3 0 0,-1 0 0,0 0 140,1 0 0,-1-1 0,2 2-20,0-2 0,-1 0 0,-1-1 0,0 1 0,-1 1-100,1 0 1,-1-1-1,0 1 1,0 0-157,0-1 0,0 1 1,0 0-1,0 0 5,1 1 0,-2-1 1,1 2-1,1 1-8,-1 0 0,2 1 0,-1-3 0,2 1 297,0-2 0,-2 0 0,1-1 90,0 2 0,0-2 1,1-2-1,0 1-109,0 0 1,0 1-1,0 0 1,0 1-116,0 0 0,-1 1 1,-1-2-1,-1 1 18,0 0 1,0 1 0,-1-1-1,1-1 44,0 0 0,-1-1 0,1 0 43,0 0 0,2 2 0,-1 1 0,2 0 135,0 0 0,0-1 0,0-1 0,0 0-221,0 0 0,0-1 1,0 1-1,0 0 99,0 0 1,-2 0-1,1 0 1,0 1-103,-1 0 1,1 2-1,-1-2 1,1 0-201,-1-1 1,1 0 0,0 0-1,0 1-44,0 0 0,-1 1 0,2-2 65,0 1 0,1 0 0,0 0 0,1 1 203,0-1 0,0 0 0,0-1 0,1 0 87,-1 0 1,-1 0-1,2-1 1,0 1 141,0 0 1,0 1-525,-1 1 1,-1 1-378,-1 0 1,0-2-1095,0 1-162,0-2 972,0 0 439,2-2-1375,1-1-854,-1 0 2664,0-1 0,-2 0 0,0-3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14 7652,'2'-5'88,"-1"1"1,2 6-1,0 3 173,1 2 1,-1 1-67,-2 1 0,1 1-61,0 0 0,-1 1-101,-1-3 1,1 1-45,1 0 0,0 0-26,-1 0 0,0-3-33,2 0-80,-2-1 53,3-2 188,-3 1-99,3-4 149,-4 2 1,3-2-57,-2-2-164,-1 2 106,2-2 1,-5 4 37,-1 1 1,-2-1-121,0-1 75,1 0 0,-2-1 0,1 0-18,-1 0 0,-1 0-61,0 0 0,-2 0 38,-3 0 0,1 0-2,2 0 1,2 0 0,1 0 0,0-1-268,0 0 293,0 0 0,2-1 109,0 2 1,1-2-275,0-1 62,2 1 71,0 0-89,4 0 527,-1 2-83,1-2-297,-2 0-195,0 1 135,0-3 1,0 2-60,2-2 0,0 1 35,3 0 0,-1 0 18,0-2 1,1 1 37,-1 0 1,2-1 53,0 1 0,0-2 43,-2 0 0,1-2-46,-1 1 0,-1 0 1,-1 1-54,0 0 1,2 1 0,-1-2 13,1 1 1,0 3 0,0-2-137,1 1 1,0 2-732,1 1-213,-1 0 1067,-1 3 0,-4 1 0,-2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27 7477,'5'0'-173,"-1"1"942,-6 0-326,0-4-739,-1 4 194,1-5 142,0 4 69,0 2 0,-2 1 126,1 3 1,0-2 4,1 2 1,-1-3-202,0 3 1,-1-1-254,-1 0 1,3-1-436,-2-2 587,4 2 4,-2-5 35,2-2 62,0-3-26,2-1 1,-1 0-49,2 3 1,-1 1-36,3 0 0,1 0 0,1-1 0,0-1 1,-1 1-1,-2-1 232,-1-1-140,-1 1 335,-2 1-163,0 2 1,-2 2 55,-3 0-161,1 2 1,-1 2-40,2 2 0,2-2-6,-2-1 1,1-2-79,-1 2-412,0-2 43,-1 3 52,-1-1 169,3 1 1,1 1-615,2-1-99,0-2 871,2 2 241,-2-3 202,1 3 259,-2-2-360,0 3 0,1-1-105,2-2 1,0 0-70,5-4 1,-2 0 0,2-2-101,-2-1 1,-3 1-1,0-1-73,-1-1 1,-2 1 0,-1-1-178,-2-1 1,-1 3 0,0-2 23,-1 1 1,2 2 105,0 0 0,2 2 2,-2 1 1,2 1 212,0 4 0,0-1-399,1 3 0,0-1 260,0 1 0,0-1 0,0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54 8857,'-6'0'1355,"-1"0"0,-2 0 0,-4 0 0,0-1-947,-1-1 1,-3 1-1,0-2 1,-4 0 0,-2 0-1564,-3-1 0,0-1 0,0-1 1155,1-1 0,3-1 0,-2-3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17 128 9124,'2'-3'0,"2"1"0,0 0 0,2 0 488,-1 1 1,0 0-1,1 2 1,-1 0-1,0 1 1,1 0 0,-1-1-1,1 2-520,-1 0 0,2-2 0,1 1 0,-1-2-230,1 0 1,2 0 0,-1 0 0,0 0 106,0 0 0,1-1 1,-2-2-1,1-2-416,0-1 1,-4 0 0,0 0 0,0-1 726,-2 0 1,-1-2-1,-2 0 1,-1-1 503,0-1 1,-3 1 0,-3 0 0,0 2-153,-2 0 0,0 2 0,-1 2 0,-2 2 18,0 2 0,1-2 0,-2 0-250,0 1 0,1 3 1,0 1-1,0 3 1,2 1 3,-1 2 0,1 3 0,1 3 0,2 2 0,2 3 110,1 1 1,2 3 0,2 2-485,0 0 0,0 4 1,2-5-1,2 0-30,3-1 1,-1-6 0,3 1 0,-1-3-417,0-4 0,1 0 0,2-2 0,2 1-394,1-3 0,4 0 1,1-3-1,1-2 294,2-1 0,-5-2 0,3-2 0,-3-1 98,-3-2 0,-2-2 0,-3-1 77,-1 0 1,-1 0 0,0-2 0,-2 1 464,-1 0 0,2-1 0,3-1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5:59.1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8184,'9'0'1482,"-2"-4"-176,-1-1-606,-3 1-162,-3 0 464,-3 4-821,2 0 0,-3 5 1,4 2-1,1 4 1,1 2-1,0 3 262,0 3 1,-1 2-296,-1 4 0,0 3 0,0 0 1,0-1-1,0-1 0,0-2-229,0-2 0,0-2 0,0-4 0,0-1 1,0-2-540,0-1 0,0-1-309,0-2 726,0-5 0,0-1-355,0-6 0,1-1 234,2-5 0,-1 1 132,3 0 0,-3-5 1,2 0 135,0-3 53,-3-1 9,6 0 1,-5-6 0,3-3-1,1-3 1,0-1-12,-1 0 0,-2 1 0,2 4 0,-1 1 160,1 2 0,-2 5 1,1 6 152,0 2 0,2 0 1,0 1-1,1 1 268,2 1 0,-4 2-467,1 4 0,-1 1 0,1 2 0,-1 4 0,-1 3-89,1 4 0,-2 6 1,1 5-1,0 5-225,-2 2 258,-1 2 1,0-1-15,2 1 0,-2-6 0,1-2 0,0-3-50,1-3 1,-2-1 0,3-6 0,-2-1 0,2-3-689,1-1 526,-3 1 1,5-5-1,-1-1 1,1-2-1,1-2-1040,1-2 1,-1-1 1212,0-5 0,4-3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2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9136,'5'0'1113,"-1"0"480,-1 0 0,-2 0-1077,1 2 1,-2 2-1,-1 3 1,-2 2-223,1 1 1,-1 4 0,-2 2-1,2 3-328,1 1 1,-2 4-1,3 1 1,-1 1-70,0-1 1,1-2 0,-1-4-1,2-1-24,0-1 1,1-4-1,2-2 1,-1-2-57,0-1 0,3-1 0,-2-3 5,0-1 1,1-2 43,0-1 0,-1-3 0,0-2 1,0-3 71,0-1 1,-2 1 0,1-3 0,0-3-2,0-2 1,0-2 0,-2-4 0,0-2-50,0-3 0,-1-1 0,0 0 0,-1 3 1,1 4-82,0 2 1,1 5 0,1 2 330,1 3 0,1 2 1,3 3-1,1 2 319,2 2 0,1 0 1,0 0-1,1 2-254,0 2 1,0 2 0,-1 1 0,0 0-752,-1-1 1,0-1-1,-3 1 1,1-1-1,-1 0-3871,-2 1 4419,1-1 0,-2 0 0,3 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255 11 8348,'5'-3'2431,"-2"2"-2261,-1-2 1,-2 2 0,-2-1-1,-2 1-54,0 1-13,1 0 0,-2 0 84,2 0 1,-2 1-127,0 1 1,-1-2 0,1 2-65,0-2 0,-1 0 0,0 0 0,-1 0-102,-1 0 0,-1 0 1,1 0-1,0 0-88,0 0 0,1 2 0,0 0 1,1-1 4,1 0 0,-1-1 0,1 0 144,0 0 1,0 0 0,1 2 47,1-1 0,1 1-21,-2-2 1,1 0-1,-3 0-53,1 0 1,2 0 16,-1 0 0,2 0 0,-1 1 46,1 0 0,-2 1 0,2 1 24,-1-1 0,2 0 1,-1 0 44,2 2 1,-2-1-33,0 0-63,-2-2 1,1 2-1,-2-3-203,-1 0 1,3 0 117,-1 0 1,3 0 102,-3 0 63,3 0 0,-2 0-58,1 0 1,1-2 4,-3 0 0,3 0 0,-1 1-23,0-1 1,0 0 3,-1 2 9,2 0 254,-2 0-39,3 0 0,0 2 0,1 2 0,0 1-213,1 0 1,0 0 0,-2 0 0,0 1-46,0-1 1,0 2 0,1 0 0,1 0 127,-1 1 1,0-2-73,-1 1 0,0 1 1,0-1-1,0 0 2,2 0 1,-1 1 0,1 1 0,-2 0 1,0 1 1,0-2 0,0 1-1,0 0 1,0-1 0,0 1 0,0 1 0,0 0 0,0 0 8,0-1 0,0 1 1,0-2-1,0 1 40,0 0 0,2-1 1,0 1-1,-1-1 34,-1 0 1,1-1 0,0-1 0,1 1 48,-1 0 1,0 0 0,-1-2-9,0 0 0,2 1-162,-1-1 1,1-2-79,-2 1 1,0-2-56,0 1 203,0-2 11,0 4 126,0-2 1,0 1 208,0-1-367,0-2-211,0 2 187,0-3-62,0 2 0,1-1 111,0 3 1,1-3 104,1 1 0,-1-2 0,1 1-15,-1 1 1,2-2 0,0 2-83,1-1 0,0-1 0,0 0 0,1 0-31,1 0 0,0 0 0,1 0 0,0 0-65,0 0 1,1 0 0,0 0 0,-1 0-136,0 0 1,1 0 0,0 0-176,1 0 0,-1 0 0,-1 0 1,0 0-1,-2 0-95,0 0 1,0 0-295,-1 0 0,0 0 0,1 1 749,-1 1 0,0 0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3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230 204 10205,'0'-6'0,"0"1"0,0 0 0,0-1 0,-2 1 0,-2-1 0,0 0 594,-2-2 1,-1-1 0,-1 2 0,-1-1 0,-2 0-1,-2 0 1,-2 1-119,0 2 1,0 0-1,1 4 1,-1-1-169,1 2 0,0 3 0,4 3 0,0 4-257,1 3 1,-1 7 0,3 3 0,1 2-138,2 4 1,0 2-1,2 1 1,1-2-77,0-1 0,4-4 0,2-2 0,2-2-192,1-1 0,1-2 0,2-4 0,0-2 31,2 0 1,-1-5 0,2-1-1,1-2-72,0-2 1,1-2 0,0-4 0,0-3 138,-2-2 1,0-1 0,-3-1-1,0-2 153,0-3 1,-2 0 0,1-4 0,-1 1 230,-2-3 0,-1-3 0,-1-1 1,0-2 755,-1-3-807,-2-4 0,-2 9 0,0-3-24,-2 2 1,-1 1 0,-3 4 0,1 1 30,0 2 0,1 4 1,1 3-1,-1 3 501,1 1-442,-2 2 0,5 6 0,-2 5 0,1 6 27,1 7 1,3 5 0,0 4-1,1 2-69,0 1 0,3 2 0,-2-1 0,1 0-69,0 1 1,-1-3-1,1-1 1,1-3-146,0-4 0,1-2 0,-2-3 0,2 0-1035,0-2 1,-1-1 0,2-3-1,1-1-1906,0 0 3054,0-2 0,4 1 0,-1-3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207 27 7871,'-5'0'862,"0"-2"0,-1 1-639,-1-1 0,1 2 0,-2 0 0,1 0 0,-2 0 1,0 0-1,1 0 0,-1 0-15,1 0 1,-2 0 0,1 0 0,-1 0-362,-1 0 0,1 0 0,1-1 1,0 0-470,-1-1 0,3 0 0,0 1-88,1-1 0,0-2 710,1 3 0,0-3 0,0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7791,'0'-3'4634,"2"1"-4558,1 1 0,2 4 0,-2 0 0,-1 2 1,-1 2-1,-1 0 0,0 0 0,0 0 0,0 1 1,0-1-1,0 2 0,0-2 0,0 2 0,0-2 1,0 1-1,0 1 0,0 0 0,0 1 1,0-2-1,0-1 0,0 0 0,0-1 0,0 2 1,0-2-1,0 0 0,0-1 0,-1 0 0,0-2-445,-1-3 0,0-1 0,2-2 0,0-1 0,0-2 0,0 0 206,0-1 0,0-1 1,0 1 67,0-2 1,1 1 0,0 0 0,1-1 0,0 1 0,-1-1 0,1 1 0,0-1 0,0 2 0,0 0 0,1-1 0,0 1-149,0 1 1,2 0 523,-1 1-259,0 2 1,2-2 0,-1 2 0,0-2 37,1 0 0,-1 2 0,0 0 52,0 1 0,1 0 0,-1-2 40,0 2 1,-1 2 156,-1 0 1,-1 0-115,2 0 1,-1 0-145,3 0 0,-3 0 0,-1 1 0,0 2 83,-1 0 0,2 0-100,-1 3 1,-2-3 0,3 1 0,-2 0 0,1 0 43,-1 2 1,0 0 0,1 0-1,-1 1 36,1 0 1,-1 0 0,0 0 0,1 0-41,-1 1 0,1-1 1,0 1-1,0 0 24,0 0-102,-1 1 0,3 1 1,-2-1-78,1-2 0,-1 0 1,1-1-1,0 1-232,0 0 0,-2-3 0,2-1 0,0 1-594,0-1 1,-1 1-1,2-1 298,0 0 1,0 0 0,2-3 0,-1 0 608,0 0 0,3 0 0,0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117 142 7868,'0'-3'303,"2"2"1,-1-2 846,3 2-652,-3-1 1,1 1-77,-2-1 1,0 1-291,0-2 0,0 1 0,-1-2 0,-2 1-9,0 0 1,1-1-56,-1 2 0,-1-2-31,-1 0 0,0 1 0,-1 0 0,1 1 17,0 1 0,-1 0 1,-1 1-1,0 0 26,1 0 0,-2 0 0,1 1 1,1 1-90,0 1 0,1 2 1,-1 0-1,1 1-16,0-1 0,1 2 1,1 1-1,1 0 1,1 1 103,0-1 0,1 2 81,0-1-144,2 1 0,0-1 0,1-1 6,1 2 1,0-1 0,0 1 0,0-2-1,0 0 20,1-2 1,0 0 0,0-1-1,1 0 1,-1-1-16,0 0 1,1-3 0,-1 1 0,0-1-119,1 1 1,-1-2 0,0 2 24,0-2 0,1-2 1,-1-1-1,0 0 0,-1-1 1,-1 1-1,1-1 1,0 1-1,-2-2 0,1 1-160,0-2 277,-1 1 0,2-2 1,-3 0-1,1 0-25,1 2 1,-3-1 0,2 1-1,-2-1 1,0 0 0,0-1-1,0 0 1,0 1 0,0-1-1,0-1 1,0 1 0,0-1-1,0 0 1,0 0 0,0 0-1,0 0 1,0 0 0,0 0-1,0 0 1,0-1 0,0 0-1,0 1 1,0-1 0,0 2-1,0-1 1,0 2 0,0 0-1,0 0 1,0 1 0,0 0-1,0 0 275,-2 2 1,2 1 0,-2 5 0,1 3-1,1 0 1,0 1 0,1 1 0,0 2-190,1 2 0,0-1 1,-1 1-1,1 1 0,0 1 1,0 0-1,0 2 1,0 0-1,1 0 0,0-1 412,1 1 0,1 0-646,0-2 0,1 1 1,-2-3-1,0 0-361,0-1 1,-1-1 0,3-1-1,-1-2-96,0-1 1,1-2 0,-2 1-1007,0-2 1,1-2 0,-2 1 1584,2-1 0,0-4 0,1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9211,'3'2'354,"0"1"0,-3 3 0,0-1 0,0 2 1,1 1-1,1 0 0,-1 1 0,0 0 283,-1-1 1,0 1-1,0 1 1,0 0-254,0 1 0,0-3 1,0 4-1,0 0-155,2 1 0,-1-1 0,1 1-355,-2 0 1,0-2-1,0 1 1,0-2 0,1-2-1,0 0-1561,1-2 0,-1 2 779,-1-1 0,0-2 0,0-1-2049,-2 0 2957,1-2 0,-3 3 0,1-2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456 1 10160,'-5'0'380,"2"0"0,-1 2 0,0 0 0,-1 0 1,0 1-1,0 0 0,-1 1 166,1-1 0,-2 1 1,-1-1-1,0 0-367,-1-1 0,-2 0 0,-1 1 0,-2-1-162,1 0 0,-3 0 0,0-2 0,-1 0-290,0 0 1,1 2-1,0 0 1,0-1-163,2-1 1,0 2 0,1 0 0,1-1 7,1 0 1,-1-1 0,-1 2 0,2-1 131,0 0 1,2 0 0,0-1 0,0 0-59,1 0 0,-2 0 0,3 0 0,0 0-69,0 0 1,1 0-1,-1 0 1,1 0-175,0 0 596,1-2 0,0-1 0,-1-3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21 6759,'0'-3'4341,"0"1"-2118,0 2 1,0 2-2161,0 2 1,0 1 0,0 2 0,0 0 0,0 0 0,0 1 0,0 0 0,0 2 0,0 1-1,1 0 1,1-1 0,-1 1 0,0-1 0,-1 1 0,2-1 0,-1-1 0,1 0 0,0-2 0,0 0-1,-1-1 1,1-1 0,1 0 0,-1 1-429,0-1 0,2 0 0,-1-1 0,1-1 78,-1-1 1,-1 0 0,2-2 0,0 0 0,1 0 17,0 0 1,0 0 0,0-1 0,-1-1-230,0-1 348,-1-2 1,2 2 0,-1-1-19,-1 0 0,1-1 0,1 0 0,0 0 38,-1-1 0,0 1 1,0-2-1,1 0 49,0 1 0,-2-2 1,0 1-1,0 0-91,0 1 0,-2-1 0,2 0 240,-1 1 1,-1-1 0,0 1 0,1-1-1,-1 0-36,1 1 1,-1 1 0,-1-2 0,0 0 39,0 1 0,0 0 1,0 0-1,0 1 141,0 0 1,0 1 0,0 1 85,0-1 1,1-1-1,0 1 856,1 1-348,0 2-718,-2-2 1,0 4 1,0 1 0,0 1 0,0 2 0,0 1 1,0 0 38,0 1 1,0 0 0,0-1 0,0 1-38,0 0 1,0 2 0,1-2 0,2 1 22,0 2 0,-2-1 0,1 1 0,0-2-77,0 0 0,1 1 0,0-2 0,0-1-220,1 0 0,-1-1 0,0 1-122,1-1 1,-1-2 0,1 0-1156,0 0 789,-2 1 0,3-4-416,-1 2 0,-2-1 522,2-1 0,0 0 1,1 0-1,0-1 8,-2-1 1,2 1 554,-2-2 0,2-1 0,0-1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38 7769,'0'-6'2011,"1"3"-1552,1 2 0,-2 1-300,2 1 0,-2 2 0,0 3 0,0 1 0,0 0 0,0 1 0,1 1 328,1 1 1,-2-2-332,2 5 1,-1-3 0,-1 2-48,0-1 1,0-2-1,0 0 1,0 0 11,0-1 0,0 1 0,2-2 0,-1 0-97,0-1 0,0-3-483,-1 1 203,0-1 0,1 0-86,0-1 1,0-2 261,1-2 1,-2 1-1,0-2 1,0-2 0,1 1-60,1 1 1,-2-4 0,2 0 87,-1 0 1,-1-3 0,0 3-1,0-2 1,0 0 42,0 1 1,0-2 0,1 1-6,1-1 1,0 0 0,-1 1 0,0 0-4,0 0 1,3 0-1,-2 1 1,1 0 13,-1 2 0,2 0 1,-2 1-1,0 1 79,1 1 0,1 1 0,-1-1 78,2 1 1,-1-2-89,-1 2 0,1 1-166,1 1 0,-1 0 0,-1 0 0,1 0-77,-1 2 0,1-1 0,0 3 0,0 0 0,0 0 0,-1 0 0,0-1 0,-1 0-2764,1 0 2493,-2-2 1,0 1 446,1-2 0,1 0 0,2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7778,'5'0'421,"-2"0"0,0 0 0,0 2 0,-2 2 1,0 1-1,-1 1 0,0 2 0,0 0 1,0 1-1,0-1-216,0 2 1,-1 3 0,0-3 0,-1 2 0,1-1-1,0-1 1,1 1 0,0 0 0,0-1 0,0-1-1,0-1 1,0 0 0,0-2 0,0 0 0,0 0-1587,0-1 707,0-2 42,0-1 259,0-2 0,0-2 263,0-2 0,0 1 0,0 0 97,0-1 1,0-1-1,0 0 1,1-1 0,1 1 0,-1 0 0,2-1 0,-1 1 0,0-1 0,0 0 86,-1-1 1,2-1-38,-2 1 1,0 0 0,1-1 0,1 1 4,0 0 1,0 1-1,0 1 1,0 0 184,0-1-162,1-1 1,-1 3-1,1-2 30,0 2 0,-1-1 1,0 1-1,0 1-33,0 1 0,-2-2 1,2 2 35,0-1-4,1 2 0,-1-1 45,2 2 1,-1 0 53,-1 0 1,-1 0 0,1 0 0,0 1 4,0 1 1,-2 2-121,3 0 1,-1 1-1,0 0 1,0 0 18,-1 0 0,-1 1 0,1 1 1,0 0-1,0 0 133,1 1 1,-2-1-139,1 2 0,1 1 0,-1-1 0,0 1 0,1 1 28,0-1 0,-1-1 0,1-1-133,-1 0 0,2 1 0,-2-2 0,0-1 0,1 0-331,0-1 1,-1 0-1,1-1 1,0-1 0,0 0-189,1 0 1,1-2-253,0 1 0,0-1 1,1-1-1,-1 0 1,0-1-444,1-1 1,-1-1 1226,3-2 0,0-3 0,2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1 6963,'-2'6'499,"0"-1"-125,-4-5 596,0 0-592,1 0 1,5 2-295,0 0 0,0 2-48,0 2 1,0-2-1,0 3 1,0 1 24,5 3 1,-5-5 0,6 2-1,-2 1-63,5 1 0,-3-1 0,-2 1 0,2 1 38,1-1 1,-1 5 0,2-5 0,-1 1 10,-3-1 0,4 3 0,-4-3 0,-1 1-39,3-1 0,-6 1 0,4 2 41,-2-3 0,-2 1-208,0-1 0,0-2 29,0-1 183,0-5 0,0 4 51,4-6 246,-4 0-234,11 0-148,-9 0 1,4 0 49,-4 0 40,1 0-28,-8 0 0,-3 0 0,-7 0 64,3 0 0,3 0 1,1 4-1,-1-1-7,1-1 0,-3 0 0,1-2-78,-1 0 1,1 0-1,-1 0 1,-1 0-46,1 0 0,1 2 0,-1 0 28,1 0 0,-3 2 0,3-4 2,-1 0 0,1 0-48,-3 0 0,3 0-109,-1 0 1,5 0-95,-3 0 17,7 0 151,-2 0 521,4 7-154,0-7-17,0 4-97,-6-4-73,6 0 83,-6 6-138,6-6-48,0 6 1,-5-6-91,-1 0 0,0 0 9,-3 0 64,7 0 304,-2 0-191,4-6 1,0 6 1,4-4 0,-2 2-140,0-2 1,1 1 62,-3-5 0,0 6 1,0-4 26,4 1 0,-2-1 191,2 2 0,-4 2-98,0-5 1,0 3-81,0-2 1,0 2-112,0-5 0,0 7 91,0-6 0,0 4 0,2-1 61,0-1 0,0-2-31,3 1 0,-1 1 1,0-2-15,-2-1 1,2 3 0,3 0-40,-1-3 0,-4 3 0,0-2-5,0-1 22,2 5 0,-2-6 0,3 3 3,-5-3 1,4 3-1,0-1 15,-2 0 1,0-1 0,0 1 17,3 2 0,1-3 0,0 1-19,0-1 1,-3 5-1,3 2 88,0-2-36,3 4-275,-9-4 1,6 2-485,-6-3 618,0 5 1,-4-6 172,-1 2-81,1 2-56,4-2 0,9 6-45,-3 0 1,2 2 0,-8 2-35,0 3 1,0-1 0,2 0 55,3 1 0,-1-7 0,-4 6-3,0 1 0,0 1 0,0 1-36,0-1 0,0 1 0,0 1 42,0-1 1,0-5 0,0 3 99,0-1 0,0 0-6,0 5 1,4-3-64,-2 1 0,2-3-87,-4-1 1,0-3-50,0 2 95,0-4-31,0 5-166,-4-7 49,2 0 348,-6 0 108,6 0-826,-3 0 311,-1 0-267,2 0 0,-5 0 0,3-3-433,2-1 1,2 4 949,4-4 0,4 2 0,7 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2:50.49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20 3016 10057,'0'4'2000,"0"0"0,-2-1-1370,0 1 0,0 0 0,2 3 1,0-1 2447,0 1-1295,0-3-1797,0-2 1,0-2 0,0-2 11,0-3 0,0 2 1,0-2-57,0 0 1,0-1 0,0 0 0,0-1 287,0 1 0,0 1 1,0-1-1,0-1-78,0 0 1,0-1-1,0 1-2,0-2 0,1 1 1,0-2-1,1 0 0,0 0 113,1-2 0,-1 2 0,1-1 0,1 0-58,0-1 0,-2 1 1,1 0-1,1-1-66,0 0 1,-2-1-1,1 0 1,0 0-216,-1 0 1,1-3 0,-1-2 0,1-2-19,0-2 0,2-1 1,-2 2-1,0-2 79,2-1 1,-1-1 0,-1 2 0,1 0-117,0 1 1,-1 0 0,2 0-1,0 1 58,0 1 0,-2 0 1,1 1-1,0 2-21,-1 2 1,-1 1 0,2 1 971,-1 0-659,2 0 0,-4 0 1,2 0-1,-1 0-128,0 0 0,1-1 0,-2-1 0,1-2-85,0-2 0,-1-6 0,1-1 0,0 0-131,-1 1 0,0 0 1,-1 1-1,0 0-23,0 0 1,1-1 0,0 3 0,1-1 23,0 1 1,-1-2-1,-1 1 1,0 2 24,0 0 1,0-2 0,2 5 0,0-1 24,-1 1 1,0 0 0,-1-2 0,1-1-4,1-1 0,-1 1 0,1 0 0,-1 0 38,-1 0 0,0-3 0,0 2 0,0 1 93,0 1 0,-2 0 0,-1 1 0,0 0-61,0 1 1,-2 0 0,3 0-1,0-1 18,-1 0 1,3-3 0,-3 1 0,0 0-1,1 0 0,-1 2 1,2 1-1,-1 0-47,0-1 0,-1-1 0,1 3 1,0-1-2,-1 0 1,2 0 0,-1 0-1,-1-1-14,1 0 0,-2 0 0,2 1 0,0 1 25,-1-2 1,1 4-1,-1-1 1,0 0-41,1 1 0,-1-1 0,1 2 0,0-2 1,-1-1 0,2 0 1,-2-3-1,1 1 53,0-1 0,-1 1 1,2-1-1,-1 1 10,0 2 0,1-2 0,-1 3 0,0-1 65,1 2 0,-1 0 0,1 1 1,-1-1-31,0 0 1,-1 1 0,1-2 0,0-1-536,-1-2 0,2 0 0,-3-1 0,0 1 300,1-1 1,-1-2 0,-1 1-1,1 0 67,-1 0 1,1 2 0,0-1-1,-1-1 25,2-1 0,-2-2 0,2 2 0,0 1 205,0 1 0,1 1 0,2 1 0,0 1 115,0-1 1,0 1-198,0 0 0,6-4 1,1-2-1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5:44.8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150 182 8186,'3'-8'62,"1"0"1,0 1 0,-1-2 0,0 0 318,0 1 1,-2-1-1,-1-2 1,-2 0-94,-2 1 0,0-1 0,-2 0-102,1 0 1,-1 3-1,-1 1 1,0 2 167,1 1 0,-2 0 1,0 2-1,0 1 14,-2 0 1,0 4 0,0 1 0,-1 2-184,0 3 0,1 4 1,1 1-1,0 3-62,2 2 0,0 3 1,3 3-1,3-2 144,0 1-189,1-4 1,1 1-96,0-3 1,1-3 0,3 0 0,2-1 0,0-2 48,0-1 1,3-1-1,-1 0 1,2-2-372,1-2 1,1 0-1,3-5 1,-2 0-78,1-2 0,2-3 0,-3-3 1,-1-1 273,0-1 1,-2-3 0,0 1-1,-1-2 152,-1-2 1,0 0-1,-2 0 1,0-1-34,-1 0 1,-1-4 0,-2 1-1,-1-2-46,-1-1 1,-1 0-1,-1 1 1,0 3-3,-1 3 1,-2 5 0,2-1 265,-1 3 1,1 2 0,-1 2 0,2 2 0,-1 4 0,1 3 1,1 3-90,0 5 1,2 3 0,0 3 0,1 3 175,-1 1 1,2 1 0,-2-1 0,1 0 141,1-2 0,1-3 1,0-1-1,1 0-429,1-3 1,-1-1-1,1-2 1,-1-1-104,0-1 1,1-2 0,1-3 0,-1-1-359,1-1 1,3 0 0,-1-3 0,1 0-73,0-3 0,1-3 0,-3-2 279,0-1 1,-2-1 0,2 1-1,0-2 1,0 0 106,0-3 0,-2 0 0,0 0 1,-1-1-1,-1 1 0,0-2 0,0 0 1,-1 0 427,-3 0 1,0 1-1,-1 3 1,0 2-78,0 2 1,0-1-1,-1 3 1,0 0 403,-1 1 0,0 3 402,0-1 1,2 4-657,-2 2 0,1 4 1,2 6-1,0 4-88,1 3 1,1 1 0,0 3 0,0 1 98,1-1 0,-1-1 1,1-1-1,0-3-72,0-1 1,2 2 0,-1-3-1,0 2-193,1-2 0,-3 1 0,1-5 1,0-2-176,-1 0 1,1-4 0,-2 2-857,1-2 358,-2-3 1,2-2 0,-2-2 245,1-3 0,0-3 1,-2-3-1,0-1 86,0-1 1,0-6 0,0 1-1,0-2-608,0-1 722,0 1 0,-1-4 1,0-1-44,-1-1 0,-1 0 0,0 0 1,1 1 118,0 3 1,0 2-1,2 1 106,0 4 1,0 2 0,0 3 0,0 2 0,2 2 211,2 1 0,1 2 0,2 2 0,0 0-82,2 0 1,-2 2 0,1 2 0,1 1 94,-1 0 1,-1 3 0,1 1 0,0 3 44,-1 0 1,-1 6-1,-2 1 1,0 5-121,0 2 1,-3 1 0,1-2 0,-1-2-400,-1-1 1,0-3 0,0-2-248,0-2 1,0-2-1,0-3 1,0-1 44,0-2 1,2-2 0,2-1 21,0-2 0,2-6 0,-1-2 0,1-3 98,1-3 1,1-2-1,1-2 1,0-2 252,1-1 0,-1-1 0,1-3 0,-2-3-51,0-2 0,-1 2 1,-2-1-1,1 4 257,-1 2 0,0 3 0,1 3 0,-1 3 259,0 3 0,1 2 0,-1 2 0,0 2-129,1 1 0,-1 2 1,1 0-1,1 2-147,0 1 0,0 5 0,-2 1 94,-2 3 1,4 1 0,-2 2 0,1 2 0,0 2-14,-1 3 0,1 0 0,-1 3 0,0-2-47,1 0 1,2-2 0,0 0-1,2-2-506,-1 1 1,3 1-1,-2 1 1,2-2-417,1 0 1,-1-2-1,0-2 1,-1-2 117,0-1 1,-1-3-1,0-1 1,-2-2 607,0-3 0,1 1 0,0-2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34.05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304 27 8070,'0'2'57,"0"0"1518,0-2 0,-1-3 0,-2 0-1480,-1-1 1,-1 2 146,1-1 0,-1 2 0,1 0 1,0 0-53,-1 1 1,1 0-227,-1 0 0,1 0-77,0 0 1,-1 0 74,1 0 0,-1 0 124,1 0 1,0 0 165,-1 0-94,1 0 0,-1 0 1,1 0-1,-1 0 1,1 0-1,0 1 0,-1 0 20,1 0 0,-1 1 0,1-1 1,0 1-142,-1-1 1,1 1-1,-1 0 1,1 0-37,0-1 1,-1 2-1,-1-1 1,0-1-204,1 1 153,0-1 0,1 2 1,-1-1 61,1 1 0,-1-2 0,1 2 0,-2 0-135,0-1 1,0 2 0,2-1 0,0 1 46,-1-1 1,1 2 0,-1-2 0,1 0-26,0 1 0,-1 2 1,1 0-1,1-1 201,0 0 0,0 1 0,0 0 1,1-1 3,0 0 0,-1-1 1,1 1-1,0 0-10,0 1 1,0-3-1,2 2 1,-1 0-68,-1 0 1,0-1 0,1 2-1,0-1-478,0-1 311,0 1 0,0-1 46,0 1 0,-1-1 0,2 0 0,0 1 10,-2-1 0,2 1 0,-2-1 1,0 0-17,1 1 0,-1-1 0,2 1 0,0-1 76,0 0 1,0 1-1,0 1 1,0 0 84,0-1 0,0 0 1,0 0-1,0 0-141,0 1 70,0 0 1,1-1 24,0 1 1,0-1-17,0 0 1,0 0-1,0 0 1,1-1 0,-1 1-1,-1-1 1,1 0-193,0 1 81,-1-1 0,2 1 0,-1-1 13,0 0 1,0 1 88,0-1 1,1 1 0,0-1 0,1 1 0,0-1 31,-1 0-5,2 1 0,-3-1 0,2 1 0,0-1 1,1 0-1,-1 1-2,0-1 104,0 1 0,0-1 1,0 0-93,0 1 1,1-1-8,-1 1 0,-1-2-134,0 0 1,0-1 127,1 3 0,1-1-31,-2-1 1,2 1-8,-1-1 1,1 1-9,-1 0 0,1 0 27,0 1 1,-1-1-1,0 0 1,0 0 74,1-2 1,1 1-83,-1 2 1,1-1 48,-1-1 0,0 1 0,1-2 0,-1 1 1,1 0 24,-1 0 20,0-1 1,1 2-1,-1-2 1,1 0 0,0 1-1,1 0 1,0-1 49,-1-1 0,0 1 1,0 1-1,1-1-82,-1 0 1,2-1 0,-2 2 0,1-1-9,-1 1 1,1-2 0,1 2-1,0-1 16,1 0 1,-1 0 0,0 0-1,0 0 131,0-1 1,0 1 0,-1 0-1,1 0 301,-1 0-410,2 0 1,-3-1-87,3 1 0,-3-1 121,1-1 0,0 0-204,0 0 1,0 0 52,-2 0 1,1 0 39,1 0 1,-1 0 38,1 0 1,-1 0-48,-1-2 1,0 2-292,0-2 0,0 1 103,1 0 0,0 0 101,0-2 1,-1 1-1,1 0 1,-1-1 153,0 1 0,1 0 0,-1 0 0,1 0 1,-1-1-1,1 0 54,1-1 1,0-1 0,2 1-1,-3 0 1,0-1 40,0 1 1,-1-1 0,1 1-19,-1-1 0,0 1 0,1 0-175,1-1 0,-1 1-12,1-1 0,-1 0 0,-1-1 3,1 0 1,-1 0 0,0 0 0,-1 0 126,0 0 0,0 1 0,2-1 0,-1 1 8,-1-1 1,0 1 0,-1-1 0,0 1-37,0 1 0,0-1 1,-1 1-52,0-1 0,1 0 1,-2-1-1,0 0 0,0 1-137,0 1 1,0 0 0,0-1 0,0 1 83,0-1 1,0 1 0,0-1-1,0 0 12,0-1 0,0 0 0,0 1 0,-1 1 159,0-2 1,0 1 0,0-1 0,0 0 47,1 1 0,0 0 0,0-2 1,-1 1-22,-1 1 0,0-3 1,1 2-1,-2-1-154,-1 1 1,0-2 0,-1 1 0,1 0-29,-1 0 1,1 1-1,0-1 1,1 1-166,0 0 1,0 0 0,-1 0 0,0 1 85,2 0 0,-1 0 0,0 1 305,0-1 1,1 1 0,0 0 0,0-1 0,0 1-58,0-1 0,1 1 1,-1 0-1,-1-1-117,0 1 1,-1-1 0,2 1-1,-1 0-33,0-1 1,0 1-1,-1 0 1,-1 0 20,1 1 0,-1 0 1,1-1-1,-1 0-285,-1-1 0,1 1 1,-2-1-1,0 1-55,2 0 0,0-1 0,1 1 0,-1 1 162,1 0 153,0 0 1,-1 0 0,1 1 34,-1 0 0,2-1 0,0 1 190,0-1 1,-1 2-1,0-2 1,-1 1-1,1 1-28,-1-1 0,0 1 0,-1-1 211,0 0 0,0-1-205,0 1 0,-1-1-22,1 2 1,0-2-378,2 1 0,-2-1 1,0 2-1,0-1 123,1 1 1,1 0-182,0 0 1,-2 0 0,-1 1 0,1 1-889,-2 0 0,-1 1 785,1 3 0,-1-2-662,0 0 452,-2 0-1500,2 1 2084,-2 1 0,0-1 0,0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47.82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265 62 11983,'4'2'0,"1"1"416,-1 1 1,-1 1 0,0-1 0,0 0-1,0 1 1,0-1 0,0 1 0,0-1-750,0 1 1,-1-1 0,1 0-1,0 1-690,-1-1 0,-1-1 1,-1 0-1,-2-2-764,-1 0 1494,2-2 0,-3 0 266,1-2 1,-1 0 0,-1-3-1,1 0 1,0 0-110,-1-1 1,1-1 0,-1 0-1,1-1 643,1-1 0,-1 0 1,2 1-1,-1 0 405,0 2 1,1-1 517,-1 2-1219,1 0 1,2 7 0,0 3 0,1 3-93,1 1 0,3 2 0,-1 0 0,1 0-68,2 3 0,-2-2 0,2 0 0,0 0-40,0-1 0,-2-1 1,1-2-1,-2 0-518,-1 0 278,-1-1 1,-2-3 208,0-1 1,0-1 0,-2-1-139,-1-1 0,1-3 0,-1-1 1,0 0-1,-1 0-977,-1-1 1,1 1 1103,0-3 1,1 2-1,0-1 1,-1-1 0,1 0 255,0 1 1,-1-1 0,1 2 0,0-1-32,0 1 1,0 1-1,2 1 64,0 1 1,0 2 404,2 0-408,0 2 1,3 3 0,-1 2-45,0 0 0,2 0 1,1 0-159,0 1 0,1-1 1,-1 1-1,-1 1-2,0-1 1,0-1 0,-1-2 0,0 1-1,0-1-68,-1 1-566,-1-3 0,-2 0 0,-2-2 0,0-1 168,-1 0 1,-2-2 0,1-2 0,-1-1 255,0 0 1,0 0 0,1 0 178,0-1 1,0 1 0,0 1 0,2 0 0,-1 1 675,1 1-438,1-1 1,-1 3 995,2-2-919,0 2 0,2-1 1,1 2-255,1 2 1,0 0-1,1 3 1,0 1-51,1 0 0,1 0 1,-2-1-1,1 2 43,1 0 0,-1-2 1,0 1-1,-2-1-174,-1-1 1,0 1-384,-1-1 0,-1-2 1,-3-1 48,-1-2 0,-1-2 0,-2-2 1,-1-1-473,0-1 792,-1 0 0,2-2 0,-2 0 109,0 0 1,3 1-1,0 0 1,1 1 0,1 1 795,1 0 333,1 1 1,1 1-679,0 0 0,2 1 1,1 2-1,1 2 1,0 2-193,1 1 1,-1 2 0,1 0-44,1 1 1,-1 0-1,1 1 1,0-1-244,0-1 1,1 1 0,-3-1-304,0 0 0,0-1 0,0-1 297,-1 0 0,-2-1-88,-2-2 0,-3-2 0,-3-2 0,1-2 0,-1 0-966,0-1 1,1-2 0,-1 1 847,-1-1 0,2-1 0,0 0 0,0 1 0,0 0 235,2 0 0,0 3 305,1-1 0,1 1 0,1 1 0,0-1 1759,1 1-1854,0 2 0,2 0 0,1 4 0,1 1-55,2 2 0,-1 1 0,2 1 1,-2 1 104,1 0-161,2-1 0,-3 2 0,2-3 16,0 1 0,0 1 0,-3-2 0,0-1-193,0 0 0,-2-2-447,0 0 0,-4-2 1,-1 0-1,-1-2-9,0-2 0,-1-1 0,0-1 291,-1-1 0,0 2 0,2-3 0,-1 1 366,1 0 0,0 1 0,0 0 1,2 1 181,0-1 0,1 2 0,1 0 412,0 0 1,0 1 416,0-1-1023,0 2 1,0-1-1,1 3 1,2 1-17,1 1 0,1 1 0,0 2 0,0 1-26,1-1 0,1 2 1,0-1-1,-1 0 0,0-1 108,0 0 0,-2-1-330,-1 1-186,1-1 1,-5-2-1,-1-2 1,-2-2-1,-1-2 241,-1-1 0,-1-2 0,0-1 1,1 1-1,-1-2-924,2 1 1,0 1 745,1 0 0,-1 0 0,1-1 0,1 1 1617,0 1 0,2 0-498,0 0 1,0 2-593,1 0 0,2 3 0,1-1 0,1 3-368,0 2 0,1-1 0,-1 2 1,1 1 7,1 0 1,-1 1-1,3 1 1,-1-1 209,0-1 1,-1 2-153,-1-2 1,-1-1-1,0 0-711,-1-1 1,-2-1 346,-2-2 0,-2-1 1,-1-1-1,0-2 108,-1-1 1,1-1 0,-1 1 302,1 0 0,0-1 0,1 1 220,0-1 1,1 1 0,0 1 0,0 0 264,1 0 1,0 0-1,1 0-33,0 0 1,0 0-136,0 0-250,0 2-110,0 0 1,2 1 0,0 1 71,0 2 1,1 1 0,2 1 0,-1-1 98,-2 1 1,2-1 0,-1 0-179,-1 1 1,0-2-680,-2 0 551,0-2 1,0 0-252,0-2 1,-1 0 0,-1-2 395,-1-1 0,1 2 0,-2-1 1,2 0 57,0-1 0,-1 1 0,0 0 0,0 0 201,0 0 1,2-1 282,-2 1 240,2 1-383,-1 1-300,2 1 1,2 0-1,1 1 1,1 2-1,0 1 15,1 1 1,-1-1-1,0 1 35,1-1 1,1 2 0,0 0 0,-1 0 0,-1 0-132,-1-1 1,1 1 82,-1-1 0,-1-1-1176,0 1 626,-2-3 1,-2 0 0,-1-3 0,-1-1 0,0-1-569,-1-3 986,-1-2 0,-1 1 1,-1-1-1,0-1 22,1 0 1,0 0 273,0 0 1,0 1-1,3 1 1,0 1 0,0 1-1,2 0 953,0 1-251,1 2 0,1 0 0,1 2-658,2 0 0,2 2 0,0 1 0,1 2-252,-1 3 0,2 0 0,1 1 0,0 0 44,-1 0 1,1-1 0,-2 1 0,-1-1-68,2-1 0,-4-2 0,1 1 0,-1-1 0,-2 0-1111,-1-1 159,0-2 0,0 0 698,-2-2 0,0-2 0,-3-1 0,1 0 1,-1-2-31,1 1 1,0-1 0,-1 1 0,1-1 213,-1 1 1,2 0 0,-1 0 0,1 0 427,0 1 0,0 0 0,0-1 172,0 0 1,1 1-276,0 0 20,2 2 0,2 3 0,1 3-60,1 1 1,0 2 0,1-1 0,0-1-266,1 0 131,0 2 1,-1-2 0,-1 0-39,0 1 0,1-1 0,-1 0 0,-1-1 0,0-1-272,-1 0 1,-1-3 8,-1 2 0,0-2 1,-2-1-336,-1-3 1,-1-1-1,-1-1 1,0 0 368,-1-1 1,-2-2 0,1 1 0,-1-1 33,1-1 0,-2-1 0,3 1 0,-2 0 311,1 1 0,1 0 0,1 1 0,0 1 650,2 1 0,0 2 1008,1 0-1565,1 2 1,1 0-1,2 3-112,1 2 0,1 1 0,2 2 0,1 1 1,0 1-434,1 1 1,0 1-1,3 1 372,0 0 0,-1-1 1,1 1-1,-3-2 1,-1 0 246,-2-1 1,-1-1 0,-3-1-1150,0-1 1,-1-3 629,-1-1 0,-4-3 0,-4-2 0,-1-3 0,-2-3-1023,0-1 670,-4-3 1,4 1 0,-2-3 277,2 1 1,-1 0 0,4 1 0,0 2 400,3 0 1,1 2-1,2 2 1,1 1 0,0 1 4118,1 1-3806,0 1 0,3 2 1,1 2-1,1 3 54,0 1 0,3 2 0,0 2-490,1 2 1,2 0-1,0 2 1,0-1-38,2 0 0,-3 0 1,2 0-1,-2 0-30,-2-2 1,-1 0 0,-3-2-1,0-1-790,-1-1 0,-1-1 535,-3-2 1,-1-2 0,-3-2 0,-1-3 0,-1-1 26,-1-3 1,0-1 0,0-2-1,-1 0 151,2 0 1,-2 1-1,3 1 1,0 0 343,1 0 1,2 3-1,0 0 1,2 1 482,0 0 1,0 1-1,1 1-123,-1 0 0,1 3-450,1 0 1,2 3-1,1 3 1,1 1-169,2 1 1,0 1 0,1 1 0,1 1 73,0 0 62,1 1 1,0 0 0,1 1 245,-2-2 1,2 1-1,-5-1-409,-1 0 0,0-4 0,-3-1 0,0-1 1,-1-1 43,-1-1 1,-2-2-1,-1-3 1,-2-2 0,-2-4-641,0-1 1,-1-1-1,0-2 505,1 0 1,-1-1-1,0 0 1,2 0 0,0 1 289,0 0 0,1 2-84,2 0 1,0 3 0,0 1 0,1 1 0,1 1 626,0 1 16,1 1-590,-1 2 0,3 2 0,0 2-151,2 2 0,1 2 1,1-1-1,-1 1-9,0 1 0,2 2 1,1 1-1,0 0 61,0 0 0,2 0 0,-1 0 202,-1 1 1,1-1-1,-2-1 1,-1-1 0,0-1-1,-2-3-144,-2-1 0,-1-1-986,-1-1 1,-2-3 684,-1-3 0,-2-4 1,-2-1-1,0-4 1,-1-2-128,0-1 1,-1-1 0,1 1 0,0 0-56,1 0 610,-2 0 1,4 2 0,-1 1 201,1 0 1,1 3 0,1 0 0,1 3 0,1 1 1976,0 2-1608,1-1 1,-1 5-681,2 0 1,2 2 0,1 5-1,2 1-49,1 1 0,-1 2 0,3 2 0,1 1 181,1 1 0,0 1 0,1-1 1,0 1 58,0-1 0,-2 0 1,-2-2-1,-2-2-565,-1-1 0,-2-3 0,-1-2-44,0-1 0,-3-2 0,-2-2 0,-1-2 0,-1-3-1448,-1-1 1480,0-4 1,-2-3 0,2-2 191,-1-1 0,0-2 0,-1 1 0,0 0 311,1 0 1,2 4 0,0-1 0,1 1 265,0 2 0,1 0 1,0 5-1,1-1 826,2 1 1,-1 2-16,0 0-1077,1 2 0,1 2 1,2 3-1,1 2 0,0 1-258,2 0 0,1 4 1,0 1-1,1 2-223,1 0 424,2 3 0,-1-1 0,2 1-111,-2-1 0,-1 0 0,-1-3 1,-2-1 4,-1-3 1,-3-2-1,0-1 1,-2-3-35,-2-1 1,-3-4 0,-2-3-1123,0-2 0,-1-3 1,0-4-1,1-1 1013,1-1 0,-2-2 1,3 2-1,-2 1 152,1 1 1,1 3 0,1 0 0,0 2 316,0 0 0,1 2 0,1 2 903,0 1-806,2 0-403,-1 4-32,2 0 0,1 3 1,0 3 34,2 1 1,3 2 0,1 1-1,1 2 156,-1 1 1,3 2-1,-1 1 1,1 1 202,1 1 1,-2-1 0,1-1 0,-3-2 0,-1-1 195,-1-3 0,-2-1-1364,-2-2 1,-1-2 0,-1-4-1,-2 0 1,-2-2 53,-1 0 0,0-4 1,-3-3-1,1-1 442,1-3 1,0-3 0,-2-1 0,2 0 353,1 0 0,1 3 1,1 1-1,-1 2 1,2 2 2263,0 1-1620,-1-1 0,2 3 0,-2 0-631,1 2 51,2-1 0,-1 4 0,3 0 0,0 4 0,2 1-114,1 2 0,2 2 1,0 1-1,0 3 354,0 1 1,1-1-1,0 3-224,1 1 1,-1-2 0,0-2-1,-2-2 25,-1-2 0,-1-2 1,-1-1-1,-2-2-966,-1-1 1,-1-1 0,-3-3 0,1-1 0,-2-2-2432,0-3 3016,-2-3 0,2-2 1,-2-3-1,-1-1 0,0-1 1,0 0-47,-1 1 1,2 0 0,-1 2-1,0 3 345,2 1 1,0 2-1,2 1 1,1 2 3691,0 2-3184,2 0 1,0 1 0,3 2-125,2 4 0,0 2-425,5 3 0,-1-1 0,2 4 0,0 0 0,1 2-128,0 1 1,0 2 0,-2 0-1,-1-2 1100,-1-1-887,0-3 0,-3 0 1,-2-3-1674,0 0 1073,-1-2 0,-2-4 0,-1-2 0,-1-3 214,-1-2 0,1-2 1,-1-2-1,1-1 299,-2-1 0,1 1 1,-1 1-1,1-1 29,1 0 0,-2 0 0,0 2 0,0 1-113,2 1 0,1 1 0,0 1 96,1 1 17,1 2 0,1 0 1,0 2-1,2 3-65,1 1 1,1 2 0,1 4-1,1 0 274,0 0 1,1 2 0,-1-1 0,1 0 8,-1 2 1,-1-2 0,-1 0 0,0-2-466,-1-2 1,0 0 0,-2-2-1110,0-1 1,0-2 911,-2-2 1,-2-3 0,-2-2 0,0-3 86,-1-1 0,-1-3 0,0-1 0,0-1 215,-1 0 0,-3-1 0,3-1 1,-1 1 122,1 2 1,3 2 0,0 2 0,1 2 1645,1 1-725,2 1-518,-1 2 1,2 0-14,0 4 1,2 1 0,1 2 0,2 3-291,1 2 0,1 1 1,0 1-1,1 0 1,1 0-312,1 1 0,-1 0 0,-2-1-48,-1-1 0,-1-1 0,-1-3 0,-1 0-41,-2-2 0,-1 0 1,-1-2-435,-2-2 0,-1-1 0,-1-3 0,0-2-99,-1-1 1,0-3 0,-1-1 0,0 0 1464,1-1-423,1 0 1,-3-3-100,2 1 1,-1 0 0,1 0 0,-1 1 0,1 2 0,1 1 1,0 1 0,1 0-1,0 3 1173,1 1-1154,2 0 0,-1 4 0,3 0 0,1 3-42,2 3 0,1 1 0,3 3 62,-1 2 1,0 1 0,1 2 0,1 0 32,1 0 1,0 1-1,-1-3 1,-1 0-148,-1-1 1,-2 0 0,-2-3 0,-1-1-230,-1-1 0,-1-3 0,-2-2 0,-1-2-1384,-1 0 1,0-2 0,-2-3 0,0-2 1050,-1-1 1,0-3 0,-2-1 0,0-1 323,0-1 0,2 0 0,-1-1 0,1 2 1521,0 1-1304,-1-1 1,3 4 222,-1-1 1,1 2 0,1 1 0,1 1-1,0 2 375,1 0 1,0 3 0,2-1-454,-2 0 0,1 2 1,2 1-1,1 2-37,0 3 1,3 4 0,3 0 0,0 3 411,1 1 1,0 1 0,1 1-160,2 0 1,-1 0 0,-1-1 0,0-1 0,-2 1-567,-1-3 1,-2 0 0,-4-4 53,0-1 0,-2-2 0,-2-4 0,-2-1-1546,-1-3 1,0-2-1,-1-4 1,-1-2 1361,0-1 1,-1 0 0,1 0 0,1 2 243,1-1 0,0 2 0,0-2 279,0 2 0,2 1 0,1 0 0,0 2 0,-1 0 1478,1 0 0,0 2-1833,1 1-255,1 2 347,1-1 0,1 7 0,1 3 1,1 0-240,2 2 0,0-1 0,2 1 370,1 0 0,-1 2 0,1-1 0,-1 0 0,0-1 867,1 0 0,-4-1 0,-1 0-1212,0-2 1,-2-1-374,-1-1 1,-2-3 0,-1-2 0,0-3 14,-2-3 1,-1 0 0,0-3 57,1 2 0,0-1 0,1 0 0,-1 0 1,1 1 330,-1-1 1,2 2-1,-1-1 1,1 1 2239,0 1-1643,-1-2 1,1 2-102,0-1 1,1 2-684,0 1 1,1 1-1,1 2 533,1 2 1,2 2-1,0 2 166,1 1 1,1 0-1,0 2 1,1 0-1,0 0 200,0 1 0,-1 0 1,1 0-1,-1-1-293,-1 0 1,1 0 0,-1-1 0,-1 0-889,-2-2 0,0-3 1,-2-1-592,0 0 0,-3-4 907,-2-4 1,-1-2 0,2-1-1,-3-1 1,0-1 28,1 0 0,-1 1 0,1 0 0,0-1 442,1 1 1,1 1 0,1 2 0,-1-1 676,1 2 1,1-1 0,2 3 1509,-1 1-1874,1-1 0,-1 6-380,2-1 1,2 3 0,1 2-1,1 0 1,0 1-52,1 1 1,1 2-1,0 0 1,-1 0 82,2 1 0,-3-2 1,1 0-1164,-2-1 782,-2-3 0,3 3 0,-3-2-1,0-1 1,-1-2-288,-1-1 0,-2-2 1,-1-2-1,0-2 285,-1-1 1,1-3 0,-1 2 0,1-1 434,0 1 1,0 0 0,0 2-1,1-1-152,0 1 0,0 1 1,0 1 388,0 0-444,1-2 0,0 4 0,2 0 0,1 3-257,0 1 1,0 0 854,2 2 0,0 0-23,1 1 1,-1 0 0,0 1 0,1-1 0,-1 1-211,0 0 1,0-1 0,-1-1-945,-1-1 1,-1-2 0,0-1 2,0-2 0,-2-1 0,-1-4 0,0 0 406,-2-1 0,2-2 0,0 1 1,0 0 367,-1 0 0,1 1 1,1 0-1,0 2 882,1-1 398,-2 1-788,3-1-577,-2 3 0,2 0 0,0 4 81,0 1 1,0 1-1,1 0-51,1 1 0,1-1 1,-1 0-1,-1-1 784,1 0-2971,0 0 1278,-2 0 0,0-2 1,-1-2-252,0-2 0,0-1 1,-2-1-1,0 0 1067,-1-1 0,1-2 0,1 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51.2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168 22 8594,'4'0'3016,"-1"-1"-2273,-1 0 1,-2-1-1,0 1 460,2-1-449,-2 1-1009,2 1-1689,-2 0 1624,0 2 1,0-1 618,0 2 0,0-2-568,2 0 200,-2-1 0,2 0-308,-4 0 469,2-1 0,-2 0 149,0 0 91,2 0 1,-3 1 39,2 0 1,0 1-488,0 0 1,-1 0-259,0 2 0,0-2-167,1 0 470,0 2 1,-1-2 0,2 1 497,-2 0-443,2 0 49,-2-2 0,2-1-93,0 0 1,-2 0 167,1-2 1,0 1 540,1-1-124,0 2-26,0-1-1209,0 2 513,-2 0 65,1 0-140,-1-1 158,2 0-40,0-1-24,-2 2 156,2 0 1,-3 0 538,2 0-126,0 0-186,-3 0 22,4 0 0,-3 0-77,2 0-257,0 0-89,-2 0 229,2 0-162,-1 0 99,0 0 125,2 0 49,-4 0-318,3 0 58,-1 0 59,0 0 0,1 0-17,-2 0 538,2 0-325,-1 0 0,2 0 47,-2 0-175,2 0 1,-2 1 44,0 0 0,1 0-152,-2 0 0,2-1 70,-2 0 1,1 2 9,-1-1 1,2 1 8,-2-2 0,1 0 237,0 0-45,1 0 0,-3 0 8,1 0-89,1 0 1,-1 0-31,2 0-400,-2 0 301,1 0 38,-2 0 11,2 0 0,-1 0 13,0 0 1,1-2-2,-1 1 0,2-1-37,-2 2 0,1 0-45,-1 0-270,0 0 481,-1 0 322,0 0 0,1 0-318,0 0 0,1 0 68,-1 0 0,2 0-751,-2 0 438,2 0 0,-1 0 418,0 0-577,2 0 325,-4 0 265,3 0-3284,-1 0 2918,2 2 53,0-1 0,2 1 1,1-2 241,1 0-199,0 0 0,1 0-54,-1 0 0,-1 0 0,0 0 93,1 0 0,-2 0 1,1 0-69,0 0 1,0 0 16,0 0 1,0 0-71,1 0 1,-1 0-180,0 0 120,-2 0 1,1-1 114,-2 0 1,2 0-11,1 0-45,-1-1 0,2 1 1,-1 0-35,1 0 1,-1 1-1,-1 0 62,2 0 1,-2 0 118,1 0-153,-2 0-141,3 0 149,-3-2 0,1 2 0,-1-2 44,1 0 0,0 1 0,-1 0 344,2 0 1,-1 1-150,1 0-650,-2 0 87,1 0-151,-2 0 1,-2-1 301,-1-1 0,1 0 269,-1 1 1,0 0-11,-1 0 0,1 0 0,0 1 290,-1 0-227,0 2 1,1-1-119,1 0 1,-1 0 0,-2-1-74,1 0 1,1 0-1,0 0 1,-1 0-56,1 0 1,0 0-1,0 0-75,-1 0 0,2 0 1,-1 0-749,1 2 1,1-1-3427,1 2 4339,-2 0 0,1-1 0,-1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14.29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142 27 7820,'4'0'228,"-1"-1"-252,-2 0 0,0-2 0,-1-1 130,2 1 2444,-2 1-720,2 1-858,-2 0-348,0-1 1,-2 2-235,-1 0 0,1 0 1,-1 0 67,0-2 0,-1 2-350,-1-2 1,2 2 0,1 0 22,0 2 0,0-1-205,0 2 0,1-1 0,-1 1-157,0 0 1,-1 0 9,0 0 0,0 0 0,0-1 208,0 1 0,0-2 1,1 1 177,0-1-172,1 0 1,0 3-245,0-1 1,0-1-1,0 1-726,0 1 1,1-2 806,0 1 1,0-1 0,0 0-1,-1 0 1,-1 1-402,1 0 495,1-1 0,0 0 1,0-4 56,0-1 1,0-1 0,0 0-58,0 0 1,1 1-9,1 0 1,0 0-35,-1-2 0,0 1 1,1 1-12,0 0 0,0 2 113,0-2 1,-1 0 0,1 0 351,0 0 1,0 1 309,-2-1 32,2 2 633,-2-1 286,2 2-1077,-2 0 1,-2 2-196,-1-1 1,0 1 0,-1-1-39,1 1 0,1 1-145,-3-2 0,2 2 0,1-1-555,0 1 1,0-2 0,2 2 287,-2-2 1,2 3 0,-2-2-101,0 1 1,1-1-1,-1-1 108,1 1 1,0 0-724,0-1-245,-2 0 711,3 1 0,-3-2 45,2 0 90,0 0 0,0 0 41,2 0 0,2 0 145,1 0 0,-1 0 0,0-1-51,0 0 1,0-2 0,-1-1-33,0-1 1,0 2 0,-1 0 109,1 0 0,0 0 582,-1 0 1,0-1-191,2 3 1,-2-1-244,0 0 0,0 1-105,-1-2 0,0 2 389,0-2 95,0 2-149,0-1-745,0 2 692,-2 0 0,1 0-189,-2 0 0,0 1 91,-1 0 1,1 0 0,1 1 372,0 0 1,1 1-784,-2-1-19,0 1 1,0-2-19,0 2 0,0-2-383,2 1-198,0-2-996,-1 0 1619,6 0 0,-2 0 0,2-1 1,-1-1 147,0-1 0,0 2 1,-1-2 496,1-1 0,-2 2 0,1 0 653,0 0 80,-2-2-501,2 4-442,-2-2-113,0 2 1,-2 0 0,-1 1-52,-1 1 0,1 1 0,0-2-41,0 0 1,1 1 0,-1 0-66,1 0 0,0-1 1,1 1-103,0 0 1,-1-1-115,2 2 0,0-1-229,-2 1-181,2 0 231,-2-1-25,2 0-36,0-2 598,2 0 189,-2 0 438,2 0 1,-5 0-1152,0 2-442,0-2 952,1 2 17,2-2 1,-2 1-82,2 0 1,0 0-1,-1 1-150,-1 0 1,1-1-55,1 2 0,0-2 173,0 2 0,0-1-25,0 0 0,-2 0 688,1 1-585,-1-2 1,2 1-12,-2 0 163,2-2-192,-4 2 1,3 0 78,-2-1-42,2 1-3,-1 0 1,0-1-232,1 2 1,0-2 0,0 1-1,0 1 19,0-1 0,-1 0-80,2 1 0,0-2-724,0 2 558,0-2 100,0 1 0,0 0-261,0 1 1,0-1 989,0 1 1,0-1 901,0 1-1176,0-2 0,0 1 12,0 0-1010,0-2 529,0 4 226,0-1 1,0-1 720,0 1-254,0-2-482,0 3 1,0-3-45,0 2 1,0-1 223,0 1 1,0-2 77,0 2-147,0 0 1,0 0-74,0 0 1,0-2 7,0 2 1,0-1-129,0 1 1,0-2 0,0 2 220,0 1 1,0-2-65,0 1 0,0-2 85,0 2 1,0-1-63,0 1 1,0-2-34,0 2 1,0-1-40,0 1 0,0 0 47,0 1 0,0-1 1,0-1-85,-2 0 1,2 0 11,-2 0 58,2-2 1,0 3-34,0-2 58,0 0 0,0 1 6,0 0 40,0 0 1,0 2 0,1-1 96,1 0-127,-1-2 1,-1 1 1,0-1-1,1 0 18,0 0 0,0 1-71,0 0 0,0-1-148,-1 1 1,0 1-1,1 0 190,0 0 0,1-1 0,-2 0-49,2 0 1,-2 0 89,2 0 1,-1 0 187,0 1-164,0 0-43,1 0-196,0-1 0,-1 2 151,2-1 1,-2 0-1,1-1-86,0 0 122,-2 1 0,2-2 1,-1 1 132,1 0-117,-1 0 0,0 1 0,0-1 19,0 0 0,1-2-80,0 2 0,-2 0-156,2 1 0,-1-1 111,0-1 89,0 2 0,1-2-38,0 2 0,-2-2 1,2 2 46,0-1-83,-1-1 1,0 0 81,-1 0 1,2 0 6,-1 2 0,1-2 29,0 1 45,-2 0 0,2-1 144,-2 2-177,0-2 0,1 2 212,0-1 8,0 1-173,1 0 0,-2 1 152,2-1-759,-2 0 477,2 0-111,-2 1 298,0-1-325,0-1 474,0-2-282,-2-4 1,1 1 0,-1-2 0,0 2 343,1 0-368,-2-1 0,2 0 0,-1 0 0,0 1-297,1 0 302,-1-1 1,1 1 0,0 0-36,0 0 0,1 0 0,0 1 1,-1-1-7,-1 1 0,1-1 9,1-1 1,0-1-245,0 1 0,0-1 182,0 1 0,-2 0-94,1-1 1,-1 1-134,2-1 971,0 3-193,0 0-195,0 0 1,-1 1-29,-1-2 1,1 2-41,1-2-605,-2 2 282,1-3 0,-1 3 0,1-1 303,-1 0 1,1 1-8,-1-2 1,2 2-96,-2-2 0,1 2 1,0-1-123,0 0-106,-1 2 53,2-2 1,0 1 5,0 0 0,0 0-13,0-2 1,0 0-1,-1 0 1,-1 0-21,1-1 0,0 1 110,0-2 0,0 2 107,0 0 87,0 0 0,1 0-67,0 0 0,0 2-223,0-2 0,0 2 0,0-2 55,0-1 0,0 2 0,0-1 79,0-1 0,0 2 628,0-1-338,0 2-313,0-1-350,0 2 161,0-2 1,0 1-294,0-2 231,0 2 0,0-3 60,0 1 0,0 1 479,0-1 1,0 1-134,0 0 236,0 1-340,0-1-122,0 0 1,0 1-153,0-2 1,-1 1 37,-1-1 1,1 2-111,1-2 429,0 2 564,0-1-54,0 2-654,0-2 69,-2 2 135,2-2-161,-2 2 1,1 0 97,0 0 0,0 0-100,0 2 0,0-2-336,1 3 189,-2-2 0,2 2 102,-2-2 1,2 2 120,0 1 0,-2-1 0,1 0-66,0 0 1,0 0 0,1 0 47,0 0 1,0 0-555,0 0 24,-2-2 1,2 3 457,-2-1 1,2-1-5,0 1 0,0 0 85,0 1-137,0-1 1,0-1-426,0 0 439,0-2-250,0 4 1,0-3 82,0 2 0,0-2 185,0 2 1,0-1 412,0 1-316,0-2-61,0 1 0,0-2-92,2 0 1,-2 0-29,2 2 1,-2-1-55,0 2 108,0-2-151,0 1-77,0-2 169,2 0 0,-1 0-10,0 2 193,0-2-137,-1 4 1,0-4-59,2 2 213,-2-2 1,3 2-95,-2 1 1,0 0-18,0 0 1,0-2 61,-1 2 0,1-1-108,0 0 0,1 0 20,-2 1 0,0-2-15,0 2 22,0-2 1,0 2-25,0-2 50,0 0 0,0 1 0,1-2 62,1 2 0,-1-1 83,-1 2 0,0-2 70,0 2-283,0-2 1,0 1-1,1-1-156,0 1 1,0 0 63,0-1 1,0 0 263,1 2-161,-2-2 1,2 2 43,-2-2 1,2 0 472,1 2-356,-1-2 1,1 3-51,-1-1 1,1-1 0,-1 1-17,0-1-76,-1-1 0,2 1-49,-2-1 1,0 2-20,2-1 0,-2-1 122,1 1 1,-1 0-41,0 1 0,0 1 13,0-1 1,0-1 0,0 0-37,0 0-241,1-2 226,-2 2 234,0-2-93,0 2-47,0-2 1,0 2-155,2-2 172,-2 2-351,2-1 281,-2 1 0,0-2-216,0 2 90,2-2 147,-1 2 0,2-1-163,-1 0 221,-1 0 0,1 1-48,-1 0-19,1-2 34,-2 2 309,0-2-238,0-4-37,0 1 0,-1-3 1,0 1-1,0 1-10,0 0 0,-1-1 0,0 1 1,1-1-7,1 1 0,0 0 0,0-1 0,0-1 28,0 0-117,-2 1 0,1-1 67,0 0 0,0 0 0,1 1 104,0 1 0,0 1 0,0 0 1,0 0-1,0-1-34,0-1 0,0 2 0,0 1-128,0-2 1,0 0-1,0 0 1,0-1-1,0 1-285,0 0 1,0-1 193,-2 1 1,2-1 0,-2 1 0,2 0-247,0-1 1,0 1 859,0-1-64,0 3 1,0-1-150,0 2-105,0 0-580,0-2 1,0 2 482,0-2-2,0 2 1,0-1-66,0 4 0,0 0 0,0 2 0,0 1-7,2-1 1,-2 1 0,2 1 0,0-1-14,-1 1 1,2 0 0,-1 0 0,-1-1-235,-1 0-123,2 0-334,-1-1 302,1 1 0,-2-3 186,0-2 1,-1-3 119,0-3 0,0 0 0,-2-2 0,1 1 1,1-1 51,-1 0 1,1-1 0,-2 0 20,1 0 0,-1 0 0,2 0 0,-1 1-91,1 1 0,0 0 1031,-2 3-625,2 2 1,-1 2 0,2 2 0,0 2 24,0 1 1,0 1-1,0 0 1,0 1-108,0 1 1,1 0 0,1-1-1,-1 1-249,-1 0 1,0-2 0,0 1 0,1 0-38,0-2 1,0 0-2214,0-1 1824,-1-1 1,0-2 0,0-2 285,-1 0 0,0-3 0,-2 1 0,1-2 167,-1-3 1,1 1 0,-2 0 0,1-1 156,0 0-124,-1-1 0,1 1 1,1 0-104,0 1 0,-1 1 1901,1 0-1355,1 1 1,1 3 0,2 1-242,1 2 1,-1 1-1,1 3 1,0-1 49,-1 1 1,2 1 0,-2 1-1,0 1-14,0 0 1,1 0-1,-2-1 1,0 1-127,0-1 1,-1 1 0,0-2 132,0-1 0,0 0-1200,0 0-1499,0-3 1863,0 0 1,0-5-1,0-2 91,0-1 1,0 0 0,-1-2 263,0 0 123,0 0 1,-1-2 0,0 0 162,-1 0 0,1-1 0,-1 1 1,0 0-29,1 3 0,-1-1 0,2 3 0,0 1 417,0 0 0,0 2 414,1-1 0,1 2-372,0 0 1,1 1 0,2 1 0,-2 1-385,2 0 0,-2 1 0,1 2-722,1 1 591,0 1 0,0 0 1,0 0-1,-1 1 46,0-2 0,0 2 0,0-1 0,0-1-317,-1 0 0,-1-1-251,-1-2 0,0-1-207,0-1 0,0 0 0,0-4 0,0-1 523,0-1 1,0 0 0,0-2 0,0 0 172,0 0 1,0 0 0,0-2 0,0 0 9,0 0 1,0 1-1,-1 0 1,-1 1 8,1 1 0,1 1 0,0 2 760,0 0 491,0 1-712,0 0 0,0 7 0,2 1-106,1 2 0,-1-2 1,1 1-1,0 1-213,-1 1 1,2-1-1,-2 0 1,0-1-149,0-1 0,1 0 0,-2-2 64,0 1-782,0-3 1,-1 0 0,0-4 0,-1-1-109,0-1 1,0 0 0,-1-1-1,1 1 532,-1 0 0,1-2 0,0 0 1,0 0 100,0 0 0,-1 1 1,1-1-1,-1 1 1007,1 1 0,0-1 297,0 1-275,0-1 1,0 2-342,1 0-411,0 2 0,0 0-51,0 2 0,1 2 0,1 3 0,0 0-43,2-1 1,-2 2 0,1 0-1,0 0-17,0 0 0,0-1 0,-1 0 0,0-1-159,0-1 1,-1-1-689,-1 0 0,0-2 381,-2 0 0,0-2 1,-1-2-1,0-1 53,0 0 0,-1-1 0,-1 0 0,1 0 134,0-1 1,-1 0 0,1 2 0,1 0 177,0 1 1,1-1 0,0 2-1,-1 1 269,1-1 0,1-1 1,-2 1-1,1 0 431,-1 0 0,2 0 678,-2 0 35,2 2-994,-1-2 1,2 2-59,2 2 1,-2-1-261,2 2-175,-2-2 448,2 1-30,-1-2-3199,1 0 2990,-4-2-100,1 1-170,-1-1 84,2 2 0,1 0-164,0 0 3,0 0 0,1-2 61,-2-1 1,0 1 433,0-1 1,0 2 83,2 0 1,-1 0-51,2 1-85,-2 0 0,1 2-73,-1 1 0,2 1 0,1 0-28,1-1 0,-2 1 0,0-1 30,0 1 1,-1-2-1,1 0 92,-1 0 0,0-2-508,-1 2 0,0-2 93,0-2 1,0 1 0,-1-2 0,0 0-103,0-1 0,0 0 0,0-1-42,0 1 1,0-1-1,0 1 319,0 0 2640,0 1-2147,0 1 0,0 3-354,0 0 1,0 2-1,2 1 1,0 0-1,1 1 106,0-1 1,0 2 0,1 1 5,1-1 1,-1 0-1,-1 0 1,0 0 104,1 0 0,-1 0 1,0-2-487,-2 1 1,1-2-857,0-1 476,-1-1 475,-1-1 0,-1-2 1,-1-2-52,-1-1 1,2 0 0,-2 0 0,0-1-83,1-1 0,-2-1 0,1 0 0,-1-1 63,1 0 1,-1 2-1,2 0 1,0 0 96,0 0 1,0 2 1171,1-1 1,0 3-872,2 1 1,0 2-1,2 2-10,-1 1 0,1 1 0,-1 0 0,1 2 48,0 0 0,0 2 1,2-2-1,0 2 554,0-1-640,0 1 0,2 0 0,-3 0-21,0-1 0,-1-2 1,0 1-334,1-1 1,-2-2-2020,-1 0 1647,0-2 0,-2 1 1,0-4 297,0-1 1,-3-1 0,1-1 0,0 0 48,0-1 1,-2-2 0,2 1 0,-1 0 0,0 0 28,0-1 0,1 1 0,0 2 32,1 0 0,0 2 1,1 0 82,0-1 799,0 2 0,2 0-549,0 2 1,1 2-1,2 1 133,-2 1 1,1 1-1,2-1 1,-1 1-1,1 0-14,-1 1 1,0 2-1,1-1 1,-1 0-16,1-1 1,-2 0 0,0 0 0,0-1-522,-1 0 1,0 0-297,0-1 550,-2-2 0,2 0 0,-3-2 0,-1-2-646,-1 0 0,2-2 1,-1-1-1,-1 0-10,1-1 1,0 1 0,0-2 0,-1-1 679,1 1 1,0 0-1,0 0-19,0 0 0,0 1 0,1-2 0,0 2 0,0 1-24,0 1 0,1 1 681,0 0 1,1 2-92,0 0 0,1 1-355,3 1 1,-1 2 0,0 1-1,0 0 12,-1 1 0,0 1 0,1 0 0,0-1-58,1 2 0,-1-2 0,1 1 0,-1-1 48,0-1 0,0 0 0,0 1-644,-1-1-1156,0 1 991,-1-3 0,0-1 1,-2-2 232,0-2 0,-1-1 0,-1 0 1,0-1 158,0 1 1,-1-1-1,1 0 1,0-1 26,0 0 0,-1 0 0,1 0 0,0-1 50,0 1 1,-1 0 0,2 2 158,0-1 1,0 2 150,1 0 191,0 2 0,1 3 0,0 2-87,2 1 0,0 0 0,1 1 0,-1 0 72,0 1 1,1-2 0,-1 2 0,0-1-199,-1 0 1,1 0-1,-2-2-1073,0 0 417,-1-1 1,0-1 0,-2-3 42,0 0 0,-2-2 1,-1-1-1,1-1 22,-1-1 1,0 1-1,-1-2 1,0 0-42,1 0 370,1 2 1,0-4 22,-1 2 1,1-1-49,1 1 1,0-1 0,1 1 218,1 0-51,1 0 0,0 3 142,2 0 1,0 1-1,3 2 1,-1 1 55,1 1 1,0 2 0,1 1-1,0 1 439,-1 1-523,1-1 0,-3 3 0,2-3-72,-1 1 1,0-1 0,0-1 0,-1 1 225,0-1 0,-2-1-396,0 0-725,2 0-353,-3-1 409,2 0 547,-2-2 1,0 0 0,0-1 0,-1-1-52,-1-1 0,1 2 215,1-2 0,-1 1 0,0 0-48,0-2 1,-1 2 0,1 0 384,0 0 1,-1 2 309,0-2 0,1 0-296,-2 1 0,0-1-192,-1 2 1,-1 0 2,1 0 0,0 0 1,-1 0-1,1 0-5,-1 0 1,2 2-1,1 1 1,0 1-11,-1 1 1,2-1 0,-2 0 0,1 1-172,1-1 0,-1 1-107,1-1 0,-3-2 0,1 0 13,-1-2 1,2 0 0,-1-1-1,-1-1-83,0 0 1,0-1 0,-1-2 0,1 1-134,0-1 1,-1 1 0,1 0 351,1-1 0,0 2 0,1 1 193,0 0 0,1 0-130,-1 0 237,2 2-274,0-2 0,1 2 1,1 2 163,0 1 0,-1-1 0,1 1 0,0-1-11,-1 1 1,3 0 0,-2 1 21,1 0 1,-1 1 0,-1-1-447,1 1 1,-1-2-1229,-1 0 380,0-3 760,0 2 0,-1-2 290,-1-2 131,1 2-379,-1-4-363,1 4 365,-1-2 1,2 1-115,0 0 719,0 0 1418,0-1-1141,-2 2-527,2 0 1,-2 1-263,2 0 0,0 0-328,0 2 529,0-2-80,0 1-510,0-2 679,2 0 1,0 0 0,3 0-1,-1 0-81,0 0 0,1 0 0,-1 0 0,1 0 3,1 0 1,-1 2 0,1-1-8,-1 0 0,-1-1 0,1 0 0,-1 0-137,0 0 0,-1 0 0,0 0 0,1 0-33,0 0 1,1 0-1,1 1 1,0 0 144,1 0-38,-1 3 1,2-2 53,-1 3 1,0-1 0,1 1 0,-1-1 0,1 0-8,-2 1 0,2-1 1,-1 1-1,-1-1 35,2 0 0,-1-1 0,-1 0 0,-2-1-27,1-1 1,-1 1-1,1-1 1,-1 0-122,1 0 0,0-1 0,1 0 0,0 1-20,1 1 1,-2 0 0,2 0-1,1 0 206,0 0 0,1 1 0,-1-1 0,-2 1 20,1 0 1,-1-1 0,-2 0-1,1 0-290,-1-1 86,0 0 0,-1-1-68,0 0 1,-1 0-1,0 0 1,0-1-10,-1-2 1,0 0-1,-1 1-75,2 0 327,-2-2 1,3 3 327,-1-2-372,-1 2 3,1-1 0,-1 2 317,0-2-273,-2 2 0,0-2 0,-2 2-188,-1 0 171,3 0-138,-1 0 71,0 0 1,1 0-217,-2 0 85,2 0 113,-1 0 5,2 0-45,-2 0-20,1 0 1,-1 0 19,2-2 1,0 1 7,-2-2 1,2 2-1,-2-2 2,2-1 0,-2 2 184,1-1 0,0 1 486,1-1-163,0 3-241,0-2 0,-1 2-458,0 0 108,0-2 1,-1 1-1,1-1-326,-1 0 616,1 2 517,1-2-257,0 2-935,0-2 294,0 1 0,0-1 63,0 0 368,0 2 1,0-2 20,2 4 1,-2-1-1,2 2-33,-2 0 0,2 1-92,-1 1-348,2-1 0,-2-1 0,0 0-471,0 0 523,-1-1 0,0 0 0,-1-3 60,0-1 1,-1-1 0,-2 0 162,1-1-10,-1 2 1,1-2 12,-1 3 1,1-2 0,0 1 0,1 0 0,0-1 64,0 1 1,1 0 525,1-1-262,0 2 0,2 0-286,1 1 1,-1 0 82,1 1 1,0 2-107,1 1 0,-1 0-7,0-1 0,-1 1 0,0-2 21,0 0 1,1 1-1,-1 1 49,0-1 1,-1-1-1531,1 0 793,-2-2 0,0 2 400,0-4 1,-1 0 0,-1-3 171,-1 1 1,2 1 29,0 0 0,-1 2 0,1-2 21,0-1 1007,0 2 239,1-2-1048,0 4 1,0-2-57,0 4 0,2 0 0,0 3 28,0-1 1,-1 1 0,2-1-121,-1 0 0,1 1 0,0-1 28,-1 1 0,1-2-304,-2-1-1156,0-1 822,1 1 1,-2-2-1,-1-2 374,0 0 0,-1-2 0,-2-1-84,1 1 1,2-1-1,-2 1 433,1 0 1,0 1 0,1 0 504,0-1 997,0 0-1236,1 2 0,0 0-6,1 4 0,0 0 1,2 3-275,-1-1-147,1 1 0,-1-1 0,1 0 0,-1 0 1,0 0-1,-1-1 179,0 0 0,1 1-208,0 0 0,0 1 0,0-1 0,-1 0 0,1 0-226,-1-1-932,1-1 587,-2 1 0,0-2 219,0-2 180,-2-2 1,1 1 27,0-1 304,0 2 382,1-1 21,0 2-382,2 2-45,-1 0 1,1 2-1,-1 1 1,1-1-1,0 0 46,0 0 1,2 1 0,-2 2 44,0-1 0,1-1 1,-2-2-276,0 0-452,1 0-46,-2-1 0,0-2 394,0-3 0,-1 0 0,0 0 0,0 0 0,-1 0-292,0 0 567,2-1 1,-2 2-50,2-2 1,0 1-27,-2 2 0,2 0-96,-2-1 205,2 2 27,0-2 0,1 2 0,1 2 182,-1 1 1,0-1-198,0 1 0,0 0 0,1 1 36,0 1 0,0-2 0,-1 0 0,1 0-2,-1 1 0,1-1 1,-1 0-223,0 0 0,0-1 0,0 0-466,1 0-215,-1-1 619,-1 1 1,-1-4-1,-1-1-45,1-1 1,-1-1 0,0 1 0,0 0 0,0-1-327,1 1 530,-1-1 1,0 1 0,-1 0 261,2-1 1,0 1 49,1-1 218,0 3-618,0 0 152,0 2 4,0 4 1,0-1-1,1 3-33,0-1 0,-1-3 1,2 1-1,0 1 72,-1 0-122,1-2 0,-2 2 1,1-2-179,1 0-339,-1-1-100,-1 1 386,0-2 0,0-3 61,-2 0 1,2-2 0,-2 2 0,1-1 36,0 0 0,0 0 0,-2-1 0,1 1 47,2-1 0,-1 2 1,0 0 213,-1 0 461,1 1-424,1 0 0,0 2 0,1 1-37,1 0 0,0 1 0,-2 3 0,2-1 35,1 1 1,-2-1 0,1 1 0,-1-1-25,1 0 0,0 1 0,-1-1 0,0 1-93,0-1 1,0-1-157,-1 0-570,0 0-129,0-1 500,0 0-143,0-2 0,-2 0 161,1-2 175,-1 2-101,2-4 304,0 3 38,0-1 1,2 6 171,-1 0 1,1 0-195,0-1 0,-2 0 0,2 1-69,0 1 0,-1-2 0,0 0 0,-1 0-76,0 1 1,2-1 81,-1 0-338,1 0 252,-2 1 0,-1-1 1,0-1-823,0 0 336,-1-2 460,2 2 0,0-2 1,-1 1-132,0 0 253,-1 0-210,2 1-310,0-2 335,0-4 73,0 3 0,0-5 20,0 3 161,0-1-1,0 1 276,0 0-543,0 2 377,0-1 0,0 5 0,0 2-131,0 0 1,0-2-88,0 0 0,0 0 0,0 2 1,0-1-1,0 0 60,0 1 1,0-1-77,0 1 1,-1-2 0,-1-1-279,1 2 270,-1-2 1,1 0-46,0 0 0,0-2 0,0 2 1,-1 0 45,1 1 0,-1 0-8,1 0 1,-2-1-11,1 3 6,1-3 1,1 1 16,-2-2-20,2 0 1,-3 1 88,2-2 0,0 0-70,0 2 0,0-2 1,0 2 69,-1 0-71,1-1-51,1 0 1,-1 0 247,0 0-96,0 0 0,-2 1-77,1 0-2,-1-2 1,3 3-13,-2-2 0,1 1 89,0 1-108,0 1-2,-1-3 0,2 1 67,0 0 1,0-2-63,-2 1 1,2 0-18,-2 1 0,1-2-102,0 2 123,0-2-34,-1 0 1,1 1-13,-1 0 50,1 0 0,1 1 0,-1-1 203,0 1-43,0-1 1,-2 0-98,2 0 1,-1 0 125,2 2-308,0-2 1,-1 1-209,-1 0 272,1-2 1,0 3 236,0-2-152,0 0 0,-1 1 0,1-2 194,-1 2-207,1-2 0,0 2 19,0-2 0,0 1-26,0 0 0,0 0-70,0 0 1,0 0-48,0 1 0,0-1 0,1 1-38,-2 0 103,2-1 0,-3-1-185,2 0 53,0 0 0,-1 1 481,2 0-221,-2 0-10,2 1 1,-4-2-101,3 2 0,-3-2-91,2 2 80,0-2 1,-1 0-23,2 0 25,0 0 1,-1 1 0,2 0 62,-2 0 1,1 1 1,-2-2 0,2 0 41,-2 0 1,1 0-36,-1 0-6,3 0 1,-3 0 51,2 0 89,0 0 1,-1 0-84,0 0 0,1 0 60,-2 0-458,2 0 312,-1 0 1,2 1-175,-2 1 147,2-1 0,-3-1 46,2 0 1,0 0-12,-2 0 1,2 0-25,-2 0 0,1 0-14,-1 0-5,2 0 0,-1 0-47,0 0-84,2 0 120,-4 0 83,3 0 0,-1 0 106,0 0-183,2 2 1,-2-1-152,0 0 37,2 0 112,-2-1 7,0 0 1,1 0-53,-2 0 60,2 0 49,-1 1 1,1 0-302,0 0 235,0 0 0,-1-1-251,0 0 260,2 0 0,-2 0 7,0 0 230,2 0-162,-2 0-18,0 0-62,1 0 1,-1 0-30,0 0 31,2 0 1,-3 0 7,2 0-47,0 0-27,-1 0-95,0 0 98,2 0 0,-3 0 0,2-1-53,0 0 97,0 0 174,-1 0-147,1 1-14,-1 0 4,0 0 1,1 0-154,-2 0-19,2-2 1,-1 1 70,0 0 1,1 0 47,-2 1 64,2 0 1,-1 0-75,1 0 117,0-2 0,-1 2 79,0-2-107,2 2 51,-2 0 16,0 0-34,1 0-32,-3 0-363,4 0 171,-4 0 123,3 0 39,-1 0 83,0-2 1,2 1 127,-3 0-143,2 0-27,-3 1-37,3 0 1,-1-1 19,0-1 31,2 1 0,-4 0-116,3 0 51,-3 0-113,4-1 57,-4 2 1,4 0 85,-2-2 1,1 2 100,0-1-57,0 0 0,-1 1-29,0 0-15,2 0 0,-3 0-33,2 0 20,0 0 5,-3 0 266,4 0-174,-2 0 1,0 0-77,1-2 1,-1 2 63,1-2-228,0 2 0,-1 0 72,0 0 63,2 0 10,-4 0 1,3 0 0,-2-1-30,1 0 51,-1 0 0,2-1 173,-2 2-98,2 0-121,-1 0-231,0 0 144,2 0 0,-3 0 1,2 0-21,0-2 1,-1 2 57,0-2 1,1 1 181,-2 0-121,2 0 136,-1-1 1,2 2-61,-2 0-4,2 0 0,-2 0-78,0 0 1,2 0-665,-2-2 506,2 2 0,-2-2 4,1 0 71,-1 2 969,2-2-557,0 2-132,0-2-284,-2 1 73,2-1 1,-2 2-1,1-1 31,0-1-15,0 1 18,-1 1-39,2 0 0,-1-1-18,-1 0 1,0 0 36,1 0 0,1 0 67,-2-1-35,2 2 0,-1-2 155,0 2-73,0-2 1,-1 1-243,2-2 1,0 2 0,-1-1 39,-1 0 41,1 2 0,1-3-154,0 2 277,0 0 1,-1-1-46,0 2 0,0 0-423,0-2-103,0 2 734,1-2 179,0 0-119,0 1-412,0-1 129,-2 2 182,2 0-416,-2 0 0,4 2 0,0 0-2,1 0 297,-1-1 1,0 1-189,1-2 0,-1 1 0,1 0 100,0 0 1,0 2 0,-1-1 0,1 0-53,-1 0 42,1 2 0,0-4 0,0 3 135,1-1 1,-2 1-1,0-1 1,1 0 49,-1 0 1,0 0-29,1-1-32,0 0-18,-1 1 1,1-2-117,-2 0 1,1 0 0,1 1-83,0 1 0,0 1 397,2 0 0,-2-1 217,0 1-715,-2-2 0,0-1 1,-2-3-29,-2-1 0,0-1 0,0-1 1,0 0-208,1 1 0,-2-1 0,3 1 123,0-1 1,-1 1 1551,1 1-871,-1 1 148,2 1-67,2 2 0,-1 0-349,2 0 1,-2 0 56,2 0 0,-1 2 1,0 0-1,1 0 180,-1 0 0,0 1 0,1 0 119,0 1 1,-1 1-612,1-1-490,-2-2 1,1 0 226,-2-4 0,0 1 265,0-2 1,0 1-1,-1-3 1,-1 1-23,-1-1 0,2 2 0,0 1 246,-1 0 0,1-1 707,0 0-382,0 1 0,1 0-218,0 4 1,2-1 0,0 1 0,0 1-11,-1-1 1,1 1 0,0 1-1,0-1 1,1 0-5,0 1 0,-1 0 0,1 0 0,0 0 1,-1 1 0,1-1-413,-1 1-211,-1-3 0,-1 0 1,0-4 34,0-1 0,0 1 226,-2-1 1,2 0 141,-2-2 0,2 2 0,0 0 0,-1 0 89,0-1 0,1 1 0,-2 0 48,2 0 1095,0 1-873,0 0 0,0 2 0,1 2-99,1 1 1,1 1-1,-1 0 1,1 1 166,0-1 1,0-1 0,0 0 49,0 0 1,-1 1 0,0-1-1,0 0-484,-1 0 0,1 0-671,-1 0 0,1-2 1056,-2 2-658,0-2 0,0 1 1,0-4 132,0-1 1,-2 1 0,1-1 0,-1 0 21,0-1 0,2 0 0,-3 0-132,1 1 1158,1 0-215,1-1-408,0 2 1,0 0-84,2 2 1,0 0 0,1 1 0,-1 1 96,0 0 0,1 0 0,-1 0 18,1 0 0,-2 1 0,2-1-54,-1 1 0,1-2-147,-2 2 1,1-1-2,-1 0 1,0-1-506,0-1 0,0-1 0,-1-1 214,0-2 1,-2 0 0,1 0 72,0-1 0,-1 2 1,1 0 19,0 0 0,0-1 223,1 0 1004,0 1-788,0 1 0,2 4 0,0 1 0,-1 1 37,1 1 0,2-1 0,-2 0-28,1 1 1,-1-1 0,-1-1-149,1 0 0,-1-1-1367,-1 0 209,0-1 512,0 1 170,0-2 201,0-4 0,-1 2 1,-1-4 6,-1 1 1,2 2 0,-1 0 0,0-1 0,2 1-99,-2-2 622,2 3 1,0 0-1,0 4 1,1 1-76,1 1 0,0 0 0,-1 0 20,0 1 0,2-1 0,-1 1-188,1-1 0,-2-1 0,0 0-403,0 0 1,-1-1 0,1 0-741,0 0 852,1-1 0,-3-1 0,0-3-256,0-1 1,-2-1 328,2 1 0,-2 0 0,1-1 0,0 0 1,-1 0-1,1-1 162,-2 1 0,2 0 0,0 1 0,1 0 491,0 1 474,-1 2-497,2-1 0,1 3-442,0 0 0,0 2 1,1 1-1,1 1 85,-1-1-98,-1-1 1,2 1-1,-2-2 25,0 2 1,2 1 0,-1-1 0,0 1 0,1-1 137,-1 0 0,-1-1 0,2 0-530,-1 1-1131,-1-2 1118,-1 0 0,0-2 0,-1-1 0,-1 0 0,0-2-39,0-1 1,0-1 0,1 1 0,-1 0 191,0-1 0,0 1 0,0-1 0,0-1 112,1 1 1,-1-1-1,0 1 256,1 1-197,1 1 178,0 1 1,0 2 0,1 1-1,1 0-89,-1 2 0,1 0 109,-1 0 0,2 0 0,-1 1 0,0 1-53,0-1 1,1-1-1,-1 0 1,0 0 0,0 1-1,1 0-38,0-1 0,-1 1-291,0-1 1,0-1-547,-1 1 380,1-2 0,-2 1 0,0-4-511,0-1 625,-2-1 1,1 0 7,-2 0 1,1-1 0,0 1 0,0-1 104,1 1 0,-1 0 0,0-1 0,1 1-128,1-1 0,0 2 738,0 0-68,0 2 1,0 0-1,1 2-142,1 2 1,1 0-1,-1 0 1,0 0 0,0 1 390,1 1 1,-2-1-532,2 0 0,-1 1 0,0-1 0,1 1 0,0-1 375,0-2-518,-2 2-1026,1-3 1,-2 0 721,0-2 0,0-2 0,-1-1 0,-1-1 22,1-1 1,-1 1 0,0-1 0,0 0 0,-1 0-9,1-1 1,-2 1 333,3 1 1,-1 0 0,2 0-1,0 1 1416,0-1-1018,0 3 1,1 0-1,0 3-266,2 0 1,0 0 0,-1 2-1,1 0 1,0 1 374,0 1 0,-1-2-240,1 0 0,-1 0 1,2 3-1,-1 1 1,0 1-762,1-1 1,0 0 384,-1-1 0,0-2 0,-1 0-473,-1 0 1,-1-3 70,0-1 0,-2-2 0,-1-2 0,-1-1-8,0-1 0,-1 1 1,1-3-1,0 1 1,-1 0-278,1-1 0,-1 3 682,1-3 0,0 2 0,1-1 0,0 1 1,1 1-250,-1 0 0,2 2 885,0 0 1,1 2-250,1-1 1,0 2 0,2 0 0,0 2 0,0 0 93,0 1 0,0 1 0,1-1 1,-1 1 105,0 2 0,0-1 0,2 1-205,-1-1 1,0-1 0,0 0 0,0 1-129,-1-1 0,-2 0-1005,2-1 257,-2-1 0,1-2 1,-2-2-1,0-1 159,-2-1 0,2-1 156,-2 0 0,0 0 1,1-1-1,-1 0 132,0 0 1,2 1 0,-2-2 0,2 1 0,0 0 56,0 2 0,-2-1 0,1 1 378,0-1 1,1 3-49,1 0 0,0 2 0,2 1 0,0 1-12,0 1 0,1-2 0,-2 2 0,1 1 1,0 0 349,0 0 1,0 0-420,0 1 0,0-1 0,1 1 0,-1 0 0,0-1 0,-1 2 0,1-3 0,-1 0-248,0 0-1385,-1-1 0,0-2 967,-2-2 0,0 0 0,-2-3 0,1 1 36,-1-1 1,1 1 0,-2-1 0,0-1 136,1-1 0,0 0 0,-1 0 98,1-1 0,0 0 0,1-1 0,0 1 18,0 1 343,-1 0 1,2 1 1075,0 2-974,0 2 101,3 0 0,1 4 0,1 1 0,-1 1-78,0 1 0,0 0 0,1 0 0,-1 1 1,0 0 109,1 0 0,0 0 0,0 2-216,0 0 0,-1-2 0,0 0 0,0 1 0,0-2-277,0-2-1705,-2 1 1327,1-4 0,-2 2 0,0-4 0,0 0-22,0-2 0,-1-1 1,-1-1 184,1 0 0,-1-1 0,0-1 158,0 0 1,1 0 0,-1 0 0,0 1 0,1 1 0,0 0 159,0 1 1,1 2 1150,0 0-880,0 2 0,1-1 1,0 3-1,1 0 946,0 0-1123,-1 3 1,3-2-1,-1 3 1,1 1-1,0 0 56,1 1 1,-1 0-1,1 0 1,-1 0 0,-1 0 148,0-2 0,-2-1 0,2 0-789,-1-1-59,-1-2 1,-1 1 0,-1-3 0,-1 0 166,1-2 0,-1-1 1,-1-1-1,1 0 1,-1-2 84,1 0 1,-1 0 0,1-2 0,0 0 189,0 1 0,-1-3 0,1 1 46,0 0 0,1 1 1,0 1 831,0 0-423,1 2 0,1 4 0,1 2 0,1 2 660,0 0-834,-1 4 0,2-3 0,-1 4 57,-1 1 0,2-1 0,-1 4 55,1 0 0,0-2 1,1 2-1,-1-1 1,0 0-1,-1-2 417,-2-1 1,0-2-1162,-1-1 0,-1-2 1,0-1-58,-2-2 1,1-2-1,-1-4 1,-1 0-105,0-1 0,1 2 1,1-2 302,0 0 1,0 0 0,1-1 0,0 0 66,0 1 1,0-1-1,1 1 343,0 1 0,0 2 1620,0-1-1777,0 3 0,2 2 0,0 3 190,1 1 0,1 1 0,-1 3 1,1-1-1,0 1 443,1 0 1,-3-1 0,1 1 0,1 0-117,0 0 1,-1 0 0,-1-2-346,0 1 1,1 0-922,-1-1 20,-1-1-4,-1-2 0,0 0-1073,0-4 1593,-2 0 1,2-2 0,-2-1 0,0-1 0,1 0 14,0-1 1,-1 0 0,0-2 0,1 0 0,0 0 75,0 0 0,0 1 0,0 1 0,0 1 217,1 1 975,0 2 1,0 1-462,0 2 1,2 2 0,0 5-335,0 0 0,0 1 1,0-2-1,0 0-36,-1 0 0,1 0 0,0 0 0,0 1 61,0-2-246,1 0 0,-2-1 1,0 1-182,0-1 122,1-1-1366,-2 1 1012,2-4 0,-2 2 1,-1-2-1,-1-2 184,1-1 0,0 1 0,0-1 1,0-1-1,0 0 174,0-2 0,0 1 0,-1-2 19,1 0 1,0 0 0,1 1 629,-2 1 692,1 0-1059,1 3 1,0 0 0,0 4 0,1 1-148,1 2 0,0-1 1,0 2-1,1-1 109,0 0 1,0 0 0,0 1 26,0 0 0,1 1 0,-1-1 0,-1-1 0,1 1 100,-1-1 1,0 0 0,0 1-587,0-1 0,0-2-361,-2 0 0,-1-2 150,0 0 1,-1-1 0,-2-1 181,1-2 1,2 1 0,-2-1 0,1 0 0,0 0-911,0 0 1180,-1 0 56,2-1 290,-1-1 518,2 1 71,0 1-493,0 1 1,0 6 129,0 0-448,0 2 1,0-2-1,0 0 1,0 1-1,0-1 95,0 1 0,0-1 0,0 1 0,0 0 31,0 1-191,0 0 0,0-1 0,0 0 102,0 1 1,0-1 0,-1-2-673,-1 0 0,-1-1 0,0-1 157,-1 0 0,0-1 1,0-1-1,0 0-25,1 0 1,2-2 269,-2 2-13,2-3 120,-1 4-60,2-2 1,-1 2-1,0-1 36,0 0 445,0 0-279,1-1 0,0 3 0,0 0 411,0 2 0,0 0 0,0 0 459,1 0-1632,0 1 41,1-2 0,-3 0 365,0-2 1,-1-1 0,-2-1 0,0 0-2,1 0 1,2 0 0,-2 1 79,-1 0 318,0-1 0,2 2-38,-1 0 0,1 0-99,-1 0 1,2 2 5,-2-1 143,2 0 0,-2-1 0,2 1 63,0 0 1,-1 0-126,2 2 0,0 0 0,0 2 416,0-1-992,0 1 1,0-3-82,-2-1 1,1-1 310,-1-1 1,0-1-1,0-1 1,0 0 74,1-1 1,0 0-1,0 0 1,-1-1-110,1 1 0,-1 0 1048,1-1 392,-1 3-361,2 0-663,0 6 0,0-1 1,0 3-1,0-2 1,1 1 260,0-1-438,0 1 0,1-1 1,-1 1-84,1-1 0,0 0-566,-1 1-372,0-3 301,1 0 486,-4-6 1,1 3-1,-2-2 126,1 0 140,1 3 0,0-2 303,0 2-282,0-2 0,0 2 138,2-2 0,0 2 0,2 0 0,1 0 91,0 0 0,-1 1 1,-1 1-127,0 0 0,1 0 0,-1 0 0,0 1-139,0-1 0,0 0-253,-1 1 1,2-2 39,1 2 0,-1-2-111,0 1 0,-2-2 127,2-2 1,-2 0 0,1-3 144,-2 1-2,0 1 1,0 0 0,-1 1-1,-1 0 132,-1 0 0,2-1 601,-2 0 0,1 0 770,-1 0-922,-1 2 1,1 1-933,-1 3 0,0 0 223,1 0 1,-1-2-156,1 0 0,1 1-286,-1-1 918,2 1-158,-1-2-583,2 0 1,2-2 12,1-1 1,-1-1-51,-1 0 641,0-1 1,-1 2 0,-1 1-49,0 0 1,0 0-3,-2 2 1,1 0 0,0 1 26,0 0 0,0 0 0,2 2 0,0 1-65,0 0 1,0 0-1,1 1 240,0-1 1,0 0-539,0 1 99,0-1 1,-3-1-52,-1-2 0,-1-1 0,1-1-62,0 0 0,2-1 118,-2 2 0,2 0 1,-1-1-88,0-1 0,1 0 171,0 1 0,-1 0 1,0-2 233,-1 1-97,2-1 0,-1 3 1,1-2 71,0 0 55,-1 1 1,2-1 35,-2 2 0,2 1 0,-2 0-160,2 2 0,1 1 0,1 0 0,-1 1 25,-1-1 0,0-1 0,1 0-198,0 0 0,0 1-720,0 1 24,0-3 343,-1 0 383,0-2 0,-2-3 33,1-2 0,-2 1 377,1 2-86,1 1 0,1-1 1,2 2-79,1 0 0,1 0 0,-1 0 1,1 1 37,-1 1 0,0 0 1,1 0-5,1 1 0,-3-2-115,1 0 1,-1 0-484,1-1-1002,-2 0-95,1 0 1461,-2 0 0,-3-1-2,0 0 0,-1 0 0,3-1 407,0 0 265,0 2-131,-1-2-466,1 2-327,-1 0 190,0 0 1,1 0 50,-2 0 0,0 0 42,-1 0 1,1 0 59,2 2 1,0-2 0,0 2-3,0 0 1,-1-1 12,2 2-104,0-2-84,0 1-91,0-2 1,-1-2-1,-1-1 128,-1-1 0,1 0 0,-2 0 1,1 1 36,0 0 1,0 0 0,-1-1 0,2 0-14,0 1 0,-2 1 1,1-2 43,-1 1 0,1-1 1,1 2 77,-2 0 0,0-1-76,0-2-2,-1 1 1,2 2-97,0 0 1,2 2 76,-2 0-87,2 0 1,-2-1-77,1 0 1,0 0 7,1 0 0,-1 0 0,-2 0 85,1-1 1,2 1-1,-2 1 24,0 0 1,0 0 0,1 0 276,0 2 1,0-1-182,2 2-1304,0-2 167,0 1 866,0-2 1,0-3 0,-1-1 213,-1 1 0,1-1 0,1 0-474,0 0 1,-2-1 0,1 1 484,0-1 0,-2-1 0,1-1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0 7886,'2'0'3097,"0"0"-2919,-4 0 1,0 1 0,-1 0 0,0 1 0,0 0 0,0 2 0,0 0-177,0 2 0,-1-1 1,-1 1-142,1-1 0,-1-1 0,1 0 1,0 0-1,0 0-142,1-1 1,-1-1 0,1 1-1,-1-1-525,0 0 0,1-2 806,0 2 0,0 0 0,-2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2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10649,'2'4'0,"0"1"0,-1-1 275,1 1 1,2-1-1,-1 0 1,1 1 0,0 0-1,1 0 1,-1 1 0,0 1-237,1-1 0,-1 1 1,1-2-1,-1 1 1,0-1-1548,-1 0 1,0-1 0,-1 1 1507,-1-1 0,1 3 0,1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2:24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23 10252,'0'-3'2891,"0"1"-3171,0 2 475,0-2-410,0 2-374,0-4 0,0 3 0,1-2 0,0 1 23,2 1 1,0 0 453,0-1 0,-2 1 91,2 1 1,-2 0 188,2 0 0,0 0-109,0 2 1,-1-2 74,0 2 0,-2-2-134,2 2 0,0 0 0,-1 3 0,0-1 0,0 1 0,-1-1 1,1 0-1,0 1 0,0-1-61,0 1 110,-1-1 0,-2 1 0,1-1 0,-1 0 52,0 1 0,-1-1 1,1 1-1,0-1 29,0 0 0,-2 1 0,2-1 0,-1 1-74,0-1 0,2 0 1,-2-1 8,1 0 0,0 0 26,1 2 1,0-2-370,-2 0 1,1-2 0,-1 1 0,0 1-101,1-1 1,0-1-1,1 1 293,-1 0 1722,1-1-1407,1 1 1,0-2 188,2 0 1,-1 1-183,2 1 0,-1 0-295,3-1 1,-1 0 0,-1 2-115,0-2 0,-1 1 194,1-2 0,-1 0 0,1 1 0,0 1 165,1-1 1,0-1 0,0 1-144,1 0 0,0 0 1,1 1-1,0-1-235,-1 1 0,-1 0 0,-1-1 0,0 0-963,0 0 0,0 0-204,0-1 1358,-2 0 0,1 0 0,-2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47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8618,'3'0'565,"0"1"0,0 2 0,1 3 0,1 2 0,0 3 0,0 4 0,3 4 2529,0 2 1,1 4-2465,0 2 1,-2-1 0,0 1 0,1 1 0,-1 1 0,0 1 0,-1-3 0,0-1 0,0-3 182,0 0 1,0-3 0,-2 0-990,1 0 1,-1-3-1,0-2 1,-1-2 0,0-1-1142,-1-2 1,1-2-4685,-2-1-977,1-1 6978,-4-6 0,-1-3 0,-1-6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48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896 9 8246,'-5'0'201,"1"0"1,-2-1-1,0 0 1,1 0 0,0 0-1,-1 0 1,0-1 1269,-1 1 1,1 1-1097,-1 0 1,-1 0-163,0 0 0,-2 0 14,0 0 0,-2 0 484,-3 2 0,-2-1-280,-4 2 1,-4-1-1,-1 1 1,-2 0 430,0 1 1,-5 0-600,-4 0 1,-2 0-98,-2-1 1,2 1 0,-1-2-1,0 1 167,1 0 1,1-2-869,2 1 1,1 0 0,0-1 0,-1 0 0,3 0 534,2-1 0,-7-2 0,4-1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0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9967,'1'-2'0,"1"2"0,-1 2 0,-1 3 238,0 0 0,0 2 0,0 2 0,0 0 1,1 1-1,0 1 0,1 0 0,0 0 1,1 0-1,1 2 0,1-1-6,-1 2 0,1-3 0,-2 1 1,1-1-1,-2 0 0,1 0-443,-1 0 1,-1-3-1,1 1 1,0-2-1,-1-2 1,0 0-1,0-1-113,-1 1 0,-1-3 0,0 0 0,-2-2 0,-1-2 0,1-1 0,0-1 0,0-2 0,0-1 0,2-2 0,-1-1 0,0-1 0,0 0 0,0 1-239,1 0 1,-1-1-1,1 1 596,0 2 0,0-1 0,1 2 0,0 0 147,0 0 1,2 1-1,0 0 1,0 0-32,2 0 0,0 0 0,0 0 0,0 0-69,1 1 0,-1-1 0,-1 0 0,0 0-126,0 0 1,1 1 0,-1-2-56,0 1 0,-2 1 0,1-1 1,-1 2 128,0 1 1,0-1 0,2 2 27,-1 0 1,1 1-1,-2 1 1,2 1 363,0 2 1,0 0 0,-1 1 0,1 1-125,-1 1 1,1-1 0,0 3-1,-1-1-110,-1 0 1,0 1-1,1 0 1,0 0 286,1 1-240,-1 2 0,2-2 0,-1 1-10,1 0 1,1 0-1,2 1 1,-1-1-108,1 1 0,0-1 1,0-1-1,1 0 1,-2 0-1,1-1 1,0 0-1,-1-1 1,-1-1-1,1 0 1,-1-2-761,1-1 517,0-1 0,-2-1 1,1 1-1,-1-1-207,1-1-236,-1-2 1,0 0-1,1-3 113,-1-1 1,1 1-1,-1-3 1,0 1 241,1-2 0,-1 0 0,0 1 0,0 0 157,-1 1 1,-1 0-1,1 0 1,0 1 51,-1 1 1,0 1 0,-1-1 0,0 0-1,0-1 1,0 1 0,-2 0-1,0 0-164,0 0 0,-3-1 1,1 1-1,0-1-25,-2-1 1,1 2 0,-1-1 0,1 2 135,-1-1 0,2 1 0,-1 0 33,1 1 0,2 0 594,-2 2 1,2 1 0,-1 0 0,2 3-10,0 2 0,0 1 0,0 1 0,0 1-132,0 0 1,0 3 0,0-1 0,0 2-17,0 0 0,0 1 0,2 0 0,1 0-76,1 0 0,1 0 0,0 1 0,1-2-293,1 0 0,1 0 0,0-3 1,2 0-579,0-1 0,-1-2 0,2 0 0,-2-1-1275,0-2 0,-1 0 1811,-1-2 0,4 1 0,-2-2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4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7368,'-4'0'-462,"1"0"0,1 0 597,-1 0-11,1 0-99,0 0 0,3 2 0,0-1 1,3 0-35,1 0 1,0 0 0,0 0-1,1 1 79,-1-1 1,1 1-1,1 1 1,0-1-29,-1 0 0,0 1 0,0-2 4,1 1 1,-1 1 0,2 0 0,0-1 0,1 0 35,1 0 1,0 0 0,-1 0 140,0 1-186,0-1 0,2 0 0,-1 0 9,-1-1 1,0 3-1,-1-2 1,-3 0 30,0 0 0,-1-1-215,0 0-730,-2 2 676,1-2 154,-3 1 1,2-2 0,2 0 18,0 0 1,0 0-1,0 0 244,0 0-87,-2 0-134,3 0 5,-5 0 9,3 0-255,-1 0 1,-1 1 153,1 1 83,-2-2 0,-2 5 0,-1-2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1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18 9424,'-2'-2'0,"0"0"0,0-1 0,-1 1 0,-1 0 0,0 0 0,-1 1 0,0-1 0,0 1 523,-1 1 0,-2 0 0,1 2 0,-1 1 0,-1 1 1,1 1-1,1 2 0,0-1-104,0 0 1,-1 2 0,2 0-1,0 0-284,0 1 1,1 1 0,0 1 0,1 0 0,1 2 0,0 1 0,0 1 0,1 1 0,1 2 0,-1-2 0,1 0 1189,1 0-1319,0-4 1,1 4-1,1-5 1,1 0-205,0-1 1,2-3 0,0 0 0,1-1-1,0-1 1,0-1 0,2-1 0,0-1-1,1-1 1,-1-1 0,1 0 0,1-2 0,-1-2-1,2-3 1,-2 0 0,1-3 0,-2-1-1,-1-4 1,-1-1 0,-1-3 0,-2 0-1153,0-1 1,-1 4-1,0-1 1319,0 2 1,0 3-1,-1-1 1,0 2 285,0 3 0,0-1 1,0 3 246,1-1 0,-1 2 1,-1-1-1,0 1 0,0 1-121,-2 1 0,0 2 0,-2 4 0,1 2-148,2 3 1,0 0 0,2 4-1,0 0-106,2 1 1,1 1 0,0 0 0,1 1 0,0-1 0,0 1-1,1 0 1,1-1-111,1 0 1,-1-3 0,0-1 0,0-3 0,-1 0-1,1-2-604,0 0 1,-1 0-1,0-4 1,1 0-1,0-1 587,1 0 0,0-3 0,1-2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2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53 7803,'-1'-3'147,"0"0"0,-1 0 0,0 0 1,-2 1-1,-1-2 0,-1 0 1,-2 0-1,-1 1 0,-1 0 1,-1-1-1,-1 1 0,-1 0 399,0 0 1,-2 1 0,1 0 0,1 0 0,1 1 0,2 0-569,1 1 0,2 0 0,3 1 0,0 0-4,1 2-386,1 1 0,4 2 1,1 0-1,1 1 115,2 1 0,3 0 0,3 1 0,1-1-301,2 1 1,-1-3 0,3 4 0,0-1 319,0 1 1,0 0-1,-4-1 1,-1 0 881,-2-1 0,2 3 1,-4-1-1,-1 0 1,0-1 651,-2 0 0,0 0 1,-3-1-1,0 0-341,-2-1 0,0 1 1,-2 0-616,-2-1 0,-3 0 1,-2-1-1,0-1-113,-1 1 0,-3-1 1,-3-1-1,0-1-428,0 0 0,-3-2 0,4 0 0,-1 0-538,1-1 0,2-1 0,1-1 1,3-1-146,1-3 1,0-2 0,2 0 0,1-1 374,2-3 0,-1-1 0,3-2 549,0-3 0,2 0 0,2-1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2.7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7733,'0'-4'780,"0"1"1,0 1 0,0 2-362,0 2 1,2 1-1,-1 3 1,1 2-1,-1 0 1,1 1-1,-1 0 1,0 1 0,0 0-1,0 1 1,0-1-1,0 2 67,-1 1 0,0 0 0,1 0 0,1 1-503,-2 1 1,2-3 0,0 1 0,1-1 0,0 0 0,1-3 0,1 0 0,-1-2-1,1-1 1,0-1 0,2 0 0,-1-2 0,1-2 0,0 0-499,1-1 1,-2-1 0,1 0-1,0-3 375,-2-1 1,1-2 0,-1-4-538,1-2 0,-4-1 0,2-2 1,-1-1 356,0 0 0,-2 0 1,1 1-1,1 1 1,-1 1-1,0 1 1,0 0-1,1 1 1,-1 1-1,0 0-128,-1 1 0,1 0 1,-1 0 541,0 2 1,0 2 0,-1 0 259,0 1 0,0 3 1,0 0-1,0 3 0,0 4 1,0 3-1,0 4 1,0 1-1,1 2 0,1 3 1,0-1-1,0 2 1,1-1-1,0 1 0,1 0 1,1 1-1,-1-2 0,2-1 1,0-1-1,1-2 1,1-1-1,1-2-145,1-2 0,-1 0 0,2-2 0,-1-1-226,1-1 0,-1-1 0,-1 0 17,0-1 0,1-1 0,2-2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3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13424,'4'0'0,"1"0"0,-1 0 0,0 0 0,-1 2 0,0 1 0,-1 3 0,-1 1 594,-1 1 1,0 4 0,0 0 0,0 3 0,0 0 0,-1 0 0,-1 2 0,-1 0-705,0 0 1,1 0 0,1 1 0,0-1 0,1-1 0,0-1 0,0-2-366,0-1 1,0-2 0,0-1-1,0-2-71,0-1 1,1-3-124,0 0 516,0-4 0,2 1 0,-1-5 0,0-1-331,0-3 1,-1-2-1,-1-4 253,0-1 0,2-2 0,-1-1 0,0-1 13,0 0 0,-1-2 1,0 2-1,1 0 249,1 1 1,1 2 0,0 2 0,1 2 458,2 2 0,-1 2 0,2 4-202,-1 1 1,-1 1 0,3 1-1,-1 2 1,0 0 14,-1 2 1,0 3 0,0 0 0,0 1-117,0 2 1,-2 1-1,0 1 1,-1 1-171,-1 1 0,-1 1 1,2 0-1,-1 0 70,1 0 1,-2 0 0,2-1 0,1-1-56,0 1 1,0-2 0,0 0 0,1-1-120,-1-2 0,1 1 0,1-2 0,1-1 1,2-1-1,0-2 0,1 0-402,0-1 1,4 0-1,-1-2 1,1 0-1,-1-2 1,-1-2 0,-2 0-1,-1-3 489,0-2 0,0 1 0,0-2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3:54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1 142 8810,'4'0'516,"0"0"1,1 0-15,-1 0 1,1 0 0,-1 0 0,1 1-58,-1 0 0,1 1 0,1-1 0,1 1-233,1 1 1,3-2 0,-1 1 0,2-1-93,0 1 1,-1-1-1,0-1 1,-2 0 23,0 0 0,0 0 0,-2-2 0,-1-1-335,-1-1 0,0-1 0,-3 0 0,1-1 12,-2-1 0,0-3 0,-1-1 0,0-2 0,0 0-143,0 0 1,-2-2-1,-1 2 237,-1 2 0,0 2 0,-1 1 0,0 3 163,-1 1 0,-2 2 1,-3 3-1,0 1 551,-1 2 0,-3 5 0,-1 4 1,1 3-355,2 3 1,1 1 0,3 0 0,3 0 0,2 1 0,2 0-1,3 1 1,2-1 0,2-2 0,4 0 0,2 0 0,1-2-1,3-2 1,1-3 0,0-2 0,0-1 0,0-3-1070,-1-1 1,-2-2-1,-2-1-409,0 0 0,0-2 0,-1-4 1203,-2-1 0,-2-4 0,0-2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0 202 8284,'2'-3'0,"1"0"271,0 0 0,-2 4 0,1 3 0,-2 3 0,1 2 0,0 1 0,1 3 0,1 4-10,-1 4 1,2 5 0,0 5 0,1 2 0,0 0-1,1 1 1,0 0 0,0-1 304,1 0 0,-2-4-584,2 2 1,-1-6 0,-1-2-1,0-3 1,0-3 0,-1-2-509,0-2 0,-3-3 218,1-1 0,-2-1 0,0-3-725,0 1 773,0-3 0,0-8 0,0-3 0,0-3 5,0 0 1,0-3 185,0 0 0,0-2 0,1-3 0,0-4 0,1-2-78,-1-2 1,2-2 0,-2 1-1,1-2 173,-2 0 1,0-4-1,0 0 1,0-1 399,0 1-367,0 0 1,0 7-50,0-1 1,0 0 0,0 2 0,0 1-9,0 2 1,0 3 0,0 2 0,0 2 56,0 2 0,0 2 1,1 3-1,0 2 0,1 1 1,1 0 166,-1 1 1,2 2 50,0 1 1,-1 0-120,0 0 1,1 3-1,1 5 1,1 3 125,-1 2 1,0 8 0,1 5-72,-1 5 1,0 0 0,1 3-1,-2 0 1,1 0 0,-2 2 112,1 1 0,-1-5 0,1 2-359,0-3 0,1-5 1,0-2-78,1-1 1,-1-5-1,0-1 1,1-1-25,1 2 1,-1-2 0,1-2 0,-1-1 0,0-2-42,1 0 1,-1-2 0,1 0 0,-1-2-213,0-1 0,0 0 0,0-2 0,1-2-3,0-1 1,1-2 0,-1-3 0,-1-1 99,0-2 0,0-2 0,-1-1 212,0-2 1,0-2 0,-1-2 0,-1 0 0,0-1 34,-2-1 0,1-3 0,0-1 0,-1 0 0,0-1 237,-1 1 1,-1-1 0,0 3-37,-1 3 1,-1 2 0,1 2 0,1 0 105,0 3 1,1 3-1,0 2 668,0 1-743,0 0 1,1 4 0,0 0-111,1 4 0,2 3 1,-1 4-1,0 1 80,1 3 0,-1 3 0,3 5 0,0 3 52,1 2 1,-1 5 0,1 0-1,-1 1-12,-1 0 1,1 2 0,-1-3 0,0 0-138,1 1 1,-1-3 0,0-1-1,1-2 1,1-2-176,0-2 0,2-5 0,-2 1-148,0-1 0,0-3 1,0-2-1,0-1-188,-1-2 0,0-2 0,1-2 0,-1-1-60,0-2 1,0-4-1,-1-2-1727,-2-3 1539,1-1 697,1-3 0,0-2 0,1-1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14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28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379 17 7591,'3'-2'-127,"-1"-2"1,-1 1 0,0 1 66,1 0 1,0 1 0,0-1-220,2 2 244,-2 0 654,0 0 1023,-2 0 1,0 2-1349,0 2 1,0-1-18,-2 0 1,-1 1-116,-2 1 1,0 1 0,1-1 0,0-1-15,0-1 0,1 0 0,-1 2 1,0-2-32,-1 1 0,2 1 1,-1 1-168,0-1 0,-1 0 0,0 1 0,-1-1 1,1 1 47,-1 1 1,1-1 0,-1 2 0,-1-2 0,0-1-294,0 0 0,-1 1 0,0-1 122,-1 1 0,-1-1 0,0 0 0,-1-1 77,-2 0 0,-1-1 0,1 3 0,1-1 15,-2 1 1,3-2-1,-2 1 1,3-2-5,1 1 0,-1 1 1,3-1-1,0-1 12,1 2 0,1-2 0,0 0 1,1 1 63,0-1 1,1 2-32,-3-2 1,1 2 0,0 0 0,1 0 2,0-1 0,1-1 0,-1-2-10,0 1 0,2 2 1,-1-3-51,-1 1 22,1 1 285,-2-3 152,5 3-216,-3-3-2045,3 0 1821,0 2 1,-1-1-372,-1 3-555,0-3 1004,0 4 0,-1-5 0,-3 3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29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8665,'0'6'169,"3"1"0,0 1 1,3 0-1,0 2 1,2 0-1,0 1 1,2 1-21,-2 1 0,3 4 0,-1 0 0,3 1 0,0 1 0,3 2 1,1 3-1,1 2 0,2 1 67,0 0 1,2 1 0,1 0-94,-2 1 1,-2 2-1,1 1-230,-2 1 1,2-1-1,-1-1 1,2-1-1,2-3 104,0-1 0,0-1 0,1 2 0,-2-1-113,-3-3 1,-3 1 0,-2-5-1,0 0-237,-2-1 1,1-2-1,-5-1 1,1-2-180,-2-2 0,-2-1 0,-1-1 1,-2-2-893,-2-1 1424,0 0 0,0-1 0,0 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30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8278,'6'0'650,"-1"0"1,-1 0 0,-1 0 0,2 0-449,-1 2 1,0-1-1,0 0 1,0 1 0,1-1-1,0 2 1,1 1 0,1-1-306,2-1 0,0 3 0,0-2-5,0 0 1,1 0 0,1-2 0,0 1 193,0-1 0,2 1 1,0 0-1,1-1 1,1 0 135,3-1 1,0 0 0,3 0-158,1 0 1,1 0 0,-1 0 0,1 0 70,0 0 1,5 0-1,0 0 1,2 0-98,3 0 1,-4 1 0,1 0 0,-3 1-72,-1-1 1,2 0-1,-4 0 1,1 1 2,-2-1 1,-1 0 0,-2-1 0,-3 0-101,-2 2 0,-1-1 0,-4 1 0,1-2 0,-2 0 0,0 0 0,-2 0 0,0 0 0,-1 0 0,-1 0-3162,1 0 2038,-3 0 733,2 0 1,-7-2 0,0-2 519,-2-1 0,-4 0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31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 7876,'0'-4'110,"0"1"0,-2 1 1,1 3-1,1 2 0,2 2 1,1 1-1,1 1 0,0 2 1,1 2-1,1 2 0,2 1 1,2 2-1,0 2 0,1 0 1,0-1-1,2 1 0,1-1 1,2 1 360,0-1 1,0 2-1,0-1-555,1 0 1,-2 0-1,-2-2 1,-2-1 0,-2-1-1,0-2 1,-1-1-406,-2-2 1,1-1-1,-4-3 1,0 1-501,-1-1 0,-2-2 989,-2-1 0,-1-1 0,-3-1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33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909 1 7235,'2'0'631,"-2"1"-357,-3 0 1,-2 0 0,0 1 0,-1-1-1,-1 0 1,0 2 0,-1-1 162,0 0 1,-2 3-316,1-2 0,-2 3 0,-1 1 1,-1 2-1,-1 3 0,-1 1 1,-1 1-1,-2 3 0,-1 1 1,-2 1-1,0 1 0,-2 2 1,-3 1-1,-3 0 0,-3 1 1,-1 0 365,-3 3 0,6 2-1278,-3 3 1,5-1 420,-3 1 1,3 1 210,-3 0 0,6 0-54,0 5 0,6-4 23,-1 3 1,2-6-144,2 0 1,0-5-453,0-1 0,-5-2 245,0-1 0,-4-1-143,-1 1 682,2-5 0,-2 1 0,1-4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34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1439 60 6821,'-5'0'235,"-1"0"0,0 0 1,-1 0-1,-2 0 0,-1 0 1,-2-1-1,0 0 0,-3-1 74,0 1 1,-2 0 0,-1-1 0,0 1-1,-1-1 1,-1 0 0,-1 0 0,0 1 45,-3 0 0,-5 1 1,-2-2-1,-1 1-259,-1-1 0,-3 2 0,2 0 1,-3-1-239,-1-1 0,-5 2 0,0-2 0,1 1-84,3 1 1,-3-1 0,-2-1-1,2 1-25,1 0 1,2 1 0,3 0 0,0 0 32,0 0 1,3 0 0,1 0 0,3 0 83,3 0 0,4 0 0,4 0 0,1 0 81,1 0 1,2-2 0,2 0-1,0 1 35,2 1 0,-1-2 1,2-1-1,0 1-72,2 0 1,-1-2 0,3 2-1,-1 0-8,1 0 1,0 1 0,-1 0-1,1 0-67,-1 1 0,1 0 0,0 0 0,-1 0 66,1 0 0,-1 0 1,0 1-1,0 0-62,-1 1 1,-1 2 0,2-1 0,0 0 20,-1 1 1,-2-2 0,1 1 139,2-1 0,0 2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39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7155,'4'5'0,"-1"-1"0,0 0 0,-1 0 0,1 1 96,-2 0 0,1 2 1,1 1-1,-1 0 1,1 2-1,0 0 1,1 1-78,-1 0 0,2 2 1,-2 0-1,2 0 0,0 1 1,1-1-1,-1 0 0,0-1 85,-1 0 1,0-2 0,0 2 0,0 0-73,0 1 0,1 1 0,-2-1 0,1 1-19,0 1 0,1-1 0,-2 0 0,0 1 0,0-1-8,0 1 0,1-3 1,-2 2-22,1-1 0,-1 0 1,1-3-1,0 0-46,0-1 0,0 0 1,1 1-1,-1 1 0,0 0-126,0 0 0,1 0 0,1 0 190,0-1 0,0 3 0,-1 0 0,0-1 33,0 1 0,0-1 0,1 1 1,-2-2-25,-1 0 0,0-2 1,0-1-1,-1 1 0,1-2-92,-2 1 1,2-1-29,0-1 0,0-1 1,-1 1-202,1-1 1,1 0 0,-2 1 175,3-1 1,-1 0 0,0-1 0,0 0 133,0 0 0,0 1 0,1 0 0,0 1 75,0-1 1,-1 1-1,-1-1 1,0 0-1,0 1 404,-1-1-503,-1 1 0,0-3 0,-2 0 24,-2 0 0,0-2 0,-2-1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0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81 125 7814,'2'-5'-236,"-1"-1"1,2 1 0,-2 0 0,1-1 470,-1 1 0,0-2 0,-1 0 0,-1 0 0,-1 0 0,-1-1 0,0 2 0,0-1 83,0 0 0,-1 1 1,1-1-1,-2 1-98,2 1 0,-2 1 0,1 1 0,0 1-92,-2 1 1,1 0 0,0 1 0,-1 1-14,1 0 1,0 5 0,0 3-109,1 3 1,0 2 0,2 4 0,1 0-31,1 1 1,0 0 0,2 1-1,1-1 1,1 0 112,1-2 1,0-2 0,2-1 0,-1-1 0,-1-1-39,0-1 1,1-2-1,-1-1-273,0 0 0,1-1 0,-1-2 110,0-2 0,1 0 1,-1-4-1,1-1-118,-1-1 1,0-4 0,1-3-1,-2-1-3,0-2 1,0-2 0,-2 1 0,1-1 374,-1-1 0,0-2 0,-2 0 0,0 1 16,0 3 0,0 1 0,0 4 1,0 2 162,0 1 0,0 4-87,0 2 1,0 4 0,0 6 0,0 1-154,0 2 1,2 0 0,0-1 0,1 0-243,1 0 1,1-1 0,1-1 0,1-1-24,0-1 1,2-1 0,0 0-1,1-2 1,1-1 0,0-1-1,1-1 1,1 0 0,-2 0-1,1-2 1,-2 1 0,1 0 182,0 1 0,2 0 0,1-2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40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325 0 7089,'-5'0'-248,"1"0"160,1 0 0,2 0 2243,1 0-1661,-2 0 1,3 1-20,-5 1-56,3-2 1,-2 3-173,1-1 0,1 0 0,-2 3 0,0-2-105,0 1 0,1 3 1,-1 1-1,0 0-196,0 2 1,0 2 0,-3 3 0,1 3-38,-1 2 0,0 0 1,0 1-1,-1 0-689,0 1 659,-1 1 1,1 1-1,-1 1-51,0 0 1,-2 1 0,2-1 0,-1-1-89,0 0 1,0-2 0,-1 0 0,0 1 127,1 1 0,2 1 0,-2 1 1,1-1-68,2 1 1,0-1 0,0-3 0,-1-1 88,0-2 1,0-2 0,1-2 0,-1-1 0,0-1 0,0 0 0,0-1 0,-1-1 0,2-1 0,0-1 109,3-1 0,-2 1 0,2 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42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 9293,'-4'5'0,"1"1"0,0 0 0,0 1 0,-1 2 0,-1 3 59,0 0 0,-1 5 0,-1-1 0,0 1 0,0 1 0,0-1 0,-1 1 1,1 0-1,0-1 0,0 0 0,0 2 0,1 0 0,1 1 0,0-1 0,1-1 1,0-1-1,0-1 0,0-2 0,-1-1 0,2-2 0,-1 0 0,-1-2 0,-1-2 1,1 0-1,0-1 0,-1-1-59,1 0 0,-1-3 0,1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4:4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7716,'3'3'229,"-2"0"0,3-2 1,-1 3-5,0 1 0,0 0 1,-3 1 164,2-1 1,-1 0-219,3 1 1,-1-1-1,1 1 1,0 1-70,0 3 1,3 0 0,0 3 0,-1 1-32,0 2 0,2 3 0,-1 0 0,1 2-88,-2 1 0,2 0 1,-3-1-1,1-1-165,-2-2 1,1-2-1,-2-1 1,2-1-1205,-2-1 1105,2-3 1,-4 0-1,0-3-15,0 0 1,-1-1 294,0-1 0,0 0 0,0 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04.6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1184 102 19578,'-1'-5'-172,"-1"-1"0,-2 3 1,2-1-1,-1 0 0,-2-1 1,1 0 725,-2 1 1,-1 0-1,-1 2 1,0-1-375,1 1 0,-5-2 0,1 3 0,0-1-150,0-1 0,-3 3 0,1-3 0,-1 2 15,1-1 0,0 0 1,0 2-1,-1 0-3,1 0 1,0 0-1,0 0 1,-1 0 27,-2 0 0,0 0 0,-1 0 1,0 1-11,-1 0 0,-2 2 0,1 1 1,1 0 4,-1 0 0,0 1 0,1 0-171,-4 0 1,-1 2-1,-3-1 1,-2 2-1,1 0-47,-1 0 1,1 1-1,-1 0 1,1 1-29,0-1 0,-4 3 1,2-1-1,-1 2 51,1 0 0,1 2 0,4 0 1,2 0-28,-1 1 0,2 2 1,-1-1 42,1 1 1,-1-3 0,3 2 0,1-2 0,1 1-83,3 2 1,-1 2-1,2-2 1,2 2-134,1 0 1,1 2-1,1 0 1,0-1-17,0 0 0,1 0 1,2-1-1,1 0-53,0 1 0,3 1 0,-1 2 0,2 1 65,2-1 0,1-2 0,3-1 0,-1-2 144,0 0 0,1 1 0,-1-1 0,-1 1 26,-1 0 1,0 4-1,2-2 1,-2 0 191,1 0 1,2 0-1,1-1 31,0-1 1,2 0 0,0-1 0,2 0 0,2 1 80,1 1 1,2 1 0,0-1 0,0-1 38,1-2 0,1 0 0,-1-1 0,-1-2-36,-1 1 0,-1-2 0,1 0 1,-1 1-100,-1 1 0,2 0 0,-3 0 0,1 1-10,0-1 0,1-1 0,2 1 0,0-3 48,0 1 0,1-2 0,1-1 0,0 0 34,-1 0 0,4-2 0,1-1 0,3 0 1,1-2 0,3 2 1,0 0-1,-1-2 28,-1 0 0,-5 0 0,0-1 0,-1 0 23,0-2 0,1 2 0,-1-2 0,1 1-5,-1-1 0,3-1 0,-1 1 0,0 0-12,-1-2 1,1-1 0,0 0 0,2 0-79,2-2 1,0 1-1,2-3 1,-2 0-91,-2-1 1,3-1 0,-3 0-1,3-2-11,1-1 1,1 0 0,1-2-1,-2 1 20,-3-1 0,1-1 1,-5 0-1,0-1 113,0-1 0,0 2 1,-1-3-1,1 0-38,0 0 0,-1-3 0,-2 0 0,-1 2-15,-1 1 0,0 1 1,-1-1-1,2 1-43,0 1 0,2-2 1,-2 1-1,1 0-56,2-1 1,0 1-1,0-2 1,-1 0-50,-2-1 1,-1 0-1,1 0 1,0-1 66,-1 1 0,1 0 0,0 1 0,-2-1 3,-1 1 0,2-1 0,-5-1 0,0-1 121,-3 0 0,-1-2 0,-2 3 0,-1-1-71,0 0 1,-2 0 0,0 1 0,-1 1-4,-1 1 0,1 2 1,-2-4-1,0 1-27,0 0 1,0 0-1,-2-1 1,1 0-165,-1-2 0,-1 3 0,0-1 0,0 1 178,-1 1 0,1 1 0,-3-1 0,1-1-137,-1 0 0,-1 1 0,-1-1 0,1-1 65,-1 0 0,-2-3 1,1 1-1,-1 1 148,-1 2 0,0 1 1,0-1-1,-1 1 575,-1 0-488,1 0 0,0-1 0,0 1-27,-1 0 0,-2 0 0,-1 0 0,-2 0 3,-1 2 0,-1-1 1,-2 2-1,1 1-25,-1 0 0,2 2 1,1 1-1,0 0-130,0 1 1,-1-1 0,-2 2 0,1-1 7,-1 0 0,-2-1 0,-1 2 0,-1-1 24,1 1 0,0 1 1,1-2-1,-3 1 23,-1-1 0,-4 1 0,1 2 0,0 1-182,1 1 0,3 0 0,1-1 0,0 2-589,-1-1 0,-1 3 0,3-2 0,1 3-776,0 1 1,2 2 1446,3 0 0,-2 0 0,1 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09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8131,'0'5'-44,"0"1"0,0-1 0,0 1 1,0 0-1,0 0 0,-1 2 223,0 1 1,-1-1 0,-1 2 0,0 0 0,1 2 0,-1-1-1,0 1 1,-1-2-593,1 1 0,-2 0 413,2 0 0,-2 0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10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239 16 8091,'-6'0'0,"1"-1"0,0-1 189,-1 1 1,-2-1-1,-1 1 1,-1-1 129,-3 1 1,-1-1-1,-2 0 1,0 1-366,2 0 0,-2 1 0,2 0-254,1 0 0,-1 0 0,2 0 1,1 0-1,1 0 300,2 0 0,-2 3 0,2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10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8525,'4'1'0,"-1"1"0,1 0 0,-1 0 0,1 0 165,0 1 1,1 1 0,0 2 0,1 1-1,0 0 1,0 2 0,2 0 0,0 2-265,0-1 0,1 3 0,0 0 0,-1-1 181,0-1 1,-1-1-83,1-1 0,-1 2 0,-2-3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11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 8100,'-2'3'13,"1"1"1,-3 0 0,-2 1 0,-2 1 0,-2 0 0,-4 2-14,-3 1 0,-4 0 0,-4 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36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7716,'3'2'122,"1"0"1,-1 0 0,1 0-1,0 0 1,0 0 0,2 1 396,2 0 0,1-1 0,0 2 0,2 0 0,2 1 1,1 0-1,2 1 0,2-1-146,0 1 0,2-1 0,-1 1 0,1 1-274,0 0 0,-2 0 0,0-2 0,-2 1-611,1-1 1,-3 0-1,-1-1 1,-1-1-771,-2 0 0,-2 0 0,-2 0-738,-1 0 2020,-3-2 0,-2 4 0,0-2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37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3 6793,'-5'-1'285,"1"-1"0,2 2 0,2 0-56,0 3 0,0 0 1,1 1-1,0 0 1,1 1-1,1 1 0,1 1 1,1 2-1,1 2 1,0 2-1,0 4 1,2 4-1,0 4 0,2 2 1,0 1-33,1 1 0,0 0 0,0-2 0,-1 0-251,1 0 1,0-2-404,0-2 0,-1-1 0,-1-3 457,-2-3 0,-1 0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48 166 7685,'0'-4'0,"-2"-1"0,1 2 0,-1-1 59,0-1 0,1 0 0,-1-1 0,0 1 0,-1 0 0,1 1 0,0 0 0,0 1 390,-1 0 0,3-2 1,-3 2-26,1 0 1,1-1-35,-3 2 1,3 0-203,-3 2 0,2 3 0,-1 1 0,1 3-175,1 1 1,0 3 0,1 0 0,0 1 0,0 0 0,0 2 0,1 0 0,0-1 17,1 0 1,2 1-1,-1-2 1,0 0-26,1 0 1,-2-2 0,1 1 0,-1-1-96,-1-1 1,0-1 0,-1-1-305,0 0 0,-1 0 67,-1-4 1,-1-1 239,-2-4 1,2-1 0,0-5 0,0 0 0,0-3-1,1 1-64,1-1 0,0-1 0,1-1 146,0-1 1,1 0 0,0-3-1,1 0 35,1-1 1,-2-5-1,2 1 1,-1-2 51,-1 1 1,3 2-1,-2 3 1,1 4 62,1 2 0,1 4 1,1 1-1,1 3 20,0 2 0,2 2 1,0 2-142,1 4 1,-1 0 0,0 4-1,0 2 1,0 1-82,0 2 1,-1 1-1,1 0 1,-1 0-289,0 0 205,-2-2 0,3-1 1,-2-3-250,0-1 1,-1 0 0,-1-2-145,0-3 0,-1-1 532,0-3 0,-1-4 0,2-2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38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352 0 9951,'6'0'485,"-4"0"1,-2 0 0,-2 1-1,-2 1 1,-1 3-249,1 1 0,-3 7 0,3 0 0,0 3 0,-2 2 0,0-1 0,-1 0 0,0-1-87,-1 1 1,-1 1-1,-2 0 1,-1-1-339,-1 0 0,-2-1 1,1 0-1,-2 1-301,0-1 1,-2 0 0,0-1 0,1-2 83,0 1 0,-2-2 1,-1-1-1,0-1 405,0-1 0,-1 1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39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893 222 9973,'0'-3'-24,"-2"2"0,1-2 0,-3 1 0,-1 1 354,-1-2 0,-1 2-132,-2-3 0,-3 1 0,-3-3 0,-4 1 486,-6 0 0,-4-1-275,-9 1 1,0-1-252,-4-1 1,-3 0-234,-2-2 0,-1 2 0,0-2 0,0-1 0,1 0-607,-2 1 0,-1-1 0,7 1 0,4-1 87,4-1 0,4 0 0,2 1 0,3-1 595,3 2 0,4-1 0,6 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44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0 395 9303,'6'-1'0,"-1"0"0,1-1 0,-1 1 0,0 0 0,1 0 0,1-1 0,0 0 0,1 0 0,-1 0 0,2 0 0,2-1 0,-1 0 0,2-2 0,0 1 0,3-2 0,3-1 0,5-1 0,5 0 0,4-2 0,0 0 0,0-1 0,-1 1 0,1 0 0,0 1 0,1 0 0,-2-1 0,0 0 38,-1 1 0,-5 2 0,-1-2 0,-2-1 0,-2-1 0,-1-2 0,-2 1 0,1 0-290,0-1 1,-3-1 141,1-2 0,-3 2 218,-1-1 0,0 3-102,1-3 0,-2 3-212,2 0 0,-1 2-92,1 1 1,-1 3-209,5 1 0,-1 0 506,5 3 0,2 0 0,4 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46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5 384 9440,'0'-5'0,"-1"0"0,0 1 0,-1 0 0,1 1 0,3-1 0,1 1 0,2 0 0,1 1 0,1-1 0,2 0 0,3-1 0,2 1 0,4-2 0,4 0 0,5-2 0,3-1 0,3-1 0,0-1 0,3-1 0,3-1 0,3-1 771,1 1 0,2-3-988,-4 3 1,0-2 83,-1 2 1,0 0 150,2-3 0,-4 3-14,-2-3 1,-4 3-395,0-3 1,2 3 96,2 0 0,-2-1-30,-1 2 1,-1-1 47,-1 3 1,1 1 74,0-1 1,-2 2-51,-1 0 250,-6 3 0,-2-1 0,-5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48.7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0 504 9535,'5'-1'0,"-1"0"0,-1-1 0,0-1 0,0 0 0,0 0 0,0-1 0,1-1 0,3 0 0,3-1 0,2 0 0,3 0 0,2-2 0,4 0 0,1-1 0,2 0 0,0-1 0,2 0 0,4-2 0,6-2 0,4-2 0,2-1 0,1-1 0,2-1 0,1 0 0,0 1 0,-2 1 0,-2 1 0,-3 0 0,0-1 0,0 0 0,-1-1 0,-3 2 0,-3-2-5,-1-1 0,-2 1 0,0-1 0,-1 2 0,-1 2 0,-2 2 0,-2 2 0,-4 4 9,-3 1 0,-3 0 0,-2 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51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7 6670,'-5'0'-147,"-1"0"0,3 0 1,-1 0-1,0 0 0,-1 0 1,0 0 196,-1 0 0,3 0 77,-1 0 1,3 0-1,-1-2 0,1 1 1,1-2-1,1 2 0,1 2 1,1 1-1,2 1 0,1-1 1,1 1-1,2 0 1,2 2-1,2-1 0,2 2 1,2-1-1,4 1 0,1 1 1,2 1-1,0 0 1,1 1-1,-2 0 0,1 1 1,-3-1-1,1 1 520,-2-2 1,1 3-744,0-2 0,-1 0 0,-2 1 0,-2-2 0,-2 1 0,-1-1 0,-2-1 0,-2 0 0,-3-1 0,-1-1 0,-2 1 0,0-1 0,-3 0 0,-1-1 0,-3-3 0,0 0 0,-2-2 1,1 0-1,-1-1 0,1-1 0,0 0 0,1 1 0,1-1 96,0 0 0,0 1 0,1-1 0,0-1 0,2-1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52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8339,'0'-5'113,"0"2"1,0 3-3,0 3 1,0 2 0,1 1 0,0 1-1,1 2 1,1 2 0,0 2 0,1 1 53,2 2 1,3 4-1,0 2 1,2 2-40,2 0 1,0-1-1,2-1 1,0 0-11,0-1 0,-2-1 0,1 0 1,-1 2-253,-3-1 0,1 1 1,-3-4-1,0-1 35,-3 0 0,0-1 0,-3-2 0,0-2-374,0-2 1,-1-1-1,0-2 1,-2-2 0,-3-3 474,-1-4 0,2-1 0,1-2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5:53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1266 1 6717,'-6'0'510,"1"0"1,0 0 0,-1 0-434,1 0 1,-1 0 0,1 2 0,0 1-1,-1 1 1,1-1 0,-1 2 0,1-1 0,-1 1-1,-2-1 1,-2 0 0,-3 0 0,-1 1 0,-1 0-1,-1-1 1,-1 0 0,-2 0 0,0 1 0,0-1-1,1 1 43,-1-2 0,-1 0 0,0 1 0,-2 0 0,-1 0 0,-3 1 0,-1 1 0,-1-1 0,-3 0 0,1 1 1,-1 2-1,-2 1 0,-4 1 0,0 2 0,-1 1-413,2-1 1,3 1 0,0 0 0,0 1 0,-1-1 235,0-1 0,-1-1 1,2 0 1,3 0 0,0 0 0,1-1 0,1 0 0,-1-2 0,0-1 1,2-1-1,2-2-598,4 0 1,1-1 0,0 0 652,4 0 0,0 1 0,2-1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00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5 9055,'-4'0'420,"-1"0"0,1-2 0,-1 1 1,0 0-1,0 0 0,-1 1 1,0 0-1,0 0-175,1 0 0,-3 2 0,2 0 0,1 0 0,0 1 0,1 0 0,-1 0 0,1 1 1,1 0 251,0 2 1,0-1 0,1 1-295,0 0 0,0 1 0,1 2 0,-1 0-170,0 0 0,2 1 1,-2 0-1,2 0-237,0-1 1,0 1 0,0 0-1,2-3 71,1 0 1,-1 1 0,1-2 0,0-1-8,1 0 1,1-2 0,0 0-1,1 0-278,1 1 0,1 0 0,2 0 0,0 0-150,2-1 1,-1-2 0,0 2 0,0-1 117,-1-1 1,-1-1-1,-2 0 1,-1-1 103,-1-1 0,-1-1 0,1 1 0,-2 0 169,0-2 1,0 0-1,-2 0 1,0 0 4,0-1 0,0 1 1,-1-1-1,0 1 151,0-2 1,0 1-1,0-1 1,0 1 277,0 1 0,0-1 1312,0 1-1089,0 1 0,0 2 0,0 2 48,2 2 1,-1 1 0,1 1-1,1 0-235,-1 1 1,0 0 0,0-1-1,0-1-299,1 0 0,-2 1 1,2-1-1,1 0 78,0-1 1,0 1-1,1-1 1,0 1-457,1 0 0,1-1 1,-2 0-1,1-1-967,1-1 1,-1 1 1350,-1-1 0,2 1 0,0-2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01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1 9178,'-5'0'517,"1"0"0,-2 0 0,-1 1 1,0 1-392,-2-1 1,0-1 0,-1 1 0,0 0 0,0 0 0,-1 0 0,1 1 0,-2-1 0,1 1 0,1-1-1,0 1 1,3-1-127,1 1 0,1-1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3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45 8549,'0'-5'0,"-1"-1"528,0 1 1,-2 0-1,-3 0 1,-1 1-273,0 0 0,-4 1 1,2 0-1,-1 1 1,-2 1-1,1 1 1,-1 0-465,3 0 0,-1 0 1,3 1-1,1 1 1,2 1 135,2 2 1,2 1-1,3 1 1,4 2-624,3 1 1,4 1 0,-1 2 0,0 1 710,0 1 0,1 2 0,-1-1 0,-2 0 414,1 0 1,0 0 0,-1 0-1,-2-1 21,0-1 0,-2 1 0,-2-2 0,-2 1-176,-1-1 0,-4-1 0,-2-2 1,-2-1-324,-3-2 0,-2-1 0,0-3 1,-1-1-472,-3-1 1,1-2 0,-1-1 70,-2-1 0,0-5 0,1-2 1,0-2-1,0-1-123,2 0 0,1 1 1,3-1-1,1-1 571,2 0 0,1 0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01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18 7781,'0'-4'474,"-1"1"0,-1 0 1,-1 0-1,0 1-62,-1 0 0,1 2 0,0 0 0,0 0-187,-1 0 1,1 2-1,0 1 1,0 1 144,-1 0 1,-1 2 0,1 2 0,-1 0-13,1 1 0,2 0 0,0 0 0,0-1-64,1-1 0,0 2 1,2-2-1,2 1-26,1-1 0,1 1 0,1-1 0,1 0-17,1-1 1,1 0 0,0 0-716,0 0 0,0-3 0,-1 0 1,0 0-1,-1-1 249,1 0 0,-2-2 1,0-2-1,-1 0 128,0-2 0,-1-1 0,-1-1 0,-2-2-85,-1 0 0,0-3 0,-1 0 0,-2-2 86,-1 0 1,-1 0 0,-1 1 0,0 2-943,1 1 1,-1 2 1027,0 3 0,-2-3 0,1 2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03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10744,'3'2'0,"-2"1"0,0 1 0,1 1 0,1 0 0,1 2 1111,0 0 1,1 0 0,0 2 0,1 0-1022,0-1 1,0 2-1,0 0 1,0 0 0,-1 1-1,0 0 1,-1-1 0,-1-1-1,0 1 1,-2-1-1353,0-1 0,0-2 0,1 0 0,-1-1 1262,-1-1 0,0 1 0,0-1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03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95 8240,'-4'-1'428,"-1"-1"0,1 1 0,-1 1 1,1 0-1,0 0-80,-1 2 0,1-1 0,1 2 1,0 0-79,-1 1 0,2 0 1,1 1-1,0 1-60,1 0 0,0 1 1,0 1-1,0 2-31,0 0 1,2 1 0,1-2 0,1 0-199,1 0 0,-1-2 1,1 2-1,-1-2-76,0-1 1,1-1 0,-1-1-1,1-1-20,-1-2 0,0 0 1,1-1-1,-1-1 0,1 0-147,-1-2 1,0-3 0,0-1 158,-1-2 1,1 0 0,-3 0-1,1-1 133,0-2 1,-2 1-1,2-1 1,-2 0-42,-2 1 0,0-3 0,-3 2 0,1 0 144,-1-1 0,1 2 1,0-1-1,-1 2 0,1 0 174,-1 3 1,1-1 0,1 2 46,0 0 1,2 3-292,0 0 1,0 3 0,1 0 0,0 3-61,0 2 1,0 2 0,1 2 0,0 1-43,2 0 0,0 2 1,1 0-1,1-1 81,0 1 0,1 0 0,0 1 1,1 0-204,1-1 0,0 0 0,1 0 0,0-1-193,-2-1 1,2 1-1,-1-1 1,-2 0-3344,1-3 3697,-2 0 0,2-1 0,-3 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14 10941,'-7'3'3425,"3"-1"-1471,-2-2-252,4 0-1258,-2 0 0,4-1-133,-2 0-269,-3 0 0,-2-2-124,-2 1 0,3 1-281,0 1-177,2-3 341,-3 3 112,5-2 176,0 2-136,0 0 0,1 0 9,-2 2-8,2-2-18,-3 3 19,3-1 102,-1 0 258,0 1-202,1 1-36,-1-2-133,2 5 0,0-2-74,0 3 0,0-3 9,0 1 1,0-2 89,0 4 1,0 0 115,0 1-114,0-2 0,0 0 23,0-1 1,0-2 118,0 2-101,0-2 0,0 3 15,0-1 1,1 0-35,0 0 1,0 1-3,1 0 1,0 2-53,-1 0 0,1-1-27,-2-1 0,0-1 3,2 0 0,-2 2 37,2 1 1,-2-1 140,0 1 0,0-3 1,0 2-62,0 0 0,0-1 36,0 1 1,0-1-140,0 3 1,1-3 18,0 1 1,0-2-17,0 2 0,0-2-99,-1 1 0,0-1 102,2 0 1,-2 1 165,2 1 0,-2-3-2,0 1 1,0-1-31,0 3 1,0-2-1,0 1-29,0 1 1,0 0 0,1-1-42,0-1 1,0 1-15,0-1 1,0 1 2,-1 2 0,0-1 3,0-1 1,0-1 0,1 1-3,1-1 0,-1-2-6,-1 2 1,0-3 7,0 4 1,2-3 0,0 4 1,-1-4-1,0 2 7,0 0 0,0 0 80,0 0 0,0-2 66,-1 2 1,0-2-141,2 2 1,-1 3-59,2 0 17,-2-1 0,1 0 34,0-2 0,-2 2 57,2 0 1,-1 0-1,0 0-8,0 0 0,1-3 0,-1 2-7,1 0 0,0-2 28,0 3 1,-2-2-1,2 1-33,0 0 1,-1 1-15,0-1 1,0 2 0,-1 0-23,2-2 1,-2 0-10,2 0 0,-2 0 0,0 2 43,0 0 0,1-1 135,0 1 0,0 1-77,0 2 0,0 1 1,-1-2-83,0-1 28,0-3 1,0 0-58,0 0 0,1-2 1,1 3 25,-1 0 0,1 0 0,0 2-161,0-1 1,-1-2-22,1 1 0,0-2-89,0 2 1,1-4 2,-2 2 0,2-1 121,-1 3 0,1-2 56,0 1 0,-1-1 134,0 2 1,0-2 0,0 1-20,0 0 0,-1-2-60,1 0 0,0-1 12,0 3 0,0 1-3,-1 1 1,0-1-33,0-1 1,0-1-132,-1 2 0,0-2 145,0 2 1,0-4 28,0 2 0,0-1-147,0 3 245,0-1 0,0 2 0,1-1-68,1 0 1,-1-2-21,-1 1 1,2-1 14,-1 2 1,1 0-5,0 3 0,-2-1 21,2 0 1,0 0-30,-1-1 0,1-1-132,-2-1 1,0-2 105,0 1 0,0 0-65,0 3 1,1-1 39,1-1 0,0 1 60,-2 1 0,1-1 48,1-1 1,-1 0 7,-1 0 0,1-3 0,0 1-18,0 1-64,1-2 1,-2 5 0,1-3 33,1 1 32,-1-1 0,1 3 37,-1-2 15,1-2-87,-2 3-190,0-3-392,0 4 354,0-2 170,-2-2 155,1-1 408,-3-4-455,4 2 1,-5-2 8,1 0-223,1 0 1,-3 0-108,3-2 0,0-1 113,0-3 1,2-3-1,-2-3 30,1 1 1,1-1 169,1 1 1,0 2-1,0-2 51,0 1 0,0 3 0,0-1 100,0 0 1,0 1-187,0-1 0,0-1 1,-1-2-31,0 1 1,0 2 25,-2 0 1,1 1 189,-1 0 0,1 0 22,-1 3 0,2 1-51,-2-1-303,2 1 177,-3-3 1,3 1-174,-2-1 0,1-1 0,-1 0 69,0 0 1,0 2-1,0-1 236,2 3 1,-2-2 64,2 2-184,0 1 1,-1-3 79,0 0-164,0-2 1,-1 1-274,0-2 304,2 3 176,-1-2 0,1 3-141,0-1 1,0-2-53,0 0 0,0 0 4,-1 1 1,2-1-129,-2-3 1,1 3 0,1-2 196,-2 0 1,2 2 153,-2-1 0,2 2-42,0-2 0,0 4-146,0-2 1,0 2 0,1-3-155,1 1 0,-1 0 1,-1-2-24,0 0 0,0 1 0,0-1 70,0 0 0,-1 1 137,-1 0 1,1 0 31,1 0 204,0 3 1,0-4-62,0 2-190,0 0 0,-1-1 1,0 1-230,0-2 1,-1 3 0,2-1-144,-2 0 209,2 1 1,-3 0 110,2 1 1,0-1-56,0-2 101,0 0 1,0-2 0,-1 0 61,1 0 0,-1 0-19,1 0 0,-1 1 82,2 0 1,-1 2-131,-1-1 1,0 2 0,2-1 28,0-1 1,0 0-34,0 0 0,0 2 1,0-1-183,0-1 0,0-3 1,-1-1 56,-1 1 1,1 2 39,1 1 0,0-3 54,0 0 1,0-1 0,0 2 38,0 0 0,0 1-77,0-2 0,0 2-74,0-2 0,0-2 42,0 2 1,0 1 0,0 1 26,0 0 0,0-1 86,0 0 1,0 0-149,0 0 1,0-2-47,0 0 0,0-1 1,0 2 22,0-1 1,0 3-1,0-1-59,0-1 0,0 2 289,2 2 0,-2 1 0,2-1 0,-1 0 1,0 0-122,1-1 1,-1 2 29,-1-3 0,1 2-503,0-2 1,0 1 337,0-2 1,0 1 129,1 2 0,-2-1 115,2 0 1,-2 0-62,0-1 1,0 0 0,0-1 45,0 0 1,0 1-1,0 1-133,-2 1 0,2-3 11,-2 2 1,2 0-28,0-1 1,-1 3-43,0-2 123,0 2 129,-1 1-30,2-1-221,0 3 88,0-2-317,0 1 217,0-2 121,0 1 183,0-1-89,0 1-118,0-1-114,0-1-10,0-2 1,1-1 28,0 0 66,0 4 623,1-1-65,-2 3 945,2 1-1023,-2-2-1211,2 3 472,-2-1-49,0 0 370,2 0 610,-1-3-538,3 3-589,-4 0 470,2 2 1,0 1 193,-1 2 1,1 0-143,-2 5 1,0-2-1,0 2 1,0 2-51,0 1 0,0-1-56,0-1 1,0-2 0,-1 0 0,0 2 30,0 1 1,-1-2 0,2 2 3,0-2 0,0 2 1,-1-1-11,-1 0 1,1-1 0,1 2-7,0 1 1,0-3 53,0 3 0,0 0 0,0 1 21,2-1 0,-2 0-15,2-2 1,-2 0 0,0 2 0,0-1 0,0-1-119,0 0 1,0-3-202,0 0 1,1-1 190,0 2 0,0 1 151,0 1 0,1 0 1,0 1 122,-1-1 0,0-1 0,0 1 94,1 0 1,1-2-64,-2 4 1,1-2-139,0 1 1,-2 0 2,2-1 0,-2 0-101,0 0 0,0-1 42,0 0 1,0 1 18,0 1 1,0 1 0,0-2-66,0 0 1,0 0-66,0 1 1,0-1-168,0 0 43,2-2-56,-1 0 11,1-5 21,-2 2-96,0-3 333,2 1 371,-2-2 46,2 0-271,-2 2 0,0 2-6,0 4 0,2-1 67,-1 1 0,1-2 17,-2 1-159,0-3 0,0 4 0,1-2 162,1 2-106,0 0 1,-2 0-1,1 0 15,1 0 0,-1 2-195,-1-1 0,0 0-31,0 0 1,0 0 68,0 0 1,0-1 40,0 0 0,0 1 46,0 1 0,0 0 110,0-3 0,0 2-7,0 2 0,0-2-85,0-1 0,0-2-79,0 1 1,0 0 28,0 0 0,0-1 8,0 2 0,0 0 0,0 1 55,0 0 0,0-2 1,1 1 25,0-2 0,0 3-56,0 0 1,0 0 0,-1 2 52,0-2-57,0-1 1,0 0 12,0 0 0,0 0-45,0 2 1,0-3-39,0 1 269,0-3-74,0 4 0,0-2-66,0 2 1,0-3 0,0 1-111,0 0 0,0-2-196,0 1 1,0-2 84,0 4 1,0-3-49,0 1 119,0-2 1,0 1 3,0 0 1,0-3 256,0 5 1,0-4-177,0 3 1,0-2 0,0 3 75,2 0 0,-2 0-18,2-1 0,-1-1-59,0 1 13,0-1-67,1 0 0,-2 0-271,0 1 264,0-1 1,0 2 36,0-1 1,0 0-9,0 1-9,0-3-188,0 4 137,0-5 1,-1 5-8,0-2 85,0 0 0,-1-1-123,2 2 65,0-4 1,0 4-84,-2-2 180,2-2-30,-2 1-72,2 1 40,0-2-92,0 3-119,0-5 246,0 1-58,0 0 247,0 0 54,0 1-150,0-1-72,0 0-44,0-2-2,-2 2 17,1-2 6,-1 0 1,0 0-6,-1-2 1,0-1-166,0-3 180,2 1 0,-1-3 83,0 2 1,2-2-33,-2 0 0,0 1-22,1-1 0,-1-1-33,2-1 1,0-3 15,0 3 1,0-1 176,0 2-11,0 0 0,0 0-141,0-1 1,0 3-54,0-1 0,0 1 0,0-3-8,0 1 0,0 2 169,0-1 0,0 2 621,0-2-412,-2 5-246,2-5 0,-3 3-44,2-3 0,0 0 1,-2 2-398,1-1 0,0 0 253,0 0 0,2 1 49,-2-2 1,0 4 0,1-3 1,-1 4 17,2-3 0,0 2 8,0-4 1,0 2 15,0-2 0,0 2 1,0-1-15,0-1 0,0 0 82,0 1 1,0-1 219,0-1 1,0 1-286,0 1 0,0 1 55,0-2 1,0 1-128,-2-1 1,2 0-16,-2 0 0,2-1 144,0 0 1,-1 0-49,0 0 1,0 0 3,0 0 1,0 1-1,1 0 1,0 1-88,0-2 1,0 1 36,-2 0 1,2 1 0,-2-2 7,2-1 0,-2 3 0,1-1 1,0-2 0,0 3 1,0-1-26,-1 1 0,0 0 0,2-2 3,-2 1 21,2 2 1,-2 2 6,2 0 1,-1 0 6,0-4-5,0 0 0,-1-1 0,2 0-17,-2 2 1,2-2-173,-2 2 0,0-2 129,1 0 1,-1 0 40,2-1 0,0 3 3,0-1 0,0 2-3,0-1 1,0 0 0,0 0-17,0-1 1,0 1-3,-2 1 0,2-1-42,-2-1 1,2 1-35,0-1 0,0 4 45,0-2 0,0 1 42,0-2 0,0 1 10,0-2 1,0 2-1,0-2 1,-1 3-1,0-2 0,0 0 9,-1 0 1,2-2 13,0 0 0,0 1 49,0 1 0,0-1 40,0-1 0,0 0-43,0 0 0,0-1 2,0 1 1,-2 0-53,1 0 1,-1 1-46,2 1 1,0 1-27,0-2 71,-2 5-18,2-4 0,-2 4 3,2-3 0,0 2 33,0-2 0,-1 2 36,0-2 0,0 0 20,0 0-4,-2 1 85,3-3 1,-3 2 258,2 0-139,0 3-187,-1-3-68,2 5 0,0-6 5,-2 2 0,1-2 0,-1 0 22,0 0 0,-1 1-101,2-2 0,0 2 107,0-1-26,0 1 0,1-1-2,0 1 1,0 2-181,0-2-43,0 0 172,0-4 0,0 3-74,-2 1 127,2 1 0,-3 1 41,2-1 142,0 2-281,-1-1 0,2 3-74,-2-2-42,2 2 1,-3-4-81,2 0 246,0 2-56,-1 1 251,2 0-178,0 1-49,-2-1-1,2 0 0,-3-1 87,2-1 95,0-1-15,-1 3-78,2-2-12,0 3 0,-1-3 19,0 1-375,0-1 180,-1-1 121,2 3 165,0-2-78,0 1-211,0-1-151,0 1 146,0-1 122,0 0 1,0-1-59,0-1 310,0 4-262,0-4-302,0 4-374,0-3-124,0 3-4143,0 0 4983,0-1 0,-2 1 0,0-3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0 128 30187,'9'0'330,"-3"0"1,1 1-190,0 0 0,-2 0-77,1 0 0,-2 0 74,4-1 0,-2 2-190,2-1 0,-2 1-35,2 0 0,-4-2 25,2 2 0,-3-1-302,1 0 393,0 0 0,2 1 55,2-2 0,-2 0-18,0 0 0,-3 0-97,3 0 1,-3 0 95,3 0-457,-4 0 509,4 0 1,-3 0 190,3 0 1,-2 0-141,3 0 1,-3 0-62,4 0 1,-2 0-425,1 0 1,0 0 104,0 0 0,-2 0 140,1 0 1,-3 0 86,3 0 0,-1 0-12,2 0 0,-2 0 12,1 0 1,-2 0-3,4 0 1,-2 0-13,2 0 0,-2 0-214,1 0 0,-2 0 135,1 0 0,-3 0 48,3 0 0,-1 1-124,3 1 0,-2-1 297,1-1 1,-1 0-130,2 0 1,-2 0 13,2 0 209,-3 0-117,4 0-11,-2 0-93,2 0 0,0-1 12,0-1 0,-2 1-156,-1 1 0,-2-1-53,2 0 1,-1 0 136,2 0 1,-2 0-1,2 1 51,0-2 1,1 2 0,-1-2-43,0 0 1,2 1 0,-2-1-113,0 0 1,2 1 103,-2 0 1,0-1 0,1 0 0,0 1 64,-1-1 0,0 1 1,-1 0 5,2 0 1,-1 0 55,2-1 1,0-1-169,1 2 1,-1-1-376,-1 0-118,1 2 679,-4-2-391,1 2 598,-1 0-77,-1 0-19,1 0 1,0 0-50,1 0 0,-1-1-154,1 0 1,2 0 0,-1-1-46,0 0 0,0 1 0,-1 0 7,2 0 0,-1 0 123,2-1 0,-2-1 0,2 1-183,0 0 0,-1-1 0,2 0-38,-1 0 1,-2 1-1,-1 0-83,1-1 1,0 0 0,2 1-36,-2 0 0,1 0 102,-2-1 0,-1 2 106,1-2-317,-1 2 406,-1-1-323,-1 0 1,3 1 188,-2-2 0,2 1-59,-2-1 0,1 2 82,2-1 1,-4 1-46,2 0-72,-4 0 393,3-1-557,-1 2 1072,-1 0-676,2-2 0,0 1-110,3-2 1,-3 2-234,-1-2-779,0 2 925,2-1 181,-1 2 1,-1-1 1147,0 0-1414,-1 0 1,2-1 98,-1 0 0,1 2 255,2-2 0,-2 1-331,0-1 690,0 2-240,1-2-541,-1 2 569,-1 0 682,1-2-832,-2 1-262,3-1-277,-1 2 724,1 0-346,0 0 553,-1 0-634,1 0-178,-3 0 866,0 0-43,0 0 75,-1 0-588,3 0-13,-2 0-87,1 0-61,-1 0 1,-3 2 0,-2 0 37,-1 0 1,-3 0-1,0 1 1,1-1-1,-2 1-25,1 0 0,0 0 0,-1 0-47,0 0 0,2-1-68,-1 0 109,1 0 0,-2-1 29,2 2-132,0-2 0,0 2 193,0-1 1,1-1-36,2 2 0,-2-2 66,-1 2 1,-1-1 62,1 1 1,-3 0-137,2 1 1,1-1-35,0 0 1,1-1-23,-3 1 0,0-1 153,2 1 1,-2-1 0,0 2-72,1-1 0,0-2 292,1 2 1,1-1-68,-3 1 0,2-2-71,0 3 1,-1-3-1,0 1 83,0 0 0,0-2-52,1 2 0,1-1 0,-2 0-124,0 0 0,2 1-73,-3 0 1,2-1 22,-2 2-208,3-2 181,-4 3 1,3-3 518,-2 2-315,3-2 53,1 1-57,0-2 1,-1 1 123,-1 0 1,0 0 144,0 0-52,1 0-70,-2-1-167,3 0 0,-1 0 281,0 2-398,1-2 256,-3 2-207,0-2 0,0 1-7,-1 0 12,4 0-129,-4 1 1,5-2-24,-5 0 0,3 1-86,-1 1 1,3-1 53,-3-1 604,2 2-737,-2-1 325,-1 1-212,4-2 282,-5 0 0,5 0-243,-3 2 0,0-2 425,0 2 0,0-2 405,-1 0-259,1 0-34,-3 0 0,4 0-302,-3 0 1,4 1-100,-2 0 1,1 0 0,-3 1-125,0-2 0,1 2 213,-3-1 1,2 2 16,-4-1 0,3 1 115,0-2 80,5 1-452,-2-2 426,5 0-252,-3 0-37,0 0 12,-4 0-6,-1 0 0,0 0 0,2 0 0,0 0 0,1 0 0,1 0 0,-4 0 0,2 0 0,0 2 0,0-2 0,1 2 0,2-2 0,-3 0 0,5 0 0,-6 0 0,5 0 0,-5 0 0,4 0 0,-3 0 0,4 0 0,-3 0 0,2 0 0,-4 0 0,0 0 0,-1 0 0,2 0 0,-1 0 0,3 0 0,-4-2 0,2 2 0,0-4 0,-2 3 0,4-3 0,-2 4 0,5-4-742,-2 3 164,3-3 1,-3 3 327,1-2 1,1 1-174,-2-1 1,3 0 94,-2-1 0,1 1-280,-1 0 1,2 0 452,-2-2 0,2 0-738,-1-1 1,0 0 492,1-1 0,-1-1 1,1-1-404,-1 0 0,1 1 1,1 0-1134,0 0 0,-2-2-605,1-1 2435,-1 3 1,0 1-1,-1 3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49 53 25566,'3'-4'-7537,"-2"-2"6786,0-2 1,-1 3 0,0 0 125,2-1 225,-2 1 323,4 0 854,1 1-327,-2 2-1435,0 0 1928,-3 2-380,-3 2 1,2 0-370,-2 4 1,2 0-186,1 1 1,-2-2-1,-1 2 120,-1-1 1,1-1 0,0 1-148,0-1 0,-1-1 1,-1 1-36,1 1 1,1-1-1,0 1-293,1 1 0,-1-2-350,2 2 264,-2-1 0,2 3 390,-2-1 0,2 0 0,-1 0 0,0-1 0,1 0 90,0 1 1,0-1 0,0 1-144,-1 1 0,1-1 0,1 1 71,2 1 0,-1-3 0,2 2 0,0-1 91,1-1 1,1 0 0,-1 0 0,0 0 64,1 0 0,-2 2 0,0 0 0,0-1-61,1 1 0,0 2 0,0-1 1,0 0 39,-1 1 0,0-2 0,1 2 0,-1-1 73,0 1 0,-1-1 1,2 0-1,-1 1-16,0 0 1,1-1 0,-1 1 0,0 1 44,0 1 0,1 1 0,1 0 0,-1-1-167,1 2 0,-1-1 0,0 0 0,1 0-166,-1-1 1,1-1 0,-1 0 0,0 0 98,1 1 1,1 0-1,0 0 1,-1 1-26,-2-1 0,1 2 0,-1-1 0,0 1 46,0 0 1,1-2 0,-2 1 0,0 0-46,-1-2 1,1 3-1,-1-2 1,1 1-28,-1 1 1,-1 1 0,1 0-1,0 0 28,0 1 1,1 0 0,-2-1 0,1 0 25,1-1 1,-1 1 0,-1-1 0,0 0-107,0 0 1,0 1-1,0 1 1,0 0-73,0 0 1,0-1 0,0-1 0,0 1 51,0-1 1,0 0 0,1-2 0,0 2 80,0-1 1,1 4-1,-2-1 1,1-1 71,1 1 1,1 0 0,-1-1 0,1-1 27,0-1 0,0 0 0,1 1 0,0 0-5,-1 0 0,-1 0 0,2 2 0,0-1-31,-1 1 0,-2-2 0,1 0 0,-1-1-20,1-1 1,-1 3-1,-1-3 1,0 1-13,0 2 0,0-1 0,0 1 0,0 1-18,0-1 1,0 1 0,0 0 0,0-2 23,0 1 0,0 0 1,0-2-1,0 1 42,0 0 0,0 1 0,0 2 0,0-1 40,0 1 1,0 0-1,-1 1 1,-1-3-83,1 0 0,-1 0 0,-1 0 1,-1 0-45,1 1 1,-1 3 0,2-2 0,-2 1 8,1-1 0,-1 1 0,1-3 1,0 1-19,0 0 0,0 0 0,1 1 0,0 0 22,0-1 1,0 2 0,1-1 0,-1-1 21,1 0 1,1 0 0,-1-1 0,0-1-19,0 0 1,-1 1-1,2 1 1,0-1 46,0 1 1,0 1 0,0-2 0,0 1 32,0-1 0,0-1 0,1-1 29,0 1 1,0-1 0,0 1 0,0 0 0,-1 1 95,0-1 1,0 2 0,0-1-177,0 0 1,0 0 0,0-3-1,0 1 1,0-1-58,0-1 0,0 1 0,0 0 0,1 1 86,1-1 1,1 2 0,-2-1-1,1 0 73,0-2 0,-1 2 1,1-2-1,0 0-6,-1-1 1,1 1 0,-1-2 0,0 0-47,0-1 1,-1 2-1,0-1 1,0 0-143,0 1 1,0 0-1,0 1 1,0-1-84,0 0 1,0-1-1,0-1 1,0 0-88,0 0 0,0 0 0,0-1 0,0 1-201,2-2 1,-1 2 59,2 0 0,-2 0 0,0 1 4,-2 1 0,-2-2 0,-1 2 0,-1-1 467,-1 0 0,-3-1 0,-2 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9472,'6'4'1113,"-1"3"0,-1 1-916,-2 1 0,-1 0 0,-1 0 0,0 0 0,0 0 0,-1 1-62,-1-1 0,1 0 1,1 2-1,0 0 68,0 0 0,0 3 0,0 2 0,0 0 134,0 1 0,0 1 0,1 1 0,1-2-99,1 0 0,-2 1 0,2-2 1,-1 1-15,1 0 1,-2-2-1,2 2 1,-1 0-87,-1 1 0,1-2 0,-1-1 1,0 0-1,0-2-11,-1-1 0,0 1-167,0-3 1,1 3 0,1-3 0,-1 1 0,0 0-15,-1-1 0,0 2 0,1 0 1,1-1 68,-1 2 1,1 0 0,0-1-1,0 0 67,0-1 1,0 0 0,-1-2 0,0 0 143,0 0 0,0 2-204,-1 0 1,0-1-1,0 0 1,0 0-52,0 1 1,0 0 0,0-2 0,0 1 22,0 1 1,1 0 0,1-2 0,-1 2 67,1-1 0,-1 1 0,2-2 1,0 0 7,-1 0 0,0 0 0,0 1 1,1-1-5,-1 0 0,0-1 0,0 0 2,0 1 0,0-1 0,-1 1-85,1 0 0,-1-1 1,0 1-1,0-1-45,0 0 1,1 0 46,-2 3 1,0 0-1,0 1-97,2 1 0,-1-3 73,0 3 1,0-5 0,-1 1 170,2 0 1,-2 0-124,2 2 0,-2-2 1,1 3 206,0-1 1,0-3 0,0 2-146,0 0 1,-1-3-1,0 3 0,0 0 1,1-2-47,1 3 0,-1-4 0,-1 2 18,0 0 1,0 0-1,1 0 22,0 0 0,0-1-123,0-1 1,0 1-102,-1 1 0,0-1 127,0-1 0,0-1 1,0 2-59,0 0 172,0-1 1,0 1 19,0 0 1,0-1 10,0 1-60,0-3 0,0 2-114,2-3 0,-1-1 259,2 0 1,-1 1-16,3 0 0,-3-1-178,2 0 1,0-1-1,0 1 1,3-2-289,1 0 0,1 0 240,1-1 0,2 0 0,1 0 36,-1 0 0,0 0 0,-3 0 0,1 0 147,2 0 1,-3 0-122,1 0 0,-1 1 0,1 1 0,0-1-347,1-1 205,-3 0 0,1 0 0,-1 0-444,0 0 523,3 0 0,-1-2 41,3-1 1,-1 1 0,2-1 0,-1 0 0,1 0 0,0 0 299,-1 1 1,0 0-104,-1 1 1,-1 0-1,0-1 1,1 2-1,-1 0 209,0 0 1,3 0-1,-1 0 1,-1 0-255,2 0 0,-1 0 0,1-1 1,-1 0-204,-1 0 0,-1-3 0,-2 1 0,0 0-93,1 0 0,-2-2 0,0 2 0,0-3 113,0 1 0,0 1 0,0-2 0,0 2 193,0 1 0,1 1 0,0-2 0,0 1 10,0 1 0,0 0 0,1 1 0,-1 0 34,0 0 0,0 0 0,0 0-52,0-1 1,2-1-1,1 1-131,-2 0 1,-1-1 0,-3 0-1,0 0-107,1-1 0,1 0 0,1-1 0,-1 1 51,-1 1 1,1-1-1,1 1-26,0-1 1,2-1 0,0 1 0,-2 1 4,-1 0 0,1 2 1,-1-1-19,0 0 0,3-1 0,0-1-197,1 1 108,-6 1 1,4 2-148,-4 0-187,-2 0-661,2 0-1093,-5 0-386,1 0 0,-6 0-2144,-2 0 4782,0 0 0,-3-2 0,2-1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12203,'1'5'749,"1"-2"0,-5 1 1,2 2-417,-1 0 0,-1 1 1,1 2-1,0 0 0,0 1 1,1 0 177,1 1-431,-2-2 1,1 3 0,0-3 0,0 0-1,1 0 173,0 0 1,0 2-1,0 0 1,0 0-146,0 0 0,0 2 1,0-2-1,0 0 1,0 0-1,0 0 1,0 0-1,0 0 0,0 0 1,0 1-1,0-1 1,0 1-1,0 1 1,0-1-1,0 1 1,0 1-1,0 0 0,0-1 1,0-1-1,0 0 1,0 0-1,0 0 1,0 0 1015,0-1-1141,0 0 1,0-1 0,0 1-1,0 1 1,0-1 0,0-1 0,0 0-99,0 1 1,2-2 0,0 2 0,0-1-1,0-1 116,-1 0 0,0-1 0,0-1 47,0 1 0,1 1 0,-2 0 11,2 0 1,-2-2-454,2-1 1,-2 0-1027,0 3 498,0-4 452,0 1 34,3-5-348,-3 1-321,2 0 15,0-2-1210,1 2 1291,1-2 1,-1-4 1008,-2-2 0,0-2 0,-1-1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115 119 8455,'5'-2'4016,"-1"0"-1122,-6-1-434,1 1-386,-3 2-1003,4 0-623,-2 4-268,2-1 0,0 4-219,0 0 0,-1-4-928,-1 2 542,2-2 476,-2 2-34,2-1-231,0-1-396,0 1-83,0-4-2122,0 3 2627,0-8 1,-1 1 66,0-4 0,0 1 0,-1 2-67,0-2 0,2 1 169,-2 0 211,2 1 150,0-4 39,0 4-110,0 0 28,0 3 275,0 2-337,0 4 0,0 0 0,0 4-64,0 0 1,0 0 0,0 1 44,0 1 0,0-3 0,0 1-199,0 0 1,0-1-1,0 1 19,0 2 1,0-1-1,0 2 1,0-2 34,0 1 0,1-1 0,1 0 0,-1 0-38,-1 0 1,0 0-1,1 0 1,0-1-70,0 0 0,1-2 1,-2 2-69,0 2 0,0-1 0,0 1-28,0 0 0,0-2 1,0-1-1,0 2 1,0 1 46,0 0 1,1 1-1,1-1 1,-1 0 120,0 0 0,0 1 0,1-2-144,-1 0 1,0 2-1,0-2-188,0 0 1,1 1-164,-2 0 1,0-1-316,0-1 56,0-2-59,0 0 382,0-3 204,0-1 80,0-10 1,0 3 0,0-6 0,0 2 25,0 1 0,-2-3 0,1-1 0,0 0 2,0-1 0,0 0 0,-1 1 1,1 1 8,1 0 1,0 0 0,-1 2 51,-1 0 0,2-2 86,-2-1 1,2 1 0,0-1-16,0 1 1,0 3 0,0-1-1,-1 0 22,0 1 1,0 0-1,-1 0 1,1 0 33,-1 0 0,0 0 1,1 2 310,0-1 139,-1 2 79,2 1 0,0 3-394,0 6 0,0-1 0,0 6-54,0 1 0,0-1 1,1-1-1,0 0-118,0 0 1,1 0 0,-2 1 0,0 0-20,0 1 1,0 1 0,1-1 0,1 1 14,-1 1 1,1-1-1,-1 1 1,0 0-121,0 0 0,-1 0 0,0-3 0,1 0-129,1 1 0,0-3 0,-2-1 103,0 2 0,1 1 22,1 0 1,-1 3-44,-1-3 1,0 2 52,0-1 0,1 1 0,0-1-17,0-1 0,1-2-75,-2 0 1,1 0 146,1 1 0,0-2 7,-1 1 0,0-2 76,0 2 0,0-4 74,1 0-11,-2 2 0,4 1 21,-3 2-312,1-4-241,-2 1 327,0-5-241,0 1 259,-2-2 0,0-4 1,-2-2-101,1 0 0,2-2-42,0 2 307,-2 1 135,3-3 0,-2 1-212,2-3 1,0 4-65,0 0 0,-1 2-191,0-2 80,0 1 188,-1 0 59,2 3 98,0 0-145,0 8 1,0-2-25,0 5 0,0-2-66,0 0 1,1-1 0,0 1-1,0-1 1,1-1-12,0 1 1,-1 1-39,2 1-100,-2-1-222,1-1 299,-2-3 178,0 1 59,0-4-55,0 6-70,0 0-88,0 1 105,0-1 496,0-3-56,0-1-228,0 0-208,-2 0 1,1 3 93,-2 0-15,0-3 76,-2 0 1,0-2-76,-1 0-519,3 0 89,-3 0-376,5 2-117,-3-1 343,4 3 344,-2-4 1084,2 2-1110,-2-4 266,1 0-44,-1-1-24,2-1-71,-2 4 0,1-3 75,-2 2 47,2-2 119,-3 0-142,3-1-79,-1 4 4,0-4-37,2 3 10,-4-3-290,3 4 220,-3-2 0,3 0-62,-2-1 1,2 1 150,-1-2 1,2 1 38,-2-2-64,2 1 0,-3-1-64,3-1 51,0 1 0,0-4-17,0 1 0,0 1-41,0 0 0,0-1 19,0-1 1,0 1 46,0 1 4,0 1 0,0-3 1,0 2 0,0 1-155,0 0 136,0 2 1,0-4 19,-2 2-24,2 0 0,-4-1 66,1-1 0,1 3 200,0-1-177,0 4-37,1-4-76,-1 1-5,2 0-29,0-4 0,1 4-30,0-1 123,0 1 3,1-2 0,-2 2 14,0-3 0,-1 1 42,0-1 0,0 0 1,-1 1-29,0 0 1,2 1 242,-2 1-93,2 2-35,0-4-181,0 3 52,0-3-46,0 4 1,0-5-51,0 2 1,-1 0 21,0 0 1,0-2 94,0 1 23,0 2 0,2-2-22,0 2 0,0-1-52,0 0 1,0 2-29,-1-2 0,0 1 0,0-2-40,2 0 65,-2 1 16,2 4 1,-2-4 0,1 0-16,0-1 19,0 1 0,1 1 1,-2-1-65,2 0 1,-2-1 29,2 1 1,-2 1-16,0-3 0,0-1 1,0-2 1,0 1-20,0 1 0,0-1 43,0 1 0,0 2 7,-2 1 1,2-1-1,-2-1 1,2 3-13,0-1 1,0 3 34,0-4 0,0 4 4,0-3 1,0 4-30,2-3 0,-1 2 7,2-2 13,-2 3-21,3-3 1,-3 3 1,2-3 10,-2 3 0,2-1-94,-2 2-25,0 0-7,3-3 141,-4 2-19,4-3 26,-3 0-32,3 3-89,-4-2 96,4 1 0,-3-1 84,3-1-39,-4 3-66,5-2-7,-5 3 17,4-1-2,-1 2 14,-1 0-48,0 0-6,0 0 0,-1 1 20,2 0 52,-2 0 0,3 3 1,-3-2 5,2 3-8,-2-3-7,2 0 0,-1 0 0,-2-1 0,3 3-1,-2-1 0,0-1 0,3 2 17,-4-1 1,2-1 19,0 2 69,-1-1 49,1-1-81,-2 2 1,0-1 65,2 1-14,-2-1-111,2 1 1,-2-1 18,0 3 1,0-2 40,0 2 1,0-3 7,0 4 1,2-3-8,-1 4 0,1-2-9,-2 1 1,0 0-57,0 0 0,0-2 20,0 1 0,0-2 14,0 4 0,0-2 1,0 2 130,0 0-156,0-1 0,0-1 1,1-1 31,1 1 1,0 0-100,-2 2 14,0-3 1,0 4 63,0-2 0,0-1 37,0 0 4,0-2 1,0 5-28,0-2 1,0 2-17,0 0 1,0-3-14,2-2 1,-2 2-2,2 2 1,-2-1 3,0 0 0,0-1-7,0 2 1,0-2-4,0 2 0,0-2 12,0 1 1,0 0-1,0 0 1,0-2 0,0 1 42,0 1 1,0 0-9,0 0 0,0-2-66,0 1 0,0-2-2,0 4 3,0-4 0,0 4-1,0-2 1,0-1 11,0 1 0,2-1 7,-1 2 0,1-2 7,-2 1-11,0-4-9,0 6 13,0-3 2,0 2 0,0 1-8,2-1 1,-2-1-4,2 0 1,-2-2-107,0 2 101,0-4 0,1 6-4,0-3 1,0 1-1,0 0 1,0-2 0,-1 1-15,2 1 8,-2 0 0,2-1 0,-1 0-54,0 1 1,0 0-7,0-2 1,0-1 51,-1 3 0,0-4 52,2 3-23,-1-2 0,1 3 228,0 1-308,-2-1-366,2-2 444,-2 1 112,0-3 57,0 0-87,0 0 0,0 1-136,-2 2 4,2-1 12,-2-1 1,0-1-91,-2 0 99,2-2 241,-2 2 30,4 0-308,-4-1 119,3 3-320,-3-2 153,2 1 1,-3 0 84,1-2 53,1 0-30,-1 1 51,1-2-48,-1 0-1,1 0 0,1 0 0,0 2 4,2-2 149,-4 2-148,1-2 6,1 0 2,-3 0 31,5 0-116,-2 0 151,0 0 22,-1 0-50,1-2-34,-2 2 11,1-2-156,1 2 85,-2 0 79,1 0 63,1 0-73,-3 0-35,5 0-32,-2 0 3,0 0 32,1 0-6,-3 0 26,4-2-42,-2 1-71,0-1 0,1 0-18,-2-1 64,2 1 44,-1-2 20,2-1 1,-2 0 36,1-3-50,-1 2 1,2-2-18,0 0 1,0 3-43,0-2 1,0 1-25,0-3 0,0 3 124,0 0 1,0 0 455,-2-1-12,2 2-107,-3 1 1,4 3-343,1-2-383,-2 2 194,2-1 0,-2-2-10,0-2 191,0 2 26,0-4-86,2 5 0,-1-4-13,0 0 1,0 2 20,-1-3 0,0 2 22,0-1 1,0 2 21,0-1-27,0 4-71,0-6 0,0 3-81,0-5 1,0 3 104,0-1 1,0 2 90,0-2 1,0 2 174,0-1 7,0 3-160,0-4-15,0 3-146,0-2 1,-2 0 16,1 1 0,-2-1 77,1-3 0,0 1 105,2 0 1,0 3-67,0 0 0,1 2-99,1-2 0,-1-1-69,2-1 0,-2 1 17,0-1 1,0 1 82,-1-3 1,1 3-14,1-1 1,1 2 0,0-1 2,1 0 21,-1 1 0,0 1-57,-1-1 1,1 1 12,-1-3 0,0 2-19,-1 0 108,0 1 1,1 1 35,0-1-14,-2 2-65,2-1 1,-1 2 29,0-3 1,0 0-119,0-1 1,0 0 48,-1-1 1,0 2 319,0-1-167,0 4 1,0-4-21,2 3-57,-2 1 0,3-2-274,-2 1 191,0-1 0,1-1 56,0 1 1,-1-1-51,2 1 61,-2-1 0,3-1-24,-1 0 1,0 1-29,0 2 1,-2 0 34,2-2 0,-1 1 10,1-1 0,-2 1-41,2-1-9,-2 3 59,2-4-27,-3 5-12,0-4 32,0 3 10,0 0 3,0-3 55,0-1 18,0 1-5,0 0-46,0 1-24,0 3 1,-1-1-58,-1 0 38,2 2 18,-2-4 64,2 1 17,0 1-68,0-2 3,0 3-18,0-1-63,0 0-104,0 2 69,0-4 73,0 3 32,0-3 16,0 1-234,0 1-155,0 0 195,0 0 332,-2 1-101,1-1-52,-1 0-1,2 2-3,-2-2 0,1 1 79,-2 0 38,2 0-101,-1-1 146,0 0-95,2 2 1,-4-3 101,1 2-117,1 0 22,-3-1-44,5 2 1,-3-1-79,2 0 6,0 0 63,-3-1-25,2 2 0,-3 2-33,1-1 32,-1 1-6,3-2 49,-1 0 104,1 0-58,2 2-2,-4-1-94,3 1-13,-3-2-66,4 2-107,-2 0 163,0 1 51,1-1 64,-3 0 4,4-2-65,-4 2-3,3-2-32,-3 0-139,4 0-23,-3 2-258,-1-1-624,1 1-607,-3-2 528,1 0 0,1-1 164,-1 0 0,0 0 973,1-2 0,-3-2 0,0-2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19 10 8766,'2'-3'551,"-2"0"507,0 2 265,-2-1 0,2 6 0,0 2 0,0 2-1435,0 1 0,-2-1 0,1 0 0,0 0 1,0 0-1,1 1 0,-2 1 0,1 0 0,0 1 1,0 0-1,0-1 0,-1-1 93,1 0 1,-1-1 0,-1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22 116 7424,'1'4'894,"1"0"1,0-3 0,2 3-1,0 0-860,0-1 0,1 1 1,0 0-1,1 1 71,1 0 0,1-1 1,1-1-1,0 1-192,1-1 1,2 1 0,0-2 0,-1-1-166,-1-1 0,-1-2 0,-1-2 0,0 0 175,0-2 0,-2-1 1,-2-2-1,-1-1 51,0-1 0,-1-2 1,-2 0-1,-1 0 188,-1 0 0,-1-1 0,-2 2 0,-1 1-23,1 2 1,-2 3-1,-1 0 1,0 2 56,-2 2 1,0 0-1,0 2 1,-1 1 0,0 2-1,-1 3 1,-1 3 1025,1 2-1066,1 2 0,0 3 1,1 1-1,1 0-85,2 1 0,2 2 1,1-1-1,2 1 20,2-1 0,3-2 0,2 2 0,2-1-290,1 0 0,1 0 0,2-1 0,-1 0-77,1-1 1,0-2 0,0-4 0,1 0-648,0-1 1,3-1-1,-2-3 1,0-2 582,0-1 1,-1-1 0,0-2 0,0-1 0,0-2 0,-2-2 0,-1-1 339,-1-2 0,0-2 0,-2-2 0,-1 0 0,0 0 0,2-2 0,1 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5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 5 10728,'2'-3'-15,"-4"1"1139,1 2-648,-3 0 289,4 0-18,0 2-325,0 1 1,0 2 5,0 1 1,0 1-330,0 2 1,0 1 0,0-1 0,0 0 0,0 0 0,0 0-1,0 1 216,0 0 0,0-1-177,0 2 0,0-1 38,0 4 1,0-3-280,0 0 1,0-3 0,0 3 0,0-2 0,0 1 0,0 0-1179,0 1 1004,0-2 0,0-2-729,0-1 1,0 1-202,0 2 1,0-1 37,0-1 0,0 2 1078,0 2 0,2 1 50,1-3 0,1-1 1,1-3-1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0 9 10036,'0'-5'846,"0"1"0,0 5 0,0 2 0,0 4 0,0 2-580,0 2 0,1-2 0,0-2 1,0 1-1,0 1-3,0 0 0,-1 0-333,0 1 0,0 1 1,0 0-73,0 1 0,1-2 0,1-3 101,-1 2 1,-1-1-105,0 1 0,0 2-160,0 0 1,0-2-375,0-2-322,0-3 370,0 2 608,0-5 1,1-4-1,0-4 1,0-1-1,0-1 1,0 0 0,-1-2-1,0 1 1,0 0-1,0 1 265,0 0 1,0-2-233,0 0 0,0 1 0,0 1 164,0-1 0,0 3 205,0-1-307,0 5 308,0-3 253,0 3-532,0-2 0,0 3-212,0 3 0,0 4 0,1 8 0,1-3-92,-1 0 1,-1-1 0,0 1-187,0 0 0,0-1 1,0 0-452,0-1 1,0 0 216,0-1 0,-1-1 236,-1 2 1,0-1 231,1 1 0,0 0-256,0 0 0,0-3-849,1 2 1260,0-5 0,-2 2 0,0-4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213 44 7943,'2'-4'582,"0"0"-122,-2-3 0,0 2 0,-2-1 0,-2 1-183,-3 0 1,1 2 0,-4 1 0,0 0 0,-1 1 0,-1 1 0,1 1 52,1 1 1,0 1 0,0-1-207,0 1 1,0 1 0,1-1 0,0 2-1,0 1 31,0-1 0,1 2 0,0 1 0,1-1-93,-1 1 0,2 0 0,0-1 0,1 2-32,0 0 0,3 1 0,0 0 1,2 0-22,0-1 1,2 2 0,1-1-1,3 0 28,1-1 0,1 0 0,1 0 0,1-1-116,0 1 1,2 0 0,2 0-1,2-1-190,0 0 0,1-2 0,-1-2 1,1 1-413,-1-1 1,-1-1 0,-2-2 0,-2-1-907,-2-1 1,-1-2 1586,-2-3 0,2-1 0,-1-2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18 7956,'-4'-5'238,"-1"2"0,1 0 308,-1 0 0,-1 1-176,-1 0 0,-4 2 0,1 2-172,0 1 0,1 1 1,5 2-1,0 0 92,-1 1 1,1-1-1,1 1-143,2 1 0,0 2 1,2 0-1,0 0-118,2-1 0,3 0 0,0 0 1,1 0-26,3-1 0,0 1 0,2 0 1,0-2-99,0 1 0,2-3 0,0-1-215,-2-2 1,0-1 0,0-2-101,-2 0 0,-3-4 1,-3-4 60,-2 0 1,-1-2 0,-2 2 0,0-1-107,-2 0 0,-1-2 1,-1 1-1,0 1 454,-1-1 0,-2-1 0,1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8800,'4'-1'882,"-1"2"0,-1 5 0,-2 2-411,0 0 1,0 4-1,0 0 1,0 0-357,0-1 0,1 3 0,0-1 0,0 0-64,0-1 1,0-1 0,0 1-1,0-2-260,0 0 0,1-2 0,0 1-155,-1 0 1,1-2-422,-1 1 36,1-3 530,-2-1 1,0-8 130,0-5 1,0-1 0,0 3 0,0-1-7,0-2 0,0 0 0,1-2 0,1 1 40,1-1 0,-1 0 0,1 1 0,0 0 55,1-1 0,0 1 0,0 1 0,1 1 94,-1 2 1,2 0 0,0 1 0,1 0 201,-1 1 0,0 2 0,0 3 291,2 2-539,-4 1 0,0 5 0,-3 0 0,1 1-18,-1 1 1,-1-1 0,0 2 0,0-1-55,0 0 0,0 1 1,0-2-1,0-1 1,0 2-1,1 0 1,0 0-1,1-1 1,2-3-1,0-6 0,0-4-500,-1-5 1,-1-1-1,0 2 399,0-1 0,1 0 1,-1 0-1,-1-1 0,1-1 55,-1 0 1,2 1 0,-1-2 0,0 0 126,0 1 0,1 0 0,0 2 0,0 1 0,0 0 0,0 3 0,2 0 0,0 1 0,3 1 0,0 3 0,-1 3 0,0 3 0,0 2 0,0 1 0,-1 4 0,-1 0 1,0 2-1,-1 1 0,0 0 0,-2 0 0,2 1 0,-1-1 0,1-1 0,-1 0 0,0-3 0,0-2 0,-1 0 0,0-2-253,1-1 0,-2 0-764,2-3 0,-1-2 33,1-2 1,-2-2 925,0-4 0,2-3 0,-1-2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67 163 7875,'0'-6'875,"1"1"0,2 1 0,3 1 0,2 1-898,0 1 1,0 0 0,-1 1 0,1 0-250,0 0 1,3 1-1,-2 2 130,0 1 1,-4 1-1,-2 0 1,-1 1 124,0 1 0,1 3 0,0 1 0,-2 0 232,0 0 1,-1 0 0,0 0-57,0 0 1,-2-1 0,0 1 0,0-1 0,-2 1-42,1-2 0,-2 0 1,1-1-1,-1-1 28,-1-1 0,1 0 0,-1-2-135,-1-1 1,-1 0-64,-2-1 0,-1-1 0,3-3 12,1-1 1,0 0 0,1-2 0,1-1 28,-1 0 1,3-3 0,0 0 0,-1-1-167,0 0 1,2-2-1,-1-2 1,1-1-87,-1-1 0,2-1 0,-2-2 1,0-2 131,0 0 1,0-1 0,1 0 14,0 2 0,1 1 0,-1 3 0,0 2-34,1 2 0,-1 3 961,0 0-561,2 2 0,-2 10 0,2 5 0,0 4 3,2 2 1,-2 4-1,2 3 1,-2 1-153,0 2 0,0-1 1,0-2-1,0-1 33,0-2 1,0-1 0,0-3 0,1-1-923,0 0 1,0-3 0,0 1 0,0-2-805,1-2 1,-1 1 1591,1-2 0,3 1 0,2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92 7872,'-4'-6'146,"-1"0"1,1 1-1,-1 0 262,-1 1 1,-1 0 0,-1 0-258,0 1 1,-1 2-1,0 0-59,0 2 1,1 2 0,2 2 0,1 0-3,1 1 0,0 2 0,-1 0 0,1 1-37,1 1 0,0 0 1,1 0-1,1 0 36,1 0 1,0 2 0,0-2-1,0 1-100,2 0 0,0 1 0,3-2 0,1 0-61,0-1 1,-1-1-1,0 0 1,0-2-1,0-1 1,1-1-1,0 0 1,2-1-1,1 0 1,-1-2-1,0-1 1,-2-3-1,-1-1-728,-1-2 1,1-2 711,-1-1 1,-1-1 0,0 2 0,-1-2-28,0 0 1,-1-1-1,1 1 1,-2-2 112,0 0 1,0 1 0,0 0 200,0 0 1,0-1-1,0 2 294,0 0-260,0 4 177,0 3 0,0 9 0,0 3-215,0 1 0,2 1 0,0 0 0,0 0-144,2 2 1,0-2 0,0 2 0,0-1-23,1 1 1,-1-1 0,1 1 0,1-2-185,-1 0 0,1-4 1,-1 0-351,1 0 1,1-1 167,2-2 0,0-2 1,-1-2-1,-1-2-11,-1-2 1,-1-3 0,-1 0 0,-1-2 110,0-1 1,0-3 0,0-2 0,0 1 201,-1 0 1,0 1 0,-1-1-1,0 1-9,0 0 1,0-3 0,0 4 0,0 0 71,0-1 0,0 1 0,-1 0 0,0 2 153,0 0 0,0 2 0,0-1 392,0 0 224,0 2-397,0-1 1,0 6-159,0 4 1,0 4-1,1 8 1,1 1-42,1 1 0,0 1 1,1 1-1,-1-1-174,0 1 0,0-1 0,1-1 1,1-1-185,1-1 1,-1-2-1,1 1 1,-1-2-48,1 0 0,-1-2 0,2-1 1,-2-1-236,1-1 0,0-1 0,-1-3-982,1 0 1421,-1 0 0,3-4 0,-1-1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8109,'-5'6'204,"-1"0"0,-3-1 0,-3-2 1,-2 0-1,-2-1 0,-2-1 1,0-1-205,-1 0 0,-1-2 0,-2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5 9165,'-2'-3'585,"-3"2"1,-3 0 0,-2 1 0,0 1-535,1 0 1,0 0-1,-1 2 1,1-1-130,-2 1 1,2 0 0,1 1-1,1-1-23,1 0 1,0 0-1,1 1-822,1 1 0,0-2 542,1 2 0,4-2 1,4 3-1,2-1 148,1 1 0,2-1 0,2 1 0,0 0 131,2 0 0,-1 2 0,1-2 0,1 0 448,-1 1 1,2 0 0,-2-1 0,0 1-120,-2-1 0,-1 1 0,-2 0 0,0-1 86,-1 1 1,-1 0 0,-1-1 0,-1 1 118,0-1 0,-2 2-353,0-1 1,-3 3 0,-3-2 0,-1-1-6,-2-1 1,-1-2-1,-2 0 1,-1 0-145,-2-1 0,-3 1 0,-1-3 0,-1 0-14,1 0 0,0-1 0,1 0 1,1 0-4,2 0 1,1 0 0,2-1 0,1 0-841,1-2 1,0-1 0,3-1 390,-1-1 0,3 1 0,1-3 536,0 0 0,1 0 0,0-1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23 8097,'-4'-5'695,"2"-1"0,-5 3 0,-1-1 239,-3 1 1,-1 2-643,-2 1 1,2 0 0,0 1-1,2 2-67,2 1 0,0 1 1,2 1-1,1 0-55,0 1 1,1 0-1,0 2 1,1 0-225,1 0 0,2 1 1,0 1-1,0 1 30,2 0 1,0 0 0,3-3 0,1 0 0,2-1 0,1 1 0,2-1 0,-1-2 0,0 1 0,0-2 0,1 0 0,-1-2 0,1 0 0,0-2 0,0 1 0,0-1 0,0 1-1685,0-1 1,-1-2 0,0-1 1296,-2-1 1,-1-1 0,0-2 410,0 1 0,-2-2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8109,'1'-5'359,"2"-1"1248,0 1-1222,-2-1 1,1 4 0,-2 2-284,0 3 1,0 4-1,0 2 1,0 2 13,-2 1 1,1 1 0,-1 2 0,0 2-242,0 0 1,1 0-1,1 0 1,0 1 186,0-1 0,1 2 0,2-2 1,0 1 96,1-2 1,1-2-1,1-2 1,0 0-240,1-2 0,1-1 0,-1 0 1,1-2-192,1-2 1,-1-1 0,-1-2 0,0-1-107,2 0 0,-3-2 1,1-3-1,-1-3-87,0-3 0,-1-1 1,0-1-1,1-3 129,-1-2 0,-1-3 0,-1-3 0,-1 0 63,1 1 0,-1 0 272,-1 0 0,2-2 0,0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35 7836,'-1'-8'809,"0"0"-363,-2 2 0,-1 3-141,-1 0 0,-1 1 0,-1-1-80,-2 1 1,1 2 0,0 2-1,1 1-212,-1 3 1,1-1-1,0 3 1,-1 0-1,2 1 33,0 1 1,0-1 0,1 2 18,1 0 0,1-1 0,0-1 0,2 0-18,0 0 1,1-2 0,1 0-1,0 1-8,2-1 0,2 1 0,2-3 0,0 1-54,0-1 1,2-1 0,0 0 0,-1-1-66,1 0 1,0-2-1,0 1 1,0-2-71,0-2 0,-1-1 1,0-2-1,-1-1 0,-1-1-44,-1-1 0,0-1 0,-1-1-123,-1-2 1,-1-1 0,-2-1 0,0-1-367,0 1 1,0 2-1,0 2 56,0 0 1,0 4 626,-2 0 0,0 1 0,-3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10750,'-2'9'1042,"0"0"-861,2 2 0,0 2 0,0-1 0,1 0-102,1 2 1,-1 0-1,-1 1 1,1-2-62,0 1 1,0-3-1,0 2-100,0-2 0,-1 0 1,0-2 6,2 2-846,-2-1 585,2-3 0,-2-2 187,0-5 1,0-4-1,0-5 87,0-2 0,0 1 0,0 1 0,0 0 0,0 0 0,0-1 1,1-1-1,0 0 0,0-1 0,1-1 0,-1 0 0,1 0 89,1-1 1,-2 3 0,2 0 0,0 2 123,1 2 0,1 1 0,2 2-85,1 2 0,1 0 1,1 2-1,-1 2 10,-1 0 1,1 2 0,-1 1-1,0 0-59,0 1 0,-2-2 0,1 3-613,-1-1 0,-1 1 1,1 0 595,-1 1 0,-3-3 0,0 2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44 7379,'-5'3'1264,"3"3"0,0-2-950,2 5 1,2-2-1,1-1-218,1-1 0,0-1 0,1 0 0,1 0-135,1-1 1,2-2 0,0 1 0,0 0 48,1-1 0,1 0 0,1-1 1,-1 0-1,0-1-435,-1 0 1,-2 0 0,-1-2 256,-1 0 1,0-2 0,-3 0-1,-1-2 105,0 1 1,0-2 0,-2-1 77,0 1 1,-2-3 0,-1 2 0,-1 0 39,-2 3 1,0 1-1,-1 2 1,-1 1 137,0 0 1,-2 0 0,0 2 0,-2 1-4,0 0 1,-2 2-1,1 2 1,-2 2-1,1 0 1,0 1 0,2 1-1,2 2 346,0-2 1,4 2-1,1 0 1,3 0-183,2-1 1,0 2-1,2-1 1,3 0-165,2 0 0,3 0 1,2 0-1,2-2-349,1 1 0,3-2 0,1 0 0,1-1-372,0-1 0,-1 0 1,-3-2-1,1 1-722,-1-1 1,-2-1-1,-2 0 1253,-2-1 0,0-3 0,-1-1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8540,'3'-1'4013,"-1"4"-3736,0 7 0,-1 1 0,0 2 1,0 0-1,0 1 0,0 1 0,0 1 76,1 2 0,-1 2 0,1 3 1,1 1-90,-1 1 1,1 3 0,0-4 0,0-1-238,0-1 1,0-3-1,-1 0 1,0 0 49,-1-2 0,0 1 0,-1-4 0,0-2-509,0-1 0,0 0-1299,0-3 1175,0-1 0,-3-3 0,-1-6 475,1-3 0,2-3 0,-1-2 0,0-1 40,1-2 1,-1-3 0,2 1-1,0-1 94,0 0 0,0-2 0,0 0 0,1 0 445,0-1 0,0-3 0,2 2 0,-1 0-456,0-1 1,-1 3 0,1-2 0,0 2-109,-1 1 1,2 0-1,-1 0 1,0 1 53,0 1 1,2-1 0,-2 1 0,2 1 80,1 0 1,-1 3 0,1 1-1,1 1 246,-1 2 1,3 0 0,0 3-156,0-1 1,2 3 0,0 0-137,0 2 0,-2 0 0,-1 0 0,1 0 0,0 0 21,0 2 0,-1 1 0,0 2 0,-1 2-240,0-1 0,0 5 1,-1 2-1,-1 2 116,1 2 1,-2-1 0,1 5-1,-2 0 107,0-1 1,0 2 0,-1-1 0,1 0-29,-1 1 0,-1-1 0,0 0 0,0-3-37,0-1 1,0-2 0,0-2 0,0-1-182,0 0 0,0-2-55,0 2 0,0-2-377,0 0 286,0-5 174,0 1 1,1-6-1,0-2-116,0-3 0,1-3 0,-1-1 0,1-2 197,-1 0 0,0-4 0,-1 0 0,2-2 111,1-3 1,0-3-1,1-2 1,0 0 107,-1 1 0,3-1 1,-2 0-1,1-1 0,0 0 50,-1 0 0,1 1 0,-1 4-98,0 1 0,1 3 0,-1 5 1,1 0 494,-1 3-325,0 3 1,2 2-95,1 1 0,-1 5 1,1 4-1,0 4-19,-1 3 0,0 5 0,-1 7 0,1 4 5,-2 2 1,0 2 0,-1-3 0,-1 1 61,1 1 1,0-1 0,0 0 0,0-3-162,1-1 1,1-2-1,1-2 1,0-1-207,0-1 0,0-2 0,0-1 0,1-1-168,0-1 0,-1-2 0,0-3 0,-1 0 1,0-2-1247,-1-1 0,0 0 157,0-2 1438,0-2 0,-1-4 0,-1-3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75 8229,'-1'-9'386,"0"-1"0,-1 2 0,-3 1 0,1 0 0,-1 1 0,0 1 0,0 0 0,-1 1 65,-1-1 1,-1 1-1,0 1 1,-1 2-177,0 0 1,-1 3 0,-1 2 0,2 1-76,-1 3 1,1 2-1,1 3 1,1 2-1,3 0 1,0 2 0,3 3-1,0 3-48,0 3 0,1 3 0,1-1 0,0 0-47,0-2 1,4-1 0,0-2 0,1 0-97,2-1 0,0-1 0,1-1 0,-1-4 0,0-1 0,0-3 0,-1-2 0,0-4 0,1-1 0,1-3 1,0-3-1,0-5 0,-2-4 0,0-3 0,-2-4 0,0-3 0,-1-3 0,-1-3 0,0-2 0,-1-3 0,-1-2 1,-1-3-1,0 1 0,-1 3 0,-1 3 0,-3 5-9,-1 3 0,-4 2 0,-1 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7911,'5'5'375,"-2"0"0,-1 0 1,0 3-1,-1 0 1,0 1-1,-1 0 1,0 1-1,1 1 146,1 0 0,-1 1 1,-1 3-1,0 0 0,0 2 1,0 1-1,0 2-388,0 1 1,0 1 0,0 0 0,0-1 0,0-1 0,0-2 0,0 0 0,0-2 0,0 0-24,0 0 1,1-4 0,0 1 0,0-2-257,0-1-27,1 0 61,-1-2 1,4-6 0,0-5 82,0-5 0,0-5 1,-1 0-1,0-2 1,1 0 54,1-2 0,1 1 1,2-2-45,0 0 0,0 0 0,0-3 341,1 0 0,-1-2 1,1 1-1,-1 2 1,-3 2-176,1 2 0,-1 1 0,-2 2 0,0 1-625,1 2 1,-2 0 0,-1 0 0,1 0-574,-1-2 0,-1 2-453,1-2 1,0 2-157,-1 0 1659,2 5 0,0-1 0,1 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53 9793,'4'7'0,"1"-1"862,1-1 0,-3-2 1,2 0-1,-1 0-817,0 1 0,-1 0 1,1 1-1,1-1 1,0 1-1,1-1 1,0 0-175,1 1 0,-1-3 0,2 0 50,-1-2 0,3 0 0,0 0 0,-1-2-17,-1-1 1,-3-1-1,2-1 1,0 0-25,-2-1 0,1-2 0,0 1 0,0-1 30,-1 1 1,-3-1 0,0 0 0,-2 0 0,0-1 0,0 1-1,-2 0 1,-1 2 0,-1 2 0,-2 1 0,-1 2 0,-2 1 150,0 1 1,-1 2-1,-2 1 73,-1 2 0,-2 1 0,1 2 1,-1 0-109,0 0 1,2-1 0,-1 2 0,4 0 192,0 2 0,4 1 0,1 2 0,4 2 102,0 0 0,2 3 1,2-2-1,3 0-105,2 0 1,1-2 0,1 0-183,2 1 0,1-2 0,0 0 1,0-1-1,0-1 75,1 0 1,-3-2-1,0-2 1,-1-3-691,0-1 0,1-3 0,-1-1-931,0-2 0,-2-4 0,-2-5 1512,-1-3 0,2-3 0,0 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39 8506,'-8'-1'1853,"1"-1"0,-1 0-724,0 0 0,-1-3 1,0 1-641,2-1 0,1 1-374,1-1 1,-1 2-1,-1-1-79,-2 2 0,2 3 0,0 1-72,-1 2 1,1 2 0,2 0 0,0 2-450,0 0 1,2 1-1,1 0 1,0 1 196,1 0 1,1 2-1,2-2 1,2 0 42,1 1 0,3-1 0,0 1 1,1 1-5,1-1 0,3 1 1,-2 1-1,2 0 120,-2 0 0,1 0 0,-3-1 0,0 0 185,0 0 1,-3 1 0,-1 0-1,0 0-51,-2-1 1,-1 0-1,-2-2 1,-1 0-22,0-3 1,-2 0 0,-4-3-1,-1 0 111,-4-1 0,-2-1 0,-2-2 0,-2-2-202,1-1 1,-1-1 0,1-2 0,1 0-144,1 1 1,1-3-1,2-1 1,0-1 249,2-1 0,0 0 0,1-2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8432,'2'-2'4608,"-3"3"-4419,-4 3 0,-1 4 0,1-1 1,0 2 11,-1-1 0,1 5 0,0 1 0,1 2-146,0 2 1,-1 2 0,1 0-1,1 0 48,0 1 1,0 0-1,-1 1 1,0-1-1,0 2 236,1-1 0,2 1 1,-2 0-112,-1-1 1,2 0 0,1-2 0,0 0 34,0-1 0,0 2 0,-1-1 0,1 0-218,-1 0 1,1-2 0,1-1 0,0 0 14,0 0 1,0 1-1,0 0 1,0 0-217,0 2 80,-2-2 1,1 2-1,0-3 164,0-1 0,1 0 1,0-2-1,-1-1 61,-1 0 0,1-1 0,1 1 0,0 1 0,0 0 11,0 1 1,0 0 0,0-2 357,0-2-412,0 2 0,0-2 0,0 2 21,0-1 1,1 1-1,1-2 1,1 1-47,0-1 1,1 3-1,0 0 1,-1 0-4,0 0 1,0-1 0,2 1 0,-1-1-34,1 0 1,-1 0 0,0-1 0,-1-2-68,0 1 1,0-2 0,1 2 0,0-2-122,-2 0 1,1 0 0,1 1-1,0 0 41,-1 0 0,0-1 0,1 0-26,-1 0 0,0 0 0,0 0 0,1-1 0,1 1 64,-1 0 0,1 0 0,-1 0 0,0 0 144,1-1 1,-1 1-1,1-1 1,-1-2-89,0 1 1,1 0-1,-1-1 1,1-1-159,-1 0 0,0 0 0,1-1 1,-1 1 28,1-1 1,0 0 0,0 1 78,1-1 1,0 1 0,0-1 0,-1 0 97,1 1 1,1-1 0,0-1 0,0 0 50,0 1 0,0-2 0,1 1-200,1 0 1,-2-1 0,1 0-73,1-2 1,-2-1 0,0-1 0,1-1 0,0 0 59,-1-1 1,1 0-1,-2-1 1,1 1 67,-1-1 1,1 0 0,0 0-1,-1-1 186,0 1 1,0-2-1,-1 2 1,1-1-144,0-1 1,-1 0 0,0-1-1,1-1-53,0 0 0,-1 0 0,0-2 0,-1-2-43,-1-1 0,0-1 0,-1 1 0,0-1-47,0 1 1,-1 0-1,-1 2 1,0 1-1,0 0 83,0 1 1,0 1 0,-1 0 107,-2 0 1,0 1 0,0 0 0,0 1 62,1-1 1,-2 0 0,1-1-1,-1 0-4,0 0 1,-1 0 0,0 1 0,0-1 13,-1 2 0,0-1 0,2 1 0,-1 0 17,1 1 0,-2 0 1,0 0-1,-1 0 13,1 1 0,-2 1 1,1 0-1,-2 1-41,1 0 1,-2 0 0,0-2-1,0 1-23,-2 0 0,1 0 0,-1 0 0,2 2-180,-1 0 0,2 0 1,-2 2-1,2 0 2,0 0 0,1 1 0,0 2 0,1 1-48,-1 1 0,0 2 0,0 0 0,-1 2-63,0-1 1,-1 3 0,0-1 0,0 0-36,0-1 1,1 1-1,1-1 1,1-1-638,1-1 1,-1 0-1033,1-1 1916,0 0 0,-1-2 0,1 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36 8122,'2'-3'5046,"-2"-2"-4705,-5 0 0,0 0 0,-3 1-197,0 1 0,1-1-605,-2 1 54,0 1 59,3 0 273,-1 2 163,5 0-190,0 4 66,2-1 120,0 4 123,0-3 1,-1 0 260,0 1-88,0-1-198,-1 1 1,2-1 372,-2 0 126,2-1-694,-2 1 0,1 0-56,0 2 0,0 1 49,-2 1 1,2-1-89,-2 0 1,1 0 0,0 1 320,0-1 1,-2-1-79,1 1 1,1 0-1,-1 1-67,2-1 1,-2-1 43,1 2 0,-1-3-214,2 3 1,-2-1-93,1 2 0,1 0 267,1 0 1,-1-1 21,0-1-133,0 2 1,-1-3-39,2 3 36,0-2 1,0 1 17,-2-2 0,2 2 34,-2-1 1,2 0 19,0 0 0,0-1 99,0 1 1,0 1-11,0 1 0,0-1 158,0 1 1,0-1-116,0-1 0,0-1-87,0 1 0,0-1-54,0 1 0,0-1 27,0 2 0,0-4-28,0 2-81,0-2 114,0 4-3,-2-5-211,2 5 103,-2-5 1,2 5 90,0 0 0,0-2 50,0 2 1,0-2-53,0 1 1,0-3-27,0 2 1,-2-1 2,1 2 1,-1-1 17,2 1 1,-1-2 17,-1 1 1,1-3 30,1 2 0,0 0-34,0 2 1,0 1-50,0 0 0,-2 0-48,1-1 1,-1-1-182,2 1 1,-1-1 6,-1 2 0,-1-4 152,2 2 0,0-3-412,1 3 360,0-4 48,0 3 1,0-2 28,0 3 0,-1-1 1,0 2-82,0-1 0,-1-2 75,2 2 1,0-2 90,0 3 0,0-1 55,0 2 0,0-2 50,0 1 1,0 0-82,0 2 1,0-1 0,-1 0 37,-1 0 0,0-2-86,1 1 0,0 0 32,0 2 0,0 0 3,1 0 0,0-2 68,0 0-91,0-1 0,0-1 59,0 0 0,0-3-25,0 4 0,0 0-37,0 3 1,1-4-69,0 1 60,0-2 0,1 4 0,-1-2-33,1 1 1,-1-1 0,0 1 27,0-1 0,0 1 73,0-1 0,0 1-1,-1 1-61,0 1 1,0 0-7,2-2-43,-2 1-207,2-1 232,-2 2-17,0-4 0,0 1-148,0-1 67,0-1 272,0 4 0,0-1-86,0 2 0,0-3 0,0 0 1,0-2 1,0 3 0,0-2-8,0 1 1,0-2 88,2 2-149,-2-2-239,2 3 79,-2-2 0,1 3 39,0-3 106,0 3 0,1-1 79,0 0 1,-2 1-41,2 0 0,0-3 26,-1 1-279,1-2 20,-2 4 172,0-3-29,2 1 256,-2 1-158,2-2 1,-2 1 242,2-1-473,-2-1-23,2 2 1,-1-1 130,0 1 42,0-1 23,1-1 1,-2 2 120,2 0 0,-1 0-112,2-2 0,-2 3 0,2 0 1,-2-1 33,1-1 0,0 0-32,-1 2 1,1-3-5,-1 1 1,0 0-2,2 2 1,-2 0-7,1 0 0,0-1 1,-1 2 0,2-1-15,-1 2 1,0-2-159,-1-1-2,0-1 94,2 1 1,-2 0 108,2 2 1,0-2 0,0 0-25,0 0 0,-2-1 22,1-1 0,0-1-165,1 3-92,-1-1 146,2 2 0,-3-2 97,2 0 1,-2 0 0,2 0-2,1 1 47,0 1 0,-1 1-40,-1 0-21,1-2 0,0 0 6,0 0 1,0 0-113,2 0 175,-3-1 1,2 3 0,-1-1 165,1 0-224,-2-1 0,2-3-15,-1 0 1,1 0-98,1 2 111,-1-1 1,0 0 33,1 1 0,-1-2 0,1 0-12,-1 0 1,0 0 88,1-1 0,0 1-202,1 2-16,-2-1 0,3 1 144,-3-1 0,1 0 45,1 1 0,-3-2-3,2 0-99,-2 0 0,3 0-249,0 0 162,-2-2 70,2 1 4,-3-1 169,3 0-136,-1 3 1,-1-3-153,0 2 64,-1-2 1,2 1 50,0 0 0,1-2-31,-1 2 0,-1-1-10,2 0 0,-1 0 67,2 0 0,-3 0-19,2-1 1,-2 0-6,2 2 0,-1-2 9,1 1 0,-2 0-80,2-1 0,-1 0 89,2 0 1,-2-1 5,1 0 0,-1-1-19,-1-3 1,1 2 19,-1 0 0,1 0 17,-1-1 0,1 0 19,-1-1 1,0 1 0,1-1 32,-1 1 0,2-1 12,0-1 0,0 1 0,0-1-22,0 1 0,-1 1 0,0 0-39,1-1 1,-1 1 0,1-1-25,-1 1 1,0 0-11,1-1 1,-1-1-1,0 0 1,0 1 11,0 0 1,-2 1 0,0-1 0,0 1-3,1-1 1,-1 1-1,0 0 20,2-1 89,-2 1 1,3-1-45,-3 1 1,0 0-43,2-1 1,-1 0-35,1-1 0,-1 0 0,-1-3-11,0 2 1,-2-1 0,2 2-160,-1-1 204,1-1 0,-2 0 1,2 0-1,-1 1 142,1 1-147,-2 0 1,2 0 0,-2-2-1,1 1 141,0-1-122,-2 2 1,2-1 0,-2-1-22,0-2 1,0 1 0,0 2 1,0-1 0,1 0 32,0-1-13,0 2 1,1-1 28,-2 0 0,0 0-51,0-1 1,0 0-10,0 0 1,0 2-10,0 0 1,0-1-32,0 0 0,-1 2 0,0 1 21,0 0 11,-1 2 11,2-2 0,-1 2-27,-1-3 1,-1-1 36,2-2 0,-1 1 105,1 0 1,0 1 252,-2 1-283,2 0 1,-2 0-61,2 0 1,0 1 0,-1 1-6,0-1 0,1-2 0,-2 1 14,0-1 1,1 2 213,-1-1 134,2-1 0,-3 2 262,1-1-513,1 3 1,-1-1-1,2 1 7,-2-2 0,-1-2 1,0 0-100,-1 1 0,1 0 0,-1 0 73,1 0 0,1 1 62,0 1 0,0 0-82,-1-1 0,1 1 15,0-1 0,-1 1-128,-1 0 0,-1-1 9,-1 1 0,1-1 1,0 1 220,0 0-131,1 1 1,-2 0 116,1 1 0,1 1-77,-3 1-251,1 0 1,-2 0-80,0 0 1,-1 1 0,0 1 90,0-1 0,1-1 1,-1 0-14,0 0 1,2 0 243,-1 0 1,0 0 27,-1 0 1,1 0-1,2 0-90,-1 0 0,1-1 12,0-1 0,-1 1-72,-1 1 0,2 0 86,0 0 0,-1 0 0,0 0 61,1 2 1,0-1-92,3 2 0,-1-1 0,0 1-15,-1 0 0,0-1-67,1 1 4,-1-2 1,-1 1 0,-1-2 118,1 2 1,1-2 132,2 2 1,2-1-75,-3 0 1,3 0-151,-1 2 20,1-2-52,-3 3 8,-1-2 81,1 3 1,-2-2 292,3 0-244,0 0-138,-1 1 0,2 0-208,0 1 78,2-3 0,-3 2 40,2-1 1,-2 0 59,-1 0 1,1 0-111,-1 1 30,1 0 63,0 1 149,-1-1 0,3 0-209,0 0 0,1-2-217,0 2 87,0 0 200,-1 0-4,2-1-94,-2 1-61,2-4-80,-2 4 128,2-4-396,0 2 112,0 0 72,0-1 244,2 1-98,-2-2 129,2 2-135,-2-2-109,4 2 0,1 0 255,4 1 84,-2 1-91,-3-1 179,-2-2 1036,-2-1-1651,2 0 1,0-2 323,1-2 0,1 1 321,-1-2 0,-1 2-55,1-2 1,1 3 275,2 1 0,-2 0-46,1 1-172,-1 0 0,3 0-239,-3-2 0,-1 1 128,0-2 1,0 2 159,1-2 1,1 0 52,-1-2 1,1 2-25,-1 0-108,0 3 1,1-3-1,0 2 146,1-2-270,-3 1 1,4-2 80,-3 1 1,0 0 35,-1 0 15,-2 1 0,3-3-22,-1 1 1,-1 1 139,1 0-113,-2 2 0,5-2 0,-1 2-64,1 0-8,-1-3 1,3 4-8,-2-3 0,0 0 0,-2-2 9,1 1 1,-1 1 40,1 0 1,0 2-1,0-1 120,1 0 0,0 2 49,0 0 0,1 1-36,2 1 0,-2 0-207,-2 1 1,2-2-620,-1 2 190,0-2 384,0 1 0,0-1-23,2 0 0,0 2 443,-3 1 1,1 0-210,-1 1 0,-1-2-300,1 0-181,-3-2 260,4 1 0,-3-1 6,5 1 93,-5-1 0,4 1 25,-2 1 60,0-1 0,-2 0-207,0 0-94,-2-2 145,3 2 1,-2-1 83,3 0 0,-1 0 183,1 2-150,1 0 0,-1 0-33,1 0-78,-3 0 0,-1 0-4,0 0 1,-1-2 46,2 2 0,0 0 71,1 2 0,0 1-28,1 1 0,-1 0-28,1 1 1,-2-3-83,-1 1 1,0 1 23,1 0 0,-1 1 0,2 1 37,-1-2 0,-2 1 0,2-2 42,1 1 1,-2-2 0,0 2-81,0-1-84,2-1 1,-3 0-308,2-2 392,-2-2-376,1 1 407,-4-6 0,1 1 1,-2-3-20,-1-1 1,0 2 0,0-2 0,0 0 0,-1 0-14,1-1 0,-1 0 0,0 0 0,-1 0 52,0 1 0,0 1 0,0 0 0,1 0 0,-1 0-26,0 1 1,1 0-10,0 0 0,-2 1 0,1 0 0,0-1 0,-1 1-98,0-1 1,-1 1 156,2 0 1,3 1 212,-2 0-6,2 0 34,0 0-240,-1 1-51,4 2-177,-2 0 0,2 3 218,2 1 0,-1 1 0,2 2 18,0-1 1,0 1-195,0-1 0,-2-2 9,2 2 0,-1-2 0,0-1 38,2 0 0,-1-1 47,1 0 0,0-1 110,2 0 1,-3 0 130,2 0-85,-4-1-54,5 0-54,-1 2 22,1 1 1,1 1 0,0 1 29,-1-1 0,-1 1 0,1-1 17,-1 2 1,-2-2-1,0 0-21,0 0 0,0 0-32,-1 0 1,1 3-27,2 0 0,-3 0 1,0 0 2,0-1 1,-1 1 14,2-2 0,-1 2 9,1 2 0,-2-1 0,1 0-58,0 0 1,0-3 17,0 1 1,-1 0-79,2 0 1,-2 2 119,0-1 1,0 0 26,-1 1 1,1 1-9,1 3 1,-1 0-38,-1 2 0,0-2-48,0 0 0,0-1 10,-2-2 0,2 1 1,-2 0 4,0 0 1,1-2-18,0-1 0,0 0-22,-1 0 0,2 2-221,-2-2-550,2-2 657,0-2 1,-2-4 73,1-1 0,-1-1 49,2-4 0,0-1 0,0-4 0,1 2 0,0 1 53,0 0 1,1-1 0,-1-1 163,1-1-144,-1-1 0,-1 2 0,1-1 82,0 0 1,0 2 0,0 0 45,0 1 0,-1 0 1,0-1-1,0 1 33,2-2 1,-2 2 0,2 1 7,-2-2 0,0 1-207,0 0 1,0 0 0,-1 2 23,-1-1 1,0 3 23,1-1 0,0 0 24,-2 0 358,2 2 1,-3 4-327,1 5 1,1 1-1,1 3 1,0-1 0,0 0-31,-1-1 0,1 1 0,1 1-81,0-1 0,0 2-43,0 0 0,0 1 1,0 1-19,0 0 0,0-4 1,0 1-134,0-1 1,0-1-645,0 0 588,-2-1 1,-2-3 0,-2-4 186,0-3 1,2-2 0,1 1-1,0-1 1,0-1 111,0-1 0,0 1 157,1 0 1,-1-1 0,2-2 235,0 0 1,1 0 0,0 1 444,0 0-442,0 4-248,0-3 1,0 8-133,1-2-134,0 4 1,1 3 0,-2 0-100,2 1-11,-2 0-305,2-2 396,-2-1 170,0-1 1,0-8 9,0-1 0,0-1-32,0-1 1,0-1-1,0-1 1,0 0 22,0 0 0,0 2 1,0-2-1,-1 2 104,-1 0 1,1 2 595,1 0-422,0 3 1,0 1-1,0 7-172,0 3 1,-2 3 0,1 4 0,0 0-220,1 1 0,-2 2 0,1-2 0,0 1 59,0-1 0,1-2 0,0 1 1,0-1-52,0 0 1,0 0 0,1 0 0,0-1-41,0-2 1,1-1-300,-1 0 72,0-2 0,1-7 1,-2-5-376,0-4 659,0-1 0,0 0 0,0 0 72,0 0 1,0 0 0,0 1 106,2-2 1,-1 2-1,2-2-36,0 0 1,0 3 187,0-1 1,-2 3-156,2 4 0,-1 3 0,0 5 1,0 2-52,1 0 1,-2-1-48,0 1 1,0-1 0,-1 2-54,0 0 0,0-1 0,0 0 1,0 1 11,0 0 0,0 2 0,0 0 89,0-2 0,-1 2 0,0 0 75,0 0 1,-1-1-137,2 0-540,0-2 474,0-2 0,0-6 90,0-3 0,0-2 0,1-3 53,0 0 1,0-1 0,2 2-1,0-2 65,0 1 1,0 0-1,-1 1 117,1 1 0,-2 3 19,2 3 1,-2 4-252,0 5 1,-1 2 0,-1 2 0,-2 2 0,-1 0 51,0 0 1,-3 0 0,0 1 0,-1 0 0,0 1-101,-1-1 0,1-3 0,-2 1-85,0-1 1,2-2-1,1-2 1,1-2-125,1-1 1,1-3-425,-1 0 617,1-2 1,2-3 0,2-4 0,2-2 224,2 0-139,3-5 0,-2 1-59,2-4 0,-1 1 1,1 1-1,-1 0 0,0 1 230,1 1 1,-4 2-1,1 2 77,-2 1 307,2 3-572,-4 1 0,2 3 1,-4 2-3,-1 0 1,1 2 0,-1 1-55,0-1 1,-1 4-1,-1-1 1,1 1-1,0-1-88,1 0 0,-1 0 1,1 2-1,-1 0-29,0 0 1,-1-1 126,1 0 0,0 1 1,0 2-1,0-3-83,1-1 0,0-2-164,-1-2-242,2-1 523,-4 1 202,5-1-129,-3-6 0,4 1-13,2-3 1,-1 1 93,2 1-152,-2 1 121,1-1 1,-3 4 0,0 1 0,-1 2 0,0 3 31,-2-1 0,0 1 0,0-1 51,0 3 1,-1-2 0,1 1-47,-1-1 1,1-1-96,-1 1 0,-2-1 1,-1-1-24,0-2 0,1 2 0,-2-3-14,0 0 0,2 0 0,1 0-64,-1 1 1,2-1-175,-2-1-32,1 0 0,-1 0 33,1-2 1,3 1-152,-1-2 0,-1 2 276,-1-2 1,0 1 0,1 0-89,-1-2 1,1 2-1,-1-1-222,2-1 278,-1 2 29,3 0 732,0 0-159,2 2-459,-2-2 0,1 1-29,-2 0-24,0-1 1,-2-3 0,1 1 8,0-1 1,1 0 222,0 0-135,2 0 130,-3-2 0,1 3-188,-1-1 1,1 3 0,0-1-210,0-1 0,0 0 0,0 0-12,0-1 0,0 2 1,1 1 81,-2-2 1,1 0 79,-1 0 0,2 1 65,-3 0 1,1 0 122,-1-1 1,1 1 6,0 0-31,0 2 151,0-1-165,-2 2-266,1 0-85,-2 0 76,3 0 284,1 0 86,-1 0-300,4 0-398,-2 0 354,0 0 1,1-1-31,-2 0 0,2-2-44,-2-3 1,2 2 186,-1-2 0,2 2-16,0-4 0,-1 0 0,0-3 28,0 1 0,-1 1 1,2 0 14,0 1 0,0 0 0,0 0 237,-2-1 1,2 2 0,-2-2 20,0 1 0,0-1 0,-1 0-232,0-1 0,2 2 0,-1-1 193,0 1 1,1 0-269,0-1 1,0 3-1,1-4-34,-2 2 1,2-1 251,-2 1-94,2 4-109,2-4 0,-2 5-40,2-5-59,-2 3 0,0-3-50,0 0 217,0 0 481,0 1-499,0 3 0,0-1-18,0 1 1,0 0-5,0-2 1,0 1 67,-2-2 1,2-2 83,-2 2-119,2 1 95,0 1 98,0 1-145,0 0 1,0-3-159,0-2 1,0 4 0,1 0 224,1 0 0,1-2 11,0-2 1,0 4-15,0 1 0,-2 0-89,2 0 0,-2 1-293,2 0 63,-2 2 1,2-3-5,-2 1 28,0-1 511,1 0 1,-2-1-31,2 1-284,-2 1 25,2 1 0,-1 0-290,0 0-29,0 0 294,3-4 90,-4 5 18,4-5 1,-2 3-79,3-1 1,-1 0-37,1-1 1,-2 2-40,0 0 1,-2 2-11,2-2 0,-2 1-110,2-1 27,-2 3-52,1-2 106,-2 0 147,2 1-107,-1-3 1,1 3 201,0-2 1,-1 2-126,2-2-44,-2 2-49,4-3 0,-2 3 12,3-2 0,-2 2 2,1 0-21,-4-2-1,5 2 11,-1-2 133,-3 2 82,6-1-137,-5 2-58,5 0-77,-3-2 1,2 2-12,-1-2 18,-1 2 36,1 0-48,-3 0 0,3 0-109,0 0 121,-3 0 1,3-1-83,-3 0 301,-1 0-102,2-1-3,-1 2-30,1 0-11,2-2-44,-1 2 25,2-2-31,-3 2-73,0 0 30,1 0 171,1 0-60,1 0-18,2 0-150,-2 0-76,1 0 55,-3 0 1,2 0-39,-1 0 93,-3 0 1,3 0 21,-2 0 0,0 0 40,2 0 0,-3 0 2,3 0 1,-4 1-65,2 0 69,0-1-231,2 4 116,-1-3 0,2 1 3,-3 0 112,-2-2 129,2 2-65,1 0 1,0-1-62,0 2-234,0 0 113,0 1 1,-1-1 26,1 0 1,-2-1 41,-1 1 0,1-2 47,2 2 1,-2-1 185,0 1 0,-2 0-286,2 1-37,0-2 66,0 2 0,0-3-11,0 2 0,0-1 64,0 1 1,-2 0 17,2 1 1,0 0 30,2 1-99,-1-1-117,0 1 210,-1-3 1,1 1-22,-1-2 1,-1 0 29,1 2 1,0 0 19,1 1 0,-1-1-117,0 0 85,-2-2-168,1 1 77,0-2-179,-1 2 30,3-1 71,-2 4 1,1 0-712,0 2-35,-2 2-677,1-3 1594,-2 1 0,2 0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1:56:00.5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8 109 11483,'0'9'0,"0"3"0,-2 1 317,-1 0 1,0 5 0,3 0-44,0 2 0,0 2 1,0 4-1,0 0-95,0-1 0,0 1 0,0-5 1,0-1 108,0 1 0,0-5 0,0-3-308,0-1 0,3 0-2420,0-4 1453,-1-3-109,-2-2 798,0-3 1,1-6 0,1-3 137,1 0 1,0-1 0,-2 0-1,1-2 108,0-1 1,1-2 0,-3-5 0,1-2 278,2-2-137,-2-1 0,3-1 69,-4-2 1,0 2 0,0-2-1,0 2 20,0 1 0,2 4 1,1 2-1,-1 5-42,-1 2 1,2 3 0,0 2 87,2 1 0,1 2 0,2 4-89,0 0 1,-2 1 0,-1 3 0,2 4-1,-1 5-33,0 3 1,1 2 0,-2 1 0,0 4-48,-3 1 0,2 1 0,-1 0-84,-1 0 1,0-1 11,0-2 1,-1-1 0,2-6 0,-1-1 0,0-3-169,1-1 1,0-3 0,0 0-1,3-2 0,1-2 1,1 2-551,1-2 676,-1 0 0,1-3 0,2 0 0,0 0-69,-1 0 0,-1-1 0,1-2 1,0-2-105,1-3 115,0 4 0,-3-6 1,1 0-1,-2-1-47,-1-1 1,1-3 0,-1 1 88,1-1 0,1-5 0,-3 0 0,-1-1 55,0 1 1,-4-3 0,3 1 0,-1 1 98,1 1 1,-2 1 0,2 1 0,-2 3-30,-1-1 1,0 4 0,0 1 764,0 1 1,0 3 478,3 1-1041,-2 3 1,3 6 0,-4 3 0,0 2-6,0 3 0,-1 3 0,-1 6 0,-1 2-158,1 2 1,2 5-1,0 2 1,0 1 88,0 1 1,0-2 0,0-1 0,0-2-80,3-4 1,-1-3 0,4-5 0,0-2-1,1-3-350,-2-2 1,3-1 0,-3-3-214,3-2 0,0 1 0,0-2 0,1 0-88,-1-1 0,0-4 0,1-3 0,0-1-88,2-2 1,-1-2 461,4 0 0,-3-4 1,2 1-1,0-2 1,0-1-1,1-2 91,-1 0 0,-1-1 1,-3 4-1,-1-1 1,0 0 17,1 0 0,-5 2 110,-1 1 0,-1-1 0,0 3 0,1 0 0,-2-1 0,0 1 116,-1 0 1,-2 1 0,-1 2 0,0 1-134,-1-1 1,3 1 357,-1 0 0,0 0 21,-1 3 1,2 2 0,-2 6 0,3 3 24,3 4 0,-2 4 0,3 6 0,-1 2-119,-1 2 1,4 1 0,-2 0-1,-1-1-126,1-1 0,2-3 0,-3-4 0,1-1-127,0-1 0,2-5 1,0 0-1,1-3-339,2-2 1,-1 1 0,0-2-1,1-1 1,-1-1-239,0-1 0,3-1 0,1-2 13,-2-3 324,3-1 0,-4 0 1,2 0-1,-2-3 5,0-2 1,-1 1-1,0-3 1,-2-1 54,0-1 0,-5-1 0,2 1 65,-2-1 1,-1 0 0,0 2 0,0 1 0,-1 3-141,-2 5 0,-1 3 465,-5 6 0,5 10 0,0 9 0,1 8 1,1 6-1,0 5 222,1 2 0,1 7 0,0 0 0,0 6 66,0 7 1,0-1-1,0 2 124,0-7 1,3 5-1,-1-7 849,0 1-828,-1-1-370,-5-9 0,0-4-427,-5-6 0,-3-6 0,-2-5 0,-1-5-242,-2-2 0,-4-3 0,-3-1 1,-5-3-506,-4-5 0,-1-2 0,-6-6 0,2-4 0,1-5 1,2-4 0,3-3-1,2-4-477,2-3 0,3-9 1,3-1 1319,2-2 0,4 0 0,4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5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9756,'8'0'0,"0"1"1429,1 0 1,-4 1-1,-3 1-1259,-2 1 1,0-1 0,0 1-1244,-2 0 1,-1 1 1072,-2 0 0,-3 1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9 14107,'0'-5'3040,"0"1"-1988,0 4-1075,-2 4 0,1-1 1,-1 3 93,1-1 1,-2-1 61,2 1-76,0-1 1,-2 2-53,1 2 0,1-3 0,0 0-62,0 1 1,0 0 1,0 0 1,0-1 16,-1 2 0,2 1 49,-2 0 0,1-1 36,0-1-22,-1 1 0,-1-2 18,0 3 1,2-1-1,-1 1-6,0 0 1,1-1 31,0-1 1,0-2-60,-1 1 0,2-2 13,-2 3 0,2-3-7,0 3 0,0-2 11,0 4 1,-1-3-1,0 2 13,0-1 1,-1-1 0,1 1-16,0 1 0,-2-2-10,1 2 0,0-1 13,1 0 1,0 0 27,0 2 0,-1-1 23,0 0-95,1-2 0,1 4-41,0-2 0,0-2 47,0 1 1,-1-2 11,0 2 0,0-1 1,-2 0 13,1 1 0,1-1-3,-1 1 1,2-3 33,-2 2 0,0-3 26,1 4 1,-1-1-56,2 2 0,0-1-12,0 1 0,0-1 76,0 1-89,0-1 1,0 2-4,-2-2 0,2 0 7,-2 0 1,2-1-1,-1 3-41,0-1 37,0 0 0,-1 0-31,2-2-41,0 2 50,0-2 0,0 3-32,0-2 0,0 0 92,0 2 1,0-4 136,0 2-159,0-2 0,0 4-110,0 0 0,0-2 41,0 2 1,0-2-24,0 1 1,0-1 64,0 1 1,0-2 61,0 1 1,0-2 0,0 3 48,0 1-86,0-1-1,0 1 1,0 1-79,-2 0 1,2 0 0,-2-1-204,2-1 179,0 0 0,0 0 10,0-1 0,0 0 13,0 3 1,0-1 0,0-2 50,2 1 0,-2-2 55,2-1 1,0 0-21,1 3 1,-1-2-39,0 1 0,0-3-11,-1 3 0,1-4-14,0 4 0,-2-1 19,2 2 1,-1-2 25,1 0 0,0-2-3,-1 1 1,0 2 37,2 1 1,-2-2-39,1 1 0,-1-1-118,0 2-165,0-2-173,1 4-314,-2-4-1248,2 1-677,-2-4 932,2 2 0,-2-4 1771,0-2 0,0 0 0,0-4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85 8428,'2'-3'2558,"2"1"-2762,-4 0 973,2 0 1,-2-1-694,-2 0 1,1 0-1,-1-2 1,-2 1-263,0 0 275,2 1 232,0-1-132,2 4-207,0-2-180,0 0 22,0 1 104,-2-1 1,1 0 158,-2 0 212,2 0-628,-1 0 243,0 0 0,1 1 63,-2-2 15,0 2-8,1-1 26,0 2-26,0 0-95,1 0-212,-1-2 131,0 1 0,0-1-238,-2 0 1,-3 1 101,0-2 0,0 3-423,0-2 0,1 1 0,-2 0 751,1 0 0,-2-3 0,0 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9670,'3'5'3956,"-1"0"-3766,0 1 0,-1-1 0,-2 0-400,-2 0 1,-1-2 211,-1 0 1,3-1 574,-1 1 4,2 0-12,-3 3-98,3-1 0,-1 5-369,2-2 1,-1 1-1,-1 0 56,-1 0 1,2-1-1,-2 0-258,1-1 1,-1 2 0,1 0-47,-1-1 0,0 0 0,1-1 96,-1-1 0,0 3 0,-1 0 27,2 0 1,-1-1-1,2 0 119,0-1 1,-1 1 0,1 0-10,-1-1 0,1 2 1,1 2-1,0-2-16,0 1-23,0-3-46,0 1 1,0 0 0,0 2 66,0 0 0,-1-2 1,0-2-1,0 0 1,0 2 0,0-3-55,-1-1 0,1 1 0,-1 1-27,0 1 0,0-1 0,1 0 53,0 0 0,-2 1-28,1 2 0,1 0 0,0-1-12,0-1-39,0 0 0,-1-2 69,2 1 1,-1-1 55,-1 2 0,0 0 1,1 1 42,0-1 1,-1 0-1,2 1-33,-2-1 0,2 2-89,-1-2 0,0 0 0,0 2-275,-1-1 0,-1-2 181,2 1 1,-2-1 128,1 2 0,0-3-15,1 1 1,0 1 130,-2 0 0,2 3-118,-1 0 0,1 0 0,1-1-17,-2 0 1,1-2 24,1 1 0,0-2-88,0 1 0,0-1-48,0 1 1,0-1-4,0 1 0,0-2 27,0 1 0,0-2 24,0 4 144,2-3 0,-2 3-81,1 0 0,0-3 111,-1 1 0,0-2 118,0 4-201,0-3 1,0 3-20,0 0 0,0-1-73,2 0 21,-2 0 1,2 1-90,-2-1 1,0-3 103,0 2 0,0-3 143,0 3 1,0-3-81,0 3 0,0 0-31,0 3 0,1-4-30,0 1-199,0-2 172,1 5 0,-2-3 6,2 1 30,-2 0-94,2-3 0,-1 1 3,0-1 1,0 2 9,0 2 0,2-2-123,0 0 218,-2-1 0,2 1 24,-2 0-30,0-1 1,1 1 10,0 0-69,-2 0 1,3 0 1,-2 2 0,0-1-15,0 0 0,0-2 183,1 1 0,-2 0-39,2 0 0,-1-3-25,0 1 1,0 2-52,0 1 0,-1-2-77,0 1 1,1-1-39,0 2 1,0-2 20,0 0 1,0-2-28,-1 3 1,0-3 110,0 3 1,0-3 28,0 3 0,0-3 31,0 3 1,0-3-19,2 3 1,-2-4-23,2 4-142,-2-4-118,0 6 96,0-5 92,0 3-88,0-1 220,0-1 81,0 3-167,0 0 0,0 0-20,0 0 0,0-2 5,0 0 1,1-2-38,0 1 1,0 2 19,0 1 1,0-2-26,-1 1 28,0-4 1,0 4-13,2-3 36,-2 1-45,2 0 0,0 1-115,-1 1 20,1-3 94,0 3 1,-2-3-78,3 1 317,-2-2-83,3 4-91,-1-1 1,0 2 25,0-1-46,0-1 1,0 1-10,-1 0 10,-1-3 8,1 3 0,-1-3 0,0 3-168,0-1 143,1 1 0,-2-1-4,2 1 1,-2-2 43,2 1 1,-1-3 0,0 2 33,0 2-18,1-4-117,-2 6 0,0-5-107,2 3 103,-2-1 52,2-1 19,-2 3 1,1-3 49,0 2 27,-1-1 88,2 0-101,-2-3-156,2 2 35,1-2 0,0 1-133,0 0-14,-2-2 159,3 3 0,-3-3 90,2 2 6,-2 0 0,2 2 43,0-1 0,0-1-20,0 0-75,0-2-116,1 5 15,1-3-167,-1 3-2,-2-2 256,2 1 1,-1-2 221,1 0 0,1-2 7,-1 2 0,0 0-116,1 1-159,-3 1 0,2-1-179,-1 1 97,1-3 0,0 1 82,1-2 127,-1 0 1,1 1 0,-1-1 65,1 2 1,-3 0 0,1 0-39,1 0 1,0 1-158,2 1-216,-3-3 355,5 0 1,-3-2 54,4 2 0,-4-1 1,-1 2-8,0 0 0,0 0 0,1 0 0,-1 0 8,0 1 1,-1-1-113,0 0 0,0-2-22,2 2 1,0-2-5,0 1 1,-1-1-8,0 0 1,-1 0 81,1 0 0,0 0 187,2 1-216,0 0 1,0 1-119,1 0 1,-2-2-189,0 0 279,-1 0-65,1-1 1,-1 0 22,1 0 75,1 0 0,1 0-202,1 0 1,-2-2 25,2-1 0,0-1 1,-2 0 57,-1-1 0,-2 1 0,0-1 9,1 1 0,0 1 0,0 0-113,0 0 0,1 0 0,0 1-856,1 0 453,-1-2 186,1 4 0,0-4 1,0 1-1,1-1 412,-1-2 0,0-1 0,-2-2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296 1 12687,'-3'6'2076,"2"1"-1657,0 2 0,1-3-330,-2 0 0,1 1-16,-2-1 0,2-1 1,-2 0-199,-1-1 1,2 1 0,0 0 176,0 0 1,-1 1-1,1 1 76,-1-1 0,2 1-24,-2-1 1,1 2 1,-1 0 0,2-2-31,-2 0 1,2-1-65,-2-1 1,1 0 0,-1 1-5,0-1 1,0 1-1,0-1-12,0 1 0,0-3 0,1 1-9,-2 1 0,2-2 146,-1 1-106,0 0 1,-1 2 6,1 1-29,-1-3 0,3 4-33,-2-2-31,0-2 0,-1 1 16,-1-1 0,1-1 60,-1 1 0,3-1-16,-1 1 1,0 0 1,-2 1-63,-1-1 46,3 0 0,-3-2 38,3 2 77,-1-2 0,0 3-24,-1-1 1,2 0-18,1 0 0,0-2-85,-1 2 1,1-2-10,-2 0 1,2 0 25,-3 1-21,2-2 26,-1 2 11,-3 0-8,2-1-16,1 3-240,0-4 103,1 4-101,-1-3 0,-2 1 29,0 0 1,2-1-102,1 1 0,0-1-256,-3 1 1,0 0-533,-1-1 1,0-1-214,0-3 0,0-1-508,3 0 1836,0 1 0,1-1 0,1 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39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5217 18 17840,'-7'-1'-1802,"0"-1"1800,1 1 31,0 1 0,-1-2-70,0 1 0,-1-2 0,-1 1 30,0 1 0,1-1-29,-1 1 0,2-1 62,-4 2 0,3 0 0,1 0-21,-1 0 0,0 0 0,-1 0 46,0 0 0,2 0 1,0 0 20,-1 0 1,-4 0 0,-2 0-19,0 0 1,1 0 0,4 0 0,-1 0 24,0 0 0,0 0 1,1 0-34,0 0 0,-1 0 1,-1 0 2,2 0 0,-2 0 0,0 0-69,0 0 0,3 0 0,-1 1 374,2 0 0,-2 0-941,-2 0 1,-1 0 0,1-1-1,0 0 1101,2 0 1,2 0 0,-1 0-143,1 0 0,-3 0 0,-1 0 0,2 0-4,-1 0 1,2 0 0,-1 0 0,0 0-5,0 0 0,0 0 0,-1 0 0,-2 0-2,1 0 1,-3 0 0,1 0-1,-1 0 1,0 0 0,1 0 0,0 0 0,0 0-142,1 0 0,-1 0 1,2 0-1,-2 0-211,0 2 0,-1-2 1,0 2-1,-1-2-3,1 0 0,0 0 0,0 0 0,1 0-27,-1 0 0,1 2 0,2-1 0,-1 0-1,-2 0 1,0-1-1,-3 1 1,1 1 3,-1-1 0,0-1 0,-1 1 0,1 0-28,1 0 1,0 1 0,1-2-1,1 1-32,0 0 0,-1 2 1,0-1-1,-1-1 44,0-1 0,0 1 1,1 0-1,1 0 26,-1 0 1,0 0 0,2 0-1,0 1-15,0-1 1,-1-1 0,0 0 0,-2 1 21,1 0 0,0 0 1,-1 0-1,1 0 35,1-1 1,0 0 0,1 0 0,2 0-6,0 0 0,0 0 1,-1 0-1,0 0 11,-2 0 1,1 0-1,0 0 1,0 0 30,0 0 0,-1 0 0,1 0 1,0 0-40,2 0 1,-2 0 0,3 0 0,-2 0 8,0 0 1,1 0-1,-2 0 1,0 0-5,-1 0 1,-4 0-1,0 0 1,1 0 6,0 0 0,0 0 1,1 0-1,0 0-18,0 0 0,1 0 1,-1 0-1,-1 0-38,0 0 0,-1 1 0,0 1 1,0-1-18,1-1 1,2 1 0,0 1-1,1-1-18,-1 1 0,0-1 0,-3 1 0,0-1 10,1 1 0,-1 0 0,-1-1 0,0 0-1,0 0 0,3 1 0,-1 0 0,1-1 60,-1-1 1,-2 2 0,0-1 0,0 0 11,0-1 1,0 0-1,3 0-5,1 0 0,1 0 0,3 0 0,-1 0 47,1 0 0,3 0 1,-1 0-14,-1 0 0,1 0 1,-2-1-1,1 0 52,0 0 0,-4-1 1,2 0-1,0 1 20,-1-1 0,0 1 1,0-2-1,0 1-12,2 1 1,-1 0-1,2 0 1,-2 0-50,0 0 1,-2 0 0,1 1 0,-2 0-39,-1 0 0,1 0 0,-1 0 0,2 0-76,1 0 0,-2 0 0,2 0 1,2 0-3,-1 0 1,2 0-1,1 0 1,0 0-19,-1 0 0,0 0 0,-1 1 0,0 0-125,1 0 1,-1 1 0,1-2 0,0 0 205,1 0 1,0 0-1,0 0-49,-2 0 1,4 0-1,-3 0 192,1 0 0,-2 0-103,-2 0 0,1-2 0,1 1-14,1 0 0,-1 0 0,-2 1 0,1 0-48,0 0 0,-2 0 1,2 0-1,0 0 2,0 0 0,1 0 0,3 0 0,-1 0 50,0 0 1,-1 0-1,-1 0 1,0 0-62,0 0 0,1 0 0,0 0 0,-1 0-9,2 0 0,-2 0 1,1 1-1,0 0-32,0 0 0,2 1 1,-1-2-1,0 0 51,0 0 1,0 0 0,1 0 0,-1 0-11,0 0 1,-1 0 0,-1 0 0,0 0 29,0 0 0,0 0 0,0 0 1,0 0-10,0 0 0,-1 0 0,1 0 0,-1 0-30,2 0 1,-1 1 0,1 1-16,-2-1 1,3-1 0,-2 0-1,0 0-16,1 0 1,-1 2 0,2-1-1,-2 0 74,0 0 1,-1-1 0,0 0 0,0 0-50,0 2 0,-1-2 1,0 2-1,0-2 26,0 0 1,1 1-1,0 0 1,0 0-37,1 0 1,-2 1 0,2-1 0,-1 0 8,0 0 0,3 0 0,-2 1 0,2-1-3,-2-1 0,2 2 0,-1-1 0,0 0 17,2 0 0,-3 0 0,1 1 0,0-1 2,-1 1 0,0-1 1,-3 1-1,0-1-7,-1 0 1,-2 2 0,1-1 0,0 0 10,-1 0 1,1 1 0,2-1 0,2 0-43,-1 0 1,2 1 0,-1-1 0,0 0 2,1 0 0,0 1 1,0-1-1,0 0 1,0 0 0,-3 1 0,2-1 0,-1 0 29,-1 0 1,0 0 0,-1 0 0,-1 1-23,2 0 1,-2 0-1,0 0 37,-3 0 0,1 0 0,-2 0 1,1-1-1,1 1 2,1 0 0,1-1 0,3 0 0,-1 1 6,1-1 0,0-1 0,1 1 0,1 0 36,0-1 0,-1 1 0,2-2 0,-1 1 11,0 0 0,1 1 0,0-2 0,1 1-20,-2 1 1,1 0-1,1-1 1,0 1-67,1 0 1,-1 0 0,1 0 0,1 1-35,-1-1 0,2 0 1,0 0-157,-1 2 0,-1 0 0,-2 0 137,0-1 1,0 0-1,2-1 1,-1 0 7,0 0 1,0 1 0,-1 0 30,0-1 0,-2 2 0,2-1 0,0 0 0,0 0-154,2 0 0,-1-1 188,0 1 0,1-1 0,0 0 690,0 0 6,3 0 244,-3-2-647,5-2 0,-3 1-292,3-2 0,0 2 54,-1-1 0,0 1 132,-4 0 0,2 0 379,-1 0-247,2 0 1,-4 1-153,2 0 0,-1 0-17,-1 0 1,-1 0 0,0 1-332,2 0 1,0 0 619,2 0-559,3 0 96,-3-1 0,3 0-121,-3 2 0,1-2 0,0 2-233,-1 0 0,2-1-151,-1 2 1,0 0-842,-1 2 113,2-3 276,3 2 272,-1 0 1,1 3 0,-1 2-446,0-2 1,2 0 371,-2-1 1,1-2-1,0 3 181,0-1 0,-2 1 0,1 1 70,-1 0 0,2-2 0,-2-1 304,0 1 1,-1 1 0,-1 1 111,-1-1 0,1 3 1,-1-2-1,1-1-129,1 0 0,-1 0 0,1 0 398,0 1 1,1-1-1,0 2-180,1-1 0,1 2 0,0 0 0,0 0 37,0-1 1,-1 0 0,1 0-1,-1 0-44,1-1 1,-1 1 0,0 0 0,1 0-4,-1 0 0,0-1 0,1 1 0,-1 0-155,1 0 1,-1 0 0,1 1 0,0 1-35,0 0 0,1-1 1,0 2-1,0 0 33,0 1 0,0-1 1,0 0-1,0 0 37,0 1 0,0-1 1,0 1-1,0-2 154,0 0 1,0 1 0,0 0-57,0 0 1,-1 2 0,-1 1 0,0 1 39,0 1 0,0-1 1,1 0-1,-1 1 0,0-1 4,0 0 1,1-1-1,1 0 1,-1 1 275,0 0 1,0 0 0,0 2 0,0 1-228,1 0 1,0 0 0,0-2 0,0 1-54,0-2 1,0 1 0,0 0 0,0 1 59,0 1 0,-1 2 1,-1-1-1,0 1-34,0-2 0,0 2 0,2-4 0,-1 2 11,-1-1 1,1 1-1,1 2 1,0-1-21,0 0 1,0 0 0,0-2 0,0 0 36,2 0 0,-2 1 0,2 1 0,-2 0-10,0 1 0,0-1 0,0 1 0,0-1 28,0-2 1,0 3-1,0-3 1,0 1 1,0 1 0,0 2 0,0-1 0,0 0-23,0 0 0,0-1 0,0 0 0,1-2 41,0 0 0,1 2 1,2 0-1,-2 0 10,0 1 1,2 0 0,-1-2 0,0-1 22,2 1 0,-1-2 0,1 0 1,-1 0-15,-1-1 0,0 5 0,0-2 0,1 1 123,1-2 0,-1 1 1,1-1-1,-1-1-49,0-2 1,0 2-1,0 0 1,0 1-57,-1 1 0,2 0 1,-2-1-1,1 0 7,0 0 1,0 0 0,0-1-1,-2 0-159,0 0 1,0 2 0,-1 1 0,0 1-46,0 0 1,0-1-1,-1 1 1,-1 0-42,0-1 1,0 1 0,-2 0-1,0 3 78,-1 0 1,-1 0 0,1 0 0,-1 0 16,1-1 0,-2 2 1,0 0-1,1 0-22,0 0 0,1 2 1,1-1-1,0-1-79,-1-1 1,2 4 0,-1-1-1,1 3-276,1-1 1,-1 1 0,0-2-1,0 2-56,-1 0 0,-1 3 0,-1 0 0,0-2 133,-1-2 0,1 0 424,-2-2 0,-1 11 0,0-3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0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27205 962 20333,'-2'0'3,"-22"0"42,3 0-55,-6 0 0,10 0 0,-6 0 11,-2 0 1,4 0 0,-1 0-2,2 0 1,-5 0 0,4 0 0,-1 0 0,2 0 0,1-2 65,1-3 1,-6 4 0,4-4-20,-1 4 1,2-4-1,-4 0 1,-2 2-39,-1 2 0,-2 1 0,0-2 0,0-1 14,0-2 1,-4 1 0,-1 4-1,2 0 1,2 0 7,1 0 1,-1-2 11,-4-2 0,4 2 0,-4-3 0,4 4 0,1 1 51,0 0-77,0 0 0,-6-5-18,-3 1 0,1-1 1,-1 5-1,-1-2 1,-3-1-2,0-1 1,-1-1 0,0 5 0,2 0 0,1 0-7,2 0 1,1-2-1,-1-2 0,-3 2 0,4-2 0,-2 2 1,-3 2 19,-2 0 1,-3-5 0,1 1 0,-2 1-19,2 1 0,0 1 0,2-2 1,0-2 30,3 2 1,2-3 0,0 1 0,1 0-7,-2-1 1,-1 5 0,-2-4 0,0 2 0,0 0-11,0-2 0,1-1-3,-1 1 1,0 4-1,2-4 1,1 2 0,3 0-1,2-3 36,3-2 1,1 5 0,-1-3-30,-2-1 0,-6 4 0,2-4 3,-3 0 0,3 1 0,0 3 0,-2-3 0,0 0 0,1-2 33,0 0 1,6 4 0,-4-4 20,2 2 0,2-4 1,4 4-1,0 0-11,0 0 0,0-3 0,0 2 0,-1 1-32,-3 0 0,2 0 0,-2 3 1,1-2 20,-2 2-44,4-5 1,-7 7 0,5-6 8,-1 1 1,-1 3-1,5-5 1,0 1 0,1 1-22,-1-1 1,0 1 0,0 3 0,0-3 34,0-2 0,-1 3-41,-4-4 1,2 6 0,-4-3 0,-1 1-1,2-1 1,-1 0-20,-1 0 1,3-1 0,-2 4 28,1-1 1,1-2 0,5 2 9,1 0 0,-1-2 0,0 3 0,-2-2 0,-1 0 28,-1-1 0,-7 3 0,2-5 0,-3 2-9,-2 3-45,0-5 1,1 5 34,-1-6 0,0 4 1,0-3-1,0 2 1,2 2-2,3-3 1,-3 4-1,1-4 1,-6-1 0,-4 2-6,-1-1 1,-6-2-1,4 3 1,-4 0 5,2 0 1,3-4 13,0 6 1,-2-6 0,5 4-1,-1 0 1,-6-2-13,-3 0 1,-3 4 0,-5-4 0,-1 0 0,4 2 70,-1 0 0,11-3 1,-4 2-44,-2 0 0,-1 2 1,-7-3-1,2 1-85,-1-1 54,4 5 0,-5-5-8,7 3 1,3 4-1,1-5 1,-6 1-13,-4 0 0,-4-1 0,2 3 1,1-2-1,4 2 0,1 0-5,3-1 0,0 2 0,0-3 0,-2 2-3,-3-1 1,-1 2 3,-5-2 0,5 0 0,3 1 1,2-1-1,3 1-13,-2 1 0,-4-3 0,-1 1 0,-1-1 11,-1-1 0,-6 4 1,9-2-1,1 1 66,6-2-39,-6 3 0,10-5 16,-13 2 1,4 3-1,-4-2 1,0 2 11,2 2-38,1 0 1,8-4 0,1-1-40,2 2 0,0 1 0,-5 2 0,1 0 0,-1 0 14,0 0 0,0 0 0,1 0 0,0 0 1,4 0-51,5 0 0,3 0 0,-1 0 63,-2 0 0,-2 0 1,-5 0-2,2 0 1,2 0 0,-2 0 0,3 0 0,3 0 6,3 0 0,-6 0 1,9 0-1,0 0 12,-1 0 1,-5 0 0,-3 0 0,0 0 0,-1 0 38,-1 0 1,4 0-1,-4 0 1,1 0-4,-1 0 0,5 0 0,-1 0-30,3 0 0,-1 0 0,-1 0 0,-3 0 1,-1 0 46,-4 0 1,-1 0-143,-2 0 1,5 0 0,0 0 0,0 0 0,2 0 55,2 0 0,2 0 0,-1 0 0,-5 0 19,-3 0 1,-4 0-1,-2 2 1,-2 1 0,2 2 42,4-2 0,3-2-35,-2-1 0,0 0 0,-2 0 0,-5 0 0,0 2 92,-1 2-69,-1-2 1,1 4 0,3-4-1,2 1 33,3 2 0,-7-1 1,-3-2-1,-3 1-9,-2 1 1,2 3 0,1-4-45,2 1 0,6 3 0,-3-4 0,1 1 0,-4 1-40,-4 1 1,0-4-1,-1 2 35,0-2 1,2 3-1,3 1 9,5 1 0,-5-3 1,-3 2-1,-5-2 1,0 3 28,2 0 1,-2-4 0,2 4 0,5-1-12,2 3 0,-7-3 1,1 0-1,-2-1 13,-4 0-25,11 6 1,-8-8 0,13 4 0,1 1 19,2 0 0,-5 0-127,-3 1 1,1 3 0,2-4 0,2 1 0,3 1-6,-2 0 1,6-2-1,5 0 1,2 0-1,-2-1-38,-2 4 0,-1-3 0,-3 0 158,3-2 1,-3 5 0,4-3 0,1 1-29,2 0 1,4-4-1,3 4 1,1 0-1,2 1 65,-2-1 1,-1-1-37,-2 1 1,-1 3 0,-2-4 0,0 1 0,2-1 0,-1-2-19,12 5 1,-13-5-50,12 4 1,-1 0 0,3-3 0,-1 0 26,1 4 1,0-3 0,0 0-1,-3-1 1,-2 0 7,-2-1 0,2 3 0,0-3 0,1 0 1,-1 1 18,-3-4 0,5 3-3,2-1 0,3 4 1,1-5-1,1 1 1,3 0-14,0-1 0,3 3 1,-4-4-1,3 3-19,2 2 0,-3-5 1,3 3-1,-2-1 19,-3-1 0,-1 5 0,-2-4 0,0 0 1,0-1 31,1 1 0,3 4 1,1-4 35,-2-2 1,-1 3-1,-2-1 1,2 0-53,3 1 0,-4-5 0,6 4 0,-3-2-20,1 2 1,6-4 0,-3 4 0,2-4 0,-3-1-5,0 0 1,-1 5-1,-3 0 1,2-2-24,-2-2 0,-1-1 1,-2 0 72,0 0 0,0 0 1,1 0-1,0 2-34,4 3 0,-2-4 1,5 4-1,0-4 18,0-1 0,1 0 0,4 2 1,-2 1-1,-2 2 8,2-2 0,2-2 1,1-1 1,0 0 0,-5 5 0,1 0 0,1-2 0,1-2 43,2-1 1,-4 0-68,-1 0 0,-6 0 0,2 0 0,-3 0 1,-2 0-1,0 0-79,0 0 1,0 0 0,1 0 0,-1 0-66,0 0 0,5-4 1,1-1 129,2 2 0,-3 1 0,4 2 0,2 0 0,2 0 47,1 0 1,0-1 74,0-4 0,0 3 1,0-2-1,0 2 36,0 2 1,0 0 0,0-1 0,0-2 107,0-2 1,0 0-1,0 5-237,0 0 0,5 0 0,0 0 0,0-1 24,1-4 0,-4 4 0,2-4-216,-2 3 0,3 2 103,-1 0 0,6 0 0,-6 0 48,-1 0 0,-1 0 1,-2 0-52,0 0 0,0-1 120,0-4 0,5 4 0,0-4 0,-2 3-63,-1 2 1,2-4 0,1-1 34,-2 2 1,-1 0 0,-2 0 0,0-2-171,0 2 0,0 2 1,0-1 12,0-3 1,0 4-1,0-5 1,0 1-102,0 0 1,1-4 393,-1 4 0,4-1 0,1 3 182,-2-1 1,3-3 635,-1 3-777,6 2 1,-9-4-240,2 6-89,4 0 0,-6-2 131,3-2 0,-4 2 19,-1-2 1,5 2 0,1 0-1,0-1 64,1-1 1,2-1-51,-4 5 1,4-5-1,-4 1-89,-2 1 0,3 0 0,-1 0 55,-2-2 1,3-1 0,-1 3-68,-2-2 0,4 0 342,-3 5-400,1 0 0,0-4 174,-1-1 0,6 0 0,-5 5-170,-2 0 1,4-1 0,1-2 129,0-2 1,-2-1 32,-6 1 0,0 4-394,1-4 231,-1 4 0,4-1-34,1-3 1,4 4 229,-4-4 0,0 4 0,-5-1-478,0-3 515,6 4 0,-4-5 0,4 4-316,0-3 303,2 4 40,0-5-150,-2 6-181,1 0 0,-1 0-252,3 0 232,4 0-24,-12 0 189,12 0-124,-6 0 168,1 0 1,3-5 113,-6 0 0,4 1 153,-4 4-271,6 0 1,-5-2 174,3-2 1,2 2-128,-6-3 0,0 4 0,-5-1 0,0-1 167,0-1 0,5-1 484,-1 5-679,1 0 0,0-2 11,0-2 1,4 2 0,-4-2 0,-1 0-1,1 1 188,0-1 0,0-2-110,-5 1 1,0 3-1,0-4 1,0 2-136,0-1 1,-2-4 0,-1 2-1,-3 1 40,-1 0 1,2-3 0,-4 3 0,0-1 30,1 1 1,0-3 0,5 3 0,-1-1 0,1 0 77,1-1 1,2 3 0,0-2 0,0-1 68,0 0 0,0 5 0,1-3 0,-1 1-299,0 1 212,0-7 1,-2 9-110,-2-2 0,2-3 1,-2 3-1,1-1 1,0 0-1,-4 1-19,0 1 0,6 1 10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1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82 7383 12793,'1'5'0,"0"14"1,1 4 0,1-3 0,2 2 17,-2 2 1,3-2 0,-2 0-1,1-1 1,0 1 0,-1 1 12,-1-1 0,1 3-26,0-7 0,-1 7 0,5-3 0,-2 1 0,-3 0 0,0 0-3,2-1 1,-2 3-1,5-5 1,-2 0-5,-3 0 0,3 0 0,1-3 0,-1 3 1,0 2 1,3-3 10,-4 4 1,4-5-1,-3 4 1,2 0 0,1-2 22,-1 0 1,3 3 0,-5-3 0,2 2-20,3 3 0,-4 1 0,3 0 15,1-2 0,-4 2 1,3-3-1,-1 2 1,0 0-1,-1-2 1,-2 2 0,3-4 1,-2 1-1,-1 0-56,0-1 0,3-2 21,-4 4 1,4-4 0,-4 2-1,-1 0 1,1-3-9,0 2 1,4-4 0,-4 4-1,-1-2 7,3 1 1,-4 4 0,4-3 0,1 2 1,0 3 0,-4-5 0,4 2 0,0-1 0,-2 2 44,0-2 1,5 2 0,-3 0-37,0 3 0,4-3 1,-3 1-1,2-1 0,0 0-6,-2 0 1,1 1 0,4 2-1,-2-1-11,-3-2 0,4-1 0,-4 2 0,3 0-2,2 0 1,0 0-1,0 0 1,0 3 65,0-3 0,0 3 1,0 4-1,0 0 51,0-5 1,0 3-89,-1-1 0,1 0 1,0 3-1,0-5 1,-1-2-1,-3 0 4,0 3 0,-1 0 1,3 0-10,-2-4 0,2 3 0,-4-2 0,1 0 0,-1 1-32,-2-2 1,3-4-1,-2 4 1,-1 2 11,0 1 1,0-3 0,-3-1 0,3 0 6,2-1 0,-5-2 1,2 4 3,-4 2 0,4-5 1,0 0-1,-1-1 0,1 1 0,0 2 0,1-5 0,-3 3 0,2-2-38,-2 1 1,3 4 0,-1-4 31,-2-2 0,3 3 0,0 0 0,0 0 96,0 0-69,5 5 0,-8-5 0,5 3 29,-2-4 1,4 1 0,-4 0-40,1 2 1,-2 1 0,3 3 0,0-1 0,-2-2 0,2 2 9,-1 1 1,-2-2 0,3-3 0,-1 1-26,1 0 1,-3-1 0,2 4-1,1-2 8,0 2 0,-3 0 0,2 0 0,1-2 40,0 2 1,-4-4 0,4 2-23,-2 2 1,4-3 0,-4 1 0,0 0-1,2 0-12,0 1 1,-5-1 0,3 3-91,0-3 82,-4 10 1,8-14 0,-5 8-29,-2 0 33,5-7 1,-5 6-14,6-3 0,-4-1 0,3 1 0,-2 0 0,-2 1 0,1-3-11,0-1 0,1 4 21,-1-6 1,-4 5 0,4-2 0,-2-1 0,0 0-4,2-3 1,1 0 0,-3 0-1,2 2-1,-2-2 1,0 3-1,0 0 1,2 0-1,-2 0 0,3 5 0,-2-4 0,1 3 2,1-1 1,-4 0 0,4 3 0,-1-1 0,-1-2 82,-1 2 1,-1-3-63,-2 1 0,5-4 0,-1 2 1,-1-1-1,-1-1-27,-2 1 0,5-4 1,-1 4-1,-1-2 0,-1 1-21,-2-2 1,0 0-1,1 0 7,4 2 13,-3 5 0,4-7 0,-6 7 0,0 0-5,0 3 0,0-4 0,1 0 11,4 2 0,-4 0 0,4-1 0,-3-2 1,-2 0 10,0-1 1,0-4 0,0 2-12,0-4 1,1-1-1,2 0 1,2 0-23,-2 0 0,-1 0 0,-2 0 0,0 0-28,0 0 1,0 1 33,0 4 1,0-4 0,0 6 0,0-3-1,0 2 1,0 0 3,0 0 1,0 5-1,0-3 42,0 0 0,0 2 0,0-5 0,0 0-14,0 1 0,0-5 0,0 4 0,0-4 0,0-1 1,0 0 1,4 0-1,1 0 1,-2 0-14,-1 0 1,-2 0 0,0 0 0,0 0-15,0-1 0,0 1 0,0 0 0,0 2-15,0 2 1,0-1 0,0 5-1,0 0 42,0-1 0,0-2 0,0 3 0,0-2 7,0-3 1,0-2 0,-2-1-1,-1 0-20,-2 0 1,1 0-150,4 0-665,0 0 663,0-6 1,-2-2 242,-3-6-78,4 6 0,-5-3 0,6 6-134,0 2-147,0-5-529,0 7 389,0-12-19,0 12 0,0-15 1,0-2-2358,0-13 2778,0-8 0,0-3 0,0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2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15 0 7692,'-8'0'0,"1"0"0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3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5291 0 10187,'-9'0'-9,"3"0"1,7 0 358,4 0 1,-3 2 343,3 3 1,-3 3-1,-1 6-167,4 1 1,-3 0-1,3 0-239,-4-1 1,-1 1 0,0 0-183,0-1 0,0 1 1,0 0-1,0-1 75,0 1 1,0 0-1,0 0 1,2-1 127,3 1 1,-4 0 0,6 1 0,-2 2 32,0 2 1,5 1 0,-4-3 0,2 3-96,4 2 0,-4-5 0,2 3 0,-1-1-238,0-1 1,2 1 0,-4-5 0,-1-1-14,1 1 1,-1 0 0,-3 1-1,2 2-69,-1 2 0,-3 1 1,-1-2-1,0 4-66,0 0 0,0 5 0,0-4 0,0 3 73,0-3 1,-1 4 0,-3-5 0,-1 1-58,2 1 1,2-6 0,1 6 0,-2-1-17,-3-1 0,3 5 0,-3-5 1,4 1 36,1 1 1,0-2 0,0 3 0,0-2 37,0 2 0,-2 2 1,-1 2-1,-2-1 28,2 0 0,1 1 0,2 1 0,0 1 59,0 3 1,0-1 0,0-5 0,0 1 4,0-1 0,-5 1 0,0-3 1,2-1-10,1-1 1,1-1 0,-2 6-1,-2-2-61,1-4 1,-2 4 0,1-4 0,2 4-25,1 2 0,0-1 0,-1 0 0,-2 1 24,2-1 1,0 5-1,-1 1 1,0-3 23,0-1 1,3-1 0,1-2 0,-2-2 0,-1-2 0,-2 2-1,2 2 44,1 2 0,-3-1 0,0 0 0,2 1 1,0-1-1,-1 2 0,-1 2 0,1 1 1,-1-1-1,0-2 0,0-2 0,0 2-13,0 4-22,0-4 1,0 5 0,-1-5 0,-2 1-13,-4 3 0,4-1 1,0-5-1,0 1 0,-1-1 0,5 0 0,-5 1 0,1-1-13,0 1 1,0-1-1,-4 0 1,4 2 65,2 4 0,-4-3 0,3 6 0,-1-2 16,-3-3 1,-1-2 0,1-2 0,1-1-51,-1-4 1,-2 4 0,-2-5-1,0 0-54,1-4 0,-6 3 0,0-3 1,2 1-1,0-1-108,-1 1 1,2 4 0,-2-2 9,3 1 0,-4-1 0,-1 5 0,0-5 49,-1 0 1,-2 4-1,4-2 1,2 2-7,2-1 1,-5 1 0,-2-5 0,-2 1 28,1-1 1,-1 3 0,-6-3-1,-1 1 6,-3-1 0,1-1 1,3-6-1,-2 3 12,-1 2 0,1-3 0,7 4 1,2-4 30,-2-1 0,3 5 0,0-1 0,2 1 31,3 1 1,-4-5 0,3 6 0,-1-3 10,-1 1 0,3 4 1,-6-2-1,-3-1-15,0 0 1,-3 0-1,-1-3 1,-1 2-7,-3-2 1,1-2-1,3-1 1,-2 0-4,-1-1 0,0 1 0,4 0 0,1-2-69,-1-3 0,1 3 0,0-4 1,1 4 63,3 2 0,-1 0 0,7 0 0,-1-1 60,-1 1 1,-2 0 0,-6-2 0,-1-2-2,1-1 1,-2-2 0,-2 4 0,-1-3-14,1 3 0,-3-6 1,0 1-1,0-2 37,0 0 0,0 4 0,4-4 0,-3 0-69,3 2 0,1-6 0,1 6 1,1-2 0,0 0 1,-1 1 0,1-2 9,-1 0 1,-4 6 0,-2-5 0,0 0 0,0 0-11,4 0 0,-4 5 0,1-4 1,3 1-21,1-1 0,1 4 0,3-5 0,0 0-21,3 1 0,6-2 1,-3 4-1,1-2 87,1-2 1,-3 2-1,4 1 1,-3-1 71,-2 1 0,-1-2 1,-6-4-1,-1 3-27,-3 0 1,1 1 0,-6-5 0,0 0-116,1 0 1,-2 0 0,4 0 0,0 0 19,0 0 1,-3-6 0,3-2 0,0-2-16,0 0 1,-5 5-1,2-3 1,-2 1 13,2 4 0,-4-3 0,4 1 0,-2 2-2,2 1 1,-2 2 0,5 0 0,0 0-20,0 0 1,2 0-1,6 0 1,2 0-34,2 0 0,1 0 0,-3 0 0,1 0 25,-1 0 1,-2 0-1,-1 0 1,0 0 75,-1 0 0,1-5 1,-1-2-1,3 1-40,2-1 1,-3-2-1,5 2 1,-1 1 60,-1-1 0,7-3 0,-3 4 0,2-1-67,-1 1 1,0 1 0,6 3-1,-1-1-46,0-2 0,1 0 1,-1 3-1,0-1-141,1-2 1,-6-1-1,-1 2 1,-1-2 41,1-2 1,-5-2 0,3-5 0,-1 2 52,-1 3 0,2-3 0,-1 5 0,4 0-112,4 3 0,1-2 163,1 3 0,5 0 0,5 9 1,4 5-555,4 3 1,5 7 0,5 1 0,1 0 603,0 0 0,6 6 0,2-5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4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929 39 28043,'-12'0'-254,"-1"0"1,-1 1-1,0 1 1,-1 1-1,2-2 175,0 0 0,3 2 0,0 0 0,2 0 0,0 1 0,0-2 1,1 2-324,-1 1 1,1-1 0,1 0 0,1 1 260,-1-1 0,-3-1 0,-2 2 1,-1 0 109,-2-1 0,-1 3 0,1-3 0,0 1 13,1 0 0,2 0 0,-2 1 0,2-1-276,0 1-108,2-3 0,-2 3 216,3-3 1,1 2 0,0-2 0,1 1-76,1-1 1,0 2-1,-3-1 299,0 0 1,0-2 0,1 4-1,-1-1-55,0-1 1,1 2-1,-2-3 1,0 1 53,-1-1 1,-3 2-1,3-1 1,-1 0-56,0 2 0,3-2 0,-3 1 1,3 0-46,0 0 1,1 1 0,-1-1-19,0-1 1,1 3 0,-1-2 0,1 2 0,1 0-121,1 1 0,0 0 1,-3 0-1,1-1-134,2 1-59,-2 3 0,3 0 0,-4 3 145,1-2 0,-1 1 1,0 3-1,1-1-59,-1 0 0,-2 1 0,0-1 0,0 0 84,2 1 1,-3-2 0,2 0 0,1-1 10,2 0 1,2-2-1,-2 1 1,2-2-96,0 0 0,1 3 1,1-2-1,0 0 103,0 0 0,-1 3 1,0-1-1,1 1-57,-2 1 1,2 1 0,-3-1 0,0 1 148,1-1 0,-3 0 0,3 1 0,-1-1-2,0 0 0,3 0 0,-2-2 0,2 0-19,-1 1 0,0-2 0,1 1 0,0-1-30,0 0 0,1 3 0,1-2 1,0 0 73,0 0 1,-2 4-1,-1-1 1,1 1 56,1 1 0,-1-1 0,-2 1 0,1 0 52,0 0 0,-3 0 0,1-2 0,0 1-10,0 1 0,3 0 0,-4-2 1,1-1-46,1 0 1,-2 2-1,4 0 1,-1 1-4,0-1 1,2 1 0,-2 1 0,2 0 88,1 0 0,0-1 0,0-3 1,0 0-2,0 1 0,0-1 0,0 0 1,0 0-1,0-1 51,0-2 0,0 0 0,0 1-7,0-3 0,1 2 0,1 0 0,0 1-36,0 0 1,-1-3 0,-1 3 0,1 0 154,1 2-96,-1 0 0,3 1 1,-4-1-53,0 0 0,0 1 1,1-1-1,0 0 4,2 1 0,-1-3 0,-1-1 0,1 1 55,0-1 0,4 3 0,-3-3 0,0 2 1,2 0 197,-1-1 1,1-1-142,3 0 1,-3 3 0,-1-2 0,0 2-125,1 3 0,-4-2 0,3 2 0,-2-1 0,1 0 3,-1 1 1,-1 3 0,1-4 0,1 1 117,2 1 0,-3-3 0,3 2 1,-1-1 39,0-2 0,1-1 0,2 0 0,-1-1-19,-1 0 1,0 1 0,3 0 0,0-1 48,3 0 0,-3 2 0,2 0 0,-1 0 362,-1 1-644,-1-1 0,-2 1 0,1-2 0,-1 0 172,-1-2 1,2-2-1,-3 1 52,2 0 1,0-2 0,2 1 0,0-2 77,-2 0 0,2 0 0,-2-1 0,2 0 74,1-2 1,3 2-1,2-3 1,1 2 119,2-1 0,1-1 0,2 2 0,0-1-88,0 1 1,-1-2 0,-3 1 0,0-1-79,-3 0 0,2-1 0,-3 1 1,0 0-1,0 0 452,-1-1 1,-2 2-503,0-2 0,0 3 0,-1-2 0,1 1 0,0 0-39,-1 1 0,1-2 0,0 1 0,-1 1 19,1-2 1,3 3 0,2-2 0,1 1-91,-2-1 1,5 1-1,-1-3 1,0 1-2,0-1 1,0 2-1,-2-2 1,0-1-44,-2 2 0,1-3 1,3 2-1,-2 0-3,-1-1 1,1 1 0,-2-2 0,0 0-33,-1 2 0,1 0 0,-1-1 0,2 1 56,0-2 0,-3 3 0,3-2 1,1 1-113,0 0 0,2-2 0,-1 2 0,0 0 0,1 0 0,-4 0 0,1-1 0,1 0 0,0 3 0,-1-2 0,0-1 0,1 1 0,0 0 0,2 2 0,-1-2 0,-1 1 0,-1-1 0,2 2 0,-2-2 0,1 1 0,1-1 0,-2 1 0,0-3 0,0 2 0,-1-1 0,2 1 0,-1 0 0,1-2 0,-2 0 0,3-1 0,-6 3 0,4-1 0,0 1 0,2-2 0,1 0 0,-1 2 0,0-1 0,1-1 0,-1-1 0,0 0 0,1 0 0,0 2 0,1 1 0,1-2 0,1 0 0,-2-1 0,1 0 0,-1 0 0,-1 0 0,-1 0 0,1 1 0,-2 1 0,-1 0 0,1 1 0,-3-3 0,0 0 0,0 0 0,2 0 0,-2 0 0,1 1 0,1 1 0,-1-1 0,1 2 0,1-2 0,0-1 0,2 0 0,-1 0 0,0 0 0,1 0 0,-1 0 0,1 0 0,-1 0 0,0 0 0,-2 0 0,0 0 0,0 0 0,-1 0 0,1 0 0,-2 0 0,0 0 0,1 0 0,0 0 0,-1 0 0,0 0 0,1 0 0,1 0 0,0-1 0,1-1 0,-2 0 0,6-1 0,-3 3 0,1 0 0,0 0 0,1-3 0,0 1 0,1-1 0,-1 0 0,-1 2 0,-1-2 0,0 0 0,1 0 0,-1-2 0,0 3 0,-2-1 0,0 0 0,2 2 0,1-2 0,-2 0 0,1 0-131,-1 1 0,1-1 0,-1 0 0,-2-1 52,2 1 1,0 0 0,-1 1 0,-1-1 34,-1-2 1,2 3 0,-3-3-45,0 2 1,-1-2 0,1 2 0,2-2-1,1 0-16,0 1 1,-3-3 0,3 3 0,1-1 21,0 0 1,-1-1 0,0 0-26,0 0 1,2 0 0,-1 1-1,0-2-66,-1-1 1,-3 0 0,2 1-1,-1-1 102,-2 0 0,3 1 1,-2-1-1,0 0 15,1 1 0,-2-1 0,1 0 0,-1 1 45,2 2 0,-3-2 1,2 2-1,-1-1-55,-1 1 1,-1-2 0,1 2 0,0-2-105,-1 0 1,1-1-1,0 0 1,-1 1-63,1-1 1,0 0-1,-1 1 1,1-1-3,0 0 0,-3-2 0,0 0 1,1 0 80,1 2 0,-2-3 0,0-1 0,0-1-71,-1 0 1,3 1-1,-3-4 63,1 1 0,1-1 1,-3 1-1,1 0 1,1 0-895,0 2 578,2-1 0,-6 2-641,4-3 950,-3-1 1,4 2 0,-3 0-1,1 1 1,-1-1 7,-1-3 0,1 0 0,1-3 58,0 1 1,-2-2-1,1 0 1,0 0 143,-1 1 1,2-4 0,-3 2 0,2 2 166,-1 0 0,-1 0 1,-1 1-1,0 0-43,0 1 1,0-3 0,0 2-1,0 0-62,0-3 0,0 0 0,0-1 0,-1 0-24,-2 0 1,2 1-1,-1 1 1,1 1 295,1 1-248,0-2 1,0 2 0,0-1-21,0 2 1,0-2-1,0 0-95,0-3 0,0 2 1,0-1-1,0-2 1,0 0-81,0 0 1,0 1 0,0 1 0,0 1 115,0 0 1,0 4 0,-1-2 0,-1 1 126,0 0 0,-4 1 0,2 1 0,-2 1-39,1 0 1,3-3 0,-3 0 0,0 1 44,0 0 0,-2 2 0,3 0 1,-1-1 34,0 1 1,0 0 0,-4 0 0,0 1 93,-1 2 0,-1 0 0,1-2 0,-1 1 192,-1 0 1,0 1 0,-1 0-217,0 1 1,3-2 0,-1 2 0,1 0-1,0 0 11,0 1 0,2-1 0,-1 1 1,0 0-238,-1 2 1,-1-2-1,4-1 1,-1 2 103,0 1 1,1 0 0,-1-1 0,0 0 9,1-1 0,-1-1 0,0 4 1,1-1-148,-1 0 0,0-2 0,1 0 0,-1 1-28,0 0 0,1 1 0,-1 1 0,-1 0 0,-1 2 0,2-2 0,-7 3 0,3-4 0,0 0 0,-2 1 0,2 1 0,-1 1 0,0-1 0,0 0 0,-2-2 0,1 0 0,1 1 0,-2-1 0,2 0 0,0 1 0,0 2 0,-1-2 0,3 1 0,0-2 0,0-2 0,-3-1 0,2 3 0,-4-2 0,-2 0 0,1-3 0,-2 2 0,-1 0 0,0 0 0,3-2 0,-1 3 0,0 1 0,0 0 0,1 0 0,3 0 0,1 2 0,1 2 0,-1-3 0,1 1 0,0 1 0,1 1 0,0-1 0,-2 2 0,2-1 0,-1 2 0,1-2 0,-1 0 0,-3 0 0,-2 0 0,0-1 0,-3 0 0,-1 0 0,1 0 0,1 4 0,3-2 0,-1-1 0,-1 1 0,7 2 0,-4-3 0,3 2 0,1-2 0,2 1 0,-2 1 0,2 0 0,0 1 0,2-2 0,-1 1 0,0 0 0,1-1 0,-4-1 0,1 2 0,1-1 0,0 1 0,1-1 0,-2 3 0,0-3 0,1 0 0,0 1 0,2-1 0,-1 0 0,0 0 0,1 2 0,-1-1 0,0 2 0,1-2 0,1 1 0,1-2 0,-1 1 0,-1 1 0,1 0 0,0 1 0,1-2 0,-1 1 0,-1-1 0,-1 0 0,0 1 0,-3-2 0,2 4 0,-3-3 0,0 1 0,0 0 0,2 1 0,-3-2 0,0 2 0,1 1 0,0 0 0,3 0 0,-1-2 0,0-1 0,-1 1 0,1 2 0,1 0 0,0 0 0,1-3 0,1 1 0,-1 0 0,1 0 0,1 1 0,1-2 0,0 0 0,1 0 0,-3 1 0,2-3 0,-2-1 0,-1 3 0,-2-1 0,0 1 0,-1 1 0,1-2 0,-3 1 0,-2 1 0,0 1 0,-1-2 0,1 1 0,1 0 0,1 1 0,-1 1 0,3 0 0,0 0 0,0-1 0,2-1 0,3 1 0,0-1 0,0 1 0,0 1 0,-2 0 0,0 0 0,1 0 0,-1 0 0,0-1 0,1-1 0,-1 0 0,0-1 0,1 3 0,-1 0 0,0 0 0,0 0 0,1 0 0,-1 0 0,0 0 0,1 0 0,-2 0 0,-1 0 0,1 0 0,-2 0 0,1 0-302,0 0 0,-1 3 0,1-1 0,-2 1 0,-1-1-1157,0 1 0,3 3 843,-3-1 1,4-1 0,-2 1 0,3 1 0,0 1 278,0 1 0,-3-1 1,-1 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6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8009,'5'0'411,"0"0"0,-2 1 1,-1 0-1,-1 4 0,-1 1 1,0 4-1,-1 2-231,-1 2 1,-1 4-1,-2 4 1,0 4-1,1 5 1,1 4-1,1 5 1,0 1-1,2 0 1,-2-3 0,0-3-1,1-1-140,0-1 0,3-2 0,1-3 0,0-3-52,1-1 1,1-5-1,0-1 1,2-2-111,0-2 1,0-1 0,-1-2-1,1-3 16,0 0 0,0-1 0,-1-1 0,1-2 23,0-1 0,0-1 0,0-4 0,0-1 0,0-3-690,1-4 1,0 1 0,1-4 421,0 0 1,-1-1 0,2-2 0,-2-1 377,0-1 1,1-1-1,-2-4 1,0 0-1,-1 0 156,-1-1 1,-2 3 0,0-1-32,0-1 0,-1 1 0,-2 0 0,0-2-45,0-1 0,0 1 0,0 0 0,0 0-112,0 1 1,-1 2 0,-1 1 0,-1 2 14,0 2 1,0 0 0,2 1 0,-1 2-1,1 1 1,1 2 0,0 1 152,0 1 1,0 2 0,0 3 0,1 0 0,2 0 490,0 1 1,-2 1-553,3 3 1,-2 3 0,1 4 0,-1 4-9,-1 3 0,0 6 1,-1 6-1,2 2-108,-1 5 0,1 2 0,-2 5 0,0-2-28,0-4 0,2-2 1,0-4-1,1-1-109,2-2 0,-1-2 1,2-3-1,1-3-144,2-2 1,0-3-1,0-2 1,0-2 72,1-2 1,1-2 0,0-4-1,-1-2-1309,-1-1 1531,1-4 0,0-6 0,4-2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7143,'0'5'89,"0"0"1,1 1 0,1 1 0,0 0 46,0 1 1,1 1 0,1 0 0,-1 2-1,1 1 1,0 2 0,0 0 393,0 1-507,-2 1 0,4-1 0,-3 1-126,2-1 0,-3-1 0,3 0 0,-1-1-278,0 1 1,-2-3 0,0 1-1,-1-1-251,-1-1 632,4-2 0,-4 3 0,4 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8045,'7'1'903,"-1"1"0,-2 3-745,-1 2 1,2 3-1,-1 1 1,0-1-1,2 1 119,1 2 1,-2 1-1,0 2-162,1-1 1,1 0 0,1 1 0,-1 0 0,1 2 0,0 1-169,-1 1 1,1 1 0,-1-3 57,-2-1 1,2-1-1,-3-3 1,1 0-443,0 1 1,-2-3 0,1-1-1,-1-1-1282,-1-2 1719,-1-2 0,2 2 0,2-3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8848,'0'8'174,"0"0"0,0 0 0,0-1 0,0 2 0,0 0 0,0 1 101,0 0 1,0 1 0,0 0-163,0 1 0,0-3 0,0 2 0,0 0-23,0 2 0,0-1 0,0 1 0,0 1-128,0 0 0,0-1 0,0 0-15,0 0 0,0 1 0,0 0 1,0-2-1,0 0 19,0 0 1,-3-2-1,0 2 1,0-1-242,-1-2 1,1 0 0,1-2 0,-1 1-941,2 0 0,-1-4 210,-1-1 1005,3-3 0,-4 4 0,4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8969,'8'4'87,"-3"-3"1,0 2 0,-1 1 0,0 0 0,3 1-1,2 0 1,4 2 0,2 1 0,1 3 0,2-1 0,2 1-1,2 1-190,1 0 1,0 2 0,0-2 0,0 1-1,-2-1 1,-1 0 0,1-1 0,-1 0 0,-3-1 102,0-2 0,-5 0 0,-1-1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8184,'3'8'0,"-1"-1"0,1 1 0,0 0 99,-1-1 0,3 1 1,-1 0-1,-1 0 1,1 2-1,0 0 1,0-1-1,-1 1 0,2-1-228,-1 1 1,-2 0 0,3-1-144,-2 1 1,2-1 0,-1 1 0,-1-1 0,1 1 271,-3 0 0,3 0 0,1-2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8397,'7'5'0,"-1"0"0,-1 0 0,0 0 380,-1 0 1,3 1 0,-2 0-1,2 0 1,1 0 0,-1 0-301,1 0 0,0 2 0,2 1 0,0 0-637,-1 1 1,1 0 0,-1-1 418,1 1 1,1-1 0,-4 1 0,2-1-1575,1 2 1712,-1-6 0,2 8 0,-4-4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8464,'0'7'710,"2"1"-68,1 0-629,-1 3 0,-2-3 1,0 3-1,0 0 1,0 0-1,0 0 1,0 1-1,-2-1 0,-1 1-420,2 0 1,0-3 0,1 2-1,0-1-224,0 1 1,0-1 456,0-2 1,0 2-1,0 0 1,0-1 173,0 0 0,3-1 0,1-1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7663,'8'0'13,"-4"0"1,1 0 259,-3 0 0,0 0 70,3 0 0,0 0 66,3 0 0,-3 0 0,0 0 0,1 0 284,1 0 0,0-3-637,1 1-597,0-1 1,-4 2 221,-1-1 0,-3 1 0,-2-3 8,-1 1 1,0 2 12,0-1 624,3 1 173,-4 1-129,4-4 1,1 3 0,2-2-316,2 0 0,-1 2 1,1-3-1,1 2 0,2-2-94,2 0 0,-2 2 1,4-3-1,-2 1 1,0 0-1,-1-2 1,-1-1-1,-2-1 1,-2 1-1,0-1 0,-3 0 1,0 1-1,-1-1-878,0 0 1,0 1 0,-1 0 407,-1 2 771,1 1-27,-2 4 1536,3 0-1235,3 4-581,-2-4-328,2 4 1,-3-3-3,0 1-24,0-1-38,0 3 0,-3-1 1,-1 1-1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422 8 9425,'-4'3'297,"0"-2"1,2 3-1,0-1-139,0 2 1,1-1 0,1 2 0,0 0 0,-1 0 0,-1-1 0,-3-3 0,-1-2 0,0-1-1862,0-2 1826,5 0 0,-6 1 0,2-2 0,-2 1 0,0-1 0,1 0 0,1 0 0,-1 1 0,-1-2 0,0 2 0,-1 0 0,0 0 239,1 0 0,-1 2-787,0-2 1,3 2 136,0 1 1,2 0 619,-2 0 3,4 0 0,-3 4-255,4 1 1,0-1-90,0 1 1,1-3 2,2 1 1,-3-2-97,3 2 58,-2-2-1,-1 5 0,-1-5-76,-2 2 446,3-2 394,-4-1-520,4 3 1,0-1-126,0 3 0,-1-2-80,-1 2 1,1-3-1,-2 3 26,2 1 0,1-1 0,0 0 22,0 1 1,0-2 0,0 0 28,-3 0 1,1-1-24,-3 0 0,3-3 0,-3 4 21,-1-1 1,-1-2-115,-1 2 0,0-2 0,2-1-693,0 3 476,0-2 0,4 2 613,-3-3-228,3 0 0,0 0 84,4 0 0,0 3 50,3-1 1,-3 2 25,0-2-433,-1-1 0,-2 3 1,-1-4-433,-3 0 1,-2 0 566,-1 0 1,0 0 356,1 0-331,-1 0 1,0 0 0,1 0-99,-1 0 0,0 0 0,1 0 0,-2-1-176,-1-2 1,1 1 0,-1-2 0,1 0 20,-2 0 0,3-1 1,-2-2-1,1 1 1,1 1-1,2 1-335,0 0 447,3 2 0,4-4-252,1 4 0,3-1 0,2 3 0,1 0-108,0 0 0,-3 0 0,0 0 490,1 0 0,-3-3 0,1-2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814 339 7870,'4'0'-1633,"0"0"1904,-4 3 427,0-2-287,0 2-109,0 1 116,0-4 568,0 4-836,0-1-161,0-2 299,0 3 0,2-8 0,1-1 0,-1-2 0,1 0 0,0-1-233,-2 0 1,1 0 0,0 1 0,0-1-1,1 0 1,-1-2 0,1-1-1,-1-1-92,-2-1 1,0-2 0,0 0-1,0-1-27,-3 1 0,-1-3 1,-4-1-1,0 0 0,1-2-62,-1 2 0,0 1-25,1 5 1,2-1-1,0 4 1,1 1-1,1 3-157,-1 0 0,-1 4 80,3-3 1,-2 3 170,2 0 1,0 1 59,-3 1 0,3 1 63,-1 1 264,3-1-182,0 2 1,0 0 74,3-1-74,-2 1-596,2-3 441,-10 0 134,6 0-55,-6 0 138,7 0-317,0 0-7,0 3 53,0-2-92,0 3-412,-3-4 290,2 0 0,-4 0-112,3 0-109,1 0 0,-3 0 246,1 0 0,2 1 263,-1 1 473,1-1 287,1 2 0,0 1 1,0 1-1,0 2-745,0 0 0,0 2 1,0 0-1,0 2 0,1 1 1,0 2-1,2 1 45,-1 0 0,-1-2 0,-1-1 0,0-1 0,0-2 0,0 0 0,0-2 0,0 1-259,0 0 111,0-1 1,-1-2-178,-2 1 1,1-5 170,-3 2 1,3-2 0,-3-1 15,-1 0 1,1-4 0,1-1 11,1-2 0,-1 2 0,3 0 83,-2-1 1,1-1-1,2 0-41,0-1 1,0 3 0,0 0 0,-1-1-9,-2-1 1,2 2-1,-1 0 1,0-1-50,-1-1 1,2-1 0,-4 1 69,-1-1 1,1 0 0,1 0 0,0 1 8,0-1-31,-2 0 0,1 2 1,0 0 51,-1 1 1,2 0 0,0-1 197,0 1 107,2 3-69,2-1 0,0 5-179,0 3 0,0 0 0,0 6 0,0 0-75,0 2 1,2 1 0,1 1 0,-1-1-1,1-2 27,0 2 0,2-3 0,-3 0-120,0 0 1,1-5 0,0 2-66,-1-1 0,-2-3 20,0 1-176,0-3 0,0 1 0,-3-4 117,-2-1 1,-2 0 0,-1-3 156,1-1 0,2 2 0,0-1 0,-1-1-26,-1-1 0,-1-1 1,0 1-1,1-1 1,0 0 76,2 1 1,-2-1 205,2 0-165,-2 1 0,3 1 0,0 2 106,1 1 196,2 0 0,-2 4 1,3 2-181,0 2 1,0 2-1,2 0 1,2 1-115,0 0 0,-2 0 0,1 1 0,0 2-114,-1-2 1,3 0 0,-2-2 0,-2 1-33,0 0 1,2-1 96,-1 1 1,1 0-122,-3-1-325,0-2 272,0 1 0,-1-5 87,-1 2 1,0-2 0,-3-2 0,-1-2-24,-1-2 1,0 1 0,1-1 69,1-1 1,0-1 0,-2-1-1,0 1 35,0-1 1,1 1 0,-4 1 0,3 1 0,2 0 259,-1 1 1,0-3-95,1 2-51,-2 1 1,7 2 103,-3 4 1,2 0 0,1 3 0,0 1-164,0 1 0,4 1 0,0 2-163,0 0 1,3 0-1,-2-2 1,1 1-1,0 0-254,-1 1 1,-2 0-1,1-4 1,-1-1 8,-1 1 1,-1-2-263,-1 1 382,0-3 1,-4 1 0,-1-3 0,-1-1 8,-2-1 1,-2-3 0,-1-2 284,2-1 0,0 0 1,1 1-1,-1-1 1,-2 0-1,2 1 120,0-1 1,3 0 159,0 1 1,0-1 483,0 0-124,0 1-491,-2 2 1,4 3 0,2 4-1,3 1 64,1 1 0,2 0 0,-2 2-27,0 0 0,4-1-528,-1 2 0,-1-2 0,-1 0 1,0-1-191,-1 0 1,3-1 0,-1 2 126,0 1 1,-2-2 225,0 1 1,-1-2 18,-1 2 0,-1-3 0,-1 0 34,-3-1 0,-2-2 0,-1 0 0,1-3 1,1 1-17,1-1 0,0-1 1,-3 2-1,1-1 140,-1-2 0,0 1 0,1 1 0,-1 0 28,0-1 0,1 3 144,-1-3 1,3 3 629,0 0-806,0 1 1,0 2-1,3 1 1,1 3-63,1 2 1,0-2-1,0 0 1,1 1-4,1 1 1,0-2-1,2 0 1,0 0-1,0 1-224,-1-1 1,3-1 0,-1 2 230,-1-1 1,3-2 0,-3 2 47,0 1 0,3-2 0,-3 1 93,1 1-429,-2-3 0,-4 3 87,-1-3 0,-3-3 0,-2-3 0,0 1 151,2-2 1,-2 3 103,2-4 0,-2 0 1,-1-1-1,1 2 1,-1 0 197,0 0 0,0 1 0,1-1-174,-1 0 0,3-1 0,0 3 0,0-1 1,0 1 361,0-1 0,2 0 404,-2 3-630,3 0 0,-1 4 0,3 1-73,0 2 0,2-2 0,2-1 0,-1 0-65,1 1 0,1-1 0,0 2 244,-1-1-361,-1-3 0,0 2 0,0-2 0,1 1-580,-1 1 457,0-2 1,-3 2 0,-1-2-667,-2 1 0,2-1 686,-4-2 1,-1-1 0,-1 0 138,-1-2 1,0 0 0,1 0 2,-1-2 1,0 1-1,1-1-34,-1 2 0,0 0 0,1 1 0,-1-1 0,0 2-9,1 0 1,-1-2 0,0 1 61,1 0 0,0 2 0,1 2 0,2 1 567,0 1 0,2-1-409,2 2 1,0 0-1,0 3 68,3 0 0,-1-3 0,2 0-243,-1 1 1,2-2 0,-1 0 0,-1 1-228,1-1 1,-2-2-482,-2 3 135,0-3 1,-1 2 385,-1-4 0,-2 0 1,-4 0 85,0 0 1,1-1-1,1-1-12,1-1 0,0-2 1,-2 3 66,-1 0 0,3 1 430,0 1 0,2 0 273,-2 0 0,3 1-349,0 2 0,1-2 0,1 4-246,0 1 1,0 1-156,0 1 0,0-3 12,0 0 0,0-2-32,0 2 0,0-3 0,-1 3-402,-2-2 344,3 0 562,-4-3 1,4 3-264,0 2 1,0-1 0,0 2-72,0 0 0,1-2 0,1 1 28,0 1 1,3 1 0,-1 0-1,0 1 62,2 0 0,-2-3 0,1 0 0,1 0-75,1-1 0,1 3 1,0-2-1,2 0 1,1-1-91,1-1 1,1 2 0,2-2 0,0-1-214,1-1 0,-4-1 1,1-1-1,0-2-1191,-1-2 1,-2-2 1402,-5 0 0,2-5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8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90 8082,'2'-4'-234,"0"1"645,-1-2-232,0 1 1,-1 1 65,0 3 0,0 2 0,1 2 0,2 0 584,0 0-703,-2 1 1,4 0-126,-2 0 0,2 1 0,0-1 0,1 1 0,1 1 7,0 0 1,4-1 0,1-2 0,0-2-74,1-2 0,2 0 0,-1 0 0,0-2-255,0-2 0,-4-1 1,1-2-1,-2 0 296,-3-2 1,1 0-1,-5-1 1,-1-1-11,0 0 1,-2 1 0,-1-1 0,-2 1 129,-3 1 1,1 1 0,-3 3 0,-1 0 167,0 1 1,0 0-1,-2 3 1,0 2 252,0 2 1,-3 4 0,1 3-297,1 2 0,-2 4 0,2-1 0,2 3-144,-1-1 0,4 2 1,1 0-1,1 2 0,1-1-30,2-1 1,0-1 0,4-1 0,1-2-623,3 0 1,1-4-1,4 0 1,1-1-258,3-1 1,1-2-1,2-1 1,1-2-762,1-2 1593,2 0 0,1-2 0,-1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31 9164,'3'-2'387,"-3"-1"1,-3 1 0,-5 1 0,0-1 199,1 0-372,2-1 1,3 3-95,4 0 1,3-1-1,2-1-50,1 0 1,0-1 0,-1 3-1,1 0 1,1 0 0,0 0 0,1 0-1,1-2 34,0-1 1,-3 1-118,2 2 0,-1 0 0,-1 0 1,-1 0-1,1 0 0,0 0 0,-2 1 1,0 1-1,-1 3-105,-2 2 1,0 1 0,-3-1 0,0 2 0,0 0 27,0 2 1,0-1-1,-1-2-285,-2 3 1,-2-3-1,-4 1 1,-3-2-1676,-3-2 1333,-2-3 716,-6 2 0,0-4 0,0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16 7283,'8'0'205,"-4"-1"0,-1-1 7,1 0 0,-2-1 387,3 3 1,-3 0-1,3 0 1,1 0 1690,1 0-2223,-3 0 53,0 0 0,-8-2 100,-1-1 0,1 1-90,-1 2 1,0 0 0,-3 0 0,0 0 0,1 0-1,0 1 1,1 0 0,1 2 0,-1-1 361,-1 2 1,0-3-360,2 5 0,-2-2 0,3 2 0,-1-1 40,0 1 0,3 2 1,0 1-1,1 1 1,1 0-53,0-2 0,0 0 0,0 0 1,0-1-1,1 0-334,1-2 1,2 1-279,4-3 0,0 2 1,0-3-1,2 1-54,3 0 1,0-2-1,2 1 1,1-4 0,-1-3-1,0-2 1,-3 0-935,2-1 1,-3 0 1103,-1 1 1,-2-1-1,-2 1 1,-2 1 374,0 1 0,2 0 0,-2-3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8439,'4'0'1880,"-1"0"2219,-3 0-3960,0 3 0,-1-2 0,-1 1 1,-3-1-1,-2 0 0,-1 1 0,1 0-78,-1 0 1,0 0 0,1-1-1,-2 3 1,0-1 0,-2 2 0,2-2-1,1 1-139,3 0 0,-2-2 0,3 2 0,-1-2 0,1 2 0,0 0-481,3 2 382,0-3 1,1 1-536,0-1 1,-1-2 231,-2 1 0,2-1-1185,-4-1 0,-1 0 358,-1 0 0,2-1 1307,3-1 0,1 1 0,-2-2 0,-2 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8588,'0'-4'4281,"0"0"-3641,0 4-481,0 7 1,-2-2 0,-2 6 0,1-3-1,-1 0-308,-1-1 0,3 1 0,-3-1-222,-1-2 1,1 1 0,1-3-844,1 2 0,-1-3 1214,2 3 0,1 1 0,-3 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39 8501,'4'0'485,"-4"0"0,-5 0 0,-1 0 0,-2 0-281,0 0 0,1 0 1,-1 0-1,0 0-122,1 0 0,-4 0 0,1 0 0,0 0 0,0 0-427,-1 0 1,-1-3-1,1 0 1,2-1-250,0 1 1,2-3 0,-1 2 593,0-1 0,1-2 0,-1 3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8 108 8009,'-2'-5'1330,"-1"-1"-1203,1 5 1,2-2 0,0 6 0,0 3-1,1 3 203,1 4 0,1 2 1,3 3 13,0 3 0,-1 1 0,3 2 0,2 0 82,0 2 1,0 0-1,-2-3 1,0 2-196,3 1 1,-3 2-1,3-2 1,-1 1-133,1-1 0,-1 1 1,-2-3-1,-1 0-215,1-2 1,0-4 0,-2 0 0,0-2-176,0-1 0,-4-3 0,2-2 0,0-1-496,-3-1 0,0-3 70,-1 0 1,-1-3 507,-1 0 0,0-3 0,-2-3 0,0-4 338,-1 0 1,3-4-1,-2-1-30,0-2 1,1-1-1,1-2 1,-1-2 0,1-2-15,-1-1 0,1 0 0,-3 0-139,-1 3 1,-1-2 0,0 2 0,1 1-76,1 1 1,0 1-1,-3 2 1,0-1 17,1-2 1,-1 2 0,0-2 0,1 1 31,-1-1 1,1 1 0,1-3 0,1 1 61,-1 2 0,3 1 0,0 1 0,2-1 138,-2 1-155,2 0 1,-2 0 0,3 1 30,0 2 1,1 2 0,0-1 0,3 2 172,0 1 0,0-1 1,2 4-1,-2 0 138,0 0 0,2 4 0,-1-2-1,2 2 1,0 1 0,1 0-132,0 0 1,-1 1 0,1 2-45,0 2 1,0 1 0,2 3 0,1 0 40,1 2 1,-2 3-1,2 1 1,0 3-10,0 1 0,-2 2 0,2 2 0,-1-1-24,-1-2 1,-3 2 0,-2-4 0,-2 1-24,-2 0 0,-1-1 1,0-3-1,0 1 24,0-1 1,-4-2 0,-1-1 0,-2 0-258,-4 0 1,-1-6 0,-3 2 0,0-1-407,-1 0 0,0-3 0,-1-1 0,-1-3 0,2 0 0,1 0 522,3-3 0,-1-5 0,-3-4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 7865,'0'-7'375,"0"1"0,1 2 1,1 0 1772,0 0-1751,1 2 1,-2-1 0,0 6-122,2 2 1,2 4-1,-1 3 1,0 2 7,2 2 0,0 5 1,0-1-87,-1 2 0,0 2 1,3 1-1,0 1-19,2-2 0,-1-2 1,1-2-1,0 2-132,0 0 1,-2-2-1,3 0 1,0-1-202,-1 1 0,3-2 0,-2 2 0,0-1-364,0 1 0,0-3 0,-2 0 0,2-3 150,-2-1 1,0-3 0,-2 0-1,0-2 1,-1 0-333,-1 0 0,-3-3 0,1-1-219,1 0 1,-3 1-166,5-3 1084,-1 4 0,2-5 0,-2 3 0,-2-4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116 191 7897,'0'-8'25,"0"-2"0,0 0 0,0 1 0,0 0 0,0 2 0,0-1 399,0 0 1,0 0-1,-1 1-266,-2-1 0,2 3 0,-4 0 1,1 0-1,0 0 55,-2 3 1,2-1 0,-1-1 0,-1 1 5,-1-1 0,-1 2 1,0 2 13,1 0 0,-1 0-100,0 0 0,1 0-26,-1 0 1,4 1 0,0 0 0,2 3-87,-1 0 1,1 1 0,2 4 21,0 1 1,1-1-1,1 4 1,3 1 37,2 0 0,-2 4 0,0 0 0,1-1-66,1-1 0,1 0 0,-1-1 0,1 0-12,0-3 1,2-1-1,0-3 1,0 0-1,-2-1-299,0-2 0,0 1 0,-1-4 0,1 0-16,0-1 1,-1-2 0,1-2 44,0-2 0,-3-4 0,-1-2 0,-1-1 112,-1-2 1,-1 0 0,-1-2 0,0 0 83,0-2 0,0 1 0,0-2 0,-1 2 0,-1 3 226,-4-1 0,3 4 0,0 1 22,-1 1 0,2 3 0,-2 0 33,1 1 1,-1 3-71,2-1-26,1 6 0,-5-1 0,3 3 0,2 1 236,0 0 1,1 2 0,1 0-224,1-1 1,3 4-1,3 0 1,1 0-12,2 0 0,2 2 0,-2-2 0,0 0-44,0 0 1,2 0-1,-3-1 1,0 0-37,1-1 1,-2-1-1,1-2 1,-2-2-235,0-1 0,-3 0 0,0-3 64,1 0 1,1-1 0,0-2-1,-1-4 1,-2-2 0,1-2 0,-2 1-1,1-1 1,0-1 0,0-1 0,-1 0-1,1 1 1,-3-1 0,0 0 0,-1 0-1,0 0 1,0-1 0,0 0 0,0 2-1,-1-1 1,0 1-61,-2 2 1,-2 1-1,2 1 316,-2 1 0,3 2 578,-3-1-458,0 5 0,0-2 1,3 6-160,1 2 0,1 4 0,1 2 0,1 1 0,3 2 37,2 0 1,1 2-1,0-1 1,0 0-1,1 1-66,2-1 0,-1 0 0,-2-3 0,-1 0 0,1-2 1,0-1-1,0-1-325,2-2 0,-1-4 0,1 0 1,-1-1 103,-2-1 1,1 0-1,0-1 1,-1-2 75,-2-5 1,2 0 0,-3-5 0,1 0 68,0 1 0,-3-3 0,0 3 44,-1-3 1,-1 1-1,0 0 1,0 2 12,0 1 0,0 1 0,0 2 175,0 0 1,-1 4 137,-1 2-140,1 1 1,3 9-62,6 2 1,2 3-1,-2-3 1,1 3-12,2 2 0,-1 1 0,-2 2 0,-1 2 54,1 3 1,0 0-1,-2 0 1,0 0-3,0 0 1,-5-1 0,2-1 0,-2-1-125,-1-1 1,0-1 0,-1-3-76,-2 0 1,-1-2 0,-5-1 0,0-1 0,-2-2-66,-1 0 0,2-4 0,-3-1 0,0 0-48,1-2 1,-2-2 0,1-3 0,-2-3-360,0-3 0,0-1 0,-1-3 0,2 0 38,1-2 1,1 0-1,4 0 1,-1 2 97,2 0 0,2 3 0,0-2 0,2 1-4,3 1 1,0 2-1,0 1 1,3 1 0,2 1-48,2-1 1,1-1 0,0-1 397,2 1 0,-1-1 0,1-1 0,-1 0 0,-2-1 0,4-4 0,1 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8579,'0'5'971,"0"1"0,0 0-794,0 0 0,0-1 0,0 1 0,0 0 6,0 0 0,4 0 0,0-1 0,1 0-96,0-1 1,0 2 0,3-3 0,0 1-169,0-1 0,-1 1 1,1-3-1,0 2-186,3-1 0,-2-2 0,3 0 0,0 0 0,-1 0 119,0 0 0,-1-3 0,-2-2-16,0-2 1,-3-1 0,-1 0 0,-1-1-1,-1-2 59,-1 2 0,-1-2 0,-1 1 1,-1 0 39,-3 2 1,-2-2 0,-1 2 0,0 1 261,1 0 1,-4 4 0,0 0-52,-1 2 0,2 1 1,-2 1-1,0 2 9,0 2 0,3 2 1,-1 4-1,1 1-52,1 3 0,4-2 0,2 0 0,1 0 0,1 2 518,0 0-478,7 0 1,-1-2 0,6 0 2,2 1 1,1 0-1,2 1-248,1-2 0,0-2 0,-1-1 1,0 0-188,0-1 0,1-3 0,-2 0 0,-1-1 0,0-1-27,-3-1 0,0-3 0,-5 0 0,0-3 316,-2-2 0,2-5 0,-3-2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10500,'0'8'329,"0"3"1,1 1-324,2 3 0,0 0 1,3 2-1,-2 0 0,1 1 46,-1 2 1,1-3-1,3 1 1,-1-3-91,-2-2 1,1 1-1,-1-4 1,0-1-177,0 0 1,-2-2-93,2-2 1,-4-3-79,2-4 0,-2-2 0,-1-5 0,0-1 231,0-3 0,-3-1 0,0-2 0,-1 1 152,1-1 1,-3 1 0,2-1-1,-1-1 251,0-1 1,2 1 0,-1 3 131,0 1 1,2 4 0,2-1-32,0 1 1,1 2 0,1 2 0,3 3-177,2 1 0,1 1 1,-1 0-1,1 0 1,0 0-1,-1 0-45,1 0 1,0 0 0,0 0-1,2 0-191,0 0 1,3 0 0,-3 0-1383,-1 0 1,2 0 0,0 0 100,-2 0 1342,0-4 0,-2-3 0,1-5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19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183 62 8606,'0'-5'0,"0"-1"0,0 1 0,0-1 0,0 1 0,-1 0 0,-1 0 547,-1 1 1,-2 0 0,0 1-1,-1-1 1,-1 1 0,-1 1 0,0 1-1,-1 0-246,1 1 0,-2 0 1,3 1-1,1 1-509,0 3 0,3 3 0,1 3 0,2 2-286,2 1 0,1 3 0,5 2 0,2-1 81,2 1 1,1-2-1,-1 0 1,1-1 426,-2 0 0,-1-3 0,-2 0 1,-1-3 273,-2-1 0,0 1 1,-3-3-1,-1 0-163,-1 1 1,0-2-1,-2 1 1,-2-2-317,-3-1 1,-2-2 0,-3-2 0,-3 0-303,-2 0 0,-3 0 0,-3-2 1,-1-2 492,2 0 0,-6-7 0,3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7904,'4'3'279,"-1"2"1,-2 2 0,-1 1-1,0 0 1,0 3 0,0 1-1,0 2 591,0-1 1,-1 4-1,-2-2 1,-2 1-689,-2 1 1,1-5-1,0 0 1,0 0-1,-2-1-640,-1 0 0,1-1-720,3-5 218,3 2 958,-1-6 1,8-4 0,1-5 0,0 0-1,1-1 1,-1-1 0,1-1 0,-1-1-1,-1-2 1,-1 0 0,-1-1 0,1-1-1,-3 1 1,0 0 0,-1 0 0,0 2-1,0 3 1,0 1 0,0 2 918,0-1 0,1 4-726,2 1 0,-2 2 0,4 2 0,-1 2 35,0 2 1,1 5 0,3 4 0,-1 3-35,-2 3 0,2 5 0,-2 2-17,2 0 1,-1 0 0,0 1 0,0-2-1,-1-2 1,0-1 162,0 0 0,-1 0-395,1 0 0,1 3 1,-2 2-1,-1 0 1,0-1-1,-1 0 0,0-3 1,0-1-781,0-2 0,1-2 397,-3-4 1,2-2-1,1-1 149,-1-1 0,-2-1 0,0-2 0,0-1-1659,0 1 635,0-4 770,0 0 0,3-5 0,0-2 1,0-2-1,-1-4 545,0-1 0,4-1 0,-2 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15 7897,'4'5'1469,"-3"-1"0,1-1-861,-1 2 0,-2 1 0,-1 0-255,-4-1 0,0-4 0,-3 2-181,-1-2 1,-2-1-1,-4 0 1,1 0 0,-1 0-1,-1 0-276,-1 0 0,0-1-120,3-2 0,2 3 1,1-4-1,0 2-398,0-1 0,3 0 1,-2 1-1,3-1-563,0 2 1,3 0 149,0 1 711,3 0 1,0 0 0,4 0 193,3 0 0,5 0 0,0 0 1,0 0-1,0 0 130,1 0 0,2 0 0,0 0 0,1 0 31,-1 0 1,1-3-1,-1 0 1,1-1 227,2 1 0,-3-2 0,-1 1 0,-1 1 983,-2 0 1,-3 0 1815,-1 3-2523,0 0 0,-1 0 1,-4 1-1,-5 1-423,-1 0 0,-8 3 0,-1-2 0,-2-1-509,1-2 0,-4 0 0,-2 0 0,2 0-354,0 0 0,-1 0 751,0 0 0,-1-3 0,-1-1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8964,'4'9'0,"-1"0"0,0 0 0,-1 1 416,0 2 1,1 3 0,1 2 0,-1 2 0,1 3 0,0 1 0,0-1-377,-1-3 0,3 1 0,-1-2 1,-1 0-1,0 0 0,-1-2 1,0-2-1,-2 0-1079,0-3 0,-1 0 1,0-2 1038,0 0 0,-2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450 5 7576,'4'-3'389,"-5"2"0,-5 0 298,-5 1 1,2 0-1,0 0-570,-1 0 1,-1 2 0,-5-1 0,-1 0 0,-4 0 0,-2-1 0,-2 0-1,0 0-280,0 0 0,-3 0 0,2-1 0,-1 0-115,2 0 0,1-1 0,4 2 1,2 0-1,2 0 0,3 0 1,2 0-1,1 0 278,1 0 0,0 0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8883,'2'8'0,"-1"-1"0,0 1 0,0 2 131,-1 0 1,0 0 0,1-1 0,0 0-1,0 1 1,0 1 0,0 0 0,1 1-107,-1 1 1,-1-1 0,0-1 0,0 0-114,0-1 1,0-1 0,0 0 19,0 2 1,0-3-138,0 0 156,0-2-467,0 1 341,0-5 0,0-3 78,0-5 0,0-1 0,0-3 1,0 0 58,0 0 1,0 0 0,0-3 0,0-1 32,0 1 0,0-1 0,0 1 0,0 0 93,0 1 0,2 0 0,1 2 0,0 0-14,0 0 1,0 2-1,1 1 1,0 1-137,1 1 0,-1 1 0,1-1-356,-1 1 1,2-1 89,2 1 1,-1 1 140,0 2 0,-3 1 0,0 1 132,0 2 1,-1 1-1,0 1 1,0 0 391,-1 1 1,2-1-1,-1 2 1,1 1-104,0 0 0,1 1 1,-1 0-1,1 0-105,1 0 0,-1 0 0,0-1 0,-1 1 18,-1 0 1,0-2-1,1-1-338,1 1 0,-1-3 0,0 2-102,1-1 1,0-2 0,1-1 247,1 0 0,0-2 0,1 1-8,1-2 0,0 0 1,3-2 115,-2 0 1,1-1 0,-3 1-1,-1 0 1,1 0 0,-2-1-1,-1-1-97,0-1 0,-1-3 1,-1-1-8,-1-2 1,-2 3-1,0-2 44,-2 0 1,1 2 0,-2 0-1,0 3 55,-1 1 0,0 1 0,-1-1 138,-1 1 1,-1 2 206,-2 0 1,0 2-287,-2 0 0,1 2 0,-1 0 0,3 2 0,1 1-34,2 1 1,0 1 0,1 0-1,-1 1 1,1 0-51,1 2 0,1 0 1,2 1 42,0 0 1,0 1 0,1 0 0,0 0-41,2 2 0,2-2 1,0 0-1,3-2-90,0 0 1,1-1 0,1-1 0,1 1 0,-2 0-253,1-2 0,-1-1 0,0-1 178,0-1 0,2-1 1,-3-1 127,0 0 0,1 0 0,3-2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22 7284,'0'-5'394,"-2"1"1,-1 0-272,-1 0 1,-1 1 0,0 2 0,-3 0 84,0 1 0,0 1 1,0 0-1,2 2 1,0 1-1,0 1 0,-1 0 399,1 1-508,0 2 0,0-2 0,0 1 1,1 1-56,0 2 1,1-1 0,1 2 0,0-1-22,-1 1 1,2 0-1,1 0 1,0-1 42,1-1 0,0 1 1,1 0-1,0 0-106,2-2 1,2 0 0,0-1 0,1 1-56,-1-1 1,2 1 0,0-1 0,2-1 0,-1 0 0,0 0 0,-1-2 0,1 0 0,-1-2 0,0 0 0,1-1 0,0-3 0,-1-4-753,-1-2 1,-1-4 711,-2 0 1,0 2 0,-2-2 0,1 1-6,0-1 1,-2-3 0,2 1 0,0 0 81,-1-2 1,1 1 0,-2 2 0,0 1 637,2 1 1,-2 3 402,2-1-714,-2 3 1,0 1-1,0 5-67,-2 5 1,2 2 0,-2 4 0,2 0-118,0 2 1,0 1-1,1 0 1,1 1-137,1-1 1,1 0 0,2-1-1,1 0 53,1-2 0,-1 0 1,0-2-1,1-1-517,1 0 0,-1 0 0,1-3 515,0 1 0,4-1 0,0-1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14 8642,'-4'-7'465,"-2"2"0,-4 4 0,-1 0 0,-1 1 0,2 1-181,1 0 0,-1 0 1,1 2-1,-2-1-195,2 1 1,1-1 0,0 2-260,1-1 1,-1 0 88,0 1 1,2-1 0,4 1-166,2 1 162,2 1 0,4-2 0,2 0 1,0 1-47,1-1 0,2 2 0,0 0 0,2-1 0,-1 0 0,0 0 0,-1 0 0,1 0 0,-2 1 0,-1 0 0,0 0 0,-1 0 0,0 1 0,-1 1 0,-1 0 0,-1 1 0,-1 0 0,-1-1 0,0 2 0,0 0 0,0 1 0,-1 1 3102,-1-2-2797,-3-3 1,0 1 0,-3-2 0,0 1 55,-1-1 1,0 0 0,-4-3 0,0-1-205,-2 0 0,-2 0 1,-1-2-1,0 0-559,-1 0 1,2 0 0,2-1 0,1-2-71,0-1 0,1-1 0,3 0 0,1-1-275,1-1 1,1-2 876,-1 0 0,1 1 0,-1-1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4 8955,'1'-4'681,"0"4"0,0 5 0,-2 4-558,-2 2 0,1 0 1,-1 0-1,0 0-43,0 0 0,0 2 0,1 1 1,1-1-1,1 2 0,0-1 1,0 0-1,2 1 0,1-2-126,1 1 0,0-3 0,1 1-88,1-2 0,-1 0 0,1-2 0,0-1-38,0 1 1,1-1-1,-1-1 1,0-1 0,0 0-1,2-1 1,0-2-1,1-1 1,1-1 0,0-1-1,-2-2 1,-1-2 0,-1-1-1,0-1 1,-1-1-1,0-1 1,0 0 0,-1 0-1,0-2 1,-1 0-469,0-2 1,-1 0-1,0 0 714,0-1 0,1 1 0,-1 0 0,-1 2 0,1 0 0,-1 2 519,0 0 0,1 0 627,-1 1-486,1 1-126,-2 2-344,0 1-9,0 4 1,0-1-90,0 4 1,0 2 0,0 4-1,0-1 27,0 1 0,0 0 0,1 0 0,1 2-66,1 0 0,-2 0 0,2 0 0,0-1-32,0 0 0,1 2 0,-2-1 0,2-2-402,1 1 0,-1-2 0,1 0 1,-1-1-311,0-1 1,2 0 0,1-2 235,0 1 1,0-1 380,2-1 0,0-1 0,-1-2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23 11254,'0'13'94,"0"0"1,-2-1-1,0 0 1,-1 1-1,1 2 1,-1 1-1,1 0 1,0 0 0,1-1-1,1 0 1,0-3 99,0 1 0,0-1 1,0 0-1,1-2 1,1 0-324,1-2 1,-2 1 0,2-1 0,-1-1 0,0 1 0,0-2 0,-2-4 0,0-5 0,-2-4 0,0-2 0,-1-2 0,0 1-1,2-2 1,0 0 0,1-1 0,0-1 0,0-1 0,0 1-1802,0-1 1,2-2 2060,-1 1 1,3 1 0,-2 0 0,2 2-71,-1-1 1,1 3 0,-1 1 0,1 1 140,0 2 0,0-1 0,1 2 0,1 0-146,0 2 1,0 1-1,0 0-1,3 1 1,-1 1-1,0 1 1,0 2 58,-1 1 0,1 1 0,-1 2 0,0 1-7,-1 0 0,0 1 0,0-1 0,0 2 0,-1-1 1,0 1-1,1 0 0,0 0 0,-1 1 49,-1 0 0,0 1 0,1-2-122,-1-1 0,1 0 0,0-1 1,0-1-1,1-1-287,-1 0 0,2 0 0,0-1-56,2-1 1,0-1-1,1-2 235,0 0 0,0-1 0,-1 0 0,-1-2 144,-1-1 0,0-3 0,0 0 0,-1-1-15,1-1 0,-3-1 0,1-1 0,-2 0 8,-1 0 0,1 1 0,-2 1 0,0 0-103,-2 0 1,0 3 0,-2-1-100,-2 1 145,0 1 1,-2-1 0,2 3-10,-3 0 0,0 2 0,-1-1 1,0 2-1,0 0 20,-1 0 1,0 4 0,-1 2 0,0 2 187,1 2 0,1 1 1,2 3-1,1 1 95,3 1 0,1 0 0,2 0 1,0 1 21,0 0 0,3-2 0,2 0 0,2-1-224,1-1 1,1-1 0,2-1 0,0-1-14,2-1 0,-2-1 0,1-2 0,-1-1-987,1-2 0,0-1 0,0-2 0,-1 0 902,-1-2 0,2-4 0,-1-3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4259 1324 8222,'5'2'904,"-3"-1"0,-1-3 264,-2-3-1099,0 2 1,0-2-267,1 1 1,-2 1 269,1-3 1,-2 1 5,1-4 1,0 1 0,1-3-47,0 1 0,-1 0 1,1 0-1,-1 1-10,1 0 0,1 0 0,0 0 0,0 0 8,0 1 1,0 0 0,0 0-51,0-1 0,0 2 71,0-2 0,0 0-21,0-2 1,0 1 0,0 1-1,0 0 1,0 2 0,0 0-68,0-1 0,-1 0 1,0-1-62,0 0 0,-1-2 52,1-1 1,0 2 62,0-1 0,0 2 3,1 0 1,0 0 9,0 0 0,0 1-19,0-1 1,0 0 0,0-1-29,0-1 1,0 3 0,-1 0 0,-1 0-130,-1 0 1,2-1 0,-2 0 114,1 1 1,-1-3-1,1 2 1,0 0 0,0 0-1,0 1 37,0-2 0,0 0 12,1 1 1,0 0 0,-1 1 0,1 0-1,-1 0 1,0 1 0,-1-1 0,1 0-1,-2 0 1,1-1 0,-2-1 0,1 1-1,0 1 1,0 1 0,2 0 0,-1 1-1,1-1 1,-1 1 0,0 1-71,0-1 0,0-2 50,-1 0 0,1 1 0,0-1 4,0 2 1,-1 0 0,-1 0 2,1 1 1,-1 0-1,1 0 20,0-1 1,1 1 139,0-1 0,1 1 115,-1 1 0,0 0-159,-1-1 0,0 1 1,-1-1 20,1 1 1,-1 0 0,1-1 0,-1-1 0,-1 0-61,-1-1-89,-2 2 1,1-3-102,-1 2 0,0-1 0,0 1 0,1 0 0,0 1 37,3 1 1,0 0 0,0-1 0,1 1-136,-1-1 0,3 2 178,-1-2 1,0 2 43,0-5 0,-1 4 0,1-2 76,-1 1 0,-1 0 0,-1 0-42,0 1 1,1-1 0,-1 1-61,-1 0 0,-1-1-196,0 1 1,0-1-24,1 1 0,0 1 113,2 0 0,-2 1 99,-1-1 1,1-1 0,1 2 22,-1 0 1,0-1 0,1-1 0,-1 1-9,-1 0 1,1 0 0,0-2 139,-1 1-130,-3-1 0,3 1 0,-2 0 1,3-1-1,0 1 0,0-1 59,-1 1-61,2 0 1,0-1 0,1 1 0,-1-1-1,1 1 1,-1 0 44,-1-1 1,2 1 0,-2 1 0,-1 0-32,-1-1 1,1 2-1,-1-1 1,0 1-20,0 0 1,0 0 0,0 0 0,1-1-2,-1 1 0,-1 1 0,-1-1 0,1 0-5,1 1 0,0-2 1,1 1-1,-1 0-10,0 0 1,-1-1 0,-1 1 0,0 0-122,-2-2 132,1 2 1,0-2-8,0 1 0,1 1 1,-1 0-1,0-1 1,1 1 35,0-2 0,1 2 1,-1-1-1,1 1 8,0-1 0,-2 1 0,1-1 0,0 0 3,-2 1-20,1 1 0,-1-1-12,-1 1 1,1-2 0,0 1-1,1 1 1,1-1-2,0 1 1,-1-2 0,2 2 0,0-1 21,1 0 0,0 1 0,0-1-8,-2 0 0,2 0 0,-3 1 0,1-1 1,-1 0 3,0 0 1,-2-1-1,2 1 1,0 0 0,0 0 0,0 0 0,1 1 0,0-1-16,1 0 0,-1 1 0,1-1 0,0 1-44,0 0 1,-1 0-1,-1-1 1,0 1 2,0-1 1,0 1-1,1 1 1,0 0 16,0 0 0,-1-2 0,2 1 1,0 0 26,1 1 0,-1 0 0,0-1 0,0 0 96,0 0-103,0-1 1,0 2 0,-2-1 0,0-1 0,-1 1 0,-1 1 4,0 0 0,0-2 1,0 1-1,1-1 0,1 1-15,0-1 1,1 1-1,-1 1 1,1-1-35,0 0 0,-1 0 1,-2-1-1,0 1-34,0 0 0,-2-1 1,2 1-1,-1-1 51,1-1 0,0 2 1,1-1-1,1 1 42,0-1 0,0 0 1,0 1-1,0 0-12,0 0 0,-3 0 0,2 0 1,-1 0 325,0 0-325,1 0 1,0 1 0,0 0 11,1 0 0,0-1 0,0-1 0,1 1 6,1 1 0,-1 0 1,0 0-1,0 0-68,-1 0 0,-1 0 1,0-1-1,0 0 77,1 0 0,0-1 1,1 2-1,0 0 9,-1 0 1,0 0-1,1-1 1,0-1-16,2 1 0,-1 1 0,0 0 0,-2-1 1,-1 0-42,0 0 0,0-1 1,-1 2-20,1 0 0,-1 0 0,0 0 0,1 0 29,1 0 1,0 0 0,1 0 0,0 0 6,2 0 1,-2 0-1,0-1 1,-1-1 57,0 1 1,-2 1-1,4 0 1,-2 0 10,0 0 1,0-1-1,0-1 1,0 1-6,1 1 0,1 0 0,0 0 0,0 0-8,0 0 0,1-1 1,0 0-1,-1 0-65,0 0 1,-1 0 0,-1 1-46,0 0 0,1 0 0,-1 0 0,1-1 0,-1-1 4,1 1 0,1 1 0,-1 0 106,1 0 0,0 0-58,0 0 1,-1 0-1,1 0 4,0 0 0,-2 0 1,0 0-1,0 1-22,1 1 1,-2-1 0,2 0 0,-1 0-1,0 0-29,-1 0 0,0 0 0,2 0 0,1 1 29,-1-2 0,0 1 0,1 0 0,-1 1-5,0-1 1,-1 1-1,-1-1 26,0 0 1,-1 1 0,0 0 0,-1-1 0,2 1 6,0-1 0,0 2 0,0-1 0,1 0-39,-1 0 0,3 1 0,-1-1 26,0 0 1,0 0 0,-2 0 0,-1 1-6,-1-1 0,1-1 0,0 1 1,0 0-1,1 0-37,0 0 1,0-1 0,1 2 0,1-1 20,0 1 0,2-2 0,-2 2 0,1-1 19,-2 1 1,-1-1-1,0 1 1,1 0 6,0-1 0,1 1 0,-1 0 6,0 1 1,2-1 0,-1 0 0,0 0-1,1 1 27,1 1 1,0-2-1,0 0 1,0 0-1,-1 1 11,0 0 1,-3 0-1,2-1 1,-1 1-24,1 0 1,0-1 0,0 1-23,0-1 0,-1 1 0,1-1 0,-1 1-2,2 0 1,1-1 0,0 0 0,-1 0-9,-1 1 1,1 1 0,1-1 0,-1 1-11,0-1 1,-2 0 0,2 1 0,-1-1 65,1 1 1,0 1 0,0 0 0,1 0 50,0 1 0,-1 0 0,-1 0-42,2 0 0,1 2 0,0-2 1,1 2-1,0 0 40,-1 2 0,1-1 0,0-1 0,-1-1-81,0 0 1,2 0 0,-2-1 0,1 2-15,0-1 1,1 1-1,1 0 1,-1-1-7,0 0 0,1 2 0,0-2 0,1 2-26,-1-1 1,2 0 0,0 0-1,0-1-51,-1 1 0,1 0 0,0 0-10,0 0 4,1-2 0,-2 1 1,1-1-10,-1 2 1,0 1 0,-1 1 55,1 0 1,1-3 0,1 1 0,1-2 72,-1 0 0,1 0 0,1 2-52,0 2 1,0-2-1,-1 1 188,-1 0 0,0 2 1,1 1-77,0-1 0,-1 0 1,2-3-26,-2 0 0,2 1 0,-2-3 0,2 1 0,0 1 0,0 0 1,0 0-1,0 0-5,0-1 1,-1 3-1,0-1 1,-1 1 3,0 0 1,0 1 0,0-1 0,-2 1 90,0-2 88,-2 1-201,1-1 1,-3 0 0,2 0-1,-1-1 1,-1 2 437,2-1-420,-3-1 1,4 0-1,0 0-54,0 1 0,0 0 0,1 0 1,1 1-1,0-1-27,1 0 0,1 1 1,1-1-266,0 2 1,0-4-119,0 3 0,0-3 282,0 2 1,0-2-1,-1-1 18,0-1 0,-1 0 224,-3-1 1,2 1 34,0-1 1,2 3 0,0-1-111,2 0 0,2-1 0,1-1 0,1 1 21,1 0 0,-1-1 1,2 0-1,0-1 21,-2 1 1,1-1-1,0 0 1,0 1 8,-2-1 0,1 1-25,-1-1 0,-1 0-23,-2 0-158,2-1 0,-1 6-144,3-2 1,-1-1 0,0 1-149,1-1 0,-1 0 1,-1 1 92,0 1 0,-2-1 1,0 0 125,0 1 1,-3 2-1,-1 1-45,-3 1 0,1-3 1,-1-2 16,0 1 0,-1 0 1,-2 1-1,2-1 0,-1-1-92,0 1 0,2 0 0,0 1 0,1 0-348,1 0 0,-1-2 1,1 0-1,0 0 647,1 0 0,-1-2 0,2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2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3392 392 8923,'-5'0'0,"0"-1"0,0 0 0,1-2 0,-2 1 0,0-1 125,0 0 0,-2 1 0,0-1 0,-1 0 0,0 0 1,-1 0-1,0-1 0,0 1-195,-1-1 1,0-1 0,1-1 0,-2 1 18,0 0 1,-2-2 0,-3-1 0,-2 0-22,-3 0 1,-3-1-1,0 1 1,-1-1 24,0 0 0,1 0 0,-1-2 0,-1 1 91,-1 1 1,-5-1 0,-1 2 0,-2-1-104,1 2 41,-7-1 0,1 2 1119,-7-1 0,-1 1-475,1 1 1,-7-1-359,0 1 0,1 0 0,-3-1 0,-1 1 1,-3 1 7,0 1 0,-3 0 0,2-1 0,-2 0-352,1 0 1,0 1 0,0 1-1,0 0-176,4 0 1,-5-1-1,9 1 1,0 1-244,3 0 1,-1 0 0,6-1 0,0 0-54,2 0 0,7 1 1,3-1-1,5 0-138,3 0 0,0-1 0,5 0 0,3 1 686,2-1 0,3 1 0,3 1-164,1-1 0,2-2 0,1 2 1,0 0-1,1-1 216,0 0 0,0 1 0,1-1 164,0 1 1,-1-2 0,1 2 0,-1-1 0,1 1 403,-3 1 1,2-2-1,-1 2 1,1-1-1,0 0-125,-1 0 0,1 0 0,-1 2-427,1-2 1,1 1 0,-1-2 0,-1 1-120,0 0 1,-2 0-1,0 0 1,-1 0-90,1 0 0,-2 1 1,0 0-1,0 0-60,-1 1 1,0 0 0,-1 0 0,1 0 117,1 0 0,2 0 0,0 0 0,0 0 13,1 0 0,0 0 0,1 0 1,0 0 222,0 0 1,1 0-1,-1 0 1,0 0-88,1 0 0,-1 0 0,1 0 1,-2 0-72,0 0 1,0 0 0,0 0 0,0 0-47,-1 0 1,1 0 0,-1 0 0,2 1-79,-1 0 1,2 0-1,-1 1 1,0-2-108,0 0 1,1 0 0,-1 0 0,1 0 83,1 0 0,-1 0 0,1 0 0,0 0-30,-1 0 0,1 0 0,0 0 0,-1 0 4,-2 0 1,2 2 0,-3 0-1,0 0 68,1 0 1,-2-1 0,3 2 0,-2 0 2,0-2 0,1 1 1,1 0-1,1-1 211,1 0 0,-1 1 0,1-1 247,0 1 0,-1-2 1,1 0-1,-1 0-25,1 0 1,0 0 0,-1 0 0,-1 0 0,-2 0 203,-1 0 0,-1 0-531,0-2 1,1 1 0,-2-1 0,0 2 0,-1 2 19,0-1 0,-1 3 1,-1-2-1,1 1 32,1-1 1,-1 2 0,2-3-1,0 1-84,3 1 0,-1-2 0,1 2 1,1-1-49,1-1 1,1 2 0,1-1 79,-1 1 0,1-1 1,0 1-1,0 0 12,1 0 1,-1-1 0,2 1 30,-2 1 1,2-1-1,-1 0-71,0 0 231,1 1 0,1-1-156,2 2 1,0 0 0,1 1 0,0-1-16,1 0 1,0 1 0,-1-1-114,1 1 0,0-1 0,-2 0-65,2 1 1,-1-1 0,1 0 153,-2 1 0,0-1 0,0 0 0,0 1 27,0 1 1,0 0 0,0 1 0,0 1 59,0-1 1,0 0 0,0 2 0,0-1-1,0 0 119,0 1 1,0 1-210,0 0 1,0 1 0,0 1 0,0 1-6,0 1 1,2-2 0,0 0 0,-1 0 0,-1 1 50,0-1 0,2 3 1,1-3-1,-1 2 19,0-1 1,2 0 0,-2 2 0,1 0-19,-1 0 0,0 0 0,0 1 1,0 0 26,1-1 0,-2 0 0,2-2 0,-2-1 10,1 2 0,0 0 0,-2 0 1,0-1 20,0 1 0,0 0 0,0 1 0,0 1 454,0 1-401,0-4 0,2 3 0,0-4 0,-1-1 77,-1-1 0,2-2 0,0 0-34,-1 0 1,1-1 0,1 0-1,-1-1-78,1 0 1,0 1 0,-1-2 0,-1 2-209,0-2 0,-1 0 0,1-1 0,1 1-34,-1-1 1,0-1 0,-1-1-1,0 1-96,0 1 1,0-1 0,0-1-48,0 1 1,0 1 92,0 1 0,1-2 91,0 0 0,1 0 0,1-2 1,1 0-1,-1-1-146,1 1 0,-1 1 1,1-2 7,0 1 1,-1-1 0,2-1 0,0 1 0,-1 0-214,0 1 1,0 0-1,1-2 29,0 2 0,2-1 0,1 1 0,0 0 209,2 0 1,-2 1-1,1 0 1,1-1 86,0 0 1,1 2 0,1-1 0,1 1 76,1 0 1,0-1-1,2 1 1,0-1-112,0 1 0,2-1 0,1 1 0,1 0-564,0 1 601,2-2 0,-5 2 81,3-2 1,-2 2 0,3 0 0,1-1 0,1-1 182,0 2 1,2-1 0,1 0-1,-2-1 0,-2 2 0,-1-1 0,-1 0 0,0 0 460,2 0 1,-1-1 0,1 0 0,-1 1-375,0-1 0,0 2 0,-2-3 0,-2 2-241,-2 0 1,-2-1 0,2 1 0,0-1-194,-1 1 0,2-1 0,1 0 0,0 0 0,1 0-180,-1-1 0,1 2 390,0-2 0,0 1 0,-3-1 0,0 1 0,-1 0-1,-1 0 0,1-1 0,-1 1 1,1 0-3,1-1 0,-1 0 0,0 1 0,1 0-51,0 0 1,3-1 0,0 2-1,-1-1-186,0 0 1,-1 2 0,0-2 0,0 0 264,2 1 1,0-1 0,1 1 20,1 0 1,1-1 0,1 3 0,1-2 0,-1 0 17,-1 0 0,0 0 0,-3 1 0,1 0 58,2-2 1,-1 1 0,1-1 0,-1 0-171,2 1 1,1-1-1,-2 0-82,1 2 130,-3-3 1,3 3-1,-1-2 52,1 2 1,-1 0-1,4-1 1,1 0 0,-1 0-28,0 1 1,-1 0-1,-2 0 1,0 1 34,-1-1 1,3 0 0,-4-1 0,1-1-217,-1 2 1,-1-3 0,0 0 0,-1 0 51,-2 0 0,-1 0 0,-2-2 0,-1 0 20,-1 2 1,0-1 0,0 0 0,1 1-20,0-1 0,5 0 1,-1 1-1,1 0-198,-1 0 235,3 2 0,-3-3 37,2 3 1,-1-3-1,-2 1 1,0 0-1,-1 1-125,-1 0 1,1 0-1,-1 2 1,0 0 50,0-1 0,3 1 0,-1-2 0,2 1 68,1 0 1,-2 1 0,0-2 183,0 0 1,1 1-1,-2-1 1,0 1 0,-1-1-45,1-1 1,0 2 0,2-2 0,0 1-22,1-1 1,2 1 0,-2-1 0,1-1-69,1 0 1,-2 1 0,-1 0-1,-2-1-163,0-1 0,0 0 0,1 0 0,0 0 92,0 0 1,2 0 0,1 0-1,-1 0 73,0 0 1,2 0-1,-2 0 1,-1 0 11,0 0 1,-3 0 0,0 0 0,1 0 154,1 0 0,-1 1 0,0 0 1,-1 1-210,1-1 1,0 0-1,0-1 1,0 2-103,0-1 0,1 1 0,-3-1 0,-2 0-42,-2 1 0,1-1 0,-3 0 0,0 0 83,-1 1 0,-1 0 0,0 0 0,1-1-28,-1 1 0,0 0 297,1 0 1,-1-1-166,0-1 0,1 0 0,-1 0-43,0 0 0,1 0-14,-1 0 1,-1-2-1,-1-2 1,1-2 61,-1-1 1,1-3 0,-2 1-1,-1-3 10,-1-2 0,0-4 1,0-2-1,0-2 29,0 1 0,0-2 0,0 2 1,-1-2-1,-2-2 60,0 0 0,0-2-116,-3-2 1,1 2 0,0-1 0,-1 0 0,0 2 15,-1 1 0,1-1 1,-1 1-1,1-1-49,1-1 0,-2-3 1,0-1-1,0 2-62,1-1 0,1 1 1,0-3-1,2-1-227,1 0 1,-1-2 0,2 3 0,-1 1 0,2 0-370,0 0 0,-1-2 403,-1-1 1,1 1 0,-2 4 0,-2 4 0,0 2-398,-2 1 0,-2 3 0,-3 4 648,-3 3 0,0 1 0,-1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6382,'2'7'9,"1"-1"0,1 0 0,1 0 47,-1 1-52,0-2 0,1 2-90,-1-3 0,-1 1 0,0-1 0,0 1 86,1 1 0,1-1 0,-1 1 0,1-2 0,-1 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7465,'-4'5'73,"0"-1"0,-1-1 0,0 0 1,-1-1-1,-1-1-281,-1-1 0,-2 0-194,0-2 1,-1 1-111,-2-2 512,1 2 0,2-3 0,1 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8575,'-5'7'0,"0"-2"-2,-1 0 1,1-2 0,0 0 0,0 1 0,0 0 0,1 0 0,-1 1 0,1 0 0,0 2 0,-1-1 0,1 0 1,-1 0 0,1-3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8777,'6'2'1359,"-1"-1"-1337,-2 2-1505,-2 0 949,1-1-405,-2 2 1074,0-3 1,0 1 0,-2-1 0,-1-1 0,-1-2 1403,-2 0-1445,3 0-656,-1 2 0,3 0 109,-2 0 270,2 0 0,-5 1-235,3 0-573,1 0 991,0 1 0,4 0 0,1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2527 126 7628,'3'-2'76,"2"2"0,-2-1 1,0-1 1172,0 1-425,0 0-377,-1 0 280,-2 1-345,1 0 0,-1-1 0,-1-1 266,-1-1 0,0 1-218,-2-1 1,1 1 0,-2 0 15,1 0 0,0 1-226,-1-1 0,1 1 0,-1-1 10,0 0 0,0 0 0,1 0-171,0 1 0,-2-1 98,1-1 0,-1 0 34,1 1 1,-1 0-1,0 0-99,0 0 1,2 1 0,-1-1 0,0 0-10,-1 1 0,1-1 1,0 0-1,-1 1-12,0 0 1,-2-1-1,2 1 1,0 0 2,0 0 1,-1-1-1,0 1 1,0 0 46,1 0 0,-2-2 1,1 2-1,-1-1 14,1 1 1,-3-1 0,0-1 0,-1 0-33,-1 1 0,2 0 1,-1 0-1,1 0 0,0 0 0,0-1 0,0 1 0,-1-1-155,0 1 0,-1 0 1,2 1-1,-1 0-15,0-1 1,0 1-1,1-1 1,1 1 20,0 1 1,0-2 0,0 2 0,-1-1 25,-1 0 1,-1 1-1,2 0 1,0 0 67,0 0 1,1 0 0,0 0 0,0 0 133,0 1 1,-1-1 0,0 1-1,0 0-46,0 0 0,0-1 0,-1 1 0,0-1-108,0 2 0,1-2 0,1 1 0,0-1-25,0 0 1,-3 0 0,0 0 0,1 0 0,-1 0 62,0 0 1,-1 0-82,1 0 1,0 0 0,1 1 0,0 0 0,-1-1-41,0 0 1,-2 1 0,1-1 0,0 1-37,2 0 0,-1 0 1,2 0-1,-1 0 55,0 0 0,-1-1 1,-1 2-1,1-2 0,0 1 5,0 0 0,1-1 0,-1 0 26,1 0 0,-1 0 0,0 0 0,0 0-120,0 0 121,-1 0 0,1 0 1,0 0 6,0 0 0,0 0 0,2 0 45,-2 0 1,1 0 0,-1 0 0,-2 0-1,2 0 1,0 0-6,0 0 1,1 0 0,1 0 496,-1 0-492,-1 0 1,1 0 0,-1 0-33,-1 0 0,0 0 0,1 0 0,0 0-8,1 0 1,-1 0 0,-1 0-1,1 0-15,-1 0 1,0 0-1,0 0 1,-1 0 0,2 0-14,0 0 1,2 0-1,-1 0-41,-1 0 0,0 1 0,0 0 1,0 1-132,1-2 178,0 3 0,2-3-2,-1 2 0,1 0 0,0 0 0,-1 0 11,0 0 1,-1 0-1,1 0 1,-1 0 0,0 0-1,1 0 6,0-1 0,0 2 0,2-2 1,-1 1 168,0 0 0,-1-1-125,0 2 1,-2-1 0,1-1 0,-1 2-1,1-1 1,0-1 30,0 1 1,2 0 0,0 1 39,-2-1 1,0 1 0,-1-1 0,0 1-1,-1-1-8,1 1 0,0 1 0,0-2 0,1 0-245,1 1 1,-2 1 0,0 0-26,0 0 1,-1 0-1,1 0 1,0 0 69,0 0 0,1 1 1,1 1-1,-1-1 87,2 0 0,-3 1 1,2-2-1,-2 2 1,1-1 38,0 0 0,1 0 1,0 0-9,0 1 1,1-1 0,1 1-1,-1 0 11,-1 0 0,-1 0 0,2 0 0,-2 1 26,1 0 1,0 0 0,-1 1-1,3-1 5,-1 1 1,2 0 0,-1 0 0,-1 0-18,2-1 0,-2 0 0,0 0 0,1 0 31,-1 1 0,1 0 0,1 0 0,1 0 44,-1 0-107,0 2 1,3-2-1,-2 1 3,1 0 0,-1-1 1,1-1-1,-1 1-48,0 1 0,-1-1 1,0 1-1,0-1-14,1 1 1,-1 1 0,1 0 0,0-1 0,1 1 0,-1-1 0,1-1 1,2 1 12,-1 0 1,-1-1 0,2 1-1,0 0 83,0 0 0,-1 1 0,1 1 0,-1 0-32,2-1 0,-1 0 0,1-1-68,0 0 0,0-1 1,0 1-1,-1 0 1,0 0 42,1 1 0,-1 0 0,1 1 0,-1-1 0,1 0-12,1 1 0,-1-1 0,-1-1-7,0 2 1,0-2-1,1 0 1,0 1 0,0 1-69,0 1 0,0-2 1,0 2 69,0-1 0,1-2 0,-1 2-26,0-2 0,1 1 0,-2-1 0,2 2-28,0-1 1,-1 1 0,1 0-1,0 1-10,0-2 1,1 1 0,-1 0 0,1-2 46,0 1 1,0 1 0,0-1 0,0 1 46,0 1 1,1 0 0,0-1 0,1-1 0,0 1-9,0-1 1,1-1 0,0 2 0,0 0 0,1-1 135,0 2 1,0-1 0,0 1-131,1-1 1,-1 0-1,0 0 1,1-1-66,-1 0 0,-1 0 1,0 0-1,-1 1-70,1-1 0,0 2 0,0-1 0,-1-1 41,0 0 0,1-1 0,0 0 0,0-1 0,0 2 36,0-1 1,0 1 0,2 0 53,-2 1 0,2-1 0,-1 1 0,2-1-9,-1 0 1,0-1 0,0 0-1,1-1-41,-1 1 0,0 1 1,0-1-1,-1 1-21,1 0 0,0 0 0,-1-1 0,1-1 30,-2 1 0,2-1 0,-1 0 0,1 0-8,1 0 1,-1 1 0,0-1-1,1 2 93,0-1 1,2 0-1,-1 0 1,1 0 69,-2 0 0,2-1 1,-1 0-1,0-1-86,-1 0 0,1 1 0,-1-2 0,0 1-24,-1 1 1,2-1 0,-1 1 0,1-1 27,0 0 0,0 2 0,1-2 0,0 1 43,0-2 0,0 1 0,-1-1 0,1 0-63,-1 0 0,-1-1 0,1 1 0,-1 0 14,0 0 1,1 0 0,0 0 0,1 1-75,0 0 0,1 0 0,0 1 1,0 0 8,0-1 1,2-1-1,-3 0 1,1 0 136,-1 0 1,0 0 0,0-1 0,0 1-67,1-2 0,-1 2 1,3-1-1,-2 1 40,1-1 0,1 1 0,-1 0 1,-2 0-54,1 0 1,-1 0-1,0 0 1,0 0-35,1 0 0,-1-1 1,2 0-1,0 0-27,0 0 0,1 0 1,-1-1-1,0 0 19,-1 1 1,0-1 0,0 1 0,0-1 8,1 1 0,-1 0 1,2 0-1,-1 0 1,2 0 32,-2-1 0,1 0 1,-2 2-20,1-1 0,-1 0 0,-1 0 0,0-1 9,1 1 1,1-1-1,0 0 1,-1 0-3,1 0 1,1-1 0,-1 0 0,0 0 5,0 1 1,-1-1-1,-1-1 1,1 1-18,0 0 1,2-1 0,1 1 0,0 0-2,0 0 1,0-1-1,-2 0 1,1 1 24,0 0 0,-1 0 1,1-1-1,1 1-38,0 0 1,1-1 0,0 1 0,0-1 14,-2 1 1,2 0 0,-2 1 0,2 0 14,0-1 1,2 0 0,-2 0 0,1 0 114,0-1 0,-2 1 1,1-2-1,-1 2 1,0 0 28,1-1 1,0 1 0,0 0-76,0-1 0,1 0 0,-2 1 1,-1-1-88,0-1 0,0 2 1,2-1-1,-1 0 45,1 0 1,-1 0 0,-2-1 0,1 1-69,-2-1 0,1 1 0,-1-1 0,0 0-28,-1 0 0,1-1 0,0 1 0,-1-1 23,1 0 0,-2 0 0,1 0 12,0 0 0,0 0 0,-1 0 0,0 0 0,-1 0-119,0 0 0,2 0 0,-2 0 0,2 0 0,0 0 0,0 0 0,1 0 0,0 0 62,1 2 1,0-2-1,-2 1 1,0-1 192,-1 0 0,0 0 0,0 0 1,-1 0 33,1 0 0,-1 0 0,0 0 0,1 0 175,-1 0 1,2 0-1,-1 0-299,0 0 1,1 0 0,-1 0-1,0-1 1,1 0-109,-2 0 0,1 0 0,-1 1 1,0-1-598,0 1 507,2-1 1,-2 0 0,2-1 72,0 1 0,0 0 0,0 0 1,1 0 35,0 0 0,-1-1 0,0 0 0,-1 1 123,0 0 0,-1-1 1,0 0-1,1 0 112,0 0 1,0 0-1,0 0 1,0 0-32,1-1 0,1 1 0,-1 1 0,1-1-71,-2 0 1,2-1 0,-2 2 0,-1-1-22,0-1 0,0 0 1,0 0-1,1 1-39,0 0 1,-1-1 0,0 1-24,2-1 0,-2 0 0,2 0 0,0 0 0,1 1-7,-1-1 1,0 1 0,-1-1 0,1 0 14,-1 1 1,0-1 0,1 0 0,0 0 11,0 1 0,0 0 0,0 0 0,1 1 20,1-2 0,0 0 1,0 1-1,0-1 6,-1 0 0,0 1 0,0-1 0,0-1-1,1 1 0,-1 0 0,0 0 1,1 0-48,0 0 0,0 0 0,1-1 0,-2 0-18,0 0 0,-1 1 1,1-1-1,-1 0-274,1 0 295,1-1 0,-2 0-60,1 0 1,0 1 0,0 0 0,0-1-37,0 2 0,-1-1 0,0-1 0,-1 0 1,0 1-31,0 0 1,1-1-1,-1 1 1,1-2-1,0 1-6,-1 1 1,2-1-1,-1 0 155,1 0 0,0-2 0,-1 3 0,0-2-45,0 0 0,0 0 0,0 1 0,0-1-15,0 2 0,0-2 0,0 1 0,1 0-80,-1 0 0,2 0 0,-1 1 1,0-1-5,0-1 0,-1 2 0,0 0 0,-1-1 135,1 0 1,0 0-1,-1-1 1,1 1 65,0 0 1,0-1 0,1-1 0,-1 1 43,1 1 0,0 0 1,-1-1-1,-1 1-45,-1-2 1,0 3 0,0-2 0,0 1-38,0 0 1,-1-1 0,1 1 0,0-1-40,-1 0 1,2 0 0,-2 0-1,1 0 42,-1 0 1,0-1 0,0 1 0,-1-2 9,1 2 0,-1 0 0,1-1 0,-1 0-49,0 1 1,0-1-1,-1 1 1,0 0-33,1 0 0,0 0 1,-2-2-1,2 2-90,-1-1 1,1 0 0,-1 1 0,0-1 45,1-1 0,0 0 0,0 1 0,-1 1 111,1-1 1,0 2 0,-1-2 0,1 1 113,-1 0 1,0-1 0,0 1-1,0 0-38,0 0 1,1-1 0,-1-1 0,0 1-39,-1-1 0,0 1 0,0-1 0,-1 0 19,1 1 0,1 0 0,-2 0 0,1 1-165,-1-1 0,0 0 0,0 0 1,0 0-22,0 0 1,0-1 0,0-1 0,-1 1 54,1-1 0,0 1 0,-1 0 1,0 0-8,1 0 0,0-1 1,0 2-1,-1 0 65,1-1 0,0 0 0,-1 0 0,0 0-12,1 0 0,-1-1 1,1 0-1,-1 1 0,1-1 21,0 1 1,0 1-1,0-1-29,0 1 1,0 1-1,-1-1 1,2 0 3,-2 0 0,1 0 0,0 0 0,0 0 38,-1 0 0,1-2 1,0 2-1,0-1-30,-1 1 1,0-1-1,0 1-52,0 0 0,0 0 0,0 0 0,0 0 0,-1 0 20,0-1 1,0 0 0,0 1 0,0 0 0,0-1-126,0 0 0,1 1 1,-1 0 98,1 0 1,-1 0-1,1 1 1,-1 0 24,0 0 1,0-1 0,0 2-1,0 0-9,1-1 1,0 0-1,-1 0 1,-1 0-11,1-1 1,-1 1 0,1-1 60,1 1 1,-2-1 0,1 1 0,0 0 0,0 0 43,0-1 0,0 1 0,0 0 0,0 2 0,-1-2-48,1 1 1,-1-1 0,1 1-44,-1 0 0,0-1 0,0 0 0,0 0-78,1-1 0,-2 1 0,0 0 0,1-1 10,-1 1 1,0 0 0,1 1 19,-1-1 0,0 0 0,0 0 59,1 2 1,0-2 0,-1 1 27,0 0 1,0-2-1,1 3 1,0-1 60,0 1-91,0 1 0,1-1 1,-1 0-46,0 0 1,0 0 13,-1-3 0,0 1 0,1 0 0,0 1 21,0 1 0,1-1 0,-1 1 154,0 0 0,1 0 0,-1-1-50,0 2 0,-1-1 1,1-1 95,-1 0 1,1 0-1,-1 0 5,0 1 0,1-1 0,-1 2 1,0-1-1,0 1-101,1-1 1,0-1-1,-1 1-88,-1-2 1,1 2-1,-1-2-6,0 1 0,-1-1 1,2 0-1,-1 1 0,-1 0 80,1 0 1,1 0-1,-1 0 1,0 0 70,1 1 0,-1 0 0,0-1 1,1 1-19,0-1 0,0 0 0,-1 0 1,1 1-14,0-1 1,0 1 0,0-2 0,-2 1-17,1-1 1,-1 0-1,1 0 1,-2-1-95,-1 0 1,1 1 0,1-1-1,-1 1-49,1 0 0,-1 0 1,1 2-1,0-1 327,0 0-207,1 1 0,0-1 0,1 1 185,-1 0 1,1 0 0,0 0-86,0 0 0,1 0 0,0-1 0,0 1 0,-1 0-37,0-1 0,-1 0 1,1 0-1,0 0 1,-1-1-162,0 1 1,0-1 0,-2 1 0,0 0-372,2 1 0,-1-2 0,-1 3 297,1-1 0,0-2 0,0 3 0,0-2 120,1 1 1,0 0 0,0 0 32,0 0 0,-1-1 0,2 2 0,0 0 0,-1-1 0,1 1 149,-1-1 0,2 0-292,-1 1 1,0-1-1,0 2 1,-1-1-65,1 0 1,-1 1 0,1-1 0,-1 0-1,0 0 1,0 1-115,-2 0 0,2-1 215,0 0 1,-1 0 0,0 1-1,0-1 1,-1 0 102,2 1 0,-1-1 1,1 1-1,0-1-39,-1 0 0,2 1 0,0-1 12,0 0 0,-1 1 0,0-1 7,1 0 0,1 2 1,0-1-1,0-1 0,0 1-41,-1 0 0,0-1 0,1 0 1,-1 1-89,1-1 1,-1 0 0,0 1-1,0-1-78,-1 1 0,1-1 164,0 0 0,0 1 0,-1-1 1,1 0 216,-1 0 1,-2 1-63,2 0 1,0 0-198,-1 0 0,1 0 0,-1 0 34,1 1 1,-1-1-423,2-1 1,-2 0 0,-1 1-978,1-1 1128,1 2 1,0-2 40,1 1 0,-3 0 0,1 0 0,0-1-414,0 1 0,1 0 0,-1 0 0,-1 0-623,1 1 1,-1-2 0,0 1 1297,0 0 0,-1-1 0,0 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37 104 22206,'-3'-2'-239,"0"0"0,2-1 0,-1 0 1,0-1-1,1 0 0,-1-2 1,0 1-1,0 0-1272,-1-1 1,0-1-1,1-1 1,-1 1 208,2 0 1,-2-1 1301,1-1 0,1 0 0,0 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0 8053,'5'5'154,"-2"-1"1,0 1 0,-1-1 0,0 2 0,-1 1 0,-1 0 0,0 1 64,0 0 0,0 0 1,0-1-1,0 1 1,0 0-1,0-1 1,0 1-1,0 0-33,0-1 0,0 3 0,0 2 0,0-1-202,0 0 0,0 0 0,0-2 52,0 1 0,0 2 0,0-3 0,0 1 1,1 0 12,1 2 1,-1-4-1,2 2 1,-3-1-43,0-1 0,0-1 0,0 1 1,0 0 28,0-1 1,0 2-1,0 0 1,0 1 12,0 0 0,1 1 0,1-1-7,1-1 0,-1 1 0,-2-1 0,0 1 1,0 1 26,0 0 1,3-3 0,-1 3-1,0 0-22,-1-1 0,1 1 0,1-2 1,-1 2 18,-2-2 0,0 0 0,0-2-183,0 1 0,0 0 162,0-1 1,0 1 0,0 0 87,0-1 0,0 1 1,0 0 25,0-1 1,0 1-1,0 0-59,0-1 1,0 1 0,1 0-1,1-1-79,1 1 0,-1-3 0,-2 0 0,0 1-93,0 1 1,0 1 0,0-1-1,0 1 16,0 0 0,0 0 0,0-1 91,0 1 0,0 0 0,0 2 1,-1 1-18,-1 1 0,1 1 1,-2 2-1,2 0 187,-2 1 0,0 2 1,-3 0-1,1 1-126,2 0 0,-3-1 0,2-3 0,-1 1-146,-1-1 0,1 0 0,-1 1 0,0-1 6,0 0-143,1 1 218,1-1 16,-3 4 0,3-2 1,-3 3-1,1 2 0,1-1 48,-1 0 0,2 1 0,-1-3 0,0 1-40,0-2 0,-1 1 0,3-1 0,0-1-16,-1-1 1,2 2-1,1 0 1,-1-1 32,-1-1 0,0 2 0,1 1 0,0-1-16,0 1 0,0 3 0,1-2 0,-2 1-6,1 0 1,1 0-1,-1-2 1,-1 0-22,2-1 1,-3 1 0,2-2 0,0 1-20,1-1 1,-1 2 0,-1 0 0,1 0-25,1 3 0,1-3 0,-2 2 0,-1-1 2,2 0 0,0 2 0,1-2 0,0 0-83,0 1 0,0-4 0,0 2 0,0-2 0,0 2 77,0 1 1,0-2 0,0 1 76,0 0 1,2 3 0,1-2 0,-1 1 0,-1 1 8,2-2 1,-2 0-41,1 0 1,2 2-1,-2-4 1,0 1 0,0 0 9,0-2 0,-1 2 1,2-1-1,-2 1-20,-1 0 1,0 2 0,0 0 0,0 1-7,0 1 1,0 0 0,0 0-1,0-1-30,0-1 0,0 0 0,0-2 0,0 0 22,0-1 1,0 1 0,0-2 0,0 2 24,0 1 0,0-2 1,0 2 15,0 1 1,0 2-1,0 0 1,0-9-12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6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963 12645 16914,'-6'18'3,"-2"10"0,-2 0 1,0 0 26,0 0 0,2-1 0,-1 1 1,-1 0 7,2 0 1,-4 0 0,4 0-1,-1 0-2,0-1 0,1-3 0,-3-1-167,2 2 150,0-5 1,1 6 0,2-4 0,0 1 10,-4 0 0,2-4 1,1 4-1,-1 2 16,0 1 1,4 2 0,-4 0 0,0 0-39,0 0 0,1-1 1,-4 1-1,3 0-2,2 0 0,-3-5 0,2 0 1,1 1-38,0-3 0,-3 6 1,4-6 51,2 1 1,0 3 0,0-5 0,-2 0 0,2 2 0,2-2 226,1 0 1,-5 5-182,0-2 1,1-1 0,4 1 0,-2 0 0,-1 0 7,-2 0 1,1 1 0,2 2 0,-1-1-73,-2-2 0,1 0 0,2 5-16,-2 0 1,2-5-1,-4 0 1,1 1 0,1-1 30,0 0 1,3-1 0,-1 2 0,-1 0 34,-1 0 1,-1 3 0,5 1 0,-2-1 21,-2 1 0,2 0 0,-2 0 1,2 0 64,2 0 0,0 4 1,0 2-1,0 0-49,0 0 0,0-1 0,0-5 0,0 0 51,0-1 1,2 6 0,1 0 0,1-4 46,-1-4 1,-1 1 0,-1-1 0,3 4 91,0 4 1,1-1 0,-5-2 0,1 1 41,4 1 1,-3 2-1,2-3 1,-2 2 56,-2-2 0,1-2 0,2-1 0,2-2 58,-2-3 0,3 4 1,1-4-1,0 2-175,4-2 0,-3 3 1,0-4-1,-2 1-326,-3 0 0,3-4 0,-1 4 0,-2 0 0,-2 0-162,-1 1 1,0-6 0,0 4 1,0-2 1,0 3-1,0-4 1,0-1 122,0 3 1,0-6 0,0 4 0,0-4 206,0-1 1,0 5 0,0-1 0,0-1 49,0-1 1,0-2 0,0 0-1,2-1-54,3 1 0,-2 5 0,4 0 0,1-2-65,0-2 0,-3-1 0,2 1 0,1 2 12,0 2 1,-4 0-1,4-4 1,0 2 29,0 2 0,-4 5 0,6 0 1,-1 2 46,-1 2 1,4-5-1,-3 0 1,2 1 125,-2-3 1,4 4 0,-4-5-54,3 2 0,2-4 1,0 6-1,0-1 0,0 0 57,0 0 1,2-4 0,1 2 0,1 1-88,-1 0 1,3-4 0,-1 4 0,-2 0-107,-2-1 0,4 1 1,0 1-1,-2-3-59,-2 1 1,-3-1 0,-1 4 0,-1-2-88,0-2 1,-2 0 0,0-3 0,0 2 18,-1-2 0,-4-2 0,2-1 0,-2 0-169,2 0 0,-4 0 0,4 0 97,-3 0 0,2-5 0,1 1-22,-2 0 0,0-2-56,2 1 0,-4-4 111,4 4 0,1 1 0,0 2 60,2-3 0,-3 4 0,2-4 109,0 3 1,3 2 0,-2 0 14,0 0 1,4 0-1,-2 0 1,2-2 106,2-2 1,-2 7 0,-1-3 0,-2 1-62,2 1 1,2-2 0,1-1 0,-1 3-32,1 3 0,0-2 0,0 4 1,0 1-16,0 0 0,5-4 1,-1 4-1,-2-1-107,-5 1 0,1-3 0,-3 2 0,2 0-39,-2-4 0,2 3 1,-5-2-1,1-1-175,-1-1 0,0 2 0,-3 1 1,3-2 41,2-2 0,-3-1 0,2 0 0,1 0-70,0 0 1,0 0 0,2 2 0,0 2-58,1 5 0,6-1 0,1 1 0,1 2-235,1 1 1,0 2-1,5 2 1,-2 1-137,2 1 0,1 7 1,2-1-1,0 4-1692,0 0 2430,6 9 1,-5-8 0,5 13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108 564 8075,'-6'3'473,"0"-1"0,2-4 1,1-2-1,1-2-13,0 0 0,0 0 0,1-1 0,0 1 19,-1 0 1,-3-1-1,3 1-197,-2 0 1,2 0-1,-2 1 1,1 1-182,-1-1 1,3-1 0,-2 0-1,1-1-30,0-2 0,0 2 0,1-2 25,-1 0 1,1 0-1,-1-2 1,1 0 54,1 0 1,0-1 0,0-1 0,-2 1-14,0-1 1,0 0 0,2 1 0,-1-1 27,-1 0 0,2 1 0,-3-1 0,2 0-65,-1 1 0,1-1 0,-1 1 0,1 0 16,1-1 0,0 4 1,-2-3-1,0 0 24,1 0 0,0-1 0,1 0-199,0 1 0,0-1 0,-1 0 1,0 1-1,-1 1 30,0 1 1,2 1-1,0-1 1,0 0 27,0 1 0,-3 4 0,-1-1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2192 8165,'0'-9'1547,"0"-2"1,0 1 0,0 0 0,0 0 0,0 1-1386,0 0 1,0 1 0,0 1 0,0 1-1,-1 0 1,0-1 0,-1 1 0,0 0-1,1-1 1,1 1 0,0-1 0,0-1 0,0-1-57,0-1 1,0 2-1,0-3-74,-2 0 1,1-1 25,-1-1-80,1 1 0,1-1 1,0 0-1,0 1 17,0 2 1,0-2 0,0 2-1,0-1 1,0 2 0,0-1 0,0 2-1,0 0 1,0-1 0,0 1-15,0 1 1,0 1 16,0 0 0,0-1 1,0 1-1,0 0 1,0-1-22,0-2 1,0 2 0,0-3-2,0 1 0,0-3 0,0 2 0,0-2-3,0-1 1,-1 0 0,0 1-1,-1 0 1,0 1-3,2 0 1,0 3 0,0-1-1,0 1-3,0-1 0,-2 1 0,0 1 0,0 1 6,1 0 1,1-1 0,0 1-1,0 0 1,0-1 24,0-2 0,0 2 1,0-3 37,0 1 0,0-3 0,0 2 0,-2-2-13,0-1 0,0 0 1,2 1-1,0 1 129,0 1-65,0 2 1,0-3 0,-1 2-7,-1 1 1,2 1 0,-3 1-52,3 0 1,0-1 0,0 1 0,0 0-79,0-1 0,0-1 0,0-1-20,0-1 1,0 2 0,0-3 0,0 0 0,0 1 75,0-1 1,0 1 0,0-1-1,0 1 37,0-2 1,0 3 0,0-1 0,0 1-10,0 1 1,0 1-1,0 0 1,0 1 35,0 0 1,0-1-1,0 0-38,3 0 0,-3-2 0,2 2 1,-1-1-60,-1-1 0,0 2 0,0-4 0,1 0-29,1 2 0,-1-3 0,1 2 1,-2-1 29,0 1 1,3 0 0,-1-1 17,-1 3 0,0-1 0,-1 0 0,0 1 0,2 1-2,0-2 0,1 2 0,-2-1 1,1 1-1,0 0 22,-2-2 1,3 2 0,-1-3-17,-1 1 1,2-3 0,-1 2-1,-1-1 1,1-1 0,-1 2-1,1-1 1,0 1 0,-1 0-1,1 0 1,0 1 0,-1 0-1,0 1 1,1 1 0,0 0-1,0-1 1,0 0 0,0 0-1,0 1 1,-1 0 0,1 1-1,0 0 1,0-1 0,0 1 0,0 0-1,0-1 1,0-2 0,0-1-1,0 0 94,1-1 1,-2 3-109,1-3 0,-1 3 1,1-3-1,0 1 0,-1 0 1,1 2-1,-1 0 1,1 1-1,0 0 24,1 1 0,-2-2 1,2 4-1,-1-2 1,0 0 10,-1 0 0,2-1 0,-1 1-53,0 0 1,-1-1 0,1-1 0,0 0-35,-1 0 0,2 0 0,-1 0 37,-1 0 0,0 0 0,-1 0 0,1 1 0,0-2 14,1 2 0,0 0 0,-2 0 1,0 1-1,1 0 0,1-1 40,0 1 0,0 2-41,-2-1 1,0 1-30,0-2 0,0 0 0,2-1 1,0 1-1,-1 0-5,0-1 1,0 1 0,0 0-1,1-1 41,0 1 1,1 0-1,-1-1 1,-1 1-10,0 0 1,1-1 0,0 1 51,-1 0 0,2-1 1,-1 1-1,0 0-2,1 2 0,-2-2 0,2 3 0,-1-1-18,0-1 0,2 1 0,-1-2-8,1 0 0,-2-1 1,1 1-1,1 0-79,-1-1 1,-1-1-1,2-1 1,-1 2-17,-2 0 0,2-2 1,0 0-51,0-1 0,-1 2 0,0-2 0,1 1 0,-1 1-42,2 1 0,-3 1 0,2-1-594,0 1 1,-2 2-141,1-1 1,1 1-1,-1-2 1,-1 0 915,0-1 0,-1 1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27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56 7642,'0'-6'891,"0"3"0,-2 1-354,-2 2 0,-1-1 0,0 0 0,-1-1-539,-1 1 1,-3-2 0,-4 0-2179,-4-2 1152,-2-1 1028,-4 1 0,0-3 0,-3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12 6723,'0'-6'240,"0"2"1,0 2 0,0 4-1,0 2 1,0 2 0,0 0-221,0 1 1,0-1 0,0 1 0,0 1-279,0 0 1,0 4 0,0-2 0,0 3-45,0 2 1,-2 0 0,0 3 301,1-2 0,0 1 0,1 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754 13 7729,'6'0'-265,"-1"0"349,-1 0 0,-2 0 0,3 0 0,0 0-24,0 0 1,2 0-10,0 0 0,-3 0 0,0 0 0,1 0 28,1 0 0,-1 0 0,-1 0 144,1 2 1,1-1 35,0 1 0,1-1-209,0-1 1,-1 2-67,1 0 0,-1 1 0,1-3 8,-1 0 1,1 0 0,-1 2 47,1 0 1,-1 0-1,1-1 1,0 0 124,-1 2-136,1-1 1,-3-2 0,0 0 28,1 0 1,1 0 0,-1 2 0,-1 0 34,1 0 1,-1-2-1,0 1-63,1 1 0,1-1 0,1 2 0,-1-1 0,1 0-71,-1 0 0,1 1 0,-1-1-2,1-1 1,-1 2 0,1-1 0,-1 0-19,1 1 0,0-1 55,-1 2 0,-2-2 0,1 1 0,0-1 14,1 0 0,-2 2 0,0-2 0,1 1 25,-2 0 1,3-1-1,-1 4-19,0-2 0,2-2 0,0 2 1,-1-1 6,1 1 0,1-2 0,1 2 0,-1-1 1,-1 0 3,0 0 1,-1 2 23,1 0 1,-3-2 0,1 0 0,0-1-18,1 3 1,-2-2-1,0 0 3,1 0 0,1-1 0,1 4-3,-1-2 1,1-2-1,-1 2 1,1-1 12,0-2 0,-1 2 0,1 0 0,-1 0 0,1 0 124,-1-2-140,1 3 1,-1-1 0,1 2 24,-1-1 0,1-2 0,0 3-59,-1 0 0,-2-2 1,1 1-1,0 0-23,1-1 1,-2 0 0,1 1 0,0 1-9,0 1 1,2-2 60,0 1 1,-2-1 0,0 2 0,-1-1 8,-1-1 1,2-2 0,-1 3 7,2 0 0,-1-2 0,-1 2 174,1 0-193,1 1 1,0 0 29,1-2 0,-3 2 0,1-2 0,0 2-44,1 0 1,0-1-1,1-1 1,-1 1-1,1 1 7,-1 1 1,-1-1-1,1 1 1,-1-1-58,0 1 0,1-1 1,0 1-1,1-1 20,-1-2 0,1 2 1,-1-2-1,1 1 96,-1 0 0,1 1 1,-1-2-1,1 1 91,0-1 1,-1 2-108,1-1 1,-2 0-16,0 2 0,-2-3 1,-1 1-133,0 0 1,0-2 65,-2 2 1,1-4 0,0 2 0,2 0 15,-2 1 1,0 0 0,0 0 34,1-1 0,-2 0-27,3-1 0,-3-1 63,0 4 0,0-2 19,-3 2 1,3-2 8,-2-1 0,1 2-76,1 3-40,0-4-13,0 3 0,0-5 0,-1 3 11,-1-1 0,1 2 23,-1-1 1,1 0 0,1 0 42,0 2 1,0-1 0,0 2-28,0-1 1,0 1-1,0 0-8,0-1 1,0-2 0,0 1 0,0 0 15,0 1 0,2-2 0,1 0-2,-2 2 1,1-1 19,0 2-40,-2-1 0,3 1 1,-2 0-1,1-1 0,0 1 35,-1-1 1,0-1 0,-1-1 0,0 1 0,0 1 78,0 0 0,0-1 0,0-1-156,0 1 0,2 1 0,1 1 0,0-1 0,1 1 3,-1-1 0,-1 1 113,3-1 0,-4 1-25,1-1 0,-1 1 1,-1-1-1,0 1 0,0 0 18,0-1 1,0 1 0,0-1 0,0 1 110,0-1 0,0 1-106,0-1 1,-2-1 0,0-1 0,0 1-22,-1 1 0,2 1-7,-1-1 1,-1 1-1,1-1 1,-1 1 0,1-1-1,0 1-40,1-1 1,-2 1 0,1 0 0,-1-1-1,1 1 1,0-1-172,1 1 1,-1-1 0,1 1 0,-2-1-54,2 1 0,-2-1 195,1 1 0,-1 0 0,2-1 1,-2 1-1,0-1 0,0 1-19,1-1 1,-1 2 37,1 0 0,-1 0 0,2 0 0,-1 0 1,0-2 193,2 1-196,0 2 1,0-2 15,0 2 1,-1 1-1,-1-2 1,0 0-70,1 0 1,-2-2 0,0 1 0,-1-1 49,-1 1 1,-1-1 0,1-1-1,-1-2-32,2 0 1,-2 2 0,-3-3 0,1 1 0,1 0 0,0-1 69,0-2 1,1 3-43,-1-1 1,1 0 0,-1-2 0,1 0 10,-1 0 1,1 1 0,-1 0 0,1 1 0,-1 0-6,0-1 0,1-1 4,-1 0 0,3 0 0,0 0 1,-1 2-21,-1 0 1,1 0 0,1-2-7,-1 0 0,-1 1 1,0 0 15,-1 1 1,0 1 0,1-3 45,-1 0 0,3 0 0,0 0 0,-2 0 0,1 0-75,-2 0 0,1 0 0,-1 0 0,0 0 22,1 0 1,-3 2-1,0 0 1,1-1 0,-2 1-2,-1 0 1,1-1 0,0 2 0,0-1 33,0 0 0,1 1 0,-1-2 1,0 2 0,2-1 0,0-1 1,0 0-1,0 2 103,0 1 1,0-3 0,2 2 0,-1-1 99,1 0-147,-1 3 0,1-3 1,-1 2-1,0 1 0,1-2 45,-1-1 1,1 1-1,-1-1 1,0 1-121,-2 0 0,1-3 1,-2 3-1,0-1 67,0 1 0,1-1 1,-1-2-96,0 3 1,-1-3-1,3 3 1,0-2-1,0 0-54,2 2 1,-1-1 0,1-2 83,-1 0 0,1 2 0,-1 0 1,1 0 0,1-2 0,1 0 1,-1 0-1,-1 0 1,-1 0-1,1 0-6,-1 0 1,1 0-1,-1 0 1,1 0-118,-1 0 109,1 0 0,1 0 2,1 0 1,0 3 22,-3-1 0,3 0 0,-1-2 59,0 0 0,2 0-61,-2 0 0,1 0 0,-3 0 0,1-1 0,-1 0 7,1-1 1,-1-1-20,0 3 1,1 0-1,-1-2 1,1 0 0,-1 1-18,1 0 1,-1 1 0,1 0 0,-1 0 0,1 0-68,-1 0 1,3-1 0,-1 0-1,0-2 44,-1 2 0,2 0 0,0 1 74,-1 0 1,-1 0 0,-1 0-27,1-3 1,-1 3 0,1-3 0,-1 3 2,0 0 0,1-1 0,-1 0 0,1-2 0,-1 2 29,1 0 1,-1 1-102,1 0 68,2 0 0,-2 0 24,2 0 0,1-1 0,0 0 23,0-1 0,2 0 1,-4 2-1,0-1-25,-1-1 1,0 1 44,-1-1 0,1 0 0,-1 1 0,1-1 0,-1 0 0,1 2 1,-1 0 1,0-3-1,-1 1 3,-1 1 1,0 0 0,3 1 13,-1 0 0,1-1 0,-1 0 0,1-1 25,-1 0 1,3 1-78,-1 1 0,1-2 0,-3-1 0,1 0 0,-1 1 29,1 0 0,-1-1 1,1 0 29,2 0 0,-2 0-1,2-1 1,-2 2-1,-1-2 1,1-1 45,-1 2 0,3-3 0,0 4-99,1-2 1,-2 2 0,1-2-36,-2 1 1,0-2 0,1 1-1,1 0 1,-1 0 12,-1 2 1,-1-4 0,1 3 0,-1-2 7,1 1 0,-1 0 0,1-1 160,-1 1-160,1 3 0,1-5 0,1 4 6,-1-2 0,1 2 0,0-2 0,-1 0 1,1 2 2,0-1 0,2 0 0,-1 1-33,0 0 0,2-2 0,-3 1 0,1-1 0,-1 0-98,-1 0 0,-1-2 1,-1 2 168,-2-2 1,4 0 0,-2 0-1,2 1 146,-1 0 1,1 2 0,2-2-1,-1 0 108,1 0 0,1 2 0,-1-2-192,0 0-1,3 2 1,-4-3-136,2 2-18,1 1 1,-2-3 52,3 2 1,-1 0 0,-1 0-1,-1-1-291,-1-1 1,0 2 0,3-1 196,-1 0 0,-3-1 0,2 0 384,0-1-260,1 1 1,-3 1-1,2 1-17,0-1 1,0-1 0,-1 0 0,0-1-11,0 0 0,0 1 0,3-1 1,-1 1 1,0-1 0,-1 1 0,1-1 0,0 1-29,-1-1 1,2 0 0,-1 1-1,-1-1 1,1 1-27,1-1 0,0 1-3,1-1 1,0 3-1,0-1 1,-1 0-49,-1 0 1,1-2 0,-1 0 18,1 1 0,1-1 1,0 1-1,0-1 1,0 1-143,0-1 0,0 3 0,0-1 172,0 0 0,-2 0 0,0-2 0,1 0 99,0 1 0,1 2 0,0-1-81,0 0 0,0 1 0,0 0 158,0-1-43,0-1 1,0 2 0,0-1 22,0 0 0,2 0-144,0-2 1,0 0-1,-1 2 1,1 0-35,0 0 0,0 1 1,-1-3-1,0 1 1,1-1-1,1 1 1,-1-1 1,0-2 0,2 1-49,-2 0 0,1 0 0,-1 2 85,0-1 1,0 1-1,-1 0 0,0 1 1,2 0 17,1 0 0,-2 0 0,2-2-9,2 0 1,-1 1 0,0-1 0,-1 2-3,1 0 1,-1-1 0,-1 2-1,1-1 11,0 1 0,0-2 0,2 1 0,-1 0-12,-1-2 1,1 3 0,1-1 0,-1 1-1,-1 0 1,0-2 0,3 3-52,-1-1 0,3-1 1,0 2-1,-1 0 0,-1 0-86,0-1 0,-1 2 0,1-2 153,-1 1 0,1-2 1,-1 1-1,1-2 48,0-1 0,-1 3-72,1 0 0,-1-1 1,1-1-1,-1-1 0,-1 1 22,-1-1-15,0 1 0,3-1 0,0 0 0,-1 1 0,1-1 0,-3 1 0,0-1-5,1 1 0,1-1 1,0 1-1,-1-1 1,0 1 0,0 2 1,-2-2-1,2 2 7,0-2 0,0 2 0,-1-1 1,2 3-1,-2-2 1,2-1 0,1 2 1,-3-1 0,0 2-2,2-3 0,-1 3 0,2-1-4,-1 0 1,1 0 0,-1-2 0,-1 1-1,-1 1 16,1 2 1,1-3 0,1 0 14,-1 1 0,-1-1 19,-1 2 1,0 1-1,3-3 1,-1 1-26,1 2 0,-3-2 0,1 0-10,0 2 1,-2-2 0,2 0-24,0 0 0,1-1 0,0-1-45,-2 0 0,0 3 56,-2-2 0,-1 2-9,4-3 0,-3 2 0,2-2 56,1 0 0,0 3 0,0-2-8,0 2 0,-3-3-26,2 3 1,-2 0 0,2 1-1,0 0-10,-1-2 1,-1 1 0,1 0-1,-1-1 4,0 0 0,2 0 0,-1 0 0,0-1 0,1 1 0,0 0-44,1-1 1,-2 2 21,2 0 0,-1-1 1,3-1-1,-1 0-32,1 2 1,-1-1 0,1 0 20,-1 0 1,1 1 0,-1-1-121,-2 0 127,2 3 0,-5-4 127,4 2-125,-4 1 0,3-2 49,-2 3 0,-1-2 0,3-1-25,-1 0 0,1 0 0,-1 0-57,1 0 1,-1 0-1,3 1 1,-2 0-209,1 1 0,1-2-168,0 1 1,1-1-570,-1 1 0,1 0-708,0-2 0,-1 2 333,1 0 1,-2 4 1366,0 3 0,1 1 0,-3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8091,'7'3'1115,"-2"2"0,0 3-997,0 3 1,-4 1 0,2 2 0,-1 2-1,1 3 1,-2 2 0,0 1 0,-1-1-68,3 1 1,-3 2 0,3-1 0,-3 0-376,0 2 0,0-2 1,0 0-1,0-2-39,0-2 0,0-3 1,1 0-1,0-2-445,2-1 1,-1-5 0,-2 1 807,0-2 0,3-3 0,0-1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7 7127,'0'-4'1547,"-1"2"-589,-1 2-816,1 0 0,-2 2 0,4 3 0,0 1-51,2 3 1,2-1 0,-2 3 0,2 1 18,-1 3 1,0-1 0,3 3-1,0 0-61,-1 0 1,1-3 0,0 2-1,1 0-8,1 2 0,0-2 1,-1 0-1,1-1-58,-1 0 1,0 1-1,0-1 1,1-1-5,-1-1 0,1-1 0,-1-3 0,-1-1 25,1-1 1,-6-1 0,5-1 9,-1-1 1,0-2-1,0 0-163,1-1 1,-3-1 89,0 0 1,1-1-1,1-1 1,1-3-19,-1 0 1,-1 0 0,-2 1 0,1-1 294,0-1 1,-3-1-128,1 1 0,-1-1 1,-1 0-1,0-1-65,0-1 1,0-2 0,0 2-1,0-1 1,-1-2-19,-1 0 1,1-1 0,-3-1 0,0-1-38,1 0 1,1 0 0,-2 1 0,0-1 0,1 0-476,1 1 0,-1 0 0,1 1 42,0 2 1,0 0 0,2 2 0,-1 1 0,0 1 461,-2 0 0,1 1 0,2-1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7605,'2'4'8,"1"1"1,1-1 0,-1 3-1,0-1 1,0 1 0,0-1 0,1 1 9,0-1 0,-3 1 0,1-1 0,-1 1 0,-1 0 36,0-1 0,0-2 0,0 1-39,0 0-171,0-2 1,0 3 0,0-2-414,0 2 369,0-3 1,0 3 199,0-1 0,3-2 0,1-1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 1 7382,'-4'0'1121,"1"0"-1004,3 0-37,0 0 0,2 0-74,0 2 1,3 0 0,-2 2-6,0-2 0,-1 3 0,2-2 0,0 0-18,-1 2 0,0-1 1,0 0 16,0 2 0,1-3 0,-1 2 1,-1-1-1,0 0-18,0 1 0,3-1 0,-3 2 20,2-2 0,-2 2 0,2-2 0,0 1 0,-2 1-11,1-2 0,2 0 0,-2 2-38,0-2 1,-1 2 0,2-4-8,-1 2 0,0-2 0,-2 0 6,2 1-4,-1-2 0,-2 1 70,0-4 0,0 1 1,0-4 16,0 0 1,0 2-1,0-2 1,0 0 63,0-1 1,0 2-70,0 0-98,0-1 0,-2-1 0,-1-2 45,2 0 0,-2 0 0,1 0 0,0 0 0,-1 2 3,1-1 0,-1 1 0,2 1 0,-1 1-221,0-1 0,1 2 0,-1 0-738,0 0 353,0 2 626,5-1 0,1 2 0,2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7 8201,'-6'0'112,"-1"-1"0,1-1 1,-1 0-1,1 1 100,-1 0 1,3 1-111,-1 0 1,3 0-77,-2 0-60,0 0 0,-3 0 86,0 0-203,4 0 0,-1 0 97,2 0 1,1 1 52,-1 1 0,1-1 0,1 4 0,0-3 35,0 2 1,0-1 0,0 1 0,0 1 0,0 1 0,0 0-1,0 1 1,1-1 0,1-1 0,0-1 0,-1 1 0,0 1 0,-1 1-1,-1-2-18,-1 0 0,1-2 1,-1 0 29,1 1 0,1 0 0,1-1-27,1 0 1,-1 0-35,1-1 10,-1 2 1,-1 0 115,0 1 87,0-4-72,0 2-113,0-3 0,1 2-11,1 0 0,-1 1-23,4-3 0,-3 0 12,2 0 0,-2 0 47,3 0 1,-1 0-10,3 0 0,-1 2 0,1 0-71,-1-1 1,-1 0-1,-1 0-4,1 1 1,-1-1 0,0 1-2,1-1 0,1-1-148,1 0 0,-1 0-36,1 0 1,-2 3-301,0 1 3,1-1 1,-6 0 191,3 0 1,-3-3 56,-3 3 0,2-3 279,-3 0 0,-1-3 0,-1 0 0,-1-4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138 14 7736,'3'-1'-686,"-1"-1"1881,-4 0-909,1-3 1,-2 4-159,1-1-49,1 2 0,-5 0 0,2 0 1,-2 0-7,-1 0 0,1 0 0,-1 2 0,-2 0-322,-2-1 1,1 0 0,0-1 0,-1 0-528,1 0 0,2-1 776,-1-1 0,-1 1 0,0-1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347 0 8316,'-6'0'0,"-1"0"197,1 0 1,1 0 0,-1 0 0,-1 0 0,-1 0 0,0 0-1,0 0 1,-1 0 0,-1 0 143,-2 0 1,2 0 0,-1 0-246,-1 0 1,0 0 0,-1 0 0,0 0-1,0 0-77,0 0 0,0 0 0,2 0 0,0 0 0,-1 0-30,0 0 0,-1 0 0,0 0 0,2 0-141,0 0 1,3 0-16,-1 0 1,2 0 0,0 0-147,1 0 1,1 1 204,1 1 0,2 0 0,0 2-74,2 1 287,0-2 1,0 2-45,2-3 1,-1 3-1,1 0 1,-1 1 0,-1 0-13,0 1 1,0 0-1,0 1 1,0 1 52,0-1 1,0 0 0,0 0-21,0 0 1,0 4 0,0-1-1,0 1 1,0 1-74,0 1 1,0 1-1,0 0 1,0 0-1,0 1-64,0-1 0,0 0 1,0-2 73,0 0 0,-1 0 0,0-2 0,-1 0 0,0-1 0,2-1 95,0 1 1,0 1-109,0-3 0,0 2 0,0-2 0,0 1 19,0-1 1,0-1-1,2-1 1,0 1-16,-1-1 1,0 1 0,-1 0 22,0-1 0,0 1-55,0-1 0,-2-1-67,0-1 19,0-3 57,2 5 1,0-5-12,2 1 1,2-1 0,3-2-1,-1 0 7,1-2 0,1-1 1,1 1 25,-1 0 0,2-1 1,-1-1-1,1 1 1,0 1 60,0-1 1,-1 2 0,2 0-1,0 2 30,2 0 0,0 0 1,0 0-1,2 0 0,0 2 1,1 0-1,-1 0 1,0 0 167,0 0 0,-2 1-489,1-3 0,-1 0 0,-1 2-82,-1 0 0,1 0 0,-4-2-1738,0 0-134,-3 0 2175,-5 0 0,-4 0 0,-3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354 27 7827,'-3'-6'82,"-1"2"0,2 1 0,-2 0 537,-2-1 1,-4 1 0,-1 1 0,-1 1-437,-1 1 1,-3 0 0,-1 0 0,-4 0-142,-3 0 0,2 1 0,-4 0 0,1 2-371,-1 1 0,1-1 0,1 2 329,2 0 0,2-4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241 151 8096,'2'-3'208,"1"1"25,0-1 1,0 3 196,-1-3 118,-1 3-189,1 0-416,-2-2 222,0 2 1,0-3 210,0 1 192,0 1-274,0-4-91,-2 2 0,-1-2-62,0 0 0,-1 1 1,1 1-1,1-2 163,-1 1-248,-1-2 62,1 1 1,-1 1 0,-1 1 0,2-1-69,-1-1 0,-1 0 1,0-1-1,-1-1 0,-1 0 1,-1 0-70,0 1 0,0 1 79,-1 0 1,-1-1 0,1 2-1,0-1 1,1 3 0,0-1-1,0 2 53,0 0 0,-1 3 1,1 1-1,-1 2-31,0 3 0,0 2 1,0 2-1,1 2 128,0 2-30,-2 2 0,6 0-101,-1 4 0,1-1-2,1 6 0,0 1-189,3 6 0,0-1 75,0 1 1,3-3-137,3-1-46,-1-2 250,5 3 1,-2-3-549,3 0 348,-3-3 1,4-1 0,0-3-1,0-2-122,1-1 1,0-3 0,-1-1-1,1-2 56,-2-2 1,1 1 0,-2-4 0,1-1-107,-3-2 1,4 0 0,-1-2 0,0-1 5,1 0 1,-2-3 0,1-1-1,0-2-310,-1-3 343,1-1 0,-1-4 0,-1 1 0,-2-1 302,-1 0 0,2 0 0,0-3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0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20 6876,'4'-3'-407,"-1"2"671,-3-4 337,0 4-219,0-2-218,0 3 0,-1 0 0,-1 0 0,-2-1-14,0-1 1,-1 1 0,0-1-87,-1 1 1,0 1-1,-1 0 16,1 0 1,-1 0-124,1 0 1,2 1-1,1 0-74,0 2 1,3 2-113,-3-1 1,3 0 54,0 0 1,0 0-1,2 1 37,0-1 1,2-2-1,-1 2 1,1 0 7,1-1 0,-1 1 0,0 1 68,1-1 0,1 0 0,0 1 86,1-1 0,-3 0 1,0 1 66,-1 0 0,1-1 161,-2 2 1,1-1-116,-3-1 0,0-2 0,-1 2 36,-1-1 0,1 0 1,-2-2-52,0 1 1,0 1 0,-3-3 0,1 2-64,0 0 0,1 0 0,-3-2-151,1 0 1,-1 0 0,1 1-222,-1 1 1,3-1-1,-1 1-122,0-1 1,0-2-553,1-1 986,1 1 0,3-5 0,0 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86 7 7437,'4'0'742,"-2"-2"0,-2 1-221,-2-1 0,-2 1-37,-3 1 1,1 0-69,-1 0 1,1 1-146,-1 1 0,3-1-244,-1 1 1,3 1-120,-2-1 0,0 2-159,-3-2 198,3 1 1,1-1 54,1 0 1,0 1-142,-2-1 0,2-1 57,-3 1 0,4 2-62,-1 0 1,1 0 76,1 0 0,0-2 0,0 2 0,0 2 0,1-1 1,0 2-1,1-1 0,0 1 163,-2 0 1,0-3 0,0 0 0,0 1-9,0 1-31,0-2-147,0 2 10,0-3 1,1 1 6,1-2 130,-1-1 0,3-1-53,-2 0 1,1 0-26,4 0 1,0 0-1,-1 0-58,1 0 1,-3 0 0,0 0-106,1 0 0,-1 0-22,0 0 57,1 0 1,-1 0 5,1 0 1,-3 0-351,2 0 0,-2 1-576,0 1 73,-2-2 996,0 3 0,0-3 0,0 0 0,0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112 7 8252,'-1'-4'1507,"-1"2"-1231,-2 1 0,0 1 0,0 0 0,-1 0-125,-1 0 1,-3 0 0,0 0 0,1 0-820,1 0 1,0 0-1,1 0 1,-1 0 323,1 0 0,-1 0 344,1 0 0,-1 0 0,1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426 40 7835,'-6'-1'-323,"1"0"1,1-1-1,-1 0 1,1-1-1,-1 1 250,0 1 0,2-1 1,-2 1-1,1-2 23,0-1 1,1 3-1,1-2 45,0 0 1,-1 2-15,1-1 30,1 1-9,-2 1 1,4 0 86,1 0 1,0 0 307,2 0-224,-2 0 1,1 0 842,-1 0 214,-1 0-744,2 0 0,-4 0-206,-1-2 1,-2 1 0,-2-1-10,-1 1 0,1 1 0,-1 0 0,-1 0-12,-1 0 1,-3 0 0,1 0-1,-1 0-18,-1 0 1,0 0 0,0 0 0,0 0-45,-1 0 1,3 0-1,-2 0 1,0 0-72,-1 0 0,1 2 0,1 1 1,2 0-63,0 0 0,2 2 1,2-1-1,1 2-293,0 1 1,4-1 0,-1 1 0,2 0 0,2 1-237,2 1 0,3 2 344,2 0 0,1 2 0,3 0 0,0 0-203,0 0 0,2 0 0,1 0 0,-2 0 253,0 0 1,0 0-1,0 0 1,2 1-1,-1-2 1,0 0 152,0-2 1,3 1 0,-3 2 0,0 1 197,-1-1 0,-1-2 1,-1 2-57,-1 0 0,-2 2 1,-3-1-150,-1 1 0,-3 0 0,-2 1 0,-1 0-79,-3-1 1,-1-1 0,-7-1 0,-2 0 0,-3-1-15,-2-1 0,-2-1 0,-2-4 0,1 1 8,-1-1 0,1-1 0,3-2 1,-2 0 126,-1-1 1,0-2 0,-3 0 0,3 0-467,1 0 0,0 0 0,4-2 1,1-3-113,0-1 0,3-1 0,3-1 461,4-1 0,-1-5 0,3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80 7 6630,'3'0'756,"0"0"-252,-3 0-191,0 0 1,-1-2-257,-1 0-1,1-1 14,-4 3 0,1 0-24,-3 0 1,1 0-20,-1 0 0,3 0-30,0 0 20,2 0 0,-1 0 0,1 1-20,0 1 1,-1-1-61,1 1 34,1-1 1,-2 0-85,3 1 1,1-1 47,1 4 0,0-4 0,1 2 0,1-1-67,-1 0 1,1 1 0,1-1 0,-1 1 61,-1 0 0,2-1 87,-1 3 0,0-2 1,-1 3 197,0-2 1,0-2 0,-3 2 0,2-1 156,0 1-240,0-3 0,-2 5-76,0-1 1,-2-2 0,-1 1 0,0 0 7,0-1 0,-1-1 0,1 2-24,-1-1 0,1 0 1,-2-2-1,0 1-74,0 0 1,1-1 0,0-1-483,-1 0 1,1 0 0,0 0-298,-1 0 0,0-1 813,0-1 0,0-2 0,1-2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6615,'3'-3'1395,"-2"0"-902,5 3 9,-5 0-316,1 0 0,-2 1 1,0 1-109,0 2 1,0 2 0,0 0-1,0 1-19,0 0 1,0-1 0,0 1 0,0 0 0,1 1-303,1 1 0,-1-1 0,2-1 226,0-1 0,-2 1-81,4 0 0,-3-2 0,2 0-454,-2 0 27,1-4 389,-3 2 0,2-4 0,0-1 0,-1-2 9,0-2 0,-1 2 0,1-1 258,1 0-188,-1-1 1,2 2-1,-3 0 148,3 2 1,-3-1 0,3 1 263,0 0 0,-1 0-294,2 2 1,-2 0 0,3 1-1,0 1 1,0 2 0,1 2 0,-1 0-1,-1-1 1,0-1 0,-1 1 0,2 1-1,-1 1 1,0-1 45,1 1 0,-2-4 0,0-3 1,-1-4-1,1-2 0,-2 0-156,0-1 0,1 1 0,0-1 0,0 0 0,-2-1 0,0-1-170,0 1 0,0-1 96,0 0 1,0 0 0,0 3-191,0-1 0,0 0 0,0 1-293,0-1 0,-2 3 606,0 0 0,-3-1 0,1-1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39 8197,'0'-6'0,"0"-1"0,0 1 0,1 0 959,1 1 0,0 0-786,2 3 0,0 1 0,0 3 0,-1 2 0,-1 2 0,0 1 0,0 2 0,-2 1 0,0 2 0,0 0 215,0 2 0,3 1 0,0 1 0,-1 1-189,1 2 1,2-2-1,-1 1-66,0 0 1,2-1-36,-2 0 1,2 1 0,0 1-92,1 1 1,-1-3-1,-1 0 1,-1 0-21,1 0 1,-1-3-1,-1 1 1,0-1 0,-1-1-76,-1-2 0,-1-1 1,0-2-282,0 1 1,0-1-575,0-1 824,0-4 1,0 0 0,0-6-80,0-1 1,2-2-1,1-3 1,0-2 50,2-1 1,-1-3 0,0-2 0,1-2 113,1-2 0,-1 2 0,-2 0 0,1 3 129,0 0 0,-1 1 0,2 4 1,0 2 131,0 2 1,1 4-1,1 0 1,1 3 38,1 0 1,-1 0 0,-1 0-173,-1 0 1,2 3-1,0 2 1,0 2 0,0 2 32,0 2 0,-2-1 0,1 4 1,-1-1-40,-2 0 0,2 2 1,-2 0-1,1 1-1,0 0 1,0-3-1,0 3 1,1-2-81,0-1 0,1-2 0,-1-1 0,0-1 0,-1-1-90,-1-1 0,1 0 1,1-1-1,1-2-112,-1-2 1,1-1 0,-1-2-1,-1-2 143,-1-3 1,1-4 0,1-3 0,0 0 0,-1-1-1,-1-1 1,1-2 0,-1-3 0,0-1 0,-1-2 0,-2 1-1,0-1 1,-1 0 0,0 0 0,0 0 0,0 1-147,0 3 0,1 3 0,0 3 0,2 0 0,0 2 0,1 3 0,-2 0 0,2 3 0,0 0-1622,1 3 1693,1 1 1,-3 6 125,-1 2 0,5 4 0,0-1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7 0 7979,'-4'0'-1624,"1"0"1999,3 0 1871,0 0-1896,3 0 1,-2 3-1,3 0-182,-1 0 1,1 2 0,-1 1-1,-2 1-138,0-1 1,-1 3-1,0 0 1,0 2 0,2-1-165,0 1 1,0-2-1,-2-2 1,0-1-255,0 1 1,0-1-529,0 1-219,0-1 21,0 1 1114,3-6 0,1-2 0,2-6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20 9748,'3'5'140,"-1"-1"0,1-2-49,-1 3 1,1-1 0,3 3-104,-1-1 1,-2-1 0,-1-1 0,1 1 8,0 1 1,-1 0 0,2-1 0,0-1 55,-1 1 1,0 1 0,1 1 0,1-1 32,1 1 0,-2-1 1,1 0-1,-1-1-50,0-1 1,1-1 0,-2 0 20,0 0 0,-1 0 0,1-1-132,-1 0-120,-1 0 170,2-2 0,-1-1 0,1-1 20,-2-2 1,0 0 0,-1 0 0,0-1-77,0-1 0,0 1 1,0 1-1,0-1 4,0-1 0,0-1 0,0-1 0,0-1-27,0 1 0,0 1 0,0 0 0,0 1-48,0-1 0,-2 1 1,-1-1 6,2 1 1,0-1-1,1 0-71,0 1 1,1 0-188,1 2 0,0 1-97,2 3 0,-2 0 500,2 0 0,-2 3 0,1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7957,'4'0'3,"0"0"425,1 0-426,-2 0-37,0 0 222,-3 0-5,0 0 0,2 1 1,1 1-1,0 2-108,0 2 0,-1 1 0,-2-1 0,0 1-21,0-1 1,3 1 0,-1-1 0,-1 1-22,0-1 0,-1 1 0,0 0 1,0-1-16,0 1 1,0-3-25,0 0 0,0 1 0,1 1-69,1-2 1,-1 1 39,4-3 0,-4 1 1,2-1-25,0 0 0,-2 0-16,4-2-26,-1 0 1,0-1 78,1-1 1,-4-2 0,2-1 0,-1-1-1,1 2-4,-2-1 0,0 1 48,-1 0 0,2 0 1,1-2 40,0 1-23,-1 3-51,4 2 0,-5 0 1,4 0-64,0 0 0,-2 2 1,1 3-62,-1 1 1,0-2 105,-1 0 1,-1-1 0,1 1 0,-1 1 0,-1 0 166,2-1 0,-1 0 0,2-2 0,0 2 1,1 0-1,0 0 0,0-1 0,1-1 1,1 0-1,1 0 831,-1 0-1185,-2-1 1,0-1 100,-2 0 0,-1 0 0,3-1 0,-1-1 39,-2-3 1,2 2 0,0-2 0,0 0 0,0-1 0,-1-2-1,0-1 1,0 0 0,0 0-98,-1-2 0,-1 1 0,0-1-71,0 2 0,0-2-32,0 2 0,-1 3 1,-1 1 276,0 0 0,-3 2 0,2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1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8523,'3'1'780,"-1"0"0,-2 4 0,0 2 0,1 3 0,0 5-481,1 2 1,0 3-1,-2 3 1,2 1-1,0 1 1,1-1 0,1 1-1,1-1 1,1 0-308,1 0 0,-1-1-631,3 0 1,-2-3-1,0-3 1,-1-2-350,-1-3 1,1-1 0,-1-2 0,0-2 987,-2-1 0,5-1 0,-3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1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27 7725,'0'-7'1554,"0"3"-845,0 0 1,0 2 307,0-3-523,0 4 268,0-2 885,0 3 1417,0 0-1349,3 0-533,0 0-257,4 0-223,-3 0-254,-2 0-142,-2 0-844,0 0 1085,0 3-384,0-3 0,1 6-32,1-4 1,1 1-1,2-2 1,0 1-134,0 0 0,-2-2 1,2 1-2,0 1 0,3-1 0,1 1 1,-1-1-32,-1-1 1,2 2 0,-1 0 0,1 0 14,1-1 0,-2-1 0,2 2 0,1 0 9,0-1 0,-1 1 1,-2-1 10,0 1 0,3 1 0,-1-3 0,-1 0 0,1 0 12,1 3 0,-3-3 1,3 2-1,-2-1 33,-1-1 0,1 2 0,0 1 0,-1-2-4,-1 0 1,2 1-1,0 0 1,-1 0-38,-1-2 1,2 2-1,0 1 1,-1-2-67,-1 0 1,-1 0-1,1 0 1,0 1-18,-1 0 0,-2-2 0,1 0-97,0 0 1,-1 3 62,0-1 1,0 0 118,3-2 1,-1 1-29,1 1 1,-1-1-1,1 1-21,0-2 1,-1 3 112,1-1 1,-3 0 144,0-2 65,-2 0 103,1 0-239,0 0 1,-2 0-35,3 0 0,-1 0 41,1 0-165,-3 0-2,2 0 0,-2-2-18,1 0 9,-1-1-87,2 3-253,-3 0-4409,0 0 2619,3 0 1400,-2 0 1,1 1-141,-2 1 0,0 0 0,0 1-2197,-2 0 3091,-2 0 0,-6-3 0,0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105 20 7728,'0'-6'1143,"0"2"1,0 0 715,-3 1-317,3 1-634,-3 2 1,3 0 0,2 1 0,0 1 843,0 2-1673,-2-1 391,0 3 0,0-5 865,0 4-496,0-4-730,0 2-103,0-3 0,1 0 1,0 1 91,2 1 0,-1-1-344,-2 4 1,2-3-1,1 2 166,1-2 1,0 4-1,3-2 39,-1 2 0,3-2 0,0 0 23,1 2 1,-1-1 0,2 0 0,1-1 4,0 1 0,-1 1 0,0 1 0,0-1 24,-1 1 1,-1-3 0,-2 0 0,0 1-156,-1-2 0,-2 3 0,-2-1-86,-1 0 1,-1 0 0,-1-2 187,-1 0 1,0-1 0,-2-2-1,-1 1-85,-1 1 99,-1-1 1,3 2-1,0-3 32,-1 0 0,1 0 37,0 0 1,0 1 32,0 1 0,-2-1-29,1 1 1,0-1-1,-2-1 1,1 0-30,-1 0 0,0 0 0,1 0 0,-1 0-54,1 0 1,-1 0 0,1 0 0,-1 0-53,1 0 1,-1 2 0,1 0 4,-1-1 1,0 0 0,1 0-1,-1 0 20,1 1 0,-1 1 1,1-1-1,-1 0 21,1-1 1,-1 0 0,0 0-1,1 0 38,-1 2 1,1-1 0,-1-2 1,1 0 1,1 1 0,1 0-301,-1 1-139,2 0 357,0-2 0,2 0 1,0 1-498,-1 1 485,0-1 0,2 3 192,0-2 1,0-1-38,2 1 0,-1-1 1,1 1 1,0-1 233,0 1 34,-1-1-252,2-1-41,-3 0-9864,0 0 9556,0-3 0,-3-1 0,-1-2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85 66 8172,'-6'-3'-329,"2"-2"1,0 3-1,3-1 724,-1 0-102,0 2 0,2-4 391,2 3-352,-1 0 0,4 1-8,-3-1 1,1 0 99,-3-2-421,0-1 180,0 2 1,-3-3 306,1 2-305,0 1 1,2-1-1,1 3 134,1-2 1,-1 1 471,4 2 139,-4 0-107,2 0-484,-3 0 0,0 3 1,0 2-116,0 0 1,-1 2 0,0-1 0,-2 2-90,-1 0 1,3 0 0,-2 1 0,1 0-46,0 0 0,0 2 0,2-2 0,0 0 24,0 1 1,-1 1 0,-1-2-90,0 1 1,0-1 0,1 1 0,0 0 0,-1-2 51,0-1 1,-1 0 0,0-1-466,0 1 1,1-1 0,-2-1 0,0-2-1,1 1 1,-2-1 0,-1-1 0,2-3 0,1-2-1,1-1-7554,0 0 7942,0 2 0,-1-6 0,-1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1 9260,'6'0'0,"0"0"1472,-1 3 1,-2-3 481,-1 2-964,-1-1 93,2-1-863,-3 3 0,0-1 0,0 2-97,0 1 1,0-1-157,0 0 81,0-3 0,-1 2 1,0-2 36,-1 1 1,0 0 0,1 1 2,-1 0 1,1 0-72,-1-1 0,0-1 0,1 2-161,-1 0 172,-3-2 0,4 2-42,-1-1 1,-2 0 68,0 2 0,1-2 0,0 2 0,1 0 0,-1-1-7,-1 2 1,3 1 0,-2 1 0,0-1 0,2 1-66,-1-1 1,0 1 0,1 0 0,-1-1-23,0 1 0,-1-1 31,1 1 0,-1-1 1,1 1-1,-1-1-8,-1 1 0,0-1 1,3 1-1,-1 0 10,-3-1 1,3 1 0,-2-1-6,2 1 0,-3-1 1,3 1 0,1-1 0,-2 2 1,0 0-1,0 0 1,-1 0-1,1 0-8,0 1 1,-1-2 0,1 2 7,-1-2 1,2 1-1,-1 0 1,-1 0 1,0 0 0,2 0 0,-1-2 0,0 1 20,1-1 0,-1 3 0,0 0 0,0-1 3,1 2 0,-1-3 1,1 3-1,-1-2-10,0 1 0,1 3 0,-1-1 0,1 0 0,-1 1-41,0-1 1,1-2 0,-1 1 0,1 1 54,0 0 0,-3 1 0,3-2 0,-1 1-22,0 0 0,-2-2 1,3 1-2,1-1 0,-2 2 1,1-2-1,-1 0 0,1-1 3,0 1 1,-1 2 0,2-1 0,-1 0 0,-1-2 0,1 3 0,0-1-4,1 0 0,-1 0 1,1 2-1,-2-2-6,2-1 1,-2 2 0,1-1 0,0-1-1,0 1-166,-1-2 1,-2 0 0,1 0-7,-2 0 0,2 1 0,1-2 0,1-1 79,0 1 0,-2-3 0,2 1 88,0 0 0,-1 0 0,1 3 0,1 0 185,0 0 0,1 4 0,0-1 0,0 1 105,0 1 0,0 1 0,1-1 0,0 3-105,1 1 0,0 2 0,-1 1 0,1 1 0,0 2-69,-1 0 1,1-2 0,-1 1 0,1-1-74,0-2 0,-2-1-38,0-1 0,0-2 0,0 2 0,0 0 0,0-1-394,-2 0 432,1 2 0,-5-4-79,2 1 0,0 0 0,0-1 0,-1-1 0,1 0 26,0-1 0,2-2 0,-1 0 0,1 1 0,0-2 44,0 1 0,2-1 0,0-1 0,0 1 77,0-1 0,0-1-18,0 0 1,0 0 0,0 1-1,0 1 1,0-1-17,3-1 1,-3-1 0,3 1-1,-1-1-13,1 1 1,1 0 0,-2-1 0,0 1 25,1-1 1,-1 3 0,1 0-1,0-1-111,-1-1 46,1 2 1,-1-1-1,1 0-11,0 0 0,-1-1 0,-1 1-54,1 1 0,-1-1 1,1-1-1,0 0 0,-1 1 26,1 1 0,1 0 1,-3-3-1,0 1 1,0-1-17,3 1 0,-3 2 0,2-1 93,-1 0 1,0 0 0,0 0 0,2 1-38,-2-1 1,2 2 0,-1-1 0,0 1 66,1 2 0,-2-2 0,2 1 1,-1 0-1,0 0 44,0 0 1,1 0-114,-1 2 0,1-2 0,-2-1 1,2 2-1,0 0-25,0-1 1,0 1 0,-2-1 4,1 1 1,3-1 0,-2 0 0,0 0 0,2 0 0,-1 0-1,0 0 0,0 2 1,1 0-1,-1 0-1,2 0 0,-3 0 0,2 0 1,-1 1 5,0 1 1,1-1 0,0 1-1,1-1 0,-1-1 0,0 1 10,0-1 1,-1 0 0,3-1 0,-1 0 0,1-1 24,-1 0 1,1 2 0,-1 0-1,1 0 1,0 0 3,2 0 0,-2 0 1,2 0-1,-2 0-5,0 0 0,0 0 0,1 1 2,1-1 1,0 2-1,-3-1 1,1 0 0,0-3 17,2 1 1,-2-1 0,1 1 0,-2-1-22,1 1 1,-2-2 0,4 1 0,-2 0-19,0 2 1,1-2 0,2 0 13,0 0 1,-2 1 0,1-1-1,1 0-20,1 1 0,-1 0 1,1 1-1,1 1-5,0-1 1,0 0 0,0-1 0,-1 0-2,0-1 7,2 0 0,-1 0 0,0-1 1,-1 0-6,0 0 1,-1-1 0,-1 1 0,0 0-2,0 0 0,2-2 0,-3 2 32,0-1 1,3-1-1,-1 1 1,0 0 0,-1-1 101,1 0 1,-2 2-1,3-1-123,0-1 0,0 0 0,0 0 0,-1 0 1,1 1 4,0 1 0,0-3 0,2 2-4,0-2 0,0 2 0,0-1 0,-2 0 0,0-3-27,-2 0 0,2-1 0,-2 3 4,-1-1 0,1 1 0,0-1 1,0 0-33,0-2 1,-2 2 0,3-2 0,-1 0-1,-1 1 36,0 0 1,2 0-1,-1 0 56,1-1 1,-1 3-1,2 2 1,1-1-1,0 0 223,1 0 1,1 0 0,0 2-131,2 0 1,-1 1 0,-2-2 0,0 1 0,0 0-4,0 0 0,1 0 0,-1 2 1,2-2-37,0 0 0,3-2 1,-1-1-1,1-1-97,-1 1 1,0 0 0,2-1 0,0 1-101,-2-1 0,-2-1-57,3-1 0,-4 0 0,2 2 0,-3-1 122,0 0 1,1-2 0,-1 2 0,0 0 0,0-1 34,0 0 0,0 1 0,0-2 0,0 0 0,1 0 87,1 1 0,0-2 0,2 2 76,-1-1 0,0 1 0,-2-2 0,1 0 66,0 1 0,-1-1 0,-1 1 0,1 0 1,0-1 48,2 1 0,2-1 0,-1 1 0,2 0-101,1-1 0,0 1 1,1-1-101,1-1-79,0 3 1,-3-3-1,0 1 30,-1-1 1,-1-1-1,-3 0 1,1 0 0,1 0 55,0 0 1,-2-1-1,4-1-26,0 0 0,1-1 1,0 2-1,2-1 1,0 0 106,1 1 1,0-1-1,-1 0 1,2 1-44,0 0 1,4 1 0,3 0-127,0 0 0,6 0 0,-1 0 0,0 0 0,-1 0 0,-1 0 0,0 0 0,-1 0 0,2 0 0,1 0 0,0 0 0,2 0 0,-4 0 0,-2 0 0,-2-1 0,1 0 0,2-1 0,0 0 0,0-2 0,0 1 0,-1-1 0,0 1 0,-2 0 0,-2 0 0,0-1 0,1-1 0,-1 2 0,0 0 0,1 0 0,-1-1 0,-1 0 0,-2-3 0,-2 0 0,-2 1 0,-2-1 0,-2 1 0,0-1 0,3 1 0,-3-1 0,2 1 0,-1-1 0,1 1 0,1-1 0,1 0 0,0-2 0,-1 2 0,1-3 0,0 1 0,-1 1-127,1-1 0,0 2 0,1 1 0,2-1 0,0 1 1,0 0 0,2 1 0,-1 1 41,1-2 1,0 1 0,-1-1 84,-3 1 1,0 0-1,-2 0 1,-1-1 0,-1 0 305,2-1 0,2 1 0,0-1-260,1 1 1,1-1-1,1 0 1,1-1 0,-1-1-80,-3 1 0,0 0 0,1-1-107,-1-1 0,3-1 0,-1 0-141,0 0 0,-1-2 1,2 0-1,1-2-217,0 0 0,-4-3-72,-1 0 1,-3 1 0,1 0 0,-3 0 0,-1-1 0,-1 1-1,-1 1 1,-1 2-709,-2 0 0,-2 2-140,0 1 650,-3-2-176,-2 3 0,-2-2 944,0 1 0,0 1 0,0 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7 8274,'4'-3'1905,"-2"0"1,-2 6-1802,0 1 1,0 2 0,-2 1-96,0 2 1,-2-1 0,2 2-1,-1-1 1,1 0-11,0 1 1,-2-2-1,1 2 1,0 0 42,0 0 1,0-2 0,2 2-8,-2-1 0,0-2 0,2 2 0,-1-2 0,0 1 34,2 0 1,-3 0 0,1 3 0,1 0-11,0-1 1,0 3 0,0-2 0,-2 0-54,-1 0 0,2 2 1,-1-3-1,-1 1-33,0 0 0,2-3 1,-2 2-1,-1 0 5,2-2 1,-2-1 0,2 0-1,-1 1 1,0-1-120,0-1 0,-1 1 91,3 2 0,-1 0 0,1-3 0,0 1 1,-1-1-28,0 1 1,-2-1 0,3 1 136,1-1 1,-2-1 0,0-1 0,0 1 87,0 1 1,-1 1 0,1-1-112,-1 1 0,1-1 0,-2 1 0,2-1-53,0 1 1,3-1 0,-3 1 0,2 0-33,-1-1 0,1 1 1,-1-1-1,1 1 68,1-1 0,-2 1 1,0-1-1,0 1 3,2-1 0,-1-1 1,-1-1-1,0 1 45,-2 1 1,2 1-1,0-1 1,1 1-41,-1-1 0,0 3 0,-1 0-35,0-1 0,0-1 1,1 0-1,0-1 1,0 1-58,-1 2 1,2-2-1,-3 2 1,1-2-175,2 0 1,-3-1-381,-1 1 1,2 0 0,-2-2 0,1 0 0,0 0-2183,-1 0 2800,4-2 0,-5 3 0,2-3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7991,'4'0'1978,"1"0"-1162,-4 0-280,2 0 1,0 0-392,1 0 0,0 0 0,0 1 84,-1 1 0,0-1-89,-1 1 1,1 0 0,2-1 100,-1 1-130,-2 0 0,1-2 82,-1 0 1,2 3-34,3-1 0,-3 0 0,0-1-51,1 1 0,-1-1 0,0 1-9,1-1 0,1 1 0,1 0-106,-1-1 0,1 1 0,0-1 0,-1 1 130,1 0 1,-1 1-57,1-1 1,-1 0-1,1-2 1,-1 0-1,0 1 37,-1 1 1,0-1 0,0 1-1,1-1-62,0-1 0,0 1 1,-1 0 38,-1 1-36,1 0 0,3-2 1,1 0-35,-1 0 1,0 3 0,0-1 0,1-1 0,0 0 40,0-1 0,1 2 1,0 0-74,-1 0 0,1 1 0,-1-1 0,1-1 38,-1 0 1,2 0 0,-2 0 0,-1 1 21,2 0 0,-3-1 0,2-1 0,-2 2 12,0 0 0,-3 0 0,0-2-38,1 0 1,-1 0 0,0 1 36,2 1 0,-1-1 13,2 1 0,-1-1 0,1-1-28,0 0 1,-1 0 0,1 0-1,-1 0-39,1 0 1,-1 0 0,1 0 0,-1 0 0,1 0-15,-1 0 0,4 0 0,0 0-19,0 0 1,0 0 0,-4 0-1,1 0 28,-1 0 1,-1 0-1,-1 0 1,1 0 8,1 0 1,1 0 0,-1 0-14,1 0 1,-3 0 0,0 0 0,1 0 0,1 0-47,1 0 0,-1 0 1,1 0 1,0 0 0,1 0 0,1 0 31,-1 0 1,-1 0 0,0 2-54,-1 0 1,1 0 66,-1-2 0,1 0 0,0 0 34,-1 0 1,1 0 0,-1 0 0,1 0-9,-1 0 1,1 0 0,0 0-11,2 0 1,-1 0 0,3 0 0,0 0-3,-1 0 0,1 0 1,-1 0-1,-1 0 1,1 0-4,-2 0 1,1 0-1,0 0 1,-1 0-3,-1 0 0,0 0 1,-1 0-1,1 0 1,-1 0-1,1 0-2,0 0 15,-1 0 0,1-1 0,-1 0 0,1-1-9,-1 0 1,1 2-1,-1 0 1,1 0 0,-1 0 2,1 0 0,-1-1 1,-1-1-1,-1 0 0,1 1 0,1 0 0,1 1-2,2 0 1,-2 0 0,2 0-1,-2-1-6,0-1 1,2 1 0,-1-1 0,0 2 0,0 0-49,1 0 1,-1 0 0,2 0 17,0 0 0,1-1 0,0-1 0,2 0 0,-1 1 5,-1 0 0,1 1 0,-3-1 49,1-1 1,-2 1 0,1-1 0,-2 1 256,-3-1-143,2 1-70,-3-2 1,4 1-1,0-1 1,-1 0 13,1 0 1,-1-1 0,1 1-1,-1 2 34,1 0 0,2-1 0,0-1 0,1 0 3,2 0 0,0 1 0,1 1-44,0-1 1,0 1 0,1-1-1,-1-1-21,0 1 0,-2-1 0,-1 2 0,-1-1-32,-1 0 0,0-1 1,-2 1-1,0 0 40,-2-1 1,2 2 0,-2-2-1,0 1-25,0 0 0,1-1 1,1 2-1,0-2 30,-1-1 0,0 3 0,0-2 0,1 1-6,3-1 1,-3 0 0,2 2 0,0-2 1,-1-1 1,-2 3 0,0-1-39,0 1 1,0-1 0,2-1-44,0-1 0,-3 3 44,0-1 0,1-1-104,1 1 0,-1-3 0,-1 3 57,1 1 1,1-1 0,0 1 0,1-1 12,-1 0 1,-1 1-1,-1-1-62,1 0 1,0-1-246,0 1 20,1 1 0,-5-4-306,3 3-2018,-2 0 1132,1-1 0,-4 2 0,-1 0 1490,-3 2 0,-3 0 0,-2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8170,'0'4'8033,"0"-1"-5518,0-3-963,0 3 1,0-2 900,0 4-755,0-4-837,0 2 0,3-2 0,-1 1-974,-1 2 1,1-1 160,0-1 1,-1 0 0,1-1 0,1 2 0,0 0-2,0 0 1,-1 0-48,3-1 0,-1 2 0,3 2 0,-3-2 0,0-1 0,-1-1 0,1 0 0,-3 0 0,4-1 0,-2 0 0,1 2 0,-2-1 0,3-2 0,0 0 0,-2 1 0,-1 0 0,1 1-64,1 0 1,2-1 0,-1 1 0,-1 0-106,1-1 1,-1 1 111,0 0 1,1-1 0,1 1-1,1-1 1,-1 1 11,1 0 1,-3 0-1,1-2 1,0 1-23,1 1 1,-2-1 0,0 1 0,1-1-16,-2 1 1,3-1 0,-1 1 7,0-1 73,2 2 0,-1-2 0,0 2 0,-1-1-42,0 0 1,-3 0 0,2-2 14,1 0 0,-1 1 0,0 0-37,1 2 0,1-1 1,1-2 3,-1 0 1,-1 0 0,-1 0 55,1 0 1,1 2-23,1 0-11,-4 0 0,3-2-29,-2 0 1,2 0 0,1 0-11,-1 0 1,1 0 0,-1 0 46,1 0 1,-1 0 0,1 0 51,0 0 0,-1 0 0,1 0-27,-1 0 1,-1 0 0,-1 0 0,1 0 0,0 1 24,-1 1 1,2-1 0,-1 1 59,0-1 1,0-1 0,-1 0-26,1 0 0,-1 0 1,0 0-201,1 0 133,-2 0 1,3 0 0,-2 0-14,2 0 1,-1 0 0,-1 0-97,1 0 1,1 0-7,0 0 1,-1 0 66,-1 0 1,-2 0 151,3 0-120,-4 0 1,5 0 55,-2 0 1,2 0 0,1 0-36,-1 0 0,1 0-25,-1 0 0,1 0 27,-1 0 1,-1 0 0,-1 0 36,1 0 0,1 0 0,1 0 120,-1 0 0,-1 0-12,-1 0 1,0 0 0,3-1-71,-1-1 0,-1 1 0,-1-1-123,1 1 62,-2 1 1,3 0 0,-2 0-39,2 0 0,-2-2 39,1 0 216,-1 0 0,3 2 1,-1 0-178,1 0 1,-1 0-1,1 0 1,0 0-1,-1 0-44,1 0 1,-3 0 0,0 0-285,1 0 1,1 0 218,1 0 0,-1 0 10,1 0 1,-1 0 47,1 0 0,-3-1 0,1 0 154,0-2-152,-2 1 1,3 2-28,-2 0 1,0 0 0,0 0-87,1 0 1,1 0 0,0 0-23,1 0 0,-3 0 44,1 0 0,-1 0 22,3 0 1,-3 0-1,0 0 116,1 0 0,1 0-83,1 0 0,-1 0 0,1 1 0,-1 0-1,1 2 0,-1-1 1,1-2-71,0 0 85,-4 0 1,3 0-7,-2 0 0,0 0 31,0 0 1,1 0 4,1 0 1,1 0-1,-1 0-60,1 0 1,-1 0 26,1 0 0,0 0 0,-1 0 9,1 0 0,-3 0 1,0 0 3,1 0 1,-1 0 15,0 0-21,1 0 0,1 0 10,1 0 1,-3 0-1,1 0-5,0 0 15,1 0 0,-2 0 0,0 0 0,1 0-1,1 0 1,-1 0 0,-1 0 8,1 0 110,1 0 0,-2 0 0,1-1 125,0-1 1,-2 1-1,2-1-54,0 1 0,-2 1 0,2 0-32,0 0 0,-2-1 0,2 0-120,0-1 1,-1 0-1,0 2-45,1 0 0,-1 0 0,0 0 0,0-1-36,0-1 0,2 1 1,-2-1 63,2 1 1,-2 1 0,1-1-53,0-1 1,1 1-1,0-1 81,1 2 0,-1 0 0,1 0 1,-1 0-22,1 0 0,-3 0 0,1 0 0,0-1 0,1-1-21,0 0 1,-1 0 0,-1 2-2,1 0 1,-1 0 0,0 0 0,0-1-138,0-1 141,2 1-74,-5-2 1,4 1 84,0 0 1,1 0 0,-1 1-1,0 0 1,0-1 177,0 0-187,1 1 1,0 1 0,1 0 0,-1-2 0,1 0 0,-1 1-7,1 0 0,0 1-8,-1 0 1,1-2-1,-1-1-8,1 2 0,-3 0 0,0-1 40,2 0 1,-1-2 0,2 1-1,-1 1 159,1-1-186,0 3 1,-1-3 0,1 2 0,-1-1-103,1 0 0,-1 0 0,1 2 72,-1 0 1,1 0 0,-1 0 23,1 0 1,0 0 0,-1 0 12,1 0 1,-1 0-1,1 0 205,-1 0-184,-2 0 0,2 0 0,-2 0 48,2 0 1,0-2-4,1 0 0,0 0 0,-1 2 1,1 0-79,-1 0-1,1 0 0,-3 0 0,0 0 0,1-3 0,1 1 0,1 1 0,-1 0 0,1 1 0,0 0 0,-2-1 0,0 0 0,0-1 0,-1-1 0,3 3 0,-3-2 0,0 0 0,2 1 0,-3 0 0,2 1 0,0 0 0,-2 0 0,2 0 0,-3-2 0,2 0 0,1 0 0,-1 1 0,0 1 0,1 0 0,-1 0 0,0 0 0,-1-3 0,-1 3-126,1-3 0,-2 3-1106,3 0-1480,-2 0-642,1 0 1,-9 0-3672,-3 0 7025,-2 0 0,-5 3 0,-1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255 11 8348,'5'-3'2431,"-2"2"-2261,-1-2 1,-2 2 0,-2-1-1,-2 1-54,0 1-13,1 0 0,-2 0 84,2 0 1,-2 1-127,0 1 1,-1-2 0,1 2-65,0-2 0,-1 0 0,0 0 0,-1 0-102,-1 0 0,-1 0 1,1 0-1,0 0-88,0 0 0,1 2 0,0 0 1,1-1 4,1 0 0,-1-1 0,1 0 144,0 0 1,0 0 0,1 2 47,1-1 0,1 1-21,-2-2 1,1 0-1,-3 0-53,1 0 1,2 0 16,-1 0 0,2 0 0,-1 1 46,1 0 0,-2 1 0,2 1 24,-1-1 0,2 0 1,-1 0 44,2 2 1,-2-1-33,0 0-63,-2-2 1,1 2-1,-2-3-203,-1 0 1,3 0 117,-1 0 1,3 0 102,-3 0 63,3 0 0,-2 0-58,1 0 1,1-2 4,-3 0 0,3 0 0,-1 1-23,0-1 1,0 0 3,-1 2 9,2 0 254,-2 0-39,3 0 0,0 2 0,1 2 0,0 1-213,1 0 1,0 0 0,-2 0 0,0 1-46,0-1 1,0 2 0,1 0 0,1 0 127,-1 1 1,0-2-73,-1 1 0,0 1 1,0-1-1,0 0 2,2 0 1,-1 1 0,1 1 0,-2 0 1,0 1 1,0-2 0,0 1-1,0 0 1,0-1 0,0 1 0,0 1 0,0 0 0,0 0 8,0-1 0,0 1 1,0-2-1,0 1 40,0 0 0,2-1 1,0 1-1,-1-1 34,-1 0 1,1-1 0,0-1 0,1 1 48,-1 0 1,0 0 0,-1-2-9,0 0 0,2 1-162,-1-1 1,1-2-79,-2 1 1,0-2-56,0 1 203,0-2 11,0 4 126,0-2 1,0 1 208,0-1-367,0-2-211,0 2 187,0-3-62,0 2 0,1-1 111,0 3 1,1-3 104,1 1 0,-1-2 0,1 1-15,-1 1 1,2-2 0,0 2-83,1-1 0,0-1 0,0 0 0,1 0-31,1 0 0,0 0 0,1 0 0,0 0-65,0 0 1,1 0 0,0 0 0,-1 0-136,0 0 1,1 0 0,0 0-176,1 0 0,-1 0 0,-1 0 1,0 0-1,-2 0-95,0 0 1,0 0-295,-1 0 0,0 0 0,1 1 749,-1 1 0,0 0 0,0-2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207 27 7871,'-5'0'862,"0"-2"0,-1 1-639,-1-1 0,1 2 0,-2 0 0,1 0 0,-2 0 1,0 0-1,1 0 0,-1 0-15,1 0 1,-2 0 0,1 0 0,-1 0-362,-1 0 0,1 0 0,1-1 1,0 0-470,-1-1 0,3 0 0,0 1-88,1-1 0,0-2 710,1 3 0,0-3 0,0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8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17 7791,'0'-3'4634,"2"1"-4558,1 1 0,2 4 0,-2 0 0,-1 2 1,-1 2-1,-1 0 0,0 0 0,0 0 0,0 1 1,0-1-1,0 2 0,0-2 0,0 2 0,0-2 1,0 1-1,0 1 0,0 0 0,0 1 1,0-2-1,0-1 0,0 0 0,0-1 0,0 2 1,0-2-1,0 0 0,0-1 0,-1 0 0,0-2-445,-1-3 0,0-1 0,2-2 0,0-1 0,0-2 0,0 0 206,0-1 0,0-1 1,0 1 67,0-2 1,1 1 0,0 0 0,1-1 0,0 1 0,-1-1 0,1 1 0,0-1 0,0 2 0,0 0 0,1-1 0,0 1-149,0 1 1,2 0 523,-1 1-259,0 2 1,2-2 0,-1 2 0,0-2 37,1 0 0,-1 2 0,0 0 52,0 1 0,1 0 0,-1-2 40,0 2 1,-1 2 156,-1 0 1,-1 0-115,2 0 1,-1 0-145,3 0 0,-3 0 0,-1 1 0,0 2 83,-1 0 0,2 0-100,-1 3 1,-2-3 0,3 1 0,-2 0 0,1 0 43,-1 2 1,0 0 0,1 0-1,-1 1 36,1 0 1,-1 0 0,0 0 0,1 0-41,-1 1 0,1-1 1,0 1-1,0 0 24,0 0-102,-1 1 0,3 1 1,-2-1-78,1-2 0,-1 0 1,1-1-1,0 1-232,0 0 0,-2-3 0,2-1 0,0 1-594,0-1 1,-1 1-1,2-1 298,0 0 1,0 0 0,2-3 0,-1 0 608,0 0 0,3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2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49 9449,'-5'0'679,"-2"0"1,-1-1 0,-2-1 0,-4 1-1,-2-1 1,-3 1 0,1-1-1316,0-1 1,-2 1-1,2-2 1,1 0-1,1 0 1,2-2 635,1 1 0,2-1 0,0 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2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117 142 7868,'0'-3'303,"2"2"1,-1-2 846,3 2-652,-3-1 1,1 1-77,-2-1 1,0 1-291,0-2 0,0 1 0,-1-2 0,-2 1-9,0 0 1,1-1-56,-1 2 0,-1-2-31,-1 0 0,0 1 0,-1 0 0,1 1 17,0 1 0,-1 0 1,-1 1-1,0 0 26,1 0 0,-2 0 0,1 1 1,1 1-90,0 1 0,1 2 1,-1 0-1,1 1-16,0-1 0,1 2 1,1 1-1,1 0 1,1 1 103,0-1 0,1 2 81,0-1-144,2 1 0,0-1 0,1-1 6,1 2 1,0-1 0,0 1 0,0-2-1,0 0 20,1-2 1,0 0 0,0-1-1,1 0 1,-1-1-16,0 0 1,1-3 0,-1 1 0,0-1-119,1 1 1,-1-2 0,0 2 24,0-2 0,1-2 1,-1-1-1,0 0 0,-1-1 1,-1 1-1,1-1 1,0 1-1,-2-2 0,1 1-160,0-2 277,-1 1 0,2-2 1,-3 0-1,1 0-25,1 2 1,-3-1 0,2 1-1,-2-1 1,0 0 0,0-1-1,0 0 1,0 1 0,0-1-1,0-1 1,0 1 0,0-1-1,0 0 1,0 0 0,0 0-1,0 0 1,0 0 0,0 0-1,0 0 1,0-1 0,0 0-1,0 1 1,0-1 0,0 2-1,0-1 1,0 2 0,0 0-1,0 0 1,0 1 0,0 0-1,0 0 275,-2 2 1,2 1 0,-2 5 0,1 3-1,1 0 1,0 1 0,1 1 0,0 2-190,1 2 0,0-1 1,-1 1-1,1 1 0,0 1 1,0 0-1,0 2 1,0 0-1,1 0 0,0-1 412,1 1 0,1 0-646,0-2 0,1 1 1,-2-3-1,0 0-361,0-1 1,-1-1 0,3-1-1,-1-2-96,0-1 1,1-2 0,-2 1-1007,0-2 1,1-2 0,-2 1 1584,2-1 0,0-4 0,1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1 9211,'3'2'354,"0"1"0,-3 3 0,0-1 0,0 2 1,1 1-1,1 0 0,-1 1 0,0 0 283,-1-1 1,0 1-1,0 1 1,0 0-254,0 1 0,0-3 1,0 4-1,0 0-155,2 1 0,-1-1 0,1 1-355,-2 0 1,0-2-1,0 1 1,0-2 0,1-2-1,0 0-1561,1-2 0,-1 2 779,-1-1 0,0-2 0,0-1-2049,-2 0 2957,1-2 0,-3 3 0,1-2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456 1 10160,'-5'0'380,"2"0"0,-1 2 0,0 0 0,-1 0 1,0 1-1,0 0 0,-1 1 166,1-1 0,-2 1 1,-1-1-1,0 0-367,-1-1 0,-2 0 0,-1 1 0,-2-1-162,1 0 0,-3 0 0,0-2 0,-1 0-290,0 0 1,1 2-1,0 0 1,0-1-163,2-1 1,0 2 0,1 0 0,1-1 7,1 0 1,-1-1 0,-1 2 0,2-1 131,0 0 1,2 0 0,0-1 0,0 0-59,1 0 0,-2 0 0,3 0 0,0 0-69,0 0 1,1 0-1,-1 0 1,1 0-175,0 0 596,1-2 0,0-1 0,-1-3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21 6759,'0'-3'4341,"0"1"-2118,0 2 1,0 2-2161,0 2 1,0 1 0,0 2 0,0 0 0,0 0 0,0 1 0,0 0 0,0 2 0,0 1-1,1 0 1,1-1 0,-1 1 0,0-1 0,-1 1 0,2-1 0,-1-1 0,1 0 0,0-2 0,0 0-1,-1-1 1,1-1 0,1 0 0,-1 1-429,0-1 0,2 0 0,-1-1 0,1-1 78,-1-1 1,-1 0 0,2-2 0,0 0 0,1 0 17,0 0 1,0 0 0,0-1 0,-1-1-230,0-1 348,-1-2 1,2 2 0,-1-1-19,-1 0 0,1-1 0,1 0 0,0 0 38,-1-1 0,0 1 1,0-2-1,1 0 49,0 1 0,-2-2 1,0 1-1,0 0-91,0 1 0,-2-1 0,2 0 240,-1 1 1,-1-1 0,0 1 0,1-1-1,-1 0-36,1 1 1,-1 1 0,-1-2 0,0 0 39,0 1 0,0 0 1,0 0-1,0 1 141,0 0 1,0 1 0,0 1 85,0-1 1,1-1-1,0 1 856,1 1-348,0 2-718,-2-2 1,0 4 1,0 1 0,0 1 0,0 2 0,0 1 1,0 0 38,0 1 1,0 0 0,0-1 0,0 1-38,0 0 1,0 2 0,1-2 0,2 1 22,0 2 0,-2-1 0,1 1 0,0-2-77,0 0 0,1 1 0,0-2 0,0-1-220,1 0 0,-1-1 0,0 1-122,1-1 1,-1-2 0,1 0-1156,0 0 789,-2 1 0,3-4-416,-1 2 0,-2-1 522,2-1 0,0 0 1,1 0-1,0-1 8,-2-1 1,2 1 554,-2-2 0,2-1 0,0-1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0 38 7769,'0'-6'2011,"1"3"-1552,1 2 0,-2 1-300,2 1 0,-2 2 0,0 3 0,0 1 0,0 0 0,0 1 0,1 1 328,1 1 1,-2-2-332,2 5 1,-1-3 0,-1 2-48,0-1 1,0-2-1,0 0 1,0 0 11,0-1 0,0 1 0,2-2 0,-1 0-97,0-1 0,0-3-483,-1 1 203,0-1 0,1 0-86,0-1 1,0-2 261,1-2 1,-2 1-1,0-2 1,0-2 0,1 1-60,1 1 1,-2-4 0,2 0 87,-1 0 1,-1-3 0,0 3-1,0-2 1,0 0 42,0 1 1,0-2 0,1 1-6,1-1 1,0 0 0,-1 1 0,0 0-4,0 0 1,3 0-1,-2 1 1,1 0 13,-1 2 0,2 0 1,-2 1-1,0 1 79,1 1 0,1 1 0,-1-1 78,2 1 1,-1-2-89,-1 2 0,1 1-166,1 1 0,-1 0 0,-1 0 0,1 0-77,-1 2 0,1-1 0,0 3 0,0 0 0,0 0 0,-1 0 0,0-1 0,-1 0-2764,1 0 2493,-2-2 1,0 1 446,1-2 0,1 0 0,2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9.0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7778,'5'0'421,"-2"0"0,0 0 0,0 2 0,-2 2 1,0 1-1,-1 1 0,0 2 0,0 0 1,0 1-1,0-1-216,0 2 1,-1 3 0,0-3 0,-1 2 0,1-1-1,0-1 1,1 1 0,0 0 0,0-1 0,0-1-1,0-1 1,0 0 0,0-2 0,0 0 0,0 0-1587,0-1 707,0-2 42,0-1 259,0-2 0,0-2 263,0-2 0,0 1 0,0 0 97,0-1 1,0-1-1,0 0 1,1-1 0,1 1 0,-1 0 0,2-1 0,-1 1 0,0-1 0,0 0 86,-1-1 1,2-1-38,-2 1 1,0 0 0,1-1 0,1 1 4,0 0 1,0 1-1,0 1 1,0 0 184,0-1-162,1-1 1,-1 3-1,1-2 30,0 2 0,-1-1 1,0 1-1,0 1-33,0 1 0,-2-2 1,2 2 35,0-1-4,1 2 0,-1-1 45,2 2 1,-1 0 53,-1 0 1,-1 0 0,1 0 0,0 1 4,0 1 1,-2 2-121,3 0 1,-1 1-1,0 0 1,0 0 18,-1 0 0,-1 1 0,1 1 1,0 0-1,0 0 133,1 1 1,-2-1-139,1 2 0,1 1 0,-1-1 0,0 1 0,1 1 28,0-1 0,-1-1 0,1-1-133,-1 0 0,2 1 0,-2-2 0,0-1 0,1 0-331,0-1 1,-1 0-1,1-1 1,0-1 0,0 0-189,1 0 1,1-2-253,0 1 0,0-1 1,1-1-1,-1 0 1,0-1-444,1-1 1,-1-1 1226,3-2 0,0-3 0,2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2:27:58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1 6963,'-2'6'499,"0"-1"-125,-4-5 596,0 0-592,1 0 1,5 2-295,0 0 0,0 2-48,0 2 1,0-2-1,0 3 1,0 1 24,5 3 1,-5-5 0,6 2-1,-2 1-63,5 1 0,-3-1 0,-2 1 0,2 1 38,1-1 1,-1 5 0,2-5 0,-1 1 10,-3-1 0,4 3 0,-4-3 0,-1 1-39,3-1 0,-6 1 0,4 2 41,-2-3 0,-2 1-208,0-1 0,0-2 29,0-1 183,0-5 0,0 4 51,4-6 246,-4 0-234,11 0-148,-9 0 1,4 0 49,-4 0 40,1 0-28,-8 0 0,-3 0 0,-7 0 64,3 0 0,3 0 1,1 4-1,-1-1-7,1-1 0,-3 0 0,1-2-78,-1 0 1,1 0-1,-1 0 1,-1 0-46,1 0 0,1 2 0,-1 0 28,1 0 0,-3 2 0,3-4 2,-1 0 0,1 0-48,-3 0 0,3 0-109,-1 0 1,5 0-95,-3 0 17,7 0 151,-2 0 521,4 7-154,0-7-17,0 4-97,-6-4-73,6 0 83,-6 6-138,6-6-48,0 6 1,-5-6-91,-1 0 0,0 0 9,-3 0 64,7 0 304,-2 0-191,4-6 1,0 6 1,4-4 0,-2 2-140,0-2 1,1 1 62,-3-5 0,0 6 1,0-4 26,4 1 0,-2-1 191,2 2 0,-4 2-98,0-5 1,0 3-81,0-2 1,0 2-112,0-5 0,0 7 91,0-6 0,0 4 0,2-1 61,0-1 0,0-2-31,3 1 0,-1 1 1,0-2-15,-2-1 1,2 3 0,3 0-40,-1-3 0,-4 3 0,0-2-5,0-1 22,2 5 0,-2-6 0,3 3 3,-5-3 1,4 3-1,0-1 15,-2 0 1,0-1 0,0 1 17,3 2 0,1-3 0,0 1-19,0-1 1,-3 5-1,3 2 88,0-2-36,3 4-275,-9-4 1,6 2-485,-6-3 618,0 5 1,-4-6 172,-1 2-81,1 2-56,4-2 0,9 6-45,-3 0 1,2 2 0,-8 2-35,0 3 1,0-1 0,2 0 55,3 1 0,-1-7 0,-4 6-3,0 1 0,0 1 0,0 1-36,0-1 0,0 1 0,0 1 42,0-1 1,0-5 0,0 3 99,0-1 0,0 0-6,0 5 1,4-3-64,-2 1 0,2-3-87,-4-1 1,0-3-50,0 2 95,0-4-31,0 5-166,-4-7 49,2 0 348,-6 0 108,6 0-826,-3 0 311,-1 0-267,2 0 0,-5 0 0,3-3-433,2-1 1,2 4 949,4-4 0,4 2 0,7 2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22:50.497"/>
    </inkml:context>
    <inkml:brush xml:id="br0">
      <inkml:brushProperty name="width" value="0.11429" units="cm"/>
      <inkml:brushProperty name="height" value="0.11429" units="cm"/>
      <inkml:brushProperty name="color" value="#333333"/>
    </inkml:brush>
  </inkml:definitions>
  <inkml:trace contextRef="#ctx0" brushRef="#br0">20 3016 10057,'0'4'2000,"0"0"0,-2-1-1370,0 1 0,0 0 0,2 3 1,0-1 2447,0 1-1295,0-3-1797,0-2 1,0-2 0,0-2 11,0-3 0,0 2 1,0-2-57,0 0 1,0-1 0,0 0 0,0-1 287,0 1 0,0 1 1,0-1-1,0-1-78,0 0 1,0-1-1,0 1-2,0-2 0,1 1 1,0-2-1,1 0 0,0 0 113,1-2 0,-1 2 0,1-1 0,1 0-58,0-1 0,-2 1 1,1 0-1,1-1-66,0 0 1,-2-1-1,1 0 1,0 0-216,-1 0 1,1-3 0,-1-2 0,1-2-19,0-2 0,2-1 1,-2 2-1,0-2 79,2-1 1,-1-1 0,-1 2 0,1 0-117,0 1 1,-1 0 0,2 0-1,0 1 58,0 1 0,-2 0 1,1 1-1,0 2-21,-1 2 1,-1 1 0,2 1 971,-1 0-659,2 0 0,-4 0 1,2 0-1,-1 0-128,0 0 0,1-1 0,-2-1 0,1-2-85,0-2 0,-1-6 0,1-1 0,0 0-131,-1 1 0,0 0 1,-1 1-1,0 0-23,0 0 1,1-1 0,0 3 0,1-1 23,0 1 1,-1-2-1,-1 1 1,0 2 24,0 0 1,0-2 0,2 5 0,0-1 24,-1 1 1,0 0 0,-1-2 0,1-1-4,1-1 0,-1 1 0,1 0 0,-1 0 38,-1 0 0,0-3 0,0 2 0,0 1 93,0 1 0,-2 0 0,-1 1 0,0 0-61,0 1 1,-2 0 0,3 0-1,0-1 18,-1 0 1,3-3 0,-3 1 0,0 0-1,1 0 0,-1 2 1,2 1-1,-1 0-47,0-1 0,-1-1 0,1 3 1,0-1-2,-1 0 1,2 0 0,-1 0-1,-1-1-14,1 0 0,-2 0 0,2 1 0,0 1 25,-1-2 1,1 4-1,-1-1 1,0 0-41,1 1 0,-1-1 0,1 2 0,0-2 1,-1-1 0,2 0 1,-2-3-1,1 1 53,0-1 0,-1 1 1,2-1-1,-1 1 10,0 2 0,1-2 0,-1 3 0,0-1 65,1 2 0,-1 0 0,1 1 1,-1-1-31,0 0 1,-1 1 0,1-2 0,0-1-536,-1-2 0,2 0 0,-3-1 0,0 1 300,1-1 1,-1-2 0,-1 1-1,1 0 67,-1 0 1,1 2 0,0-1-1,-1-1 25,2-1 0,-2-2 0,2 2 0,0 1 205,0 1 0,1 1 0,2 1 0,0 1 115,0-1 1,0 1-198,0 0 0,6-4 1,1-2-1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1:51.2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168 22 8594,'4'0'3016,"-1"-1"-2273,-1 0 1,-2-1-1,0 1 460,2-1-449,-2 1-1009,2 1-1689,-2 0 1624,0 2 1,0-1 618,0 2 0,0-2-568,2 0 200,-2-1 0,2 0-308,-4 0 469,2-1 0,-2 0 149,0 0 91,2 0 1,-3 1 39,2 0 1,0 1-488,0 0 1,-1 0-259,0 2 0,0-2-167,1 0 470,0 2 1,-1-2 0,2 1 497,-2 0-443,2 0 49,-2-2 0,2-1-93,0 0 1,-2 0 167,1-2 1,0 1 540,1-1-124,0 2-26,0-1-1209,0 2 513,-2 0 65,1 0-140,-1-1 158,2 0-40,0-1-24,-2 2 156,2 0 1,-3 0 538,2 0-126,0 0-186,-3 0 22,4 0 0,-3 0-77,2 0-257,0 0-89,-2 0 229,2 0-162,-1 0 99,0 0 125,2 0 49,-4 0-318,3 0 58,-1 0 59,0 0 0,1 0-17,-2 0 538,2 0-325,-1 0 0,2 0 47,-2 0-175,2 0 1,-2 1 44,0 0 0,1 0-152,-2 0 0,2-1 70,-2 0 1,1 2 9,-1-1 1,2 1 8,-2-2 0,1 0 237,0 0-45,1 0 0,-3 0 8,1 0-89,1 0 1,-1 0-31,2 0-400,-2 0 301,1 0 38,-2 0 11,2 0 0,-1 0 13,0 0 1,1-2-2,-1 1 0,2-1-37,-2 2 0,1 0-45,-1 0-270,0 0 481,-1 0 322,0 0 0,1 0-318,0 0 0,1 0 68,-1 0 0,2 0-751,-2 0 438,2 0 0,-1 0 418,0 0-577,2 0 325,-4 0 265,3 0-3284,-1 0 2918,2 2 53,0-1 0,2 1 1,1-2 241,1 0-199,0 0 0,1 0-54,-1 0 0,-1 0 0,0 0 93,1 0 0,-2 0 1,1 0-69,0 0 1,0 0 16,0 0 1,0 0-71,1 0 1,-1 0-180,0 0 120,-2 0 1,1-1 114,-2 0 1,2 0-11,1 0-45,-1-1 0,2 1 1,-1 0-35,1 0 1,-1 1-1,-1 0 62,2 0 1,-2 0 118,1 0-153,-2 0-141,3 0 149,-3-2 0,1 2 0,-1-2 44,1 0 0,0 1 0,-1 0 344,2 0 1,-1 1-150,1 0-650,-2 0 87,1 0-151,-2 0 1,-2-1 301,-1-1 0,1 0 269,-1 1 1,0 0-11,-1 0 0,1 0 0,0 1 290,-1 0-227,0 2 1,1-1-119,1 0 1,-1 0 0,-2-1-74,1 0 1,1 0-1,0 0 1,-1 0-56,1 0 1,0 0-1,0 0-75,-1 0 0,2 0 1,-1 0-749,1 2 1,1-1-3427,1 2 4339,-2 0 0,1-1 0,-1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11 9139,'-5'-4'0,"-1"1"0,1 1 0,-1 1 0,0 0 213,-1 1 0,-2 0 0,0 0 0,-1 0 0,0 1 0,-1 0 1,1 1-1,0 1-224,-1 1 1,1 1-1,-1 1 1,1 0 0,1 2-1,0 0 1,1 1 0,-1 1 221,0 0 0,2 2 0,-1 1 0,1 1-41,0 2 0,0 0 1,0 1-1,0 0-18,2 1 0,-2-2 0,0 2 0,1-1-205,2 1 0,2 1 0,2-1 0,0 0-229,2 0 0,3-2 0,4-1 1,1-2-60,0 0 1,3-1 0,1-1-1,3-2 231,0 0 1,4 1 0,1-1 0,1 0 18,2 0 0,0 0 0,2 0 0,-1 0-66,0 0 1,0 0 0,2-2 0,-1 0-161,1-1 1,-2-2 0,-2 0 0,-4-3 316,-2 0 0,-1-3 0,-2-1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20:56:33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8464,'5'3'0,"-1"0"0,0 0 0,-1-2 0,1 2 0,0 0 0,-1 0 95,0 1 0,2-1 0,-2 1 0,2-1 1,1 0-1,-1-1 0,0 1 0,1 0-133,1-1 1,-1 0 0,2 0 0,-1-1 17,0 1 0,2-2 1,-1 0-1,0 0 20,-1 0 0,1 0 0,-2 0 0,0-2 42,-1-2 0,-2-1 0,1 0 0,-1 0-2,0-1 1,-1-1 0,-2 0 0,0-1 33,0 0 1,-2 0 0,-1 2 0,-1-1 257,-2 0 1,-1 1 0,1 1 0,-1 1-73,-2 1 0,-1 2 1,-1-1-1,-1 1 55,-1 1 0,1 1 1,1 1-1,1 3-92,-1 1 0,3 4 0,0-1 0,3 2-305,1 1 0,2 0 1,2 2-1,1 0 1,1 0-1,3-1 0,4 0 1,1 0-1,3 0 1,1 0-1,0-1 1,0-1-1,0-1-1037,0-1 1,1 1-1,-3-3 727,0-1 0,0 0 0,-2-3 1,-1-2-847,-2-2 1238,-1-2 0,1-4 0,2-2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11 8328,'3'3'0,"-1"1"381,0 2 0,-1 4 0,1 4 0,0 2 0,0 2 0,-1 2 1,-1 3-1,0 1-256,0 1 0,0-3 0,-1 0 1,-2-3-1,1-1 0,-1-2 1,0-2-1,0-1 0,-1-2 0,1-2 1,1 1-1,0-2 0,0-1 1,0 0-1928,-1-1 1736,2-4 0,-1-2 0,1-4 1,0-1-216,-1-2 1,1-3-1,1 2 1,0-3 35,0-1 0,0-1 0,1-3 0,2 0 78,0-2 0,1-2 1,2-3-1,2 0 1,-1 0-1,1 1-17,0 0 0,1 2 257,1 3 1,0 0 0,0 6 0,-2 0 40,1 2 0,1 3 0,0 0 1,-1 3 32,-2 1 1,0 0 0,0 2 14,0 0 1,-1 0-1,-1 0-83,0 2 0,-2 1 0,0 2 0,0 1-32,0 1 1,0 1 0,1 3 0,0-1 19,0 0 0,-1 3 0,0-1 0,1 2 11,1 0 0,0 1 0,0 0 1,0 0 5,1-1 1,-1-2 0,2 1 0,0 0-59,-1-1 1,2-3 0,-1-1 0,0-1-24,0 0 1,-1 0-1,3 0 1,-1 0-65,0-1 0,-1-1 1,1 0-1,1 0-52,-1-2 0,0 1 0,-1-2 0,0-1-88,-1 0 0,0-1 0,-1-1 0,1-1-9,1-1 0,-3-2 0,1-2 0,0 0 45,-1-1 0,2-1 0,-1 0 0,-1 0 48,0 0 0,0-3 0,-2-1 1,-1-2 47,-1 0 1,0 2 0,0-3 0,0 2 29,0 0 0,-1 2 0,-2 1 0,1 1 102,-3 2 0,3 0 1,-2 3-1,0 1 96,-1 1 0,0 2 1,0-1-1,0 1 66,0 1 0,-1 0 1,1 1-1,0 1-87,0 1 1,-2 2 0,0 2 0,0 2 164,2 1 0,1 3 0,1 1 0,1 1-73,1 0 1,1 1-1,1 0 1,3-1-23,1 1 0,2 1 0,0-1 0,1-1-86,-1 0 0,2 0 0,0 0 0,1-1-125,0-2 0,1 1 0,-1-1 0,1-2-112,-1-1 1,1 0 0,-1-1-1,0-3-253,-1-1 1,0-2 0,-2-1 0,1-1-278,2-1 1,-2-4-1,1-3-561,0-2 0,0 0 1206,0-4 0,3 0 0,-1-1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73 8653,'-2'6'538,"1"-1"1,-2 0 0,2 1 0,-1 1-277,1 1 1,0 3-1,0 1 1,-1 2-101,1 1 1,1 1-1,0 0 1,0 1-27,0 0 1,2 0-1,1-1 1,1 0-85,0-1 1,2-1 0,-1 0 0,2-2-185,0 0 1,-1 1 0,1-1 0,0 0 15,-1-1 0,0-2 0,1 1 0,-1-2-78,-1-1 1,0 0 0,1-1 0,-1-2-144,0 0 0,0-2 0,1-2 0,-1-1 83,0 0 0,0-3 0,-1-3 0,-1-1 142,1-2 0,-1-1 0,1 0 0,-1-1 82,0-2 1,0 1 0,-2-1 0,1 0-49,-1 1 0,0-2 0,0 2 1,1 1 205,-1-1 0,0 2 1,-1 4-1,1 1 533,1 1 1,1 3-337,-2 0 0,2 6 0,2 2 0,0 1-102,-2 3 0,4 1 0,-2 1 1,1 0-48,2-1 0,-2-1 0,3 1 0,0-1-35,1 1 0,1-1 0,-1 0 0,0 0-64,1-1 1,-1 0 0,1-2 0,-1 0-5,-2-2 1,2-1-1,-3-1 1,1-1-260,2-1 0,-2 0 0,0-2 0,0-1 92,0-3 1,-2-3 0,1-2-1,-1-1-126,-3-1 1,-1-1-1,-2-2 1,0-3 0,0-2-1,-3-4 1,-1-3-1,-3-4 1,-1-1 0,-1 1-1,0 2-1732,1 3 1823,-1 2 0,1 4 0,0 2 1,1 3 128,0 2 0,-2 3 0,1 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199 68 9146,'3'-5'0,"-1"0"0,-1 0 0,0 1 0,1 0 0,-1 0 0,0 0 397,-1-2 0,-1 3 0,0-1 0,-1 0 1,-1 0-1,-1-1 0,-2 1 0,0 1-196,-1 1 1,-2 0-1,0 2 1,-1 0-1,0 0 1,-1 0-1,0 1 1,0 0-1,-1 4-145,0 1 0,2 0 1,0 3-1,2 0 0,-2 1 1,1 1-1,0 1 0,2 3 1,2 1-1,-1 3 0,2 0 1,0 3-1,3-1 1,0 0-1,1-1 0,1-2-521,0-2 1,5 1 0,2-4 429,2 0 1,3 2-1,1-3 1,1-1 0,3-1-1,1-2-635,4 0 0,-3-1 342,1-2 0,-2-2 0,-1 0 0,0-1-127,1 0 1,1-4-1,-3-2 1,0-2-44,-1-1 1,-3-2 0,0 0-1,-2-1 124,-1 0 1,-1-1 0,-1 1 373,-1 0 0,3-1 0,-2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147 136 7758,'0'-6'259,"0"1"1,-1 0 0,0 0 119,0 0 1,-1-1 0,2 1-189,0 0 0,-3 0 1,1 0-1,-2-1 0,1 1 40,-1 0 0,-3 0 1,0 0-1,0 1-89,0 0 0,0 3 0,-1 0 0,-1 1-49,1 1 0,-2 2 1,2 3-1,-1 1-139,0 2 0,3 1 0,-1 2 1,1 0 13,1 2 0,2 0 1,1 1-1,2 1 23,0 0 1,0-1-1,3 1 1,1-1-90,3-1 1,0 0 0,0-1 0,2-2 9,1 0 0,-1-1 0,-1-1 49,2-2 1,-2 0 0,0-2-1,2 0 36,-1 0 1,0-3 0,0 0 0,0-2 0,1 0-46,0 0 1,1-2 0,-1-2 0,1-2-44,-1-1 1,-1-2-1,-1 0 1,0-1-119,-2 0 1,0 0-1,-1-1 1,0-2 76,0-3 1,-1 1 0,-1-3 0,-1 0 152,-1 1 1,0 0 0,1 3-1,-1 2 158,0 3 0,0 2 0,-1 1 236,0 1-35,2 2 0,-1 2 0,1 3-316,-2 3 1,1 3 0,1 3 0,0 1-35,1 2 0,2-1 0,-2 1 0,2 0 0,0 2 0,1-1 0,1-1 0,1-1 0,0 0 0,0-1 0,-1-2 1,0-1-1,1-2 0,0 0 0,-1 0-105,1 0 1,-1-3-1,-2-1 1,0-1-1,1-1 1,-1 0-1,0-1-615,0 0 1,0 0 525,1 0 0,-3-3 0,1-1 0,-1-1 81,0-2 1,1-1 0,-2 1 0,0-2-1,-1-1 1,1-2 0,-1 0 0,0-2 0,-1 0-1,0-1 1,0-1 0,0-1 0,-1 1 0,0 1-1,-1 0 1,1 0 0,-1 1 0,0 1-1,-1 2 1,0 1 0,1 2 1430,0 2-1086,-2 2 1,1 3-1,-3 3-46,1 3 0,2 3 0,0 2 0,1 1-61,0 1 1,2 3 0,0 3-1,0 0 1,0 1 0,2 1-1,2 0 1,0-2 183,-1-1 0,2 0 0,-2-4 1,1 0-303,0-2 1,0-2-1,-2-2 1,1-2-171,-1-1 0,0-2-14,-2 1 0,0-2 1,1 1 114,1-4 0,0 0 0,-2-4 1,0-1 54,0-2 1,2-1 0,-1-3 0,0 0-43,0-3 1,1 0 0,-1-1 0,1-2-116,1-2 1,-2 1-1,2-1 4,-1 2 0,0-1 1,0 4-1,1 0 110,0 1 1,1 6 0,0-1 0,1 2-1,0 1-33,0 1 0,0 2 0,0 0 1,1 3 24,-1 0 0,2 1 1,0 0-1,1 1 1,2 0 1,-2 2 0,1 2 0,0 1-34,1 1 0,0 0 1,1 1-1,-2 2-65,0-1 0,0 2 0,-1-1 0,-1-1 2,1 0 1,-1-1 0,-2 1 0,0-2-302,1 1 0,-1-3 1,0 1-1,0-2-95,0 0 0,1-2 1,-1 0-1,0-2 519,0 0 0,3 0 0,0 0 0,2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178 235 7986,'5'0'0,"0"0"417,-2-2 0,0 1 0,-3-3-214,0 0 1,0-1-1,0 0 1,0 0-32,0 0 0,-2 0 0,-1-1 1,-1 1-75,-2-2 0,0 0 0,0-1 0,0-1 21,-1 1 1,-1-2 0,2 3 0,-1-1 22,0 1 0,-1 0 0,0 2 0,0 2-31,-1 1 0,1 1 1,-2 3-1,2 1-49,-1 2 0,-1 5 0,1 1 0,1 0-3,0 0 0,1 2 0,2 2 0,0 2 48,2 0 0,1-1 1,2 0-1,0 1-12,2 0 0,1 1 0,3-3 0,1 0-67,1-1 1,2 1-1,1-3 1,-1-1-118,1-2 1,-1-1-1,0-3 1,-1 0-108,0 1 1,-3-4 0,1 0 34,-1-1 0,1-1 1,0-1-1,-1-1 108,0-1 1,0-2 0,0-2 0,1 0 0,0-1-41,-2-2 0,1 1 0,-1-2 1,-1-1 5,0 0 1,0-3-1,-1 0 1,0-3 11,-1 0 1,0-1 0,0-2 0,-1 0 77,0 2 0,-1 0 1,0 1-1,-1 0-8,0 0 0,0-1 0,-1 3 0,0 1 19,0 2 1,0 1-1,2 3 1,0 1 412,0 1 0,1 0-182,1 4 0,1 0 1,2 4-1,0 1-157,0 3 1,2 6 0,1 5 0,-1 4-25,1 4 1,-1 3 0,-2 1-1,0 0 1,0-2 0,-1 0-1,-1-1 1,1-2 0,1-1-1,0-2 1,1-2 0,0-2 0,1-1-1,0-1 1,-1-2-615,-1-2 118,2 0 0,-1-4 0,2 1 0,-1-2-186,0-1 1,1 0 0,-1-3-1,0 1 1,-2-2 0,1 0-1,-1 0 618,0-2 0,0-1 0,1-2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266 42 7871,'6'0'0,"-1"-2"408,0 1 1,-2-1 502,1 2 0,-3 0-341,-1 0 0,-3-2 0,-2 0-267,0-1 0,-2 1 0,0-1 1,0-1-88,-1-1 0,2 2 0,-3-1 0,0 1-75,-1 0 1,-3 0-1,-1 3 1,0 0-222,0 0 1,0 2-1,1 1 1,2-1-296,2 2 0,0-1 1,4 1-1,1 0 202,1 1 1,2 0-1,2 1 1,3 0-289,3 1 0,1 2 0,5 0 0,0 0 206,0 0 1,2 1 0,-3-2-1,1 2 98,0 1 1,-3-1-1,-1-1 1,0-1 199,-1 2 0,1 1 0,-2 0 0,0-1 24,1 0 1,-3-1 0,2 1 0,-1-1 315,-3-2 0,1 0 1,-2 0-163,-1 0 0,-1-3 0,-2-1 0,-1-1-197,-2-1 0,-2 0 0,-2-1 1,-1-1-252,0-1 1,-3 1 0,0-3-1,-1-1-79,-3-1 0,-2-3 0,-2 1 1,-1 0-120,-2-1 0,0-3 0,0 0 425,1-2 0,4 0 0,1-1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20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5885 1367 7201,'4'0'3931,"-1"0"-3080,-2 0-294,2 0-614,-3-2 1,0 1 0,0-3 113,0 0 1,0 0-1,0-1 75,0-1 0,-1 1 0,0 0 0,-1 0-53,1-1 1,0 1 0,1-2 0,0 0-116,0 1 1,2-2 0,0 1-1,1 1 16,1 0 1,0-1 0,0 0-1,0 1-7,0 0 0,0-1 0,0 0 0,0 1 18,0 0 0,-1-1 0,-1 0 0,1-1 10,-2 1 0,0-3 0,0 2 0,1-2 5,-1 2 0,0-2 0,-1 2 0,1 0 68,1 1 0,0-1 1,0 1-1,0 1-14,1 0 1,-2 1 0,1 0 0,0 1-54,0 1 1,1-1 0,0-1-5,0 0 0,-2-1 1,0 1-4,0 0 1,-1 0 0,0 0 0,0-1-4,0 1 0,0 0 1,0 0-1,-1-1 27,0 1 1,0 0-1,-1 0-9,2 0 0,0 1 1,0 1-16,0-1 1,0-1-27,0 0 0,0-1 8,0 1 0,0 0 1,-1 0-1,0 0 11,-1-1 0,0 1 1,1 0 1,-1 0 0,0 0 0,2-1-16,0 1 1,0 0-1,0 0-28,0-1 0,0 1 0,0 0 0,0 0 21,0 0 0,0-1 0,0 1 1,0 0 15,0 0 0,0-1 0,-1 1 0,-1 0-33,1 0 1,0-1-1,1 0 1,0-1 29,0 0 0,-2 2 0,1-1 0,-1-1 13,2 0 0,0 0 0,0 2 0,0 0-12,0 0 0,0-1 0,0 0 95,0-1 0,2-2 0,-1 2 0,1 1-67,-2 0 0,0 1 1,0-1-1,0-1-16,0 1 1,1-2 0,0 2 0,1-1 19,-1 0 0,-1 0 1,0 0-1,0 0 19,0 2 1,0-2 0,0 0 0,0 0 2,0 2 1,0-1 0,0 1 0,0 0 0,0 0 146,-2-1 1,1 1 0,-2 0-130,1 0 1,-2-2 0,2 0-1,-1 0-46,-1 2 1,1-3-1,0 0 1,-1-1-39,1 1 1,-1 1-1,2-1 1,-1-1 15,1 1 0,0 0 1,1 0-1,-1 1-19,1 1 1,-2-1 0,2 0 0,0 0 42,0 2 0,-1-1 0,-1 1 0,-1 0-7,1 0 0,1-2 0,-1 0 0,-1 1-7,1 0 0,-1 1 1,1-1-1,-1 1 4,1 0 1,0-2 0,-1 0 0,0 1-11,0 0 1,1 1-1,0-1 1,-1-1-9,-1 0 0,1 0 0,-1 2 1,2 0-24,-1 0 0,-1 0 1,0-1-1,0 1 3,0 0 0,-1 0 0,1 0 1,-2-1-22,0 1 1,0 0 0,0 1-1,0 1 13,1-1 1,-2 0 0,1 0 0,-1 0 15,1 0 0,-2 0 0,2-2 1,-1 1 39,1 0 0,-3 0 0,2-1 0,-1 2-20,1 0 1,0 0 0,-2 0-1,2 0 5,1-2 0,-2 3 0,2 0 0,1 1 0,0 1 0,1-2 0,-1 1 0,0 1 18,-1-2 1,0 3-1,1-2 1,-1 1 14,1-1 1,-3 2 0,1-2 0,0 1-8,-1-1 1,-1 1 0,0-1 0,-1 0-23,1 1 0,-2-3 0,-1 2 0,2-1-6,0 1 1,0-1 0,1 0 0,0 1 14,1 0 1,0-2-1,2 3 1,-1-1 1,0 2 1,1-2-1,1 0 1,-1 1 13,0 1 1,0-2 0,-1 0 0,1 1-15,-1 0 0,-1 0 0,2-1 0,-1 0-11,-2 0 0,1 0 1,-2-3-19,1 2 0,-2 1 1,-1-1-1,2-1 1,0 1-77,0-1 1,1 1-1,0-1 1,1 1 62,0 1 0,1 0 0,-1 1 0,0-1-3,0 1 1,-1-2 0,0 2 0,0 0 49,0 0 0,0 1 0,-2 0 0,1 0 32,1 0 1,-1 0-1,0 0 1,0 0 5,1 0 1,-3-2-1,2 0 1,0 1 8,0 1 1,-1 0 0,-1 0 0,0 0-76,-2 0 0,0 0 1,0 0-1,-1 0-13,0 2 0,1-1 0,1 0 1,0 0-25,-1-1 0,3 0 0,-1 0 0,1 1 15,0 0 0,-1 0 0,3 1 0,-1-2-19,-1 0 1,-1 0 0,-1 0-1,0 1 29,1 1 1,-1-2 0,0 2 0,0-2 0,0 0 0,-1 0 1,1 0-1,1 0 18,1 0 1,1 2-1,0 0 1,1-1 7,-1 0 1,1-1-1,-1 0 1,-1 1 0,0 1 1,0 0-1,2-2 1,-1 0-9,1 0 0,-1 0 0,1 2 0,-1-1-24,1 0 0,0 0 1,-1-1-1,1 0-3,2 0 1,-2 0 0,1 0-1,-1 0 26,0 0 1,-1 0 0,1 0 0,-1 0 37,1 0 0,0 0 0,-1 0 0,1 0-9,-1 0 1,1 0-1,-1 0 1,1 0-3,-1 0 0,1 0 0,0 0 0,-1 0-23,1 0 1,-1-2 0,1 1 0,0-1-6,1 2 0,-1-2 1,1 0-1,-2 1 31,-1-2 1,-2 3 0,1-3-1,0 2 3,-1-1 1,-2 0-1,1 2 1,1-2 40,0 1 1,2-1 0,0 1 0,-1 0 43,1-1 0,0 1 1,1 1-1,-1 0-15,0 0 1,-4 0 0,0 0-1,-2 0-2,1 0 0,-3 0 0,1 0-94,-2 0 1,1 0 0,0 0 0,2 0 0,0 0 83,1 0 0,-2 0 0,0 0-243,-1 0 0,1 0 0,0 0 0,1 0 0,0 0 31,0 0 1,1 0 0,1 0 0,2 1 112,0 1 1,0 0-1,-2-2 1,-1 1 19,0 0 1,-1 0 0,1 1 0,0-2-3,0 0 1,0 2-1,2 0 1,0-1 21,1-1 1,1 0-1,3 0 1,-1 0-43,1 0 0,-1 0 1,1 0-1,-1 0-38,1 0 1,0 0-1,1 0 1,0 0 8,0 0 0,-1 0 0,0 0 0,-1 0 22,1 0 1,-1 0 0,1 0-1,-1 0 6,1 0 1,0 0 0,-1 0 0,1 0-13,2 0 1,-2-1 0,3-1 0,-1 1 12,1 0 0,-2 1 0,2-2 0,-1 1 63,0 0 0,-1 0 0,1 1 0,-1 0-21,1 0 1,-3 0 0,-2 0 0,1 0 98,-1 0 0,-2 0 1,2 0-1,-2 0-60,1 0 0,-3 0 1,2 1-1,-2 0-157,-1 0 0,-1 1 0,-1-1 1,-1 0-2,2 1 0,-1-1 0,1-1 0,0 0 67,1 0 1,-1 2-1,3 0 1,0-1 14,-2 0 1,1-1 0,-2 1 0,1 1 28,-1-1 0,2 0 0,-2-1 0,1 0-3,1 0 1,1 0 0,1 2 0,-2-1-38,0 0 0,-1 0 0,-2-1 0,2 0 7,0 0 0,0 0 0,2 0 1,-1 0-80,2 0 1,3 0 0,0 0 0,1 0 138,3 0 1,0-2-1,1 1 127,0-1 1,0 2-1,2-1 1,-1 0-1,0-1-10,-1 1 1,-2 0 0,1 0-1,-1-1-64,0 1 0,0 0 0,-3 0 0,0-2-107,1 0 1,-2 2 0,1-1-1,-1 0-133,1 0 1,1 1-1,-1 0 1,1 0-31,0-1 1,2 1-1,1 1 1,-1 0 160,1 0 1,-4 0-1,2 0 1,-1 0 105,0 0 1,0 0 0,0 0 0,-1 0-49,-2 0 0,2 0 1,-2 0-1,1 1 40,-1 1 1,-1 0-1,4-1 1,-1 1-67,0-1 0,-1 1 1,1-1-1,-2 1-62,0 1 0,0-2 1,1 1-1,-1-2 18,0 0 1,0 1-1,1 0 1,0 1-66,1-1 1,0 0 0,3-1 0,1 0-7,0 0 1,-1 0 0,2 0 0,1 0 112,0 0 0,-1 0 1,0 0 39,1 0 1,0-2 0,-1 0 0,0 1 0,-1 0-63,1-1 0,-2 2 0,1-3 0,1 1-21,-1 1 1,-1-1-1,0 2 1,0 0 21,0 0 1,-1 0 0,2 0 0,0 0 28,-1 0 0,-1 0 0,-1 0 1,1 0-21,0 0 1,0 2 0,1-1 0,-1 1-35,2 1 1,-1-3 0,-1 2 15,-1 1 0,1-2 0,-1 2 1,-1-1-1,-1 0 34,0 0 0,-1-1 0,-2 2 0,1 0-70,1-2 0,-1 1 1,1 0-1,0 1-41,0-1 0,-1 1 0,1 0 1,-1-1 27,-1 0 1,0 2 0,-1-2 0,0 1-67,2-1 0,0 1 1,3-1-1,-1 0 74,0 0 1,1-1 0,2 1 0,1 0 44,0-1 0,3 2 0,-2-2 0,1 1 30,0-1 1,-1 1 0,0 0 0,0 0-10,-1 0 1,1-1 0,-1 1-1,1 0-19,0-1 1,2 1 0,-2-1 0,1 0 6,0 1 1,2 0-1,2-1 1,-1 1 20,-1-1 1,1 0 0,1 0 0,0 2 82,0-1 0,-2 0 0,2 1 0,-2 0-97,0 0 0,-3 0 1,-1 1-1,0-1-23,0 1 0,0 1 0,0 0 0,0 0-55,0-2 0,-1 2 1,1-2-1,0 2-86,-2 0 0,-1 1 1,0 1-1,1-1 83,1 1 1,1-1 0,0-1 0,-1 0 13,0 0 1,0 1 0,0 0 0,2 1 131,-1 0 0,-1-1 0,-1-1 1,1 0 12,2 0 1,-2 2 0,2 0-1,-1 0-126,0-2 0,2 1 0,-1 1 0,1-1 13,0 1 0,0-1 0,0-1 0,0 2 65,2 0 1,1 0 0,1-1 0,-1 0-20,1 1 0,-1 0 0,1-1 0,-1 0-10,1 1 1,-1 2-1,0-1 1,0 1-9,0 0 0,1-1 1,-1 3-1,1-1-9,1 1 1,-1-1-1,1 1 165,1-1-162,-2 0 1,2 1-1,-1-1 1,0 1-4,0-1 1,1 1-1,0-1 1,0 1-25,-1-1 0,-1 0 0,0 1 1,1 1-28,0 0 1,-2 2 0,1-1 0,-1 0-1,1-1 0,0 2 1,-1-1-1,0 0 34,0-1 1,1 1 0,0-1 0,-1 0-5,2 0 1,-1-1 0,1 1 0,1 0 79,0 0 1,0 0 0,1 1 0,0 0-61,0 0 1,0-1-1,1-2 1,0 1-9,0-1 1,2 0-1,-2 0 1,1 0-10,1-2 1,-2 0 0,2 2 0,-2-2 0,1-1 1,0 3 0,-2-2 0,0 2-6,0 1 1,0-1 0,0 0 0,-1 1 16,0 2 1,0-2 0,-1 3 0,2-1-1,0 0 1,0-1 0,-1 0-1,0-1-4,-1-1 1,0 0 0,2 0 0,0-2 41,0-1 1,0 0-1,0-2 4,0 1 0,-1-1 0,-1 0 142,1 0 0,0 1-55,-1-1 1,1 0-73,-3 0 1,3 0 0,-1 1-26,2-1 0,0-2 1,0 1-347,0 0 0,0-1-135,0 0 1,0 1 355,0 1 0,0 0 125,0 0 1,0 1 0,0-1-93,2 0 1,-1 0 0,0 0-1,0 1-97,-1-1 1,0 0-1,0 0 1,0 1-181,0-1 1,0-2 0,0 1-382,0 0 0,-1-1 0,0 0-1051,-3 1 1777,0-2 0,-2 3 0,1-2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1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29 7731,'0'-5'656,"0"1"0,-2 0 0,-1 2 1,-1 0-1,-1 1 0,0 0-307,1-1 1,-1 1 0,0 0 0,-1 0 0,0 1-1,-1-1 1,1-1-187,0 1 0,-1 1 0,1 0 0,0 0 0,0 0-260,1 0 1,-1 0 139,0 0 1,-1 0 0,-1 0-1,2 1 117,1 1 0,0 1 1,0 0-1,1 0-28,-1 0 1,0 1-1,0 0 1,0 1-75,0 0 0,-1-1 0,3 2 0,-1 0-81,-1 0 1,2 2 0,0-1 0,1 0 39,1 1 1,-1 3 0,0 0 0,1-1 0,1 0-173,0 0 1,0 0 0,-1 0 116,0-1 0,0 0 0,0 0 0,0 1 24,1-1 1,0 1 0,0-1 0,0 0 209,0-1 1,0 2-1,1 0 1,0 0 21,0 2 1,2-1-1,-1 1 1,1 0-1,1-1 70,0 1 0,0-1 0,-1-2-130,1 1 1,1-1 0,-2-1 0,2 0-236,-1-2 1,1 2 0,0-1 0,1 0-119,0 0 1,1 1-1,-2-2 139,1 0 1,1 1 0,2 0 0,-2-1 0,2 1 34,0-1 1,0-1 0,1 0-1,-1 0 22,1-1 0,1 1 1,0-1-1,-1 0-72,0-1 1,0-2 0,-1 1 0,0 0-104,-1 0 0,0-1 0,-1-1 0,0 0-14,0 0 0,-1-2 0,-1-1 0,0-1-168,0-1 0,-1 0 1,1-2-1,0-1-277,-1 0 0,1-2 0,-1 1 0,0-1-816,-1 1 1449,-2-1 0,3-1 0,-1-1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3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9336,'0'5'654,"0"0"0,0 0 1,0 1-1,0 2 1,0 1-1,0 1-411,0 1 1,0 1-1,0 1 1,0 0-1,0 0 1,0 1 0,1 0-1,0 0 1,1 2-66,1-1 1,0 3 0,1-1-17,-1 0 0,1 3 0,-1-3 0,0-1 76,0-1 0,0 1 0,1-2-229,-1 0 0,-1-2 0,1 0 0,0-1 0,-2 0 100,1-1 1,-1-1-1,0 1 1,0-1-201,0-1 0,1 0 0,-2-2 0,0 0-556,0-1 0,0 0 0,0-1-640,-2-1 640,1 0 1,-1-4 489,2-3 0,1 1 0,0-5 0,0 1-27,1 0 0,0-3 1,0-1-1,0 1-82,0 0 0,2-1 0,-2-1 227,1 2 0,1 0 0,-1 1 0,0-1 0,0 1 26,1-1 0,-1 2 0,1 0 0,-1 0 1,1 1-29,0-1 0,-1 1 0,0 0 311,1 0 0,-1 0 0,0 2 0,0-2-77,0 1 0,1 2 1,-1 0-114,-1 1 1,2 0-1,0 0 5,0 1 0,0 5 0,1 1 0,-2 4 111,0 1 1,0 2 0,1 2 0,-1 0 936,1 2-857,-2-1 1,1-1-68,-1-1 0,2 0 1,-2 1-1,2 0-140,1 0 1,-3-1 0,4-1 0,0-1-1,-1-1-60,0 1 0,0-1 0,0 0 0,2-1-474,1-2 1,-1 0 0,1-2 0,0-1-547,-1-1 1,2-2-1,-1 0 1,1-2 1010,0-1 0,1-4 0,-1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4:46:54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29 14360,'5'-2'0,"-1"0"0,-1-1 0,-2 0 0,-2 1 0,-2-1 0,-1 2 0,-1-1 0,0 0 0,-1 0 0,-1 0 0,0 0 0,0 1 0,0 0 0,0 0 0,-1 1 0,0 0 0,-1 0 0,0 0 0,1 1 0,0 0 0,1 2 0,0 2 0,0 1 0,1 1 0,2 0 0,0 2 0,1 0 0,1 1 0,0 0 0,-1 2 0,2-1 0,1 1 0,0 0 0,0 2 0,0-1 0,2 1 0,1-1 0,2 0 0,1-1 0,1 0 3,0-1 0,-1-1 0,2-1 0,0 0 0,0-2 0,-1 0 0,1-2 0,-1-1 0,1-1 0,0-1 0,0-1 0,0-1 0,0-1 0,1-3 0,-2-2 0,1-2 1,-2-2-1,1-2 0,-1 0 0,-2-1 0,-1-1 0,0-1 0,0-1 0,-2 2 0,0-1 0,-1 1 0,0 0 0,0 2 0,0 1 0,0 1 0,0 2 0,0 0 1,0 1-1,0 0 0,0 2 0,0 0 0,0 1 0,0 0 0,0 2 0,0 4 0,0 3 0,0 3 0,0 0 0,0 2 0,0 0 0,2 2 0,1 0 0,0 1 1,0-1-1,2 0 0,1 0 0,0 0 0,1-1 0,-1 1 0,1-2 0,1 0 0,-2 0 0,2-1 0,-1-1 0,2 0 0,0-2 0,-1 0 0,1-1 0,-2-1 1,0-2-1,-1 0-121,1-1 0,-2-1 0,1-1 0,-2-3 0,0-1 118,-1-1 0,2-3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0.png"/><Relationship Id="rId21" Type="http://schemas.openxmlformats.org/officeDocument/2006/relationships/image" Target="../media/image435.png"/><Relationship Id="rId63" Type="http://schemas.openxmlformats.org/officeDocument/2006/relationships/image" Target="../media/image563.png"/><Relationship Id="rId159" Type="http://schemas.openxmlformats.org/officeDocument/2006/relationships/image" Target="../media/image611.png"/><Relationship Id="rId170" Type="http://schemas.openxmlformats.org/officeDocument/2006/relationships/customXml" Target="../ink/ink644.xml"/><Relationship Id="rId226" Type="http://schemas.openxmlformats.org/officeDocument/2006/relationships/customXml" Target="../ink/ink672.xml"/><Relationship Id="rId268" Type="http://schemas.openxmlformats.org/officeDocument/2006/relationships/customXml" Target="../ink/ink693.xml"/><Relationship Id="rId32" Type="http://schemas.openxmlformats.org/officeDocument/2006/relationships/customXml" Target="../ink/ink575.xml"/><Relationship Id="rId74" Type="http://schemas.openxmlformats.org/officeDocument/2006/relationships/customXml" Target="../ink/ink596.xml"/><Relationship Id="rId128" Type="http://schemas.openxmlformats.org/officeDocument/2006/relationships/customXml" Target="../ink/ink623.xml"/><Relationship Id="rId5" Type="http://schemas.openxmlformats.org/officeDocument/2006/relationships/image" Target="../media/image427.png"/><Relationship Id="rId181" Type="http://schemas.openxmlformats.org/officeDocument/2006/relationships/image" Target="../media/image622.png"/><Relationship Id="rId237" Type="http://schemas.openxmlformats.org/officeDocument/2006/relationships/image" Target="../media/image650.png"/><Relationship Id="rId279" Type="http://schemas.openxmlformats.org/officeDocument/2006/relationships/customXml" Target="../ink/ink698.xml"/><Relationship Id="rId43" Type="http://schemas.openxmlformats.org/officeDocument/2006/relationships/image" Target="../media/image446.png"/><Relationship Id="rId139" Type="http://schemas.openxmlformats.org/officeDocument/2006/relationships/image" Target="../media/image601.png"/><Relationship Id="rId85" Type="http://schemas.openxmlformats.org/officeDocument/2006/relationships/image" Target="../media/image574.png"/><Relationship Id="rId150" Type="http://schemas.openxmlformats.org/officeDocument/2006/relationships/customXml" Target="../ink/ink634.xml"/><Relationship Id="rId171" Type="http://schemas.openxmlformats.org/officeDocument/2006/relationships/image" Target="../media/image617.png"/><Relationship Id="rId192" Type="http://schemas.openxmlformats.org/officeDocument/2006/relationships/customXml" Target="../ink/ink655.xml"/><Relationship Id="rId206" Type="http://schemas.openxmlformats.org/officeDocument/2006/relationships/customXml" Target="../ink/ink662.xml"/><Relationship Id="rId227" Type="http://schemas.openxmlformats.org/officeDocument/2006/relationships/image" Target="../media/image645.png"/><Relationship Id="rId248" Type="http://schemas.openxmlformats.org/officeDocument/2006/relationships/customXml" Target="../ink/ink683.xml"/><Relationship Id="rId269" Type="http://schemas.openxmlformats.org/officeDocument/2006/relationships/image" Target="../media/image666.png"/><Relationship Id="rId12" Type="http://schemas.openxmlformats.org/officeDocument/2006/relationships/customXml" Target="../ink/ink565.xml"/><Relationship Id="rId33" Type="http://schemas.openxmlformats.org/officeDocument/2006/relationships/image" Target="../media/image441.png"/><Relationship Id="rId108" Type="http://schemas.openxmlformats.org/officeDocument/2006/relationships/customXml" Target="../ink/ink613.xml"/><Relationship Id="rId129" Type="http://schemas.openxmlformats.org/officeDocument/2006/relationships/image" Target="../media/image596.png"/><Relationship Id="rId280" Type="http://schemas.openxmlformats.org/officeDocument/2006/relationships/image" Target="../media/image672.png"/><Relationship Id="rId54" Type="http://schemas.openxmlformats.org/officeDocument/2006/relationships/customXml" Target="../ink/ink586.xml"/><Relationship Id="rId75" Type="http://schemas.openxmlformats.org/officeDocument/2006/relationships/image" Target="../media/image569.png"/><Relationship Id="rId96" Type="http://schemas.openxmlformats.org/officeDocument/2006/relationships/customXml" Target="../ink/ink607.xml"/><Relationship Id="rId140" Type="http://schemas.openxmlformats.org/officeDocument/2006/relationships/customXml" Target="../ink/ink629.xml"/><Relationship Id="rId161" Type="http://schemas.openxmlformats.org/officeDocument/2006/relationships/image" Target="../media/image612.png"/><Relationship Id="rId182" Type="http://schemas.openxmlformats.org/officeDocument/2006/relationships/customXml" Target="../ink/ink650.xml"/><Relationship Id="rId217" Type="http://schemas.openxmlformats.org/officeDocument/2006/relationships/image" Target="../media/image640.png"/><Relationship Id="rId6" Type="http://schemas.openxmlformats.org/officeDocument/2006/relationships/customXml" Target="../ink/ink562.xml"/><Relationship Id="rId238" Type="http://schemas.openxmlformats.org/officeDocument/2006/relationships/customXml" Target="../ink/ink678.xml"/><Relationship Id="rId259" Type="http://schemas.openxmlformats.org/officeDocument/2006/relationships/image" Target="../media/image661.png"/><Relationship Id="rId23" Type="http://schemas.openxmlformats.org/officeDocument/2006/relationships/image" Target="../media/image436.png"/><Relationship Id="rId119" Type="http://schemas.openxmlformats.org/officeDocument/2006/relationships/image" Target="../media/image591.png"/><Relationship Id="rId270" Type="http://schemas.openxmlformats.org/officeDocument/2006/relationships/customXml" Target="../ink/ink694.xml"/><Relationship Id="rId44" Type="http://schemas.openxmlformats.org/officeDocument/2006/relationships/customXml" Target="../ink/ink581.xml"/><Relationship Id="rId65" Type="http://schemas.openxmlformats.org/officeDocument/2006/relationships/image" Target="../media/image564.png"/><Relationship Id="rId86" Type="http://schemas.openxmlformats.org/officeDocument/2006/relationships/customXml" Target="../ink/ink602.xml"/><Relationship Id="rId130" Type="http://schemas.openxmlformats.org/officeDocument/2006/relationships/customXml" Target="../ink/ink624.xml"/><Relationship Id="rId151" Type="http://schemas.openxmlformats.org/officeDocument/2006/relationships/image" Target="../media/image607.png"/><Relationship Id="rId172" Type="http://schemas.openxmlformats.org/officeDocument/2006/relationships/customXml" Target="../ink/ink645.xml"/><Relationship Id="rId193" Type="http://schemas.openxmlformats.org/officeDocument/2006/relationships/image" Target="../media/image628.png"/><Relationship Id="rId207" Type="http://schemas.openxmlformats.org/officeDocument/2006/relationships/image" Target="../media/image635.png"/><Relationship Id="rId228" Type="http://schemas.openxmlformats.org/officeDocument/2006/relationships/customXml" Target="../ink/ink673.xml"/><Relationship Id="rId249" Type="http://schemas.openxmlformats.org/officeDocument/2006/relationships/image" Target="../media/image656.png"/><Relationship Id="rId13" Type="http://schemas.openxmlformats.org/officeDocument/2006/relationships/image" Target="../media/image431.png"/><Relationship Id="rId109" Type="http://schemas.openxmlformats.org/officeDocument/2006/relationships/image" Target="../media/image586.png"/><Relationship Id="rId260" Type="http://schemas.openxmlformats.org/officeDocument/2006/relationships/customXml" Target="../ink/ink689.xml"/><Relationship Id="rId281" Type="http://schemas.openxmlformats.org/officeDocument/2006/relationships/customXml" Target="../ink/ink699.xml"/><Relationship Id="rId34" Type="http://schemas.openxmlformats.org/officeDocument/2006/relationships/customXml" Target="../ink/ink576.xml"/><Relationship Id="rId55" Type="http://schemas.openxmlformats.org/officeDocument/2006/relationships/image" Target="../media/image559.png"/><Relationship Id="rId76" Type="http://schemas.openxmlformats.org/officeDocument/2006/relationships/customXml" Target="../ink/ink597.xml"/><Relationship Id="rId97" Type="http://schemas.openxmlformats.org/officeDocument/2006/relationships/image" Target="../media/image580.png"/><Relationship Id="rId120" Type="http://schemas.openxmlformats.org/officeDocument/2006/relationships/customXml" Target="../ink/ink619.xml"/><Relationship Id="rId141" Type="http://schemas.openxmlformats.org/officeDocument/2006/relationships/image" Target="../media/image602.png"/><Relationship Id="rId7" Type="http://schemas.openxmlformats.org/officeDocument/2006/relationships/image" Target="../media/image428.png"/><Relationship Id="rId162" Type="http://schemas.openxmlformats.org/officeDocument/2006/relationships/customXml" Target="../ink/ink640.xml"/><Relationship Id="rId183" Type="http://schemas.openxmlformats.org/officeDocument/2006/relationships/image" Target="../media/image623.png"/><Relationship Id="rId218" Type="http://schemas.openxmlformats.org/officeDocument/2006/relationships/customXml" Target="../ink/ink668.xml"/><Relationship Id="rId239" Type="http://schemas.openxmlformats.org/officeDocument/2006/relationships/image" Target="../media/image651.png"/><Relationship Id="rId250" Type="http://schemas.openxmlformats.org/officeDocument/2006/relationships/customXml" Target="../ink/ink684.xml"/><Relationship Id="rId271" Type="http://schemas.openxmlformats.org/officeDocument/2006/relationships/image" Target="../media/image667.png"/><Relationship Id="rId24" Type="http://schemas.openxmlformats.org/officeDocument/2006/relationships/customXml" Target="../ink/ink571.xml"/><Relationship Id="rId45" Type="http://schemas.openxmlformats.org/officeDocument/2006/relationships/image" Target="../media/image554.png"/><Relationship Id="rId66" Type="http://schemas.openxmlformats.org/officeDocument/2006/relationships/customXml" Target="../ink/ink592.xml"/><Relationship Id="rId87" Type="http://schemas.openxmlformats.org/officeDocument/2006/relationships/image" Target="../media/image575.png"/><Relationship Id="rId110" Type="http://schemas.openxmlformats.org/officeDocument/2006/relationships/customXml" Target="../ink/ink614.xml"/><Relationship Id="rId131" Type="http://schemas.openxmlformats.org/officeDocument/2006/relationships/image" Target="../media/image597.png"/><Relationship Id="rId152" Type="http://schemas.openxmlformats.org/officeDocument/2006/relationships/customXml" Target="../ink/ink635.xml"/><Relationship Id="rId173" Type="http://schemas.openxmlformats.org/officeDocument/2006/relationships/image" Target="../media/image618.png"/><Relationship Id="rId194" Type="http://schemas.openxmlformats.org/officeDocument/2006/relationships/customXml" Target="../ink/ink656.xml"/><Relationship Id="rId208" Type="http://schemas.openxmlformats.org/officeDocument/2006/relationships/customXml" Target="../ink/ink663.xml"/><Relationship Id="rId229" Type="http://schemas.openxmlformats.org/officeDocument/2006/relationships/image" Target="../media/image646.png"/><Relationship Id="rId240" Type="http://schemas.openxmlformats.org/officeDocument/2006/relationships/customXml" Target="../ink/ink679.xml"/><Relationship Id="rId261" Type="http://schemas.openxmlformats.org/officeDocument/2006/relationships/image" Target="../media/image662.png"/><Relationship Id="rId14" Type="http://schemas.openxmlformats.org/officeDocument/2006/relationships/customXml" Target="../ink/ink566.xml"/><Relationship Id="rId35" Type="http://schemas.openxmlformats.org/officeDocument/2006/relationships/image" Target="../media/image442.png"/><Relationship Id="rId56" Type="http://schemas.openxmlformats.org/officeDocument/2006/relationships/customXml" Target="../ink/ink587.xml"/><Relationship Id="rId77" Type="http://schemas.openxmlformats.org/officeDocument/2006/relationships/image" Target="../media/image570.png"/><Relationship Id="rId100" Type="http://schemas.openxmlformats.org/officeDocument/2006/relationships/customXml" Target="../ink/ink609.xml"/><Relationship Id="rId282" Type="http://schemas.openxmlformats.org/officeDocument/2006/relationships/image" Target="../media/image673.png"/><Relationship Id="rId8" Type="http://schemas.openxmlformats.org/officeDocument/2006/relationships/customXml" Target="../ink/ink563.xml"/><Relationship Id="rId98" Type="http://schemas.openxmlformats.org/officeDocument/2006/relationships/customXml" Target="../ink/ink608.xml"/><Relationship Id="rId121" Type="http://schemas.openxmlformats.org/officeDocument/2006/relationships/image" Target="../media/image592.png"/><Relationship Id="rId142" Type="http://schemas.openxmlformats.org/officeDocument/2006/relationships/customXml" Target="../ink/ink630.xml"/><Relationship Id="rId163" Type="http://schemas.openxmlformats.org/officeDocument/2006/relationships/image" Target="../media/image613.png"/><Relationship Id="rId184" Type="http://schemas.openxmlformats.org/officeDocument/2006/relationships/customXml" Target="../ink/ink651.xml"/><Relationship Id="rId219" Type="http://schemas.openxmlformats.org/officeDocument/2006/relationships/image" Target="../media/image641.png"/><Relationship Id="rId230" Type="http://schemas.openxmlformats.org/officeDocument/2006/relationships/customXml" Target="../ink/ink674.xml"/><Relationship Id="rId251" Type="http://schemas.openxmlformats.org/officeDocument/2006/relationships/image" Target="../media/image657.png"/><Relationship Id="rId25" Type="http://schemas.openxmlformats.org/officeDocument/2006/relationships/image" Target="../media/image437.png"/><Relationship Id="rId46" Type="http://schemas.openxmlformats.org/officeDocument/2006/relationships/customXml" Target="../ink/ink582.xml"/><Relationship Id="rId67" Type="http://schemas.openxmlformats.org/officeDocument/2006/relationships/image" Target="../media/image565.png"/><Relationship Id="rId272" Type="http://schemas.openxmlformats.org/officeDocument/2006/relationships/image" Target="../media/image668.tiff"/><Relationship Id="rId88" Type="http://schemas.openxmlformats.org/officeDocument/2006/relationships/customXml" Target="../ink/ink603.xml"/><Relationship Id="rId111" Type="http://schemas.openxmlformats.org/officeDocument/2006/relationships/image" Target="../media/image587.png"/><Relationship Id="rId132" Type="http://schemas.openxmlformats.org/officeDocument/2006/relationships/customXml" Target="../ink/ink625.xml"/><Relationship Id="rId153" Type="http://schemas.openxmlformats.org/officeDocument/2006/relationships/image" Target="../media/image608.png"/><Relationship Id="rId174" Type="http://schemas.openxmlformats.org/officeDocument/2006/relationships/customXml" Target="../ink/ink646.xml"/><Relationship Id="rId195" Type="http://schemas.openxmlformats.org/officeDocument/2006/relationships/image" Target="../media/image629.png"/><Relationship Id="rId209" Type="http://schemas.openxmlformats.org/officeDocument/2006/relationships/image" Target="../media/image636.png"/><Relationship Id="rId220" Type="http://schemas.openxmlformats.org/officeDocument/2006/relationships/customXml" Target="../ink/ink669.xml"/><Relationship Id="rId241" Type="http://schemas.openxmlformats.org/officeDocument/2006/relationships/image" Target="../media/image652.png"/><Relationship Id="rId15" Type="http://schemas.openxmlformats.org/officeDocument/2006/relationships/image" Target="../media/image432.png"/><Relationship Id="rId36" Type="http://schemas.openxmlformats.org/officeDocument/2006/relationships/customXml" Target="../ink/ink577.xml"/><Relationship Id="rId57" Type="http://schemas.openxmlformats.org/officeDocument/2006/relationships/image" Target="../media/image560.png"/><Relationship Id="rId262" Type="http://schemas.openxmlformats.org/officeDocument/2006/relationships/customXml" Target="../ink/ink690.xml"/><Relationship Id="rId283" Type="http://schemas.openxmlformats.org/officeDocument/2006/relationships/customXml" Target="../ink/ink700.xml"/><Relationship Id="rId78" Type="http://schemas.openxmlformats.org/officeDocument/2006/relationships/customXml" Target="../ink/ink598.xml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customXml" Target="../ink/ink620.xml"/><Relationship Id="rId143" Type="http://schemas.openxmlformats.org/officeDocument/2006/relationships/image" Target="../media/image603.png"/><Relationship Id="rId164" Type="http://schemas.openxmlformats.org/officeDocument/2006/relationships/customXml" Target="../ink/ink641.xml"/><Relationship Id="rId185" Type="http://schemas.openxmlformats.org/officeDocument/2006/relationships/image" Target="../media/image624.png"/><Relationship Id="rId9" Type="http://schemas.openxmlformats.org/officeDocument/2006/relationships/image" Target="../media/image429.png"/><Relationship Id="rId210" Type="http://schemas.openxmlformats.org/officeDocument/2006/relationships/customXml" Target="../ink/ink664.xml"/><Relationship Id="rId26" Type="http://schemas.openxmlformats.org/officeDocument/2006/relationships/customXml" Target="../ink/ink572.xml"/><Relationship Id="rId231" Type="http://schemas.openxmlformats.org/officeDocument/2006/relationships/image" Target="../media/image647.png"/><Relationship Id="rId252" Type="http://schemas.openxmlformats.org/officeDocument/2006/relationships/customXml" Target="../ink/ink685.xml"/><Relationship Id="rId273" Type="http://schemas.openxmlformats.org/officeDocument/2006/relationships/customXml" Target="../ink/ink695.xml"/><Relationship Id="rId47" Type="http://schemas.openxmlformats.org/officeDocument/2006/relationships/image" Target="../media/image555.png"/><Relationship Id="rId68" Type="http://schemas.openxmlformats.org/officeDocument/2006/relationships/customXml" Target="../ink/ink593.xml"/><Relationship Id="rId89" Type="http://schemas.openxmlformats.org/officeDocument/2006/relationships/image" Target="../media/image576.png"/><Relationship Id="rId112" Type="http://schemas.openxmlformats.org/officeDocument/2006/relationships/customXml" Target="../ink/ink615.xml"/><Relationship Id="rId133" Type="http://schemas.openxmlformats.org/officeDocument/2006/relationships/image" Target="../media/image598.png"/><Relationship Id="rId154" Type="http://schemas.openxmlformats.org/officeDocument/2006/relationships/customXml" Target="../ink/ink636.xml"/><Relationship Id="rId175" Type="http://schemas.openxmlformats.org/officeDocument/2006/relationships/image" Target="../media/image619.png"/><Relationship Id="rId196" Type="http://schemas.openxmlformats.org/officeDocument/2006/relationships/customXml" Target="../ink/ink657.xml"/><Relationship Id="rId200" Type="http://schemas.openxmlformats.org/officeDocument/2006/relationships/customXml" Target="../ink/ink659.xml"/><Relationship Id="rId16" Type="http://schemas.openxmlformats.org/officeDocument/2006/relationships/customXml" Target="../ink/ink567.xml"/><Relationship Id="rId221" Type="http://schemas.openxmlformats.org/officeDocument/2006/relationships/image" Target="../media/image642.png"/><Relationship Id="rId242" Type="http://schemas.openxmlformats.org/officeDocument/2006/relationships/customXml" Target="../ink/ink680.xml"/><Relationship Id="rId263" Type="http://schemas.openxmlformats.org/officeDocument/2006/relationships/image" Target="../media/image663.png"/><Relationship Id="rId284" Type="http://schemas.openxmlformats.org/officeDocument/2006/relationships/image" Target="../media/image674.png"/><Relationship Id="rId37" Type="http://schemas.openxmlformats.org/officeDocument/2006/relationships/image" Target="../media/image443.png"/><Relationship Id="rId58" Type="http://schemas.openxmlformats.org/officeDocument/2006/relationships/customXml" Target="../ink/ink588.xml"/><Relationship Id="rId79" Type="http://schemas.openxmlformats.org/officeDocument/2006/relationships/image" Target="../media/image571.png"/><Relationship Id="rId102" Type="http://schemas.openxmlformats.org/officeDocument/2006/relationships/customXml" Target="../ink/ink610.xml"/><Relationship Id="rId123" Type="http://schemas.openxmlformats.org/officeDocument/2006/relationships/image" Target="../media/image593.png"/><Relationship Id="rId144" Type="http://schemas.openxmlformats.org/officeDocument/2006/relationships/customXml" Target="../ink/ink631.xml"/><Relationship Id="rId90" Type="http://schemas.openxmlformats.org/officeDocument/2006/relationships/customXml" Target="../ink/ink604.xml"/><Relationship Id="rId165" Type="http://schemas.openxmlformats.org/officeDocument/2006/relationships/image" Target="../media/image614.png"/><Relationship Id="rId186" Type="http://schemas.openxmlformats.org/officeDocument/2006/relationships/customXml" Target="../ink/ink652.xml"/><Relationship Id="rId211" Type="http://schemas.openxmlformats.org/officeDocument/2006/relationships/image" Target="../media/image637.png"/><Relationship Id="rId232" Type="http://schemas.openxmlformats.org/officeDocument/2006/relationships/customXml" Target="../ink/ink675.xml"/><Relationship Id="rId253" Type="http://schemas.openxmlformats.org/officeDocument/2006/relationships/image" Target="../media/image658.png"/><Relationship Id="rId274" Type="http://schemas.openxmlformats.org/officeDocument/2006/relationships/image" Target="../media/image669.png"/><Relationship Id="rId27" Type="http://schemas.openxmlformats.org/officeDocument/2006/relationships/image" Target="../media/image438.png"/><Relationship Id="rId48" Type="http://schemas.openxmlformats.org/officeDocument/2006/relationships/customXml" Target="../ink/ink583.xml"/><Relationship Id="rId69" Type="http://schemas.openxmlformats.org/officeDocument/2006/relationships/image" Target="../media/image566.png"/><Relationship Id="rId113" Type="http://schemas.openxmlformats.org/officeDocument/2006/relationships/image" Target="../media/image588.png"/><Relationship Id="rId134" Type="http://schemas.openxmlformats.org/officeDocument/2006/relationships/customXml" Target="../ink/ink626.xml"/><Relationship Id="rId80" Type="http://schemas.openxmlformats.org/officeDocument/2006/relationships/customXml" Target="../ink/ink599.xml"/><Relationship Id="rId155" Type="http://schemas.openxmlformats.org/officeDocument/2006/relationships/image" Target="../media/image609.png"/><Relationship Id="rId176" Type="http://schemas.openxmlformats.org/officeDocument/2006/relationships/customXml" Target="../ink/ink647.xml"/><Relationship Id="rId197" Type="http://schemas.openxmlformats.org/officeDocument/2006/relationships/image" Target="../media/image630.png"/><Relationship Id="rId201" Type="http://schemas.openxmlformats.org/officeDocument/2006/relationships/image" Target="../media/image632.png"/><Relationship Id="rId222" Type="http://schemas.openxmlformats.org/officeDocument/2006/relationships/customXml" Target="../ink/ink670.xml"/><Relationship Id="rId243" Type="http://schemas.openxmlformats.org/officeDocument/2006/relationships/image" Target="../media/image653.png"/><Relationship Id="rId264" Type="http://schemas.openxmlformats.org/officeDocument/2006/relationships/customXml" Target="../ink/ink691.xml"/><Relationship Id="rId285" Type="http://schemas.openxmlformats.org/officeDocument/2006/relationships/customXml" Target="../ink/ink701.xml"/><Relationship Id="rId17" Type="http://schemas.openxmlformats.org/officeDocument/2006/relationships/image" Target="../media/image433.png"/><Relationship Id="rId38" Type="http://schemas.openxmlformats.org/officeDocument/2006/relationships/customXml" Target="../ink/ink578.xml"/><Relationship Id="rId59" Type="http://schemas.openxmlformats.org/officeDocument/2006/relationships/image" Target="../media/image561.png"/><Relationship Id="rId103" Type="http://schemas.openxmlformats.org/officeDocument/2006/relationships/image" Target="../media/image583.png"/><Relationship Id="rId124" Type="http://schemas.openxmlformats.org/officeDocument/2006/relationships/customXml" Target="../ink/ink621.xml"/><Relationship Id="rId70" Type="http://schemas.openxmlformats.org/officeDocument/2006/relationships/customXml" Target="../ink/ink594.xml"/><Relationship Id="rId91" Type="http://schemas.openxmlformats.org/officeDocument/2006/relationships/image" Target="../media/image577.png"/><Relationship Id="rId145" Type="http://schemas.openxmlformats.org/officeDocument/2006/relationships/image" Target="../media/image604.png"/><Relationship Id="rId166" Type="http://schemas.openxmlformats.org/officeDocument/2006/relationships/customXml" Target="../ink/ink642.xml"/><Relationship Id="rId187" Type="http://schemas.openxmlformats.org/officeDocument/2006/relationships/image" Target="../media/image6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65.xml"/><Relationship Id="rId233" Type="http://schemas.openxmlformats.org/officeDocument/2006/relationships/image" Target="../media/image648.png"/><Relationship Id="rId254" Type="http://schemas.openxmlformats.org/officeDocument/2006/relationships/customXml" Target="../ink/ink686.xml"/><Relationship Id="rId28" Type="http://schemas.openxmlformats.org/officeDocument/2006/relationships/customXml" Target="../ink/ink573.xml"/><Relationship Id="rId49" Type="http://schemas.openxmlformats.org/officeDocument/2006/relationships/image" Target="../media/image556.png"/><Relationship Id="rId114" Type="http://schemas.openxmlformats.org/officeDocument/2006/relationships/customXml" Target="../ink/ink616.xml"/><Relationship Id="rId275" Type="http://schemas.openxmlformats.org/officeDocument/2006/relationships/customXml" Target="../ink/ink696.xml"/><Relationship Id="rId60" Type="http://schemas.openxmlformats.org/officeDocument/2006/relationships/customXml" Target="../ink/ink589.xml"/><Relationship Id="rId81" Type="http://schemas.openxmlformats.org/officeDocument/2006/relationships/image" Target="../media/image572.png"/><Relationship Id="rId135" Type="http://schemas.openxmlformats.org/officeDocument/2006/relationships/image" Target="../media/image599.png"/><Relationship Id="rId156" Type="http://schemas.openxmlformats.org/officeDocument/2006/relationships/customXml" Target="../ink/ink637.xml"/><Relationship Id="rId177" Type="http://schemas.openxmlformats.org/officeDocument/2006/relationships/image" Target="../media/image620.png"/><Relationship Id="rId198" Type="http://schemas.openxmlformats.org/officeDocument/2006/relationships/customXml" Target="../ink/ink658.xml"/><Relationship Id="rId202" Type="http://schemas.openxmlformats.org/officeDocument/2006/relationships/customXml" Target="../ink/ink660.xml"/><Relationship Id="rId223" Type="http://schemas.openxmlformats.org/officeDocument/2006/relationships/image" Target="../media/image643.png"/><Relationship Id="rId244" Type="http://schemas.openxmlformats.org/officeDocument/2006/relationships/customXml" Target="../ink/ink681.xml"/><Relationship Id="rId18" Type="http://schemas.openxmlformats.org/officeDocument/2006/relationships/customXml" Target="../ink/ink568.xml"/><Relationship Id="rId39" Type="http://schemas.openxmlformats.org/officeDocument/2006/relationships/image" Target="../media/image444.png"/><Relationship Id="rId265" Type="http://schemas.openxmlformats.org/officeDocument/2006/relationships/image" Target="../media/image664.png"/><Relationship Id="rId286" Type="http://schemas.openxmlformats.org/officeDocument/2006/relationships/image" Target="../media/image675.png"/><Relationship Id="rId50" Type="http://schemas.openxmlformats.org/officeDocument/2006/relationships/customXml" Target="../ink/ink584.xml"/><Relationship Id="rId104" Type="http://schemas.openxmlformats.org/officeDocument/2006/relationships/customXml" Target="../ink/ink611.xml"/><Relationship Id="rId125" Type="http://schemas.openxmlformats.org/officeDocument/2006/relationships/image" Target="../media/image594.png"/><Relationship Id="rId146" Type="http://schemas.openxmlformats.org/officeDocument/2006/relationships/customXml" Target="../ink/ink632.xml"/><Relationship Id="rId167" Type="http://schemas.openxmlformats.org/officeDocument/2006/relationships/image" Target="../media/image615.png"/><Relationship Id="rId188" Type="http://schemas.openxmlformats.org/officeDocument/2006/relationships/customXml" Target="../ink/ink653.xml"/><Relationship Id="rId71" Type="http://schemas.openxmlformats.org/officeDocument/2006/relationships/image" Target="../media/image567.png"/><Relationship Id="rId92" Type="http://schemas.openxmlformats.org/officeDocument/2006/relationships/customXml" Target="../ink/ink605.xml"/><Relationship Id="rId213" Type="http://schemas.openxmlformats.org/officeDocument/2006/relationships/image" Target="../media/image638.png"/><Relationship Id="rId234" Type="http://schemas.openxmlformats.org/officeDocument/2006/relationships/customXml" Target="../ink/ink676.xml"/><Relationship Id="rId2" Type="http://schemas.openxmlformats.org/officeDocument/2006/relationships/customXml" Target="../ink/ink560.xml"/><Relationship Id="rId29" Type="http://schemas.openxmlformats.org/officeDocument/2006/relationships/image" Target="../media/image439.png"/><Relationship Id="rId255" Type="http://schemas.openxmlformats.org/officeDocument/2006/relationships/image" Target="../media/image659.png"/><Relationship Id="rId276" Type="http://schemas.openxmlformats.org/officeDocument/2006/relationships/image" Target="../media/image670.png"/><Relationship Id="rId40" Type="http://schemas.openxmlformats.org/officeDocument/2006/relationships/customXml" Target="../ink/ink579.xml"/><Relationship Id="rId115" Type="http://schemas.openxmlformats.org/officeDocument/2006/relationships/image" Target="../media/image589.png"/><Relationship Id="rId136" Type="http://schemas.openxmlformats.org/officeDocument/2006/relationships/customXml" Target="../ink/ink627.xml"/><Relationship Id="rId157" Type="http://schemas.openxmlformats.org/officeDocument/2006/relationships/image" Target="../media/image610.png"/><Relationship Id="rId178" Type="http://schemas.openxmlformats.org/officeDocument/2006/relationships/customXml" Target="../ink/ink648.xml"/><Relationship Id="rId61" Type="http://schemas.openxmlformats.org/officeDocument/2006/relationships/image" Target="../media/image562.png"/><Relationship Id="rId82" Type="http://schemas.openxmlformats.org/officeDocument/2006/relationships/customXml" Target="../ink/ink600.xml"/><Relationship Id="rId199" Type="http://schemas.openxmlformats.org/officeDocument/2006/relationships/image" Target="../media/image631.png"/><Relationship Id="rId203" Type="http://schemas.openxmlformats.org/officeDocument/2006/relationships/image" Target="../media/image633.png"/><Relationship Id="rId19" Type="http://schemas.openxmlformats.org/officeDocument/2006/relationships/image" Target="../media/image434.png"/><Relationship Id="rId224" Type="http://schemas.openxmlformats.org/officeDocument/2006/relationships/customXml" Target="../ink/ink671.xml"/><Relationship Id="rId245" Type="http://schemas.openxmlformats.org/officeDocument/2006/relationships/image" Target="../media/image654.png"/><Relationship Id="rId266" Type="http://schemas.openxmlformats.org/officeDocument/2006/relationships/customXml" Target="../ink/ink692.xml"/><Relationship Id="rId287" Type="http://schemas.openxmlformats.org/officeDocument/2006/relationships/customXml" Target="../ink/ink702.xml"/><Relationship Id="rId30" Type="http://schemas.openxmlformats.org/officeDocument/2006/relationships/customXml" Target="../ink/ink574.xml"/><Relationship Id="rId105" Type="http://schemas.openxmlformats.org/officeDocument/2006/relationships/image" Target="../media/image584.png"/><Relationship Id="rId126" Type="http://schemas.openxmlformats.org/officeDocument/2006/relationships/customXml" Target="../ink/ink622.xml"/><Relationship Id="rId147" Type="http://schemas.openxmlformats.org/officeDocument/2006/relationships/image" Target="../media/image605.png"/><Relationship Id="rId168" Type="http://schemas.openxmlformats.org/officeDocument/2006/relationships/customXml" Target="../ink/ink643.xml"/><Relationship Id="rId51" Type="http://schemas.openxmlformats.org/officeDocument/2006/relationships/image" Target="../media/image557.png"/><Relationship Id="rId72" Type="http://schemas.openxmlformats.org/officeDocument/2006/relationships/customXml" Target="../ink/ink595.xml"/><Relationship Id="rId93" Type="http://schemas.openxmlformats.org/officeDocument/2006/relationships/image" Target="../media/image578.png"/><Relationship Id="rId189" Type="http://schemas.openxmlformats.org/officeDocument/2006/relationships/image" Target="../media/image626.png"/><Relationship Id="rId3" Type="http://schemas.openxmlformats.org/officeDocument/2006/relationships/image" Target="../media/image426.png"/><Relationship Id="rId214" Type="http://schemas.openxmlformats.org/officeDocument/2006/relationships/customXml" Target="../ink/ink666.xml"/><Relationship Id="rId235" Type="http://schemas.openxmlformats.org/officeDocument/2006/relationships/image" Target="../media/image649.png"/><Relationship Id="rId256" Type="http://schemas.openxmlformats.org/officeDocument/2006/relationships/customXml" Target="../ink/ink687.xml"/><Relationship Id="rId277" Type="http://schemas.openxmlformats.org/officeDocument/2006/relationships/customXml" Target="../ink/ink697.xml"/><Relationship Id="rId116" Type="http://schemas.openxmlformats.org/officeDocument/2006/relationships/customXml" Target="../ink/ink617.xml"/><Relationship Id="rId137" Type="http://schemas.openxmlformats.org/officeDocument/2006/relationships/image" Target="../media/image600.png"/><Relationship Id="rId158" Type="http://schemas.openxmlformats.org/officeDocument/2006/relationships/customXml" Target="../ink/ink638.xml"/><Relationship Id="rId20" Type="http://schemas.openxmlformats.org/officeDocument/2006/relationships/customXml" Target="../ink/ink569.xml"/><Relationship Id="rId41" Type="http://schemas.openxmlformats.org/officeDocument/2006/relationships/image" Target="../media/image445.png"/><Relationship Id="rId62" Type="http://schemas.openxmlformats.org/officeDocument/2006/relationships/customXml" Target="../ink/ink590.xml"/><Relationship Id="rId83" Type="http://schemas.openxmlformats.org/officeDocument/2006/relationships/image" Target="../media/image573.png"/><Relationship Id="rId179" Type="http://schemas.openxmlformats.org/officeDocument/2006/relationships/image" Target="../media/image621.png"/><Relationship Id="rId190" Type="http://schemas.openxmlformats.org/officeDocument/2006/relationships/customXml" Target="../ink/ink654.xml"/><Relationship Id="rId204" Type="http://schemas.openxmlformats.org/officeDocument/2006/relationships/customXml" Target="../ink/ink661.xml"/><Relationship Id="rId225" Type="http://schemas.openxmlformats.org/officeDocument/2006/relationships/image" Target="../media/image644.png"/><Relationship Id="rId246" Type="http://schemas.openxmlformats.org/officeDocument/2006/relationships/customXml" Target="../ink/ink682.xml"/><Relationship Id="rId267" Type="http://schemas.openxmlformats.org/officeDocument/2006/relationships/image" Target="../media/image665.png"/><Relationship Id="rId288" Type="http://schemas.openxmlformats.org/officeDocument/2006/relationships/image" Target="../media/image676.png"/><Relationship Id="rId106" Type="http://schemas.openxmlformats.org/officeDocument/2006/relationships/customXml" Target="../ink/ink612.xml"/><Relationship Id="rId127" Type="http://schemas.openxmlformats.org/officeDocument/2006/relationships/image" Target="../media/image595.png"/><Relationship Id="rId10" Type="http://schemas.openxmlformats.org/officeDocument/2006/relationships/customXml" Target="../ink/ink564.xml"/><Relationship Id="rId31" Type="http://schemas.openxmlformats.org/officeDocument/2006/relationships/image" Target="../media/image440.png"/><Relationship Id="rId52" Type="http://schemas.openxmlformats.org/officeDocument/2006/relationships/customXml" Target="../ink/ink585.xml"/><Relationship Id="rId73" Type="http://schemas.openxmlformats.org/officeDocument/2006/relationships/image" Target="../media/image568.png"/><Relationship Id="rId94" Type="http://schemas.openxmlformats.org/officeDocument/2006/relationships/customXml" Target="../ink/ink606.xml"/><Relationship Id="rId148" Type="http://schemas.openxmlformats.org/officeDocument/2006/relationships/customXml" Target="../ink/ink633.xml"/><Relationship Id="rId169" Type="http://schemas.openxmlformats.org/officeDocument/2006/relationships/image" Target="../media/image616.png"/><Relationship Id="rId4" Type="http://schemas.openxmlformats.org/officeDocument/2006/relationships/customXml" Target="../ink/ink561.xml"/><Relationship Id="rId180" Type="http://schemas.openxmlformats.org/officeDocument/2006/relationships/customXml" Target="../ink/ink649.xml"/><Relationship Id="rId215" Type="http://schemas.openxmlformats.org/officeDocument/2006/relationships/image" Target="../media/image639.png"/><Relationship Id="rId236" Type="http://schemas.openxmlformats.org/officeDocument/2006/relationships/customXml" Target="../ink/ink677.xml"/><Relationship Id="rId257" Type="http://schemas.openxmlformats.org/officeDocument/2006/relationships/image" Target="../media/image660.png"/><Relationship Id="rId278" Type="http://schemas.openxmlformats.org/officeDocument/2006/relationships/image" Target="../media/image671.png"/><Relationship Id="rId42" Type="http://schemas.openxmlformats.org/officeDocument/2006/relationships/customXml" Target="../ink/ink580.xml"/><Relationship Id="rId84" Type="http://schemas.openxmlformats.org/officeDocument/2006/relationships/customXml" Target="../ink/ink601.xml"/><Relationship Id="rId138" Type="http://schemas.openxmlformats.org/officeDocument/2006/relationships/customXml" Target="../ink/ink628.xml"/><Relationship Id="rId191" Type="http://schemas.openxmlformats.org/officeDocument/2006/relationships/image" Target="../media/image627.png"/><Relationship Id="rId205" Type="http://schemas.openxmlformats.org/officeDocument/2006/relationships/image" Target="../media/image634.png"/><Relationship Id="rId247" Type="http://schemas.openxmlformats.org/officeDocument/2006/relationships/image" Target="../media/image655.png"/><Relationship Id="rId107" Type="http://schemas.openxmlformats.org/officeDocument/2006/relationships/image" Target="../media/image585.png"/><Relationship Id="rId11" Type="http://schemas.openxmlformats.org/officeDocument/2006/relationships/image" Target="../media/image430.png"/><Relationship Id="rId53" Type="http://schemas.openxmlformats.org/officeDocument/2006/relationships/image" Target="../media/image558.png"/><Relationship Id="rId149" Type="http://schemas.openxmlformats.org/officeDocument/2006/relationships/image" Target="../media/image606.png"/><Relationship Id="rId95" Type="http://schemas.openxmlformats.org/officeDocument/2006/relationships/image" Target="../media/image579.png"/><Relationship Id="rId160" Type="http://schemas.openxmlformats.org/officeDocument/2006/relationships/customXml" Target="../ink/ink639.xml"/><Relationship Id="rId216" Type="http://schemas.openxmlformats.org/officeDocument/2006/relationships/customXml" Target="../ink/ink667.xml"/><Relationship Id="rId258" Type="http://schemas.openxmlformats.org/officeDocument/2006/relationships/customXml" Target="../ink/ink688.xml"/><Relationship Id="rId22" Type="http://schemas.openxmlformats.org/officeDocument/2006/relationships/customXml" Target="../ink/ink570.xml"/><Relationship Id="rId64" Type="http://schemas.openxmlformats.org/officeDocument/2006/relationships/customXml" Target="../ink/ink591.xml"/><Relationship Id="rId118" Type="http://schemas.openxmlformats.org/officeDocument/2006/relationships/customXml" Target="../ink/ink61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0.png"/><Relationship Id="rId299" Type="http://schemas.openxmlformats.org/officeDocument/2006/relationships/image" Target="../media/image694.png"/><Relationship Id="rId21" Type="http://schemas.openxmlformats.org/officeDocument/2006/relationships/image" Target="../media/image435.png"/><Relationship Id="rId63" Type="http://schemas.openxmlformats.org/officeDocument/2006/relationships/image" Target="../media/image563.png"/><Relationship Id="rId159" Type="http://schemas.openxmlformats.org/officeDocument/2006/relationships/image" Target="../media/image623.png"/><Relationship Id="rId324" Type="http://schemas.openxmlformats.org/officeDocument/2006/relationships/customXml" Target="../ink/ink864.xml"/><Relationship Id="rId170" Type="http://schemas.openxmlformats.org/officeDocument/2006/relationships/customXml" Target="../ink/ink787.xml"/><Relationship Id="rId226" Type="http://schemas.openxmlformats.org/officeDocument/2006/relationships/customXml" Target="../ink/ink815.xml"/><Relationship Id="rId268" Type="http://schemas.openxmlformats.org/officeDocument/2006/relationships/customXml" Target="../ink/ink836.xml"/><Relationship Id="rId32" Type="http://schemas.openxmlformats.org/officeDocument/2006/relationships/customXml" Target="../ink/ink718.xml"/><Relationship Id="rId74" Type="http://schemas.openxmlformats.org/officeDocument/2006/relationships/customXml" Target="../ink/ink739.xml"/><Relationship Id="rId128" Type="http://schemas.openxmlformats.org/officeDocument/2006/relationships/customXml" Target="../ink/ink766.xml"/><Relationship Id="rId335" Type="http://schemas.openxmlformats.org/officeDocument/2006/relationships/image" Target="../media/image712.png"/><Relationship Id="rId5" Type="http://schemas.openxmlformats.org/officeDocument/2006/relationships/image" Target="../media/image427.png"/><Relationship Id="rId181" Type="http://schemas.openxmlformats.org/officeDocument/2006/relationships/image" Target="../media/image634.png"/><Relationship Id="rId237" Type="http://schemas.openxmlformats.org/officeDocument/2006/relationships/image" Target="../media/image670.png"/><Relationship Id="rId279" Type="http://schemas.openxmlformats.org/officeDocument/2006/relationships/image" Target="../media/image666.png"/><Relationship Id="rId43" Type="http://schemas.openxmlformats.org/officeDocument/2006/relationships/image" Target="../media/image446.png"/><Relationship Id="rId139" Type="http://schemas.openxmlformats.org/officeDocument/2006/relationships/image" Target="../media/image613.png"/><Relationship Id="rId290" Type="http://schemas.openxmlformats.org/officeDocument/2006/relationships/customXml" Target="../ink/ink847.xml"/><Relationship Id="rId304" Type="http://schemas.openxmlformats.org/officeDocument/2006/relationships/customXml" Target="../ink/ink854.xml"/><Relationship Id="rId85" Type="http://schemas.openxmlformats.org/officeDocument/2006/relationships/image" Target="../media/image574.png"/><Relationship Id="rId150" Type="http://schemas.openxmlformats.org/officeDocument/2006/relationships/customXml" Target="../ink/ink777.xml"/><Relationship Id="rId192" Type="http://schemas.openxmlformats.org/officeDocument/2006/relationships/customXml" Target="../ink/ink798.xml"/><Relationship Id="rId206" Type="http://schemas.openxmlformats.org/officeDocument/2006/relationships/customXml" Target="../ink/ink805.xml"/><Relationship Id="rId248" Type="http://schemas.openxmlformats.org/officeDocument/2006/relationships/customXml" Target="../ink/ink826.xml"/><Relationship Id="rId12" Type="http://schemas.openxmlformats.org/officeDocument/2006/relationships/customXml" Target="../ink/ink708.xml"/><Relationship Id="rId108" Type="http://schemas.openxmlformats.org/officeDocument/2006/relationships/customXml" Target="../ink/ink756.xml"/><Relationship Id="rId315" Type="http://schemas.openxmlformats.org/officeDocument/2006/relationships/image" Target="../media/image702.png"/><Relationship Id="rId54" Type="http://schemas.openxmlformats.org/officeDocument/2006/relationships/customXml" Target="../ink/ink729.xml"/><Relationship Id="rId96" Type="http://schemas.openxmlformats.org/officeDocument/2006/relationships/customXml" Target="../ink/ink750.xml"/><Relationship Id="rId161" Type="http://schemas.openxmlformats.org/officeDocument/2006/relationships/image" Target="../media/image624.png"/><Relationship Id="rId217" Type="http://schemas.openxmlformats.org/officeDocument/2006/relationships/image" Target="../media/image652.png"/><Relationship Id="rId259" Type="http://schemas.openxmlformats.org/officeDocument/2006/relationships/image" Target="../media/image681.png"/><Relationship Id="rId23" Type="http://schemas.openxmlformats.org/officeDocument/2006/relationships/image" Target="../media/image436.png"/><Relationship Id="rId119" Type="http://schemas.openxmlformats.org/officeDocument/2006/relationships/image" Target="../media/image591.png"/><Relationship Id="rId270" Type="http://schemas.openxmlformats.org/officeDocument/2006/relationships/customXml" Target="../ink/ink837.xml"/><Relationship Id="rId326" Type="http://schemas.openxmlformats.org/officeDocument/2006/relationships/customXml" Target="../ink/ink865.xml"/><Relationship Id="rId65" Type="http://schemas.openxmlformats.org/officeDocument/2006/relationships/image" Target="../media/image564.png"/><Relationship Id="rId130" Type="http://schemas.openxmlformats.org/officeDocument/2006/relationships/customXml" Target="../ink/ink767.xml"/><Relationship Id="rId172" Type="http://schemas.openxmlformats.org/officeDocument/2006/relationships/customXml" Target="../ink/ink788.xml"/><Relationship Id="rId228" Type="http://schemas.openxmlformats.org/officeDocument/2006/relationships/customXml" Target="../ink/ink816.xml"/><Relationship Id="rId281" Type="http://schemas.openxmlformats.org/officeDocument/2006/relationships/image" Target="../media/image685.png"/><Relationship Id="rId337" Type="http://schemas.openxmlformats.org/officeDocument/2006/relationships/image" Target="../media/image713.png"/><Relationship Id="rId34" Type="http://schemas.openxmlformats.org/officeDocument/2006/relationships/customXml" Target="../ink/ink719.xml"/><Relationship Id="rId76" Type="http://schemas.openxmlformats.org/officeDocument/2006/relationships/customXml" Target="../ink/ink740.xml"/><Relationship Id="rId141" Type="http://schemas.openxmlformats.org/officeDocument/2006/relationships/image" Target="../media/image614.png"/><Relationship Id="rId7" Type="http://schemas.openxmlformats.org/officeDocument/2006/relationships/image" Target="../media/image428.png"/><Relationship Id="rId183" Type="http://schemas.openxmlformats.org/officeDocument/2006/relationships/image" Target="../media/image635.png"/><Relationship Id="rId239" Type="http://schemas.openxmlformats.org/officeDocument/2006/relationships/image" Target="../media/image671.png"/><Relationship Id="rId250" Type="http://schemas.openxmlformats.org/officeDocument/2006/relationships/customXml" Target="../ink/ink827.xml"/><Relationship Id="rId292" Type="http://schemas.openxmlformats.org/officeDocument/2006/relationships/customXml" Target="../ink/ink848.xml"/><Relationship Id="rId306" Type="http://schemas.openxmlformats.org/officeDocument/2006/relationships/customXml" Target="../ink/ink855.xml"/><Relationship Id="rId45" Type="http://schemas.openxmlformats.org/officeDocument/2006/relationships/image" Target="../media/image554.png"/><Relationship Id="rId87" Type="http://schemas.openxmlformats.org/officeDocument/2006/relationships/image" Target="../media/image575.png"/><Relationship Id="rId110" Type="http://schemas.openxmlformats.org/officeDocument/2006/relationships/customXml" Target="../ink/ink757.xml"/><Relationship Id="rId152" Type="http://schemas.openxmlformats.org/officeDocument/2006/relationships/customXml" Target="../ink/ink778.xml"/><Relationship Id="rId194" Type="http://schemas.openxmlformats.org/officeDocument/2006/relationships/customXml" Target="../ink/ink799.xml"/><Relationship Id="rId208" Type="http://schemas.openxmlformats.org/officeDocument/2006/relationships/customXml" Target="../ink/ink806.xml"/><Relationship Id="rId240" Type="http://schemas.openxmlformats.org/officeDocument/2006/relationships/customXml" Target="../ink/ink822.xml"/><Relationship Id="rId261" Type="http://schemas.openxmlformats.org/officeDocument/2006/relationships/image" Target="../media/image682.png"/><Relationship Id="rId14" Type="http://schemas.openxmlformats.org/officeDocument/2006/relationships/customXml" Target="../ink/ink709.xml"/><Relationship Id="rId35" Type="http://schemas.openxmlformats.org/officeDocument/2006/relationships/image" Target="../media/image442.png"/><Relationship Id="rId56" Type="http://schemas.openxmlformats.org/officeDocument/2006/relationships/customXml" Target="../ink/ink730.xml"/><Relationship Id="rId77" Type="http://schemas.openxmlformats.org/officeDocument/2006/relationships/image" Target="../media/image570.png"/><Relationship Id="rId100" Type="http://schemas.openxmlformats.org/officeDocument/2006/relationships/customXml" Target="../ink/ink752.xml"/><Relationship Id="rId282" Type="http://schemas.openxmlformats.org/officeDocument/2006/relationships/customXml" Target="../ink/ink843.xml"/><Relationship Id="rId317" Type="http://schemas.openxmlformats.org/officeDocument/2006/relationships/image" Target="../media/image703.png"/><Relationship Id="rId338" Type="http://schemas.openxmlformats.org/officeDocument/2006/relationships/customXml" Target="../ink/ink871.xml"/><Relationship Id="rId8" Type="http://schemas.openxmlformats.org/officeDocument/2006/relationships/customXml" Target="../ink/ink706.xml"/><Relationship Id="rId98" Type="http://schemas.openxmlformats.org/officeDocument/2006/relationships/customXml" Target="../ink/ink751.xml"/><Relationship Id="rId121" Type="http://schemas.openxmlformats.org/officeDocument/2006/relationships/image" Target="../media/image604.png"/><Relationship Id="rId142" Type="http://schemas.openxmlformats.org/officeDocument/2006/relationships/customXml" Target="../ink/ink773.xml"/><Relationship Id="rId163" Type="http://schemas.openxmlformats.org/officeDocument/2006/relationships/image" Target="../media/image625.png"/><Relationship Id="rId184" Type="http://schemas.openxmlformats.org/officeDocument/2006/relationships/customXml" Target="../ink/ink794.xml"/><Relationship Id="rId219" Type="http://schemas.openxmlformats.org/officeDocument/2006/relationships/image" Target="../media/image653.png"/><Relationship Id="rId230" Type="http://schemas.openxmlformats.org/officeDocument/2006/relationships/customXml" Target="../ink/ink817.xml"/><Relationship Id="rId251" Type="http://schemas.openxmlformats.org/officeDocument/2006/relationships/image" Target="../media/image677.png"/><Relationship Id="rId25" Type="http://schemas.openxmlformats.org/officeDocument/2006/relationships/image" Target="../media/image437.png"/><Relationship Id="rId46" Type="http://schemas.openxmlformats.org/officeDocument/2006/relationships/customXml" Target="../ink/ink725.xml"/><Relationship Id="rId67" Type="http://schemas.openxmlformats.org/officeDocument/2006/relationships/image" Target="../media/image565.png"/><Relationship Id="rId272" Type="http://schemas.openxmlformats.org/officeDocument/2006/relationships/customXml" Target="../ink/ink838.xml"/><Relationship Id="rId293" Type="http://schemas.openxmlformats.org/officeDocument/2006/relationships/image" Target="../media/image691.png"/><Relationship Id="rId307" Type="http://schemas.openxmlformats.org/officeDocument/2006/relationships/image" Target="../media/image698.png"/><Relationship Id="rId328" Type="http://schemas.openxmlformats.org/officeDocument/2006/relationships/customXml" Target="../ink/ink866.xml"/><Relationship Id="rId88" Type="http://schemas.openxmlformats.org/officeDocument/2006/relationships/customXml" Target="../ink/ink746.xml"/><Relationship Id="rId111" Type="http://schemas.openxmlformats.org/officeDocument/2006/relationships/image" Target="../media/image587.png"/><Relationship Id="rId132" Type="http://schemas.openxmlformats.org/officeDocument/2006/relationships/customXml" Target="../ink/ink768.xml"/><Relationship Id="rId153" Type="http://schemas.openxmlformats.org/officeDocument/2006/relationships/image" Target="../media/image620.png"/><Relationship Id="rId174" Type="http://schemas.openxmlformats.org/officeDocument/2006/relationships/customXml" Target="../ink/ink789.xml"/><Relationship Id="rId195" Type="http://schemas.openxmlformats.org/officeDocument/2006/relationships/image" Target="../media/image641.png"/><Relationship Id="rId209" Type="http://schemas.openxmlformats.org/officeDocument/2006/relationships/image" Target="../media/image648.png"/><Relationship Id="rId220" Type="http://schemas.openxmlformats.org/officeDocument/2006/relationships/customXml" Target="../ink/ink812.xml"/><Relationship Id="rId241" Type="http://schemas.openxmlformats.org/officeDocument/2006/relationships/image" Target="../media/image672.png"/><Relationship Id="rId15" Type="http://schemas.openxmlformats.org/officeDocument/2006/relationships/image" Target="../media/image432.png"/><Relationship Id="rId36" Type="http://schemas.openxmlformats.org/officeDocument/2006/relationships/customXml" Target="../ink/ink720.xml"/><Relationship Id="rId57" Type="http://schemas.openxmlformats.org/officeDocument/2006/relationships/image" Target="../media/image560.png"/><Relationship Id="rId262" Type="http://schemas.openxmlformats.org/officeDocument/2006/relationships/customXml" Target="../ink/ink833.xml"/><Relationship Id="rId283" Type="http://schemas.openxmlformats.org/officeDocument/2006/relationships/image" Target="../media/image686.png"/><Relationship Id="rId318" Type="http://schemas.openxmlformats.org/officeDocument/2006/relationships/customXml" Target="../ink/ink861.xml"/><Relationship Id="rId339" Type="http://schemas.openxmlformats.org/officeDocument/2006/relationships/image" Target="../media/image714.png"/><Relationship Id="rId78" Type="http://schemas.openxmlformats.org/officeDocument/2006/relationships/customXml" Target="../ink/ink741.xml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customXml" Target="../ink/ink763.xml"/><Relationship Id="rId143" Type="http://schemas.openxmlformats.org/officeDocument/2006/relationships/image" Target="../media/image615.png"/><Relationship Id="rId164" Type="http://schemas.openxmlformats.org/officeDocument/2006/relationships/customXml" Target="../ink/ink784.xml"/><Relationship Id="rId185" Type="http://schemas.openxmlformats.org/officeDocument/2006/relationships/image" Target="../media/image636.png"/><Relationship Id="rId9" Type="http://schemas.openxmlformats.org/officeDocument/2006/relationships/image" Target="../media/image429.png"/><Relationship Id="rId210" Type="http://schemas.openxmlformats.org/officeDocument/2006/relationships/customXml" Target="../ink/ink807.xml"/><Relationship Id="rId26" Type="http://schemas.openxmlformats.org/officeDocument/2006/relationships/customXml" Target="../ink/ink715.xml"/><Relationship Id="rId231" Type="http://schemas.openxmlformats.org/officeDocument/2006/relationships/image" Target="../media/image659.png"/><Relationship Id="rId252" Type="http://schemas.openxmlformats.org/officeDocument/2006/relationships/customXml" Target="../ink/ink828.xml"/><Relationship Id="rId273" Type="http://schemas.openxmlformats.org/officeDocument/2006/relationships/image" Target="../media/image663.png"/><Relationship Id="rId294" Type="http://schemas.openxmlformats.org/officeDocument/2006/relationships/customXml" Target="../ink/ink849.xml"/><Relationship Id="rId308" Type="http://schemas.openxmlformats.org/officeDocument/2006/relationships/customXml" Target="../ink/ink856.xml"/><Relationship Id="rId329" Type="http://schemas.openxmlformats.org/officeDocument/2006/relationships/image" Target="../media/image709.png"/><Relationship Id="rId47" Type="http://schemas.openxmlformats.org/officeDocument/2006/relationships/image" Target="../media/image555.png"/><Relationship Id="rId68" Type="http://schemas.openxmlformats.org/officeDocument/2006/relationships/customXml" Target="../ink/ink736.xml"/><Relationship Id="rId89" Type="http://schemas.openxmlformats.org/officeDocument/2006/relationships/image" Target="../media/image576.png"/><Relationship Id="rId112" Type="http://schemas.openxmlformats.org/officeDocument/2006/relationships/customXml" Target="../ink/ink758.xml"/><Relationship Id="rId133" Type="http://schemas.openxmlformats.org/officeDocument/2006/relationships/image" Target="../media/image610.png"/><Relationship Id="rId154" Type="http://schemas.openxmlformats.org/officeDocument/2006/relationships/customXml" Target="../ink/ink779.xml"/><Relationship Id="rId175" Type="http://schemas.openxmlformats.org/officeDocument/2006/relationships/image" Target="../media/image631.png"/><Relationship Id="rId340" Type="http://schemas.openxmlformats.org/officeDocument/2006/relationships/customXml" Target="../ink/ink872.xml"/><Relationship Id="rId196" Type="http://schemas.openxmlformats.org/officeDocument/2006/relationships/customXml" Target="../ink/ink800.xml"/><Relationship Id="rId200" Type="http://schemas.openxmlformats.org/officeDocument/2006/relationships/customXml" Target="../ink/ink802.xml"/><Relationship Id="rId16" Type="http://schemas.openxmlformats.org/officeDocument/2006/relationships/customXml" Target="../ink/ink710.xml"/><Relationship Id="rId221" Type="http://schemas.openxmlformats.org/officeDocument/2006/relationships/image" Target="../media/image654.png"/><Relationship Id="rId242" Type="http://schemas.openxmlformats.org/officeDocument/2006/relationships/customXml" Target="../ink/ink823.xml"/><Relationship Id="rId263" Type="http://schemas.openxmlformats.org/officeDocument/2006/relationships/image" Target="../media/image683.png"/><Relationship Id="rId284" Type="http://schemas.openxmlformats.org/officeDocument/2006/relationships/customXml" Target="../ink/ink844.xml"/><Relationship Id="rId319" Type="http://schemas.openxmlformats.org/officeDocument/2006/relationships/image" Target="../media/image704.png"/><Relationship Id="rId37" Type="http://schemas.openxmlformats.org/officeDocument/2006/relationships/image" Target="../media/image443.png"/><Relationship Id="rId58" Type="http://schemas.openxmlformats.org/officeDocument/2006/relationships/customXml" Target="../ink/ink731.xml"/><Relationship Id="rId79" Type="http://schemas.openxmlformats.org/officeDocument/2006/relationships/image" Target="../media/image571.png"/><Relationship Id="rId102" Type="http://schemas.openxmlformats.org/officeDocument/2006/relationships/customXml" Target="../ink/ink753.xml"/><Relationship Id="rId123" Type="http://schemas.openxmlformats.org/officeDocument/2006/relationships/image" Target="../media/image605.png"/><Relationship Id="rId144" Type="http://schemas.openxmlformats.org/officeDocument/2006/relationships/customXml" Target="../ink/ink774.xml"/><Relationship Id="rId330" Type="http://schemas.openxmlformats.org/officeDocument/2006/relationships/customXml" Target="../ink/ink867.xml"/><Relationship Id="rId90" Type="http://schemas.openxmlformats.org/officeDocument/2006/relationships/customXml" Target="../ink/ink747.xml"/><Relationship Id="rId165" Type="http://schemas.openxmlformats.org/officeDocument/2006/relationships/image" Target="../media/image626.png"/><Relationship Id="rId186" Type="http://schemas.openxmlformats.org/officeDocument/2006/relationships/customXml" Target="../ink/ink795.xml"/><Relationship Id="rId211" Type="http://schemas.openxmlformats.org/officeDocument/2006/relationships/image" Target="../media/image649.png"/><Relationship Id="rId232" Type="http://schemas.openxmlformats.org/officeDocument/2006/relationships/customXml" Target="../ink/ink818.xml"/><Relationship Id="rId253" Type="http://schemas.openxmlformats.org/officeDocument/2006/relationships/image" Target="../media/image678.png"/><Relationship Id="rId274" Type="http://schemas.openxmlformats.org/officeDocument/2006/relationships/customXml" Target="../ink/ink839.xml"/><Relationship Id="rId295" Type="http://schemas.openxmlformats.org/officeDocument/2006/relationships/image" Target="../media/image692.png"/><Relationship Id="rId309" Type="http://schemas.openxmlformats.org/officeDocument/2006/relationships/image" Target="../media/image699.png"/><Relationship Id="rId27" Type="http://schemas.openxmlformats.org/officeDocument/2006/relationships/image" Target="../media/image438.png"/><Relationship Id="rId48" Type="http://schemas.openxmlformats.org/officeDocument/2006/relationships/customXml" Target="../ink/ink726.xml"/><Relationship Id="rId69" Type="http://schemas.openxmlformats.org/officeDocument/2006/relationships/image" Target="../media/image566.png"/><Relationship Id="rId113" Type="http://schemas.openxmlformats.org/officeDocument/2006/relationships/image" Target="../media/image588.png"/><Relationship Id="rId134" Type="http://schemas.openxmlformats.org/officeDocument/2006/relationships/customXml" Target="../ink/ink769.xml"/><Relationship Id="rId320" Type="http://schemas.openxmlformats.org/officeDocument/2006/relationships/customXml" Target="../ink/ink862.xml"/><Relationship Id="rId80" Type="http://schemas.openxmlformats.org/officeDocument/2006/relationships/customXml" Target="../ink/ink742.xml"/><Relationship Id="rId155" Type="http://schemas.openxmlformats.org/officeDocument/2006/relationships/image" Target="../media/image621.png"/><Relationship Id="rId176" Type="http://schemas.openxmlformats.org/officeDocument/2006/relationships/customXml" Target="../ink/ink790.xml"/><Relationship Id="rId197" Type="http://schemas.openxmlformats.org/officeDocument/2006/relationships/image" Target="../media/image642.png"/><Relationship Id="rId341" Type="http://schemas.openxmlformats.org/officeDocument/2006/relationships/image" Target="../media/image715.png"/><Relationship Id="rId201" Type="http://schemas.openxmlformats.org/officeDocument/2006/relationships/image" Target="../media/image644.png"/><Relationship Id="rId222" Type="http://schemas.openxmlformats.org/officeDocument/2006/relationships/customXml" Target="../ink/ink813.xml"/><Relationship Id="rId243" Type="http://schemas.openxmlformats.org/officeDocument/2006/relationships/image" Target="../media/image673.png"/><Relationship Id="rId264" Type="http://schemas.openxmlformats.org/officeDocument/2006/relationships/customXml" Target="../ink/ink834.xml"/><Relationship Id="rId285" Type="http://schemas.openxmlformats.org/officeDocument/2006/relationships/image" Target="../media/image687.png"/><Relationship Id="rId17" Type="http://schemas.openxmlformats.org/officeDocument/2006/relationships/image" Target="../media/image433.png"/><Relationship Id="rId38" Type="http://schemas.openxmlformats.org/officeDocument/2006/relationships/customXml" Target="../ink/ink721.xml"/><Relationship Id="rId59" Type="http://schemas.openxmlformats.org/officeDocument/2006/relationships/image" Target="../media/image561.png"/><Relationship Id="rId103" Type="http://schemas.openxmlformats.org/officeDocument/2006/relationships/image" Target="../media/image583.png"/><Relationship Id="rId124" Type="http://schemas.openxmlformats.org/officeDocument/2006/relationships/customXml" Target="../ink/ink764.xml"/><Relationship Id="rId310" Type="http://schemas.openxmlformats.org/officeDocument/2006/relationships/customXml" Target="../ink/ink857.xml"/><Relationship Id="rId70" Type="http://schemas.openxmlformats.org/officeDocument/2006/relationships/customXml" Target="../ink/ink737.xml"/><Relationship Id="rId91" Type="http://schemas.openxmlformats.org/officeDocument/2006/relationships/image" Target="../media/image577.png"/><Relationship Id="rId145" Type="http://schemas.openxmlformats.org/officeDocument/2006/relationships/image" Target="../media/image616.png"/><Relationship Id="rId166" Type="http://schemas.openxmlformats.org/officeDocument/2006/relationships/customXml" Target="../ink/ink785.xml"/><Relationship Id="rId187" Type="http://schemas.openxmlformats.org/officeDocument/2006/relationships/image" Target="../media/image637.png"/><Relationship Id="rId331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08.xml"/><Relationship Id="rId233" Type="http://schemas.openxmlformats.org/officeDocument/2006/relationships/image" Target="../media/image667.png"/><Relationship Id="rId254" Type="http://schemas.openxmlformats.org/officeDocument/2006/relationships/customXml" Target="../ink/ink829.xml"/><Relationship Id="rId28" Type="http://schemas.openxmlformats.org/officeDocument/2006/relationships/customXml" Target="../ink/ink716.xml"/><Relationship Id="rId49" Type="http://schemas.openxmlformats.org/officeDocument/2006/relationships/image" Target="../media/image556.png"/><Relationship Id="rId114" Type="http://schemas.openxmlformats.org/officeDocument/2006/relationships/customXml" Target="../ink/ink759.xml"/><Relationship Id="rId275" Type="http://schemas.openxmlformats.org/officeDocument/2006/relationships/image" Target="../media/image664.png"/><Relationship Id="rId296" Type="http://schemas.openxmlformats.org/officeDocument/2006/relationships/customXml" Target="../ink/ink850.xml"/><Relationship Id="rId300" Type="http://schemas.openxmlformats.org/officeDocument/2006/relationships/customXml" Target="../ink/ink852.xml"/><Relationship Id="rId60" Type="http://schemas.openxmlformats.org/officeDocument/2006/relationships/customXml" Target="../ink/ink732.xml"/><Relationship Id="rId81" Type="http://schemas.openxmlformats.org/officeDocument/2006/relationships/image" Target="../media/image572.png"/><Relationship Id="rId135" Type="http://schemas.openxmlformats.org/officeDocument/2006/relationships/image" Target="../media/image611.png"/><Relationship Id="rId156" Type="http://schemas.openxmlformats.org/officeDocument/2006/relationships/customXml" Target="../ink/ink780.xml"/><Relationship Id="rId177" Type="http://schemas.openxmlformats.org/officeDocument/2006/relationships/image" Target="../media/image632.png"/><Relationship Id="rId198" Type="http://schemas.openxmlformats.org/officeDocument/2006/relationships/customXml" Target="../ink/ink801.xml"/><Relationship Id="rId321" Type="http://schemas.openxmlformats.org/officeDocument/2006/relationships/image" Target="../media/image705.png"/><Relationship Id="rId202" Type="http://schemas.openxmlformats.org/officeDocument/2006/relationships/customXml" Target="../ink/ink803.xml"/><Relationship Id="rId223" Type="http://schemas.openxmlformats.org/officeDocument/2006/relationships/image" Target="../media/image655.png"/><Relationship Id="rId244" Type="http://schemas.openxmlformats.org/officeDocument/2006/relationships/customXml" Target="../ink/ink824.xml"/><Relationship Id="rId18" Type="http://schemas.openxmlformats.org/officeDocument/2006/relationships/customXml" Target="../ink/ink711.xml"/><Relationship Id="rId39" Type="http://schemas.openxmlformats.org/officeDocument/2006/relationships/image" Target="../media/image444.png"/><Relationship Id="rId265" Type="http://schemas.openxmlformats.org/officeDocument/2006/relationships/image" Target="../media/image684.png"/><Relationship Id="rId286" Type="http://schemas.openxmlformats.org/officeDocument/2006/relationships/customXml" Target="../ink/ink845.xml"/><Relationship Id="rId50" Type="http://schemas.openxmlformats.org/officeDocument/2006/relationships/customXml" Target="../ink/ink727.xml"/><Relationship Id="rId104" Type="http://schemas.openxmlformats.org/officeDocument/2006/relationships/customXml" Target="../ink/ink754.xml"/><Relationship Id="rId125" Type="http://schemas.openxmlformats.org/officeDocument/2006/relationships/image" Target="../media/image606.png"/><Relationship Id="rId146" Type="http://schemas.openxmlformats.org/officeDocument/2006/relationships/customXml" Target="../ink/ink775.xml"/><Relationship Id="rId167" Type="http://schemas.openxmlformats.org/officeDocument/2006/relationships/image" Target="../media/image627.png"/><Relationship Id="rId188" Type="http://schemas.openxmlformats.org/officeDocument/2006/relationships/customXml" Target="../ink/ink796.xml"/><Relationship Id="rId311" Type="http://schemas.openxmlformats.org/officeDocument/2006/relationships/image" Target="../media/image700.png"/><Relationship Id="rId332" Type="http://schemas.openxmlformats.org/officeDocument/2006/relationships/customXml" Target="../ink/ink868.xml"/><Relationship Id="rId71" Type="http://schemas.openxmlformats.org/officeDocument/2006/relationships/image" Target="../media/image567.png"/><Relationship Id="rId92" Type="http://schemas.openxmlformats.org/officeDocument/2006/relationships/customXml" Target="../ink/ink748.xml"/><Relationship Id="rId213" Type="http://schemas.openxmlformats.org/officeDocument/2006/relationships/image" Target="../media/image650.png"/><Relationship Id="rId234" Type="http://schemas.openxmlformats.org/officeDocument/2006/relationships/customXml" Target="../ink/ink819.xml"/><Relationship Id="rId2" Type="http://schemas.openxmlformats.org/officeDocument/2006/relationships/customXml" Target="../ink/ink703.xml"/><Relationship Id="rId29" Type="http://schemas.openxmlformats.org/officeDocument/2006/relationships/image" Target="../media/image439.png"/><Relationship Id="rId255" Type="http://schemas.openxmlformats.org/officeDocument/2006/relationships/image" Target="../media/image679.png"/><Relationship Id="rId276" Type="http://schemas.openxmlformats.org/officeDocument/2006/relationships/customXml" Target="../ink/ink840.xml"/><Relationship Id="rId297" Type="http://schemas.openxmlformats.org/officeDocument/2006/relationships/image" Target="../media/image693.png"/><Relationship Id="rId40" Type="http://schemas.openxmlformats.org/officeDocument/2006/relationships/customXml" Target="../ink/ink722.xml"/><Relationship Id="rId115" Type="http://schemas.openxmlformats.org/officeDocument/2006/relationships/image" Target="../media/image589.png"/><Relationship Id="rId136" Type="http://schemas.openxmlformats.org/officeDocument/2006/relationships/customXml" Target="../ink/ink770.xml"/><Relationship Id="rId157" Type="http://schemas.openxmlformats.org/officeDocument/2006/relationships/image" Target="../media/image622.png"/><Relationship Id="rId178" Type="http://schemas.openxmlformats.org/officeDocument/2006/relationships/customXml" Target="../ink/ink791.xml"/><Relationship Id="rId301" Type="http://schemas.openxmlformats.org/officeDocument/2006/relationships/image" Target="../media/image695.png"/><Relationship Id="rId322" Type="http://schemas.openxmlformats.org/officeDocument/2006/relationships/customXml" Target="../ink/ink863.xml"/><Relationship Id="rId61" Type="http://schemas.openxmlformats.org/officeDocument/2006/relationships/image" Target="../media/image562.png"/><Relationship Id="rId82" Type="http://schemas.openxmlformats.org/officeDocument/2006/relationships/customXml" Target="../ink/ink743.xml"/><Relationship Id="rId199" Type="http://schemas.openxmlformats.org/officeDocument/2006/relationships/image" Target="../media/image643.png"/><Relationship Id="rId203" Type="http://schemas.openxmlformats.org/officeDocument/2006/relationships/image" Target="../media/image645.png"/><Relationship Id="rId19" Type="http://schemas.openxmlformats.org/officeDocument/2006/relationships/image" Target="../media/image434.png"/><Relationship Id="rId224" Type="http://schemas.openxmlformats.org/officeDocument/2006/relationships/customXml" Target="../ink/ink814.xml"/><Relationship Id="rId245" Type="http://schemas.openxmlformats.org/officeDocument/2006/relationships/image" Target="../media/image674.png"/><Relationship Id="rId266" Type="http://schemas.openxmlformats.org/officeDocument/2006/relationships/customXml" Target="../ink/ink835.xml"/><Relationship Id="rId287" Type="http://schemas.openxmlformats.org/officeDocument/2006/relationships/image" Target="../media/image688.png"/><Relationship Id="rId30" Type="http://schemas.openxmlformats.org/officeDocument/2006/relationships/customXml" Target="../ink/ink717.xml"/><Relationship Id="rId105" Type="http://schemas.openxmlformats.org/officeDocument/2006/relationships/image" Target="../media/image584.png"/><Relationship Id="rId126" Type="http://schemas.openxmlformats.org/officeDocument/2006/relationships/customXml" Target="../ink/ink765.xml"/><Relationship Id="rId147" Type="http://schemas.openxmlformats.org/officeDocument/2006/relationships/image" Target="../media/image617.png"/><Relationship Id="rId168" Type="http://schemas.openxmlformats.org/officeDocument/2006/relationships/customXml" Target="../ink/ink786.xml"/><Relationship Id="rId312" Type="http://schemas.openxmlformats.org/officeDocument/2006/relationships/customXml" Target="../ink/ink858.xml"/><Relationship Id="rId333" Type="http://schemas.openxmlformats.org/officeDocument/2006/relationships/image" Target="../media/image711.png"/><Relationship Id="rId51" Type="http://schemas.openxmlformats.org/officeDocument/2006/relationships/image" Target="../media/image557.png"/><Relationship Id="rId72" Type="http://schemas.openxmlformats.org/officeDocument/2006/relationships/customXml" Target="../ink/ink738.xml"/><Relationship Id="rId93" Type="http://schemas.openxmlformats.org/officeDocument/2006/relationships/image" Target="../media/image578.png"/><Relationship Id="rId189" Type="http://schemas.openxmlformats.org/officeDocument/2006/relationships/image" Target="../media/image638.png"/><Relationship Id="rId3" Type="http://schemas.openxmlformats.org/officeDocument/2006/relationships/image" Target="../media/image426.png"/><Relationship Id="rId214" Type="http://schemas.openxmlformats.org/officeDocument/2006/relationships/customXml" Target="../ink/ink809.xml"/><Relationship Id="rId235" Type="http://schemas.openxmlformats.org/officeDocument/2006/relationships/image" Target="../media/image669.png"/><Relationship Id="rId256" Type="http://schemas.openxmlformats.org/officeDocument/2006/relationships/customXml" Target="../ink/ink830.xml"/><Relationship Id="rId277" Type="http://schemas.openxmlformats.org/officeDocument/2006/relationships/image" Target="../media/image665.png"/><Relationship Id="rId298" Type="http://schemas.openxmlformats.org/officeDocument/2006/relationships/customXml" Target="../ink/ink851.xml"/><Relationship Id="rId116" Type="http://schemas.openxmlformats.org/officeDocument/2006/relationships/customXml" Target="../ink/ink760.xml"/><Relationship Id="rId137" Type="http://schemas.openxmlformats.org/officeDocument/2006/relationships/image" Target="../media/image612.png"/><Relationship Id="rId158" Type="http://schemas.openxmlformats.org/officeDocument/2006/relationships/customXml" Target="../ink/ink781.xml"/><Relationship Id="rId302" Type="http://schemas.openxmlformats.org/officeDocument/2006/relationships/customXml" Target="../ink/ink853.xml"/><Relationship Id="rId323" Type="http://schemas.openxmlformats.org/officeDocument/2006/relationships/image" Target="../media/image706.png"/><Relationship Id="rId20" Type="http://schemas.openxmlformats.org/officeDocument/2006/relationships/customXml" Target="../ink/ink712.xml"/><Relationship Id="rId41" Type="http://schemas.openxmlformats.org/officeDocument/2006/relationships/image" Target="../media/image445.png"/><Relationship Id="rId62" Type="http://schemas.openxmlformats.org/officeDocument/2006/relationships/customXml" Target="../ink/ink733.xml"/><Relationship Id="rId83" Type="http://schemas.openxmlformats.org/officeDocument/2006/relationships/image" Target="../media/image573.png"/><Relationship Id="rId179" Type="http://schemas.openxmlformats.org/officeDocument/2006/relationships/image" Target="../media/image633.png"/><Relationship Id="rId190" Type="http://schemas.openxmlformats.org/officeDocument/2006/relationships/customXml" Target="../ink/ink797.xml"/><Relationship Id="rId204" Type="http://schemas.openxmlformats.org/officeDocument/2006/relationships/customXml" Target="../ink/ink804.xml"/><Relationship Id="rId225" Type="http://schemas.openxmlformats.org/officeDocument/2006/relationships/image" Target="../media/image656.png"/><Relationship Id="rId246" Type="http://schemas.openxmlformats.org/officeDocument/2006/relationships/customXml" Target="../ink/ink825.xml"/><Relationship Id="rId267" Type="http://schemas.openxmlformats.org/officeDocument/2006/relationships/image" Target="../media/image660.png"/><Relationship Id="rId288" Type="http://schemas.openxmlformats.org/officeDocument/2006/relationships/customXml" Target="../ink/ink846.xml"/><Relationship Id="rId106" Type="http://schemas.openxmlformats.org/officeDocument/2006/relationships/customXml" Target="../ink/ink755.xml"/><Relationship Id="rId127" Type="http://schemas.openxmlformats.org/officeDocument/2006/relationships/image" Target="../media/image607.png"/><Relationship Id="rId313" Type="http://schemas.openxmlformats.org/officeDocument/2006/relationships/image" Target="../media/image701.png"/><Relationship Id="rId10" Type="http://schemas.openxmlformats.org/officeDocument/2006/relationships/customXml" Target="../ink/ink707.xml"/><Relationship Id="rId31" Type="http://schemas.openxmlformats.org/officeDocument/2006/relationships/image" Target="../media/image440.png"/><Relationship Id="rId52" Type="http://schemas.openxmlformats.org/officeDocument/2006/relationships/customXml" Target="../ink/ink728.xml"/><Relationship Id="rId73" Type="http://schemas.openxmlformats.org/officeDocument/2006/relationships/image" Target="../media/image568.png"/><Relationship Id="rId94" Type="http://schemas.openxmlformats.org/officeDocument/2006/relationships/customXml" Target="../ink/ink749.xml"/><Relationship Id="rId148" Type="http://schemas.openxmlformats.org/officeDocument/2006/relationships/customXml" Target="../ink/ink776.xml"/><Relationship Id="rId169" Type="http://schemas.openxmlformats.org/officeDocument/2006/relationships/image" Target="../media/image628.png"/><Relationship Id="rId334" Type="http://schemas.openxmlformats.org/officeDocument/2006/relationships/customXml" Target="../ink/ink869.xml"/><Relationship Id="rId4" Type="http://schemas.openxmlformats.org/officeDocument/2006/relationships/customXml" Target="../ink/ink704.xml"/><Relationship Id="rId180" Type="http://schemas.openxmlformats.org/officeDocument/2006/relationships/customXml" Target="../ink/ink792.xml"/><Relationship Id="rId215" Type="http://schemas.openxmlformats.org/officeDocument/2006/relationships/image" Target="../media/image651.png"/><Relationship Id="rId236" Type="http://schemas.openxmlformats.org/officeDocument/2006/relationships/customXml" Target="../ink/ink820.xml"/><Relationship Id="rId257" Type="http://schemas.openxmlformats.org/officeDocument/2006/relationships/image" Target="../media/image680.png"/><Relationship Id="rId278" Type="http://schemas.openxmlformats.org/officeDocument/2006/relationships/customXml" Target="../ink/ink841.xml"/><Relationship Id="rId303" Type="http://schemas.openxmlformats.org/officeDocument/2006/relationships/image" Target="../media/image696.png"/><Relationship Id="rId42" Type="http://schemas.openxmlformats.org/officeDocument/2006/relationships/customXml" Target="../ink/ink723.xml"/><Relationship Id="rId84" Type="http://schemas.openxmlformats.org/officeDocument/2006/relationships/customXml" Target="../ink/ink744.xml"/><Relationship Id="rId138" Type="http://schemas.openxmlformats.org/officeDocument/2006/relationships/customXml" Target="../ink/ink771.xml"/><Relationship Id="rId191" Type="http://schemas.openxmlformats.org/officeDocument/2006/relationships/image" Target="../media/image639.png"/><Relationship Id="rId205" Type="http://schemas.openxmlformats.org/officeDocument/2006/relationships/image" Target="../media/image646.png"/><Relationship Id="rId247" Type="http://schemas.openxmlformats.org/officeDocument/2006/relationships/image" Target="../media/image675.png"/><Relationship Id="rId107" Type="http://schemas.openxmlformats.org/officeDocument/2006/relationships/image" Target="../media/image585.png"/><Relationship Id="rId289" Type="http://schemas.openxmlformats.org/officeDocument/2006/relationships/image" Target="../media/image689.png"/><Relationship Id="rId11" Type="http://schemas.openxmlformats.org/officeDocument/2006/relationships/image" Target="../media/image430.png"/><Relationship Id="rId53" Type="http://schemas.openxmlformats.org/officeDocument/2006/relationships/image" Target="../media/image558.png"/><Relationship Id="rId149" Type="http://schemas.openxmlformats.org/officeDocument/2006/relationships/image" Target="../media/image618.png"/><Relationship Id="rId314" Type="http://schemas.openxmlformats.org/officeDocument/2006/relationships/customXml" Target="../ink/ink859.xml"/><Relationship Id="rId95" Type="http://schemas.openxmlformats.org/officeDocument/2006/relationships/image" Target="../media/image579.png"/><Relationship Id="rId160" Type="http://schemas.openxmlformats.org/officeDocument/2006/relationships/customXml" Target="../ink/ink782.xml"/><Relationship Id="rId216" Type="http://schemas.openxmlformats.org/officeDocument/2006/relationships/customXml" Target="../ink/ink810.xml"/><Relationship Id="rId258" Type="http://schemas.openxmlformats.org/officeDocument/2006/relationships/customXml" Target="../ink/ink831.xml"/><Relationship Id="rId22" Type="http://schemas.openxmlformats.org/officeDocument/2006/relationships/customXml" Target="../ink/ink713.xml"/><Relationship Id="rId64" Type="http://schemas.openxmlformats.org/officeDocument/2006/relationships/customXml" Target="../ink/ink734.xml"/><Relationship Id="rId118" Type="http://schemas.openxmlformats.org/officeDocument/2006/relationships/customXml" Target="../ink/ink761.xml"/><Relationship Id="rId325" Type="http://schemas.openxmlformats.org/officeDocument/2006/relationships/image" Target="../media/image707.png"/><Relationship Id="rId171" Type="http://schemas.openxmlformats.org/officeDocument/2006/relationships/image" Target="../media/image629.png"/><Relationship Id="rId227" Type="http://schemas.openxmlformats.org/officeDocument/2006/relationships/image" Target="../media/image657.png"/><Relationship Id="rId269" Type="http://schemas.openxmlformats.org/officeDocument/2006/relationships/image" Target="../media/image661.png"/><Relationship Id="rId33" Type="http://schemas.openxmlformats.org/officeDocument/2006/relationships/image" Target="../media/image441.png"/><Relationship Id="rId129" Type="http://schemas.openxmlformats.org/officeDocument/2006/relationships/image" Target="../media/image608.png"/><Relationship Id="rId280" Type="http://schemas.openxmlformats.org/officeDocument/2006/relationships/customXml" Target="../ink/ink842.xml"/><Relationship Id="rId336" Type="http://schemas.openxmlformats.org/officeDocument/2006/relationships/customXml" Target="../ink/ink870.xml"/><Relationship Id="rId75" Type="http://schemas.openxmlformats.org/officeDocument/2006/relationships/image" Target="../media/image569.png"/><Relationship Id="rId140" Type="http://schemas.openxmlformats.org/officeDocument/2006/relationships/customXml" Target="../ink/ink772.xml"/><Relationship Id="rId182" Type="http://schemas.openxmlformats.org/officeDocument/2006/relationships/customXml" Target="../ink/ink793.xml"/><Relationship Id="rId6" Type="http://schemas.openxmlformats.org/officeDocument/2006/relationships/customXml" Target="../ink/ink705.xml"/><Relationship Id="rId238" Type="http://schemas.openxmlformats.org/officeDocument/2006/relationships/customXml" Target="../ink/ink821.xml"/><Relationship Id="rId291" Type="http://schemas.openxmlformats.org/officeDocument/2006/relationships/image" Target="../media/image690.png"/><Relationship Id="rId305" Type="http://schemas.openxmlformats.org/officeDocument/2006/relationships/image" Target="../media/image697.png"/><Relationship Id="rId44" Type="http://schemas.openxmlformats.org/officeDocument/2006/relationships/customXml" Target="../ink/ink724.xml"/><Relationship Id="rId86" Type="http://schemas.openxmlformats.org/officeDocument/2006/relationships/customXml" Target="../ink/ink745.xml"/><Relationship Id="rId151" Type="http://schemas.openxmlformats.org/officeDocument/2006/relationships/image" Target="../media/image619.png"/><Relationship Id="rId193" Type="http://schemas.openxmlformats.org/officeDocument/2006/relationships/image" Target="../media/image640.png"/><Relationship Id="rId207" Type="http://schemas.openxmlformats.org/officeDocument/2006/relationships/image" Target="../media/image647.png"/><Relationship Id="rId249" Type="http://schemas.openxmlformats.org/officeDocument/2006/relationships/image" Target="../media/image676.png"/><Relationship Id="rId13" Type="http://schemas.openxmlformats.org/officeDocument/2006/relationships/image" Target="../media/image431.png"/><Relationship Id="rId109" Type="http://schemas.openxmlformats.org/officeDocument/2006/relationships/image" Target="../media/image586.png"/><Relationship Id="rId260" Type="http://schemas.openxmlformats.org/officeDocument/2006/relationships/customXml" Target="../ink/ink832.xml"/><Relationship Id="rId316" Type="http://schemas.openxmlformats.org/officeDocument/2006/relationships/customXml" Target="../ink/ink860.xml"/><Relationship Id="rId55" Type="http://schemas.openxmlformats.org/officeDocument/2006/relationships/image" Target="../media/image559.png"/><Relationship Id="rId97" Type="http://schemas.openxmlformats.org/officeDocument/2006/relationships/image" Target="../media/image580.png"/><Relationship Id="rId120" Type="http://schemas.openxmlformats.org/officeDocument/2006/relationships/customXml" Target="../ink/ink762.xml"/><Relationship Id="rId162" Type="http://schemas.openxmlformats.org/officeDocument/2006/relationships/customXml" Target="../ink/ink783.xml"/><Relationship Id="rId218" Type="http://schemas.openxmlformats.org/officeDocument/2006/relationships/customXml" Target="../ink/ink811.xml"/><Relationship Id="rId271" Type="http://schemas.openxmlformats.org/officeDocument/2006/relationships/image" Target="../media/image662.png"/><Relationship Id="rId24" Type="http://schemas.openxmlformats.org/officeDocument/2006/relationships/customXml" Target="../ink/ink714.xml"/><Relationship Id="rId66" Type="http://schemas.openxmlformats.org/officeDocument/2006/relationships/customXml" Target="../ink/ink735.xml"/><Relationship Id="rId131" Type="http://schemas.openxmlformats.org/officeDocument/2006/relationships/image" Target="../media/image609.png"/><Relationship Id="rId327" Type="http://schemas.openxmlformats.org/officeDocument/2006/relationships/image" Target="../media/image708.png"/><Relationship Id="rId173" Type="http://schemas.openxmlformats.org/officeDocument/2006/relationships/image" Target="../media/image630.png"/><Relationship Id="rId229" Type="http://schemas.openxmlformats.org/officeDocument/2006/relationships/image" Target="../media/image65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0.png"/><Relationship Id="rId21" Type="http://schemas.openxmlformats.org/officeDocument/2006/relationships/image" Target="../media/image435.png"/><Relationship Id="rId63" Type="http://schemas.openxmlformats.org/officeDocument/2006/relationships/image" Target="../media/image563.png"/><Relationship Id="rId159" Type="http://schemas.openxmlformats.org/officeDocument/2006/relationships/image" Target="../media/image625.png"/><Relationship Id="rId170" Type="http://schemas.openxmlformats.org/officeDocument/2006/relationships/customXml" Target="../ink/ink957.xml"/><Relationship Id="rId226" Type="http://schemas.openxmlformats.org/officeDocument/2006/relationships/customXml" Target="../ink/ink985.xml"/><Relationship Id="rId268" Type="http://schemas.openxmlformats.org/officeDocument/2006/relationships/customXml" Target="../ink/ink1006.xml"/><Relationship Id="rId11" Type="http://schemas.openxmlformats.org/officeDocument/2006/relationships/image" Target="../media/image430.png"/><Relationship Id="rId32" Type="http://schemas.openxmlformats.org/officeDocument/2006/relationships/customXml" Target="../ink/ink888.xml"/><Relationship Id="rId53" Type="http://schemas.openxmlformats.org/officeDocument/2006/relationships/image" Target="../media/image558.png"/><Relationship Id="rId74" Type="http://schemas.openxmlformats.org/officeDocument/2006/relationships/customXml" Target="../ink/ink909.xml"/><Relationship Id="rId128" Type="http://schemas.openxmlformats.org/officeDocument/2006/relationships/customXml" Target="../ink/ink936.xml"/><Relationship Id="rId149" Type="http://schemas.openxmlformats.org/officeDocument/2006/relationships/image" Target="../media/image620.png"/><Relationship Id="rId5" Type="http://schemas.openxmlformats.org/officeDocument/2006/relationships/image" Target="../media/image427.png"/><Relationship Id="rId95" Type="http://schemas.openxmlformats.org/officeDocument/2006/relationships/image" Target="../media/image579.png"/><Relationship Id="rId160" Type="http://schemas.openxmlformats.org/officeDocument/2006/relationships/customXml" Target="../ink/ink952.xml"/><Relationship Id="rId181" Type="http://schemas.openxmlformats.org/officeDocument/2006/relationships/image" Target="../media/image636.png"/><Relationship Id="rId216" Type="http://schemas.openxmlformats.org/officeDocument/2006/relationships/customXml" Target="../ink/ink980.xml"/><Relationship Id="rId237" Type="http://schemas.openxmlformats.org/officeDocument/2006/relationships/image" Target="../media/image661.png"/><Relationship Id="rId258" Type="http://schemas.openxmlformats.org/officeDocument/2006/relationships/customXml" Target="../ink/ink1001.xml"/><Relationship Id="rId22" Type="http://schemas.openxmlformats.org/officeDocument/2006/relationships/customXml" Target="../ink/ink883.xml"/><Relationship Id="rId43" Type="http://schemas.openxmlformats.org/officeDocument/2006/relationships/image" Target="../media/image446.png"/><Relationship Id="rId64" Type="http://schemas.openxmlformats.org/officeDocument/2006/relationships/customXml" Target="../ink/ink904.xml"/><Relationship Id="rId118" Type="http://schemas.openxmlformats.org/officeDocument/2006/relationships/customXml" Target="../ink/ink931.xml"/><Relationship Id="rId139" Type="http://schemas.openxmlformats.org/officeDocument/2006/relationships/image" Target="../media/image601.png"/><Relationship Id="rId85" Type="http://schemas.openxmlformats.org/officeDocument/2006/relationships/image" Target="../media/image574.png"/><Relationship Id="rId150" Type="http://schemas.openxmlformats.org/officeDocument/2006/relationships/customXml" Target="../ink/ink947.xml"/><Relationship Id="rId171" Type="http://schemas.openxmlformats.org/officeDocument/2006/relationships/image" Target="../media/image631.png"/><Relationship Id="rId192" Type="http://schemas.openxmlformats.org/officeDocument/2006/relationships/customXml" Target="../ink/ink968.xml"/><Relationship Id="rId206" Type="http://schemas.openxmlformats.org/officeDocument/2006/relationships/customXml" Target="../ink/ink975.xml"/><Relationship Id="rId227" Type="http://schemas.openxmlformats.org/officeDocument/2006/relationships/image" Target="../media/image659.png"/><Relationship Id="rId248" Type="http://schemas.openxmlformats.org/officeDocument/2006/relationships/customXml" Target="../ink/ink996.xml"/><Relationship Id="rId269" Type="http://schemas.openxmlformats.org/officeDocument/2006/relationships/image" Target="../media/image725.png"/><Relationship Id="rId12" Type="http://schemas.openxmlformats.org/officeDocument/2006/relationships/customXml" Target="../ink/ink878.xml"/><Relationship Id="rId33" Type="http://schemas.openxmlformats.org/officeDocument/2006/relationships/image" Target="../media/image441.png"/><Relationship Id="rId108" Type="http://schemas.openxmlformats.org/officeDocument/2006/relationships/customXml" Target="../ink/ink926.xml"/><Relationship Id="rId129" Type="http://schemas.openxmlformats.org/officeDocument/2006/relationships/image" Target="../media/image596.png"/><Relationship Id="rId54" Type="http://schemas.openxmlformats.org/officeDocument/2006/relationships/customXml" Target="../ink/ink899.xml"/><Relationship Id="rId75" Type="http://schemas.openxmlformats.org/officeDocument/2006/relationships/image" Target="../media/image569.png"/><Relationship Id="rId96" Type="http://schemas.openxmlformats.org/officeDocument/2006/relationships/customXml" Target="../ink/ink920.xml"/><Relationship Id="rId140" Type="http://schemas.openxmlformats.org/officeDocument/2006/relationships/customXml" Target="../ink/ink942.xml"/><Relationship Id="rId161" Type="http://schemas.openxmlformats.org/officeDocument/2006/relationships/image" Target="../media/image626.png"/><Relationship Id="rId182" Type="http://schemas.openxmlformats.org/officeDocument/2006/relationships/customXml" Target="../ink/ink963.xml"/><Relationship Id="rId217" Type="http://schemas.openxmlformats.org/officeDocument/2006/relationships/image" Target="../media/image654.png"/><Relationship Id="rId6" Type="http://schemas.openxmlformats.org/officeDocument/2006/relationships/customXml" Target="../ink/ink875.xml"/><Relationship Id="rId238" Type="http://schemas.openxmlformats.org/officeDocument/2006/relationships/customXml" Target="../ink/ink991.xml"/><Relationship Id="rId259" Type="http://schemas.openxmlformats.org/officeDocument/2006/relationships/image" Target="../media/image720.png"/><Relationship Id="rId23" Type="http://schemas.openxmlformats.org/officeDocument/2006/relationships/image" Target="../media/image436.png"/><Relationship Id="rId119" Type="http://schemas.openxmlformats.org/officeDocument/2006/relationships/image" Target="../media/image591.png"/><Relationship Id="rId270" Type="http://schemas.openxmlformats.org/officeDocument/2006/relationships/customXml" Target="../ink/ink1007.xml"/><Relationship Id="rId44" Type="http://schemas.openxmlformats.org/officeDocument/2006/relationships/customXml" Target="../ink/ink894.xml"/><Relationship Id="rId65" Type="http://schemas.openxmlformats.org/officeDocument/2006/relationships/image" Target="../media/image564.png"/><Relationship Id="rId86" Type="http://schemas.openxmlformats.org/officeDocument/2006/relationships/customXml" Target="../ink/ink915.xml"/><Relationship Id="rId130" Type="http://schemas.openxmlformats.org/officeDocument/2006/relationships/customXml" Target="../ink/ink937.xml"/><Relationship Id="rId151" Type="http://schemas.openxmlformats.org/officeDocument/2006/relationships/image" Target="../media/image621.png"/><Relationship Id="rId172" Type="http://schemas.openxmlformats.org/officeDocument/2006/relationships/customXml" Target="../ink/ink958.xml"/><Relationship Id="rId193" Type="http://schemas.openxmlformats.org/officeDocument/2006/relationships/image" Target="../media/image642.png"/><Relationship Id="rId207" Type="http://schemas.openxmlformats.org/officeDocument/2006/relationships/image" Target="../media/image649.png"/><Relationship Id="rId228" Type="http://schemas.openxmlformats.org/officeDocument/2006/relationships/customXml" Target="../ink/ink986.xml"/><Relationship Id="rId249" Type="http://schemas.openxmlformats.org/officeDocument/2006/relationships/image" Target="../media/image685.png"/><Relationship Id="rId13" Type="http://schemas.openxmlformats.org/officeDocument/2006/relationships/image" Target="../media/image431.png"/><Relationship Id="rId109" Type="http://schemas.openxmlformats.org/officeDocument/2006/relationships/image" Target="../media/image586.png"/><Relationship Id="rId260" Type="http://schemas.openxmlformats.org/officeDocument/2006/relationships/customXml" Target="../ink/ink1002.xml"/><Relationship Id="rId34" Type="http://schemas.openxmlformats.org/officeDocument/2006/relationships/customXml" Target="../ink/ink889.xml"/><Relationship Id="rId55" Type="http://schemas.openxmlformats.org/officeDocument/2006/relationships/image" Target="../media/image559.png"/><Relationship Id="rId76" Type="http://schemas.openxmlformats.org/officeDocument/2006/relationships/customXml" Target="../ink/ink910.xml"/><Relationship Id="rId97" Type="http://schemas.openxmlformats.org/officeDocument/2006/relationships/image" Target="../media/image580.png"/><Relationship Id="rId120" Type="http://schemas.openxmlformats.org/officeDocument/2006/relationships/customXml" Target="../ink/ink932.xml"/><Relationship Id="rId141" Type="http://schemas.openxmlformats.org/officeDocument/2006/relationships/image" Target="../media/image602.png"/><Relationship Id="rId7" Type="http://schemas.openxmlformats.org/officeDocument/2006/relationships/image" Target="../media/image428.png"/><Relationship Id="rId162" Type="http://schemas.openxmlformats.org/officeDocument/2006/relationships/customXml" Target="../ink/ink953.xml"/><Relationship Id="rId183" Type="http://schemas.openxmlformats.org/officeDocument/2006/relationships/image" Target="../media/image637.png"/><Relationship Id="rId218" Type="http://schemas.openxmlformats.org/officeDocument/2006/relationships/customXml" Target="../ink/ink981.xml"/><Relationship Id="rId239" Type="http://schemas.openxmlformats.org/officeDocument/2006/relationships/image" Target="../media/image662.png"/><Relationship Id="rId250" Type="http://schemas.openxmlformats.org/officeDocument/2006/relationships/customXml" Target="../ink/ink997.xml"/><Relationship Id="rId271" Type="http://schemas.openxmlformats.org/officeDocument/2006/relationships/image" Target="../media/image726.png"/><Relationship Id="rId24" Type="http://schemas.openxmlformats.org/officeDocument/2006/relationships/customXml" Target="../ink/ink884.xml"/><Relationship Id="rId45" Type="http://schemas.openxmlformats.org/officeDocument/2006/relationships/image" Target="../media/image554.png"/><Relationship Id="rId66" Type="http://schemas.openxmlformats.org/officeDocument/2006/relationships/customXml" Target="../ink/ink905.xml"/><Relationship Id="rId87" Type="http://schemas.openxmlformats.org/officeDocument/2006/relationships/image" Target="../media/image575.png"/><Relationship Id="rId110" Type="http://schemas.openxmlformats.org/officeDocument/2006/relationships/customXml" Target="../ink/ink927.xml"/><Relationship Id="rId131" Type="http://schemas.openxmlformats.org/officeDocument/2006/relationships/image" Target="../media/image597.png"/><Relationship Id="rId152" Type="http://schemas.openxmlformats.org/officeDocument/2006/relationships/customXml" Target="../ink/ink948.xml"/><Relationship Id="rId173" Type="http://schemas.openxmlformats.org/officeDocument/2006/relationships/image" Target="../media/image632.png"/><Relationship Id="rId194" Type="http://schemas.openxmlformats.org/officeDocument/2006/relationships/customXml" Target="../ink/ink969.xml"/><Relationship Id="rId208" Type="http://schemas.openxmlformats.org/officeDocument/2006/relationships/customXml" Target="../ink/ink976.xml"/><Relationship Id="rId229" Type="http://schemas.openxmlformats.org/officeDocument/2006/relationships/image" Target="../media/image667.png"/><Relationship Id="rId240" Type="http://schemas.openxmlformats.org/officeDocument/2006/relationships/customXml" Target="../ink/ink992.xml"/><Relationship Id="rId261" Type="http://schemas.openxmlformats.org/officeDocument/2006/relationships/image" Target="../media/image721.png"/><Relationship Id="rId14" Type="http://schemas.openxmlformats.org/officeDocument/2006/relationships/customXml" Target="../ink/ink879.xml"/><Relationship Id="rId35" Type="http://schemas.openxmlformats.org/officeDocument/2006/relationships/image" Target="../media/image442.png"/><Relationship Id="rId56" Type="http://schemas.openxmlformats.org/officeDocument/2006/relationships/customXml" Target="../ink/ink900.xml"/><Relationship Id="rId77" Type="http://schemas.openxmlformats.org/officeDocument/2006/relationships/image" Target="../media/image570.png"/><Relationship Id="rId100" Type="http://schemas.openxmlformats.org/officeDocument/2006/relationships/customXml" Target="../ink/ink922.xml"/><Relationship Id="rId8" Type="http://schemas.openxmlformats.org/officeDocument/2006/relationships/customXml" Target="../ink/ink876.xml"/><Relationship Id="rId98" Type="http://schemas.openxmlformats.org/officeDocument/2006/relationships/customXml" Target="../ink/ink921.xml"/><Relationship Id="rId121" Type="http://schemas.openxmlformats.org/officeDocument/2006/relationships/image" Target="../media/image592.png"/><Relationship Id="rId142" Type="http://schemas.openxmlformats.org/officeDocument/2006/relationships/customXml" Target="../ink/ink943.xml"/><Relationship Id="rId163" Type="http://schemas.openxmlformats.org/officeDocument/2006/relationships/image" Target="../media/image627.png"/><Relationship Id="rId184" Type="http://schemas.openxmlformats.org/officeDocument/2006/relationships/customXml" Target="../ink/ink964.xml"/><Relationship Id="rId219" Type="http://schemas.openxmlformats.org/officeDocument/2006/relationships/image" Target="../media/image655.png"/><Relationship Id="rId230" Type="http://schemas.openxmlformats.org/officeDocument/2006/relationships/customXml" Target="../ink/ink987.xml"/><Relationship Id="rId251" Type="http://schemas.openxmlformats.org/officeDocument/2006/relationships/image" Target="../media/image716.png"/><Relationship Id="rId25" Type="http://schemas.openxmlformats.org/officeDocument/2006/relationships/image" Target="../media/image437.png"/><Relationship Id="rId46" Type="http://schemas.openxmlformats.org/officeDocument/2006/relationships/customXml" Target="../ink/ink895.xml"/><Relationship Id="rId67" Type="http://schemas.openxmlformats.org/officeDocument/2006/relationships/image" Target="../media/image565.png"/><Relationship Id="rId88" Type="http://schemas.openxmlformats.org/officeDocument/2006/relationships/customXml" Target="../ink/ink916.xml"/><Relationship Id="rId111" Type="http://schemas.openxmlformats.org/officeDocument/2006/relationships/image" Target="../media/image587.png"/><Relationship Id="rId132" Type="http://schemas.openxmlformats.org/officeDocument/2006/relationships/customXml" Target="../ink/ink938.xml"/><Relationship Id="rId153" Type="http://schemas.openxmlformats.org/officeDocument/2006/relationships/image" Target="../media/image622.png"/><Relationship Id="rId174" Type="http://schemas.openxmlformats.org/officeDocument/2006/relationships/customXml" Target="../ink/ink959.xml"/><Relationship Id="rId195" Type="http://schemas.openxmlformats.org/officeDocument/2006/relationships/image" Target="../media/image643.png"/><Relationship Id="rId209" Type="http://schemas.openxmlformats.org/officeDocument/2006/relationships/image" Target="../media/image650.png"/><Relationship Id="rId220" Type="http://schemas.openxmlformats.org/officeDocument/2006/relationships/customXml" Target="../ink/ink982.xml"/><Relationship Id="rId241" Type="http://schemas.openxmlformats.org/officeDocument/2006/relationships/image" Target="../media/image663.png"/><Relationship Id="rId15" Type="http://schemas.openxmlformats.org/officeDocument/2006/relationships/image" Target="../media/image432.png"/><Relationship Id="rId36" Type="http://schemas.openxmlformats.org/officeDocument/2006/relationships/customXml" Target="../ink/ink890.xml"/><Relationship Id="rId57" Type="http://schemas.openxmlformats.org/officeDocument/2006/relationships/image" Target="../media/image560.png"/><Relationship Id="rId262" Type="http://schemas.openxmlformats.org/officeDocument/2006/relationships/customXml" Target="../ink/ink1003.xml"/><Relationship Id="rId78" Type="http://schemas.openxmlformats.org/officeDocument/2006/relationships/customXml" Target="../ink/ink911.xml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customXml" Target="../ink/ink933.xml"/><Relationship Id="rId143" Type="http://schemas.openxmlformats.org/officeDocument/2006/relationships/image" Target="../media/image603.png"/><Relationship Id="rId164" Type="http://schemas.openxmlformats.org/officeDocument/2006/relationships/customXml" Target="../ink/ink954.xml"/><Relationship Id="rId185" Type="http://schemas.openxmlformats.org/officeDocument/2006/relationships/image" Target="../media/image638.png"/><Relationship Id="rId9" Type="http://schemas.openxmlformats.org/officeDocument/2006/relationships/image" Target="../media/image429.png"/><Relationship Id="rId210" Type="http://schemas.openxmlformats.org/officeDocument/2006/relationships/customXml" Target="../ink/ink977.xml"/><Relationship Id="rId26" Type="http://schemas.openxmlformats.org/officeDocument/2006/relationships/customXml" Target="../ink/ink885.xml"/><Relationship Id="rId231" Type="http://schemas.openxmlformats.org/officeDocument/2006/relationships/image" Target="../media/image669.png"/><Relationship Id="rId252" Type="http://schemas.openxmlformats.org/officeDocument/2006/relationships/customXml" Target="../ink/ink998.xml"/><Relationship Id="rId47" Type="http://schemas.openxmlformats.org/officeDocument/2006/relationships/image" Target="../media/image555.png"/><Relationship Id="rId68" Type="http://schemas.openxmlformats.org/officeDocument/2006/relationships/customXml" Target="../ink/ink906.xml"/><Relationship Id="rId89" Type="http://schemas.openxmlformats.org/officeDocument/2006/relationships/image" Target="../media/image576.png"/><Relationship Id="rId112" Type="http://schemas.openxmlformats.org/officeDocument/2006/relationships/customXml" Target="../ink/ink928.xml"/><Relationship Id="rId133" Type="http://schemas.openxmlformats.org/officeDocument/2006/relationships/image" Target="../media/image598.png"/><Relationship Id="rId154" Type="http://schemas.openxmlformats.org/officeDocument/2006/relationships/customXml" Target="../ink/ink949.xml"/><Relationship Id="rId175" Type="http://schemas.openxmlformats.org/officeDocument/2006/relationships/image" Target="../media/image633.png"/><Relationship Id="rId196" Type="http://schemas.openxmlformats.org/officeDocument/2006/relationships/customXml" Target="../ink/ink970.xml"/><Relationship Id="rId200" Type="http://schemas.openxmlformats.org/officeDocument/2006/relationships/customXml" Target="../ink/ink972.xml"/><Relationship Id="rId16" Type="http://schemas.openxmlformats.org/officeDocument/2006/relationships/customXml" Target="../ink/ink880.xml"/><Relationship Id="rId221" Type="http://schemas.openxmlformats.org/officeDocument/2006/relationships/image" Target="../media/image656.png"/><Relationship Id="rId242" Type="http://schemas.openxmlformats.org/officeDocument/2006/relationships/customXml" Target="../ink/ink993.xml"/><Relationship Id="rId263" Type="http://schemas.openxmlformats.org/officeDocument/2006/relationships/image" Target="../media/image722.png"/><Relationship Id="rId37" Type="http://schemas.openxmlformats.org/officeDocument/2006/relationships/image" Target="../media/image443.png"/><Relationship Id="rId58" Type="http://schemas.openxmlformats.org/officeDocument/2006/relationships/customXml" Target="../ink/ink901.xml"/><Relationship Id="rId79" Type="http://schemas.openxmlformats.org/officeDocument/2006/relationships/image" Target="../media/image571.png"/><Relationship Id="rId102" Type="http://schemas.openxmlformats.org/officeDocument/2006/relationships/customXml" Target="../ink/ink923.xml"/><Relationship Id="rId123" Type="http://schemas.openxmlformats.org/officeDocument/2006/relationships/image" Target="../media/image593.png"/><Relationship Id="rId144" Type="http://schemas.openxmlformats.org/officeDocument/2006/relationships/customXml" Target="../ink/ink944.xml"/><Relationship Id="rId90" Type="http://schemas.openxmlformats.org/officeDocument/2006/relationships/customXml" Target="../ink/ink917.xml"/><Relationship Id="rId165" Type="http://schemas.openxmlformats.org/officeDocument/2006/relationships/image" Target="../media/image628.png"/><Relationship Id="rId186" Type="http://schemas.openxmlformats.org/officeDocument/2006/relationships/customXml" Target="../ink/ink965.xml"/><Relationship Id="rId211" Type="http://schemas.openxmlformats.org/officeDocument/2006/relationships/image" Target="../media/image651.png"/><Relationship Id="rId232" Type="http://schemas.openxmlformats.org/officeDocument/2006/relationships/customXml" Target="../ink/ink988.xml"/><Relationship Id="rId253" Type="http://schemas.openxmlformats.org/officeDocument/2006/relationships/image" Target="../media/image717.png"/><Relationship Id="rId27" Type="http://schemas.openxmlformats.org/officeDocument/2006/relationships/image" Target="../media/image438.png"/><Relationship Id="rId48" Type="http://schemas.openxmlformats.org/officeDocument/2006/relationships/customXml" Target="../ink/ink896.xml"/><Relationship Id="rId69" Type="http://schemas.openxmlformats.org/officeDocument/2006/relationships/image" Target="../media/image566.png"/><Relationship Id="rId113" Type="http://schemas.openxmlformats.org/officeDocument/2006/relationships/image" Target="../media/image588.png"/><Relationship Id="rId134" Type="http://schemas.openxmlformats.org/officeDocument/2006/relationships/customXml" Target="../ink/ink939.xml"/><Relationship Id="rId80" Type="http://schemas.openxmlformats.org/officeDocument/2006/relationships/customXml" Target="../ink/ink912.xml"/><Relationship Id="rId155" Type="http://schemas.openxmlformats.org/officeDocument/2006/relationships/image" Target="../media/image623.png"/><Relationship Id="rId176" Type="http://schemas.openxmlformats.org/officeDocument/2006/relationships/customXml" Target="../ink/ink960.xml"/><Relationship Id="rId197" Type="http://schemas.openxmlformats.org/officeDocument/2006/relationships/image" Target="../media/image644.png"/><Relationship Id="rId201" Type="http://schemas.openxmlformats.org/officeDocument/2006/relationships/image" Target="../media/image646.png"/><Relationship Id="rId222" Type="http://schemas.openxmlformats.org/officeDocument/2006/relationships/customXml" Target="../ink/ink983.xml"/><Relationship Id="rId243" Type="http://schemas.openxmlformats.org/officeDocument/2006/relationships/image" Target="../media/image664.png"/><Relationship Id="rId264" Type="http://schemas.openxmlformats.org/officeDocument/2006/relationships/customXml" Target="../ink/ink1004.xml"/><Relationship Id="rId17" Type="http://schemas.openxmlformats.org/officeDocument/2006/relationships/image" Target="../media/image433.png"/><Relationship Id="rId38" Type="http://schemas.openxmlformats.org/officeDocument/2006/relationships/customXml" Target="../ink/ink891.xml"/><Relationship Id="rId59" Type="http://schemas.openxmlformats.org/officeDocument/2006/relationships/image" Target="../media/image561.png"/><Relationship Id="rId103" Type="http://schemas.openxmlformats.org/officeDocument/2006/relationships/image" Target="../media/image583.png"/><Relationship Id="rId124" Type="http://schemas.openxmlformats.org/officeDocument/2006/relationships/customXml" Target="../ink/ink934.xml"/><Relationship Id="rId70" Type="http://schemas.openxmlformats.org/officeDocument/2006/relationships/customXml" Target="../ink/ink907.xml"/><Relationship Id="rId91" Type="http://schemas.openxmlformats.org/officeDocument/2006/relationships/image" Target="../media/image577.png"/><Relationship Id="rId145" Type="http://schemas.openxmlformats.org/officeDocument/2006/relationships/image" Target="../media/image618.png"/><Relationship Id="rId166" Type="http://schemas.openxmlformats.org/officeDocument/2006/relationships/customXml" Target="../ink/ink955.xml"/><Relationship Id="rId187" Type="http://schemas.openxmlformats.org/officeDocument/2006/relationships/image" Target="../media/image63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8.xml"/><Relationship Id="rId233" Type="http://schemas.openxmlformats.org/officeDocument/2006/relationships/image" Target="../media/image672.png"/><Relationship Id="rId254" Type="http://schemas.openxmlformats.org/officeDocument/2006/relationships/customXml" Target="../ink/ink999.xml"/><Relationship Id="rId28" Type="http://schemas.openxmlformats.org/officeDocument/2006/relationships/customXml" Target="../ink/ink886.xml"/><Relationship Id="rId49" Type="http://schemas.openxmlformats.org/officeDocument/2006/relationships/image" Target="../media/image556.png"/><Relationship Id="rId114" Type="http://schemas.openxmlformats.org/officeDocument/2006/relationships/customXml" Target="../ink/ink929.xml"/><Relationship Id="rId60" Type="http://schemas.openxmlformats.org/officeDocument/2006/relationships/customXml" Target="../ink/ink902.xml"/><Relationship Id="rId81" Type="http://schemas.openxmlformats.org/officeDocument/2006/relationships/image" Target="../media/image572.png"/><Relationship Id="rId135" Type="http://schemas.openxmlformats.org/officeDocument/2006/relationships/image" Target="../media/image599.png"/><Relationship Id="rId156" Type="http://schemas.openxmlformats.org/officeDocument/2006/relationships/customXml" Target="../ink/ink950.xml"/><Relationship Id="rId177" Type="http://schemas.openxmlformats.org/officeDocument/2006/relationships/image" Target="../media/image634.png"/><Relationship Id="rId198" Type="http://schemas.openxmlformats.org/officeDocument/2006/relationships/customXml" Target="../ink/ink971.xml"/><Relationship Id="rId202" Type="http://schemas.openxmlformats.org/officeDocument/2006/relationships/customXml" Target="../ink/ink973.xml"/><Relationship Id="rId223" Type="http://schemas.openxmlformats.org/officeDocument/2006/relationships/image" Target="../media/image657.png"/><Relationship Id="rId244" Type="http://schemas.openxmlformats.org/officeDocument/2006/relationships/customXml" Target="../ink/ink994.xml"/><Relationship Id="rId18" Type="http://schemas.openxmlformats.org/officeDocument/2006/relationships/customXml" Target="../ink/ink881.xml"/><Relationship Id="rId39" Type="http://schemas.openxmlformats.org/officeDocument/2006/relationships/image" Target="../media/image444.png"/><Relationship Id="rId265" Type="http://schemas.openxmlformats.org/officeDocument/2006/relationships/image" Target="../media/image723.png"/><Relationship Id="rId50" Type="http://schemas.openxmlformats.org/officeDocument/2006/relationships/customXml" Target="../ink/ink897.xml"/><Relationship Id="rId104" Type="http://schemas.openxmlformats.org/officeDocument/2006/relationships/customXml" Target="../ink/ink924.xml"/><Relationship Id="rId125" Type="http://schemas.openxmlformats.org/officeDocument/2006/relationships/image" Target="../media/image594.png"/><Relationship Id="rId146" Type="http://schemas.openxmlformats.org/officeDocument/2006/relationships/customXml" Target="../ink/ink945.xml"/><Relationship Id="rId167" Type="http://schemas.openxmlformats.org/officeDocument/2006/relationships/image" Target="../media/image629.png"/><Relationship Id="rId188" Type="http://schemas.openxmlformats.org/officeDocument/2006/relationships/customXml" Target="../ink/ink966.xml"/><Relationship Id="rId71" Type="http://schemas.openxmlformats.org/officeDocument/2006/relationships/image" Target="../media/image567.png"/><Relationship Id="rId92" Type="http://schemas.openxmlformats.org/officeDocument/2006/relationships/customXml" Target="../ink/ink918.xml"/><Relationship Id="rId213" Type="http://schemas.openxmlformats.org/officeDocument/2006/relationships/image" Target="../media/image652.png"/><Relationship Id="rId234" Type="http://schemas.openxmlformats.org/officeDocument/2006/relationships/customXml" Target="../ink/ink989.xml"/><Relationship Id="rId2" Type="http://schemas.openxmlformats.org/officeDocument/2006/relationships/customXml" Target="../ink/ink873.xml"/><Relationship Id="rId29" Type="http://schemas.openxmlformats.org/officeDocument/2006/relationships/image" Target="../media/image439.png"/><Relationship Id="rId255" Type="http://schemas.openxmlformats.org/officeDocument/2006/relationships/image" Target="../media/image718.png"/><Relationship Id="rId40" Type="http://schemas.openxmlformats.org/officeDocument/2006/relationships/customXml" Target="../ink/ink892.xml"/><Relationship Id="rId115" Type="http://schemas.openxmlformats.org/officeDocument/2006/relationships/image" Target="../media/image589.png"/><Relationship Id="rId136" Type="http://schemas.openxmlformats.org/officeDocument/2006/relationships/customXml" Target="../ink/ink940.xml"/><Relationship Id="rId157" Type="http://schemas.openxmlformats.org/officeDocument/2006/relationships/image" Target="../media/image624.png"/><Relationship Id="rId178" Type="http://schemas.openxmlformats.org/officeDocument/2006/relationships/customXml" Target="../ink/ink961.xml"/><Relationship Id="rId61" Type="http://schemas.openxmlformats.org/officeDocument/2006/relationships/image" Target="../media/image562.png"/><Relationship Id="rId82" Type="http://schemas.openxmlformats.org/officeDocument/2006/relationships/customXml" Target="../ink/ink913.xml"/><Relationship Id="rId199" Type="http://schemas.openxmlformats.org/officeDocument/2006/relationships/image" Target="../media/image645.png"/><Relationship Id="rId203" Type="http://schemas.openxmlformats.org/officeDocument/2006/relationships/image" Target="../media/image647.png"/><Relationship Id="rId19" Type="http://schemas.openxmlformats.org/officeDocument/2006/relationships/image" Target="../media/image434.png"/><Relationship Id="rId224" Type="http://schemas.openxmlformats.org/officeDocument/2006/relationships/customXml" Target="../ink/ink984.xml"/><Relationship Id="rId245" Type="http://schemas.openxmlformats.org/officeDocument/2006/relationships/image" Target="../media/image665.png"/><Relationship Id="rId266" Type="http://schemas.openxmlformats.org/officeDocument/2006/relationships/customXml" Target="../ink/ink1005.xml"/><Relationship Id="rId30" Type="http://schemas.openxmlformats.org/officeDocument/2006/relationships/customXml" Target="../ink/ink887.xml"/><Relationship Id="rId105" Type="http://schemas.openxmlformats.org/officeDocument/2006/relationships/image" Target="../media/image584.png"/><Relationship Id="rId126" Type="http://schemas.openxmlformats.org/officeDocument/2006/relationships/customXml" Target="../ink/ink935.xml"/><Relationship Id="rId147" Type="http://schemas.openxmlformats.org/officeDocument/2006/relationships/image" Target="../media/image619.png"/><Relationship Id="rId168" Type="http://schemas.openxmlformats.org/officeDocument/2006/relationships/customXml" Target="../ink/ink956.xml"/><Relationship Id="rId51" Type="http://schemas.openxmlformats.org/officeDocument/2006/relationships/image" Target="../media/image557.png"/><Relationship Id="rId72" Type="http://schemas.openxmlformats.org/officeDocument/2006/relationships/customXml" Target="../ink/ink908.xml"/><Relationship Id="rId93" Type="http://schemas.openxmlformats.org/officeDocument/2006/relationships/image" Target="../media/image578.png"/><Relationship Id="rId189" Type="http://schemas.openxmlformats.org/officeDocument/2006/relationships/image" Target="../media/image640.png"/><Relationship Id="rId3" Type="http://schemas.openxmlformats.org/officeDocument/2006/relationships/image" Target="../media/image426.png"/><Relationship Id="rId214" Type="http://schemas.openxmlformats.org/officeDocument/2006/relationships/customXml" Target="../ink/ink979.xml"/><Relationship Id="rId235" Type="http://schemas.openxmlformats.org/officeDocument/2006/relationships/image" Target="../media/image660.png"/><Relationship Id="rId256" Type="http://schemas.openxmlformats.org/officeDocument/2006/relationships/customXml" Target="../ink/ink1000.xml"/><Relationship Id="rId116" Type="http://schemas.openxmlformats.org/officeDocument/2006/relationships/customXml" Target="../ink/ink930.xml"/><Relationship Id="rId137" Type="http://schemas.openxmlformats.org/officeDocument/2006/relationships/image" Target="../media/image600.png"/><Relationship Id="rId158" Type="http://schemas.openxmlformats.org/officeDocument/2006/relationships/customXml" Target="../ink/ink951.xml"/><Relationship Id="rId20" Type="http://schemas.openxmlformats.org/officeDocument/2006/relationships/customXml" Target="../ink/ink882.xml"/><Relationship Id="rId41" Type="http://schemas.openxmlformats.org/officeDocument/2006/relationships/image" Target="../media/image445.png"/><Relationship Id="rId62" Type="http://schemas.openxmlformats.org/officeDocument/2006/relationships/customXml" Target="../ink/ink903.xml"/><Relationship Id="rId83" Type="http://schemas.openxmlformats.org/officeDocument/2006/relationships/image" Target="../media/image573.png"/><Relationship Id="rId179" Type="http://schemas.openxmlformats.org/officeDocument/2006/relationships/image" Target="../media/image635.png"/><Relationship Id="rId190" Type="http://schemas.openxmlformats.org/officeDocument/2006/relationships/customXml" Target="../ink/ink967.xml"/><Relationship Id="rId204" Type="http://schemas.openxmlformats.org/officeDocument/2006/relationships/customXml" Target="../ink/ink974.xml"/><Relationship Id="rId225" Type="http://schemas.openxmlformats.org/officeDocument/2006/relationships/image" Target="../media/image658.png"/><Relationship Id="rId246" Type="http://schemas.openxmlformats.org/officeDocument/2006/relationships/customXml" Target="../ink/ink995.xml"/><Relationship Id="rId267" Type="http://schemas.openxmlformats.org/officeDocument/2006/relationships/image" Target="../media/image724.png"/><Relationship Id="rId106" Type="http://schemas.openxmlformats.org/officeDocument/2006/relationships/customXml" Target="../ink/ink925.xml"/><Relationship Id="rId127" Type="http://schemas.openxmlformats.org/officeDocument/2006/relationships/image" Target="../media/image595.png"/><Relationship Id="rId10" Type="http://schemas.openxmlformats.org/officeDocument/2006/relationships/customXml" Target="../ink/ink877.xml"/><Relationship Id="rId31" Type="http://schemas.openxmlformats.org/officeDocument/2006/relationships/image" Target="../media/image440.png"/><Relationship Id="rId52" Type="http://schemas.openxmlformats.org/officeDocument/2006/relationships/customXml" Target="../ink/ink898.xml"/><Relationship Id="rId73" Type="http://schemas.openxmlformats.org/officeDocument/2006/relationships/image" Target="../media/image568.png"/><Relationship Id="rId94" Type="http://schemas.openxmlformats.org/officeDocument/2006/relationships/customXml" Target="../ink/ink919.xml"/><Relationship Id="rId148" Type="http://schemas.openxmlformats.org/officeDocument/2006/relationships/customXml" Target="../ink/ink946.xml"/><Relationship Id="rId169" Type="http://schemas.openxmlformats.org/officeDocument/2006/relationships/image" Target="../media/image630.png"/><Relationship Id="rId4" Type="http://schemas.openxmlformats.org/officeDocument/2006/relationships/customXml" Target="../ink/ink874.xml"/><Relationship Id="rId180" Type="http://schemas.openxmlformats.org/officeDocument/2006/relationships/customXml" Target="../ink/ink962.xml"/><Relationship Id="rId215" Type="http://schemas.openxmlformats.org/officeDocument/2006/relationships/image" Target="../media/image653.png"/><Relationship Id="rId236" Type="http://schemas.openxmlformats.org/officeDocument/2006/relationships/customXml" Target="../ink/ink990.xml"/><Relationship Id="rId257" Type="http://schemas.openxmlformats.org/officeDocument/2006/relationships/image" Target="../media/image719.png"/><Relationship Id="rId42" Type="http://schemas.openxmlformats.org/officeDocument/2006/relationships/customXml" Target="../ink/ink893.xml"/><Relationship Id="rId84" Type="http://schemas.openxmlformats.org/officeDocument/2006/relationships/customXml" Target="../ink/ink914.xml"/><Relationship Id="rId138" Type="http://schemas.openxmlformats.org/officeDocument/2006/relationships/customXml" Target="../ink/ink941.xml"/><Relationship Id="rId191" Type="http://schemas.openxmlformats.org/officeDocument/2006/relationships/image" Target="../media/image641.png"/><Relationship Id="rId205" Type="http://schemas.openxmlformats.org/officeDocument/2006/relationships/image" Target="../media/image648.png"/><Relationship Id="rId247" Type="http://schemas.openxmlformats.org/officeDocument/2006/relationships/image" Target="../media/image666.png"/><Relationship Id="rId107" Type="http://schemas.openxmlformats.org/officeDocument/2006/relationships/image" Target="../media/image58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7.png"/><Relationship Id="rId7" Type="http://schemas.openxmlformats.org/officeDocument/2006/relationships/image" Target="../media/image729.png"/><Relationship Id="rId2" Type="http://schemas.openxmlformats.org/officeDocument/2006/relationships/customXml" Target="../ink/ink10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0.xml"/><Relationship Id="rId5" Type="http://schemas.openxmlformats.org/officeDocument/2006/relationships/image" Target="../media/image728.png"/><Relationship Id="rId4" Type="http://schemas.openxmlformats.org/officeDocument/2006/relationships/customXml" Target="../ink/ink1009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.png"/><Relationship Id="rId21" Type="http://schemas.openxmlformats.org/officeDocument/2006/relationships/image" Target="../media/image426.png"/><Relationship Id="rId63" Type="http://schemas.openxmlformats.org/officeDocument/2006/relationships/image" Target="../media/image554.png"/><Relationship Id="rId159" Type="http://schemas.openxmlformats.org/officeDocument/2006/relationships/image" Target="../media/image602.png"/><Relationship Id="rId170" Type="http://schemas.openxmlformats.org/officeDocument/2006/relationships/customXml" Target="../ink/ink1095.xml"/><Relationship Id="rId226" Type="http://schemas.openxmlformats.org/officeDocument/2006/relationships/customXml" Target="../ink/ink1123.xml"/><Relationship Id="rId268" Type="http://schemas.openxmlformats.org/officeDocument/2006/relationships/customXml" Target="../ink/ink1144.xml"/><Relationship Id="rId32" Type="http://schemas.openxmlformats.org/officeDocument/2006/relationships/customXml" Target="../ink/ink1026.xml"/><Relationship Id="rId74" Type="http://schemas.openxmlformats.org/officeDocument/2006/relationships/customXml" Target="../ink/ink1047.xml"/><Relationship Id="rId128" Type="http://schemas.openxmlformats.org/officeDocument/2006/relationships/customXml" Target="../ink/ink1074.xml"/><Relationship Id="rId5" Type="http://schemas.openxmlformats.org/officeDocument/2006/relationships/image" Target="../media/image661.png"/><Relationship Id="rId95" Type="http://schemas.openxmlformats.org/officeDocument/2006/relationships/image" Target="../media/image570.png"/><Relationship Id="rId160" Type="http://schemas.openxmlformats.org/officeDocument/2006/relationships/customXml" Target="../ink/ink1090.xml"/><Relationship Id="rId181" Type="http://schemas.openxmlformats.org/officeDocument/2006/relationships/image" Target="../media/image613.png"/><Relationship Id="rId216" Type="http://schemas.openxmlformats.org/officeDocument/2006/relationships/customXml" Target="../ink/ink1118.xml"/><Relationship Id="rId237" Type="http://schemas.openxmlformats.org/officeDocument/2006/relationships/image" Target="../media/image641.png"/><Relationship Id="rId258" Type="http://schemas.openxmlformats.org/officeDocument/2006/relationships/customXml" Target="../ink/ink1139.xml"/><Relationship Id="rId22" Type="http://schemas.openxmlformats.org/officeDocument/2006/relationships/customXml" Target="../ink/ink1021.xml"/><Relationship Id="rId43" Type="http://schemas.openxmlformats.org/officeDocument/2006/relationships/image" Target="../media/image437.png"/><Relationship Id="rId64" Type="http://schemas.openxmlformats.org/officeDocument/2006/relationships/customXml" Target="../ink/ink1042.xml"/><Relationship Id="rId118" Type="http://schemas.openxmlformats.org/officeDocument/2006/relationships/customXml" Target="../ink/ink1069.xml"/><Relationship Id="rId139" Type="http://schemas.openxmlformats.org/officeDocument/2006/relationships/image" Target="../media/image592.png"/><Relationship Id="rId85" Type="http://schemas.openxmlformats.org/officeDocument/2006/relationships/image" Target="../media/image565.png"/><Relationship Id="rId150" Type="http://schemas.openxmlformats.org/officeDocument/2006/relationships/customXml" Target="../ink/ink1085.xml"/><Relationship Id="rId171" Type="http://schemas.openxmlformats.org/officeDocument/2006/relationships/image" Target="../media/image608.png"/><Relationship Id="rId192" Type="http://schemas.openxmlformats.org/officeDocument/2006/relationships/customXml" Target="../ink/ink1106.xml"/><Relationship Id="rId206" Type="http://schemas.openxmlformats.org/officeDocument/2006/relationships/customXml" Target="../ink/ink1113.xml"/><Relationship Id="rId227" Type="http://schemas.openxmlformats.org/officeDocument/2006/relationships/image" Target="../media/image636.png"/><Relationship Id="rId248" Type="http://schemas.openxmlformats.org/officeDocument/2006/relationships/customXml" Target="../ink/ink1134.xml"/><Relationship Id="rId269" Type="http://schemas.openxmlformats.org/officeDocument/2006/relationships/image" Target="../media/image737.png"/><Relationship Id="rId12" Type="http://schemas.openxmlformats.org/officeDocument/2006/relationships/customXml" Target="../ink/ink1016.xml"/><Relationship Id="rId33" Type="http://schemas.openxmlformats.org/officeDocument/2006/relationships/image" Target="../media/image432.png"/><Relationship Id="rId108" Type="http://schemas.openxmlformats.org/officeDocument/2006/relationships/customXml" Target="../ink/ink1064.xml"/><Relationship Id="rId129" Type="http://schemas.openxmlformats.org/officeDocument/2006/relationships/image" Target="../media/image587.png"/><Relationship Id="rId54" Type="http://schemas.openxmlformats.org/officeDocument/2006/relationships/customXml" Target="../ink/ink1037.xml"/><Relationship Id="rId75" Type="http://schemas.openxmlformats.org/officeDocument/2006/relationships/image" Target="../media/image560.png"/><Relationship Id="rId96" Type="http://schemas.openxmlformats.org/officeDocument/2006/relationships/customXml" Target="../ink/ink1058.xml"/><Relationship Id="rId140" Type="http://schemas.openxmlformats.org/officeDocument/2006/relationships/customXml" Target="../ink/ink1080.xml"/><Relationship Id="rId161" Type="http://schemas.openxmlformats.org/officeDocument/2006/relationships/image" Target="../media/image603.png"/><Relationship Id="rId182" Type="http://schemas.openxmlformats.org/officeDocument/2006/relationships/customXml" Target="../ink/ink1101.xml"/><Relationship Id="rId217" Type="http://schemas.openxmlformats.org/officeDocument/2006/relationships/image" Target="../media/image631.png"/><Relationship Id="rId6" Type="http://schemas.openxmlformats.org/officeDocument/2006/relationships/customXml" Target="../ink/ink1013.xml"/><Relationship Id="rId238" Type="http://schemas.openxmlformats.org/officeDocument/2006/relationships/customXml" Target="../ink/ink1129.xml"/><Relationship Id="rId259" Type="http://schemas.openxmlformats.org/officeDocument/2006/relationships/image" Target="../media/image732.png"/><Relationship Id="rId23" Type="http://schemas.openxmlformats.org/officeDocument/2006/relationships/image" Target="../media/image427.png"/><Relationship Id="rId119" Type="http://schemas.openxmlformats.org/officeDocument/2006/relationships/image" Target="../media/image582.png"/><Relationship Id="rId270" Type="http://schemas.openxmlformats.org/officeDocument/2006/relationships/customXml" Target="../ink/ink1145.xml"/><Relationship Id="rId44" Type="http://schemas.openxmlformats.org/officeDocument/2006/relationships/customXml" Target="../ink/ink1032.xml"/><Relationship Id="rId65" Type="http://schemas.openxmlformats.org/officeDocument/2006/relationships/image" Target="../media/image555.png"/><Relationship Id="rId86" Type="http://schemas.openxmlformats.org/officeDocument/2006/relationships/customXml" Target="../ink/ink1053.xml"/><Relationship Id="rId130" Type="http://schemas.openxmlformats.org/officeDocument/2006/relationships/customXml" Target="../ink/ink1075.xml"/><Relationship Id="rId151" Type="http://schemas.openxmlformats.org/officeDocument/2006/relationships/image" Target="../media/image598.png"/><Relationship Id="rId172" Type="http://schemas.openxmlformats.org/officeDocument/2006/relationships/customXml" Target="../ink/ink1096.xml"/><Relationship Id="rId193" Type="http://schemas.openxmlformats.org/officeDocument/2006/relationships/image" Target="../media/image619.png"/><Relationship Id="rId207" Type="http://schemas.openxmlformats.org/officeDocument/2006/relationships/image" Target="../media/image626.png"/><Relationship Id="rId228" Type="http://schemas.openxmlformats.org/officeDocument/2006/relationships/customXml" Target="../ink/ink1124.xml"/><Relationship Id="rId249" Type="http://schemas.openxmlformats.org/officeDocument/2006/relationships/image" Target="../media/image647.png"/><Relationship Id="rId13" Type="http://schemas.openxmlformats.org/officeDocument/2006/relationships/image" Target="../media/image665.png"/><Relationship Id="rId109" Type="http://schemas.openxmlformats.org/officeDocument/2006/relationships/image" Target="../media/image577.png"/><Relationship Id="rId260" Type="http://schemas.openxmlformats.org/officeDocument/2006/relationships/customXml" Target="../ink/ink1140.xml"/><Relationship Id="rId34" Type="http://schemas.openxmlformats.org/officeDocument/2006/relationships/customXml" Target="../ink/ink1027.xml"/><Relationship Id="rId55" Type="http://schemas.openxmlformats.org/officeDocument/2006/relationships/image" Target="../media/image443.png"/><Relationship Id="rId76" Type="http://schemas.openxmlformats.org/officeDocument/2006/relationships/customXml" Target="../ink/ink1048.xml"/><Relationship Id="rId97" Type="http://schemas.openxmlformats.org/officeDocument/2006/relationships/image" Target="../media/image571.png"/><Relationship Id="rId120" Type="http://schemas.openxmlformats.org/officeDocument/2006/relationships/customXml" Target="../ink/ink1070.xml"/><Relationship Id="rId141" Type="http://schemas.openxmlformats.org/officeDocument/2006/relationships/image" Target="../media/image593.png"/><Relationship Id="rId7" Type="http://schemas.openxmlformats.org/officeDocument/2006/relationships/image" Target="../media/image662.png"/><Relationship Id="rId162" Type="http://schemas.openxmlformats.org/officeDocument/2006/relationships/customXml" Target="../ink/ink1091.xml"/><Relationship Id="rId183" Type="http://schemas.openxmlformats.org/officeDocument/2006/relationships/image" Target="../media/image614.png"/><Relationship Id="rId218" Type="http://schemas.openxmlformats.org/officeDocument/2006/relationships/customXml" Target="../ink/ink1119.xml"/><Relationship Id="rId239" Type="http://schemas.openxmlformats.org/officeDocument/2006/relationships/image" Target="../media/image642.png"/><Relationship Id="rId250" Type="http://schemas.openxmlformats.org/officeDocument/2006/relationships/customXml" Target="../ink/ink1135.xml"/><Relationship Id="rId271" Type="http://schemas.openxmlformats.org/officeDocument/2006/relationships/image" Target="../media/image738.png"/><Relationship Id="rId24" Type="http://schemas.openxmlformats.org/officeDocument/2006/relationships/customXml" Target="../ink/ink1022.xml"/><Relationship Id="rId45" Type="http://schemas.openxmlformats.org/officeDocument/2006/relationships/image" Target="../media/image438.png"/><Relationship Id="rId66" Type="http://schemas.openxmlformats.org/officeDocument/2006/relationships/customXml" Target="../ink/ink1043.xml"/><Relationship Id="rId87" Type="http://schemas.openxmlformats.org/officeDocument/2006/relationships/image" Target="../media/image566.png"/><Relationship Id="rId110" Type="http://schemas.openxmlformats.org/officeDocument/2006/relationships/customXml" Target="../ink/ink1065.xml"/><Relationship Id="rId131" Type="http://schemas.openxmlformats.org/officeDocument/2006/relationships/image" Target="../media/image588.png"/><Relationship Id="rId152" Type="http://schemas.openxmlformats.org/officeDocument/2006/relationships/customXml" Target="../ink/ink1086.xml"/><Relationship Id="rId173" Type="http://schemas.openxmlformats.org/officeDocument/2006/relationships/image" Target="../media/image609.png"/><Relationship Id="rId194" Type="http://schemas.openxmlformats.org/officeDocument/2006/relationships/customXml" Target="../ink/ink1107.xml"/><Relationship Id="rId208" Type="http://schemas.openxmlformats.org/officeDocument/2006/relationships/customXml" Target="../ink/ink1114.xml"/><Relationship Id="rId229" Type="http://schemas.openxmlformats.org/officeDocument/2006/relationships/image" Target="../media/image637.png"/><Relationship Id="rId240" Type="http://schemas.openxmlformats.org/officeDocument/2006/relationships/customXml" Target="../ink/ink1130.xml"/><Relationship Id="rId261" Type="http://schemas.openxmlformats.org/officeDocument/2006/relationships/image" Target="../media/image733.png"/><Relationship Id="rId14" Type="http://schemas.openxmlformats.org/officeDocument/2006/relationships/customXml" Target="../ink/ink1017.xml"/><Relationship Id="rId35" Type="http://schemas.openxmlformats.org/officeDocument/2006/relationships/image" Target="../media/image433.png"/><Relationship Id="rId56" Type="http://schemas.openxmlformats.org/officeDocument/2006/relationships/customXml" Target="../ink/ink1038.xml"/><Relationship Id="rId77" Type="http://schemas.openxmlformats.org/officeDocument/2006/relationships/image" Target="../media/image561.png"/><Relationship Id="rId100" Type="http://schemas.openxmlformats.org/officeDocument/2006/relationships/customXml" Target="../ink/ink1060.xml"/><Relationship Id="rId8" Type="http://schemas.openxmlformats.org/officeDocument/2006/relationships/customXml" Target="../ink/ink1014.xml"/><Relationship Id="rId98" Type="http://schemas.openxmlformats.org/officeDocument/2006/relationships/customXml" Target="../ink/ink1059.xml"/><Relationship Id="rId121" Type="http://schemas.openxmlformats.org/officeDocument/2006/relationships/image" Target="../media/image583.png"/><Relationship Id="rId142" Type="http://schemas.openxmlformats.org/officeDocument/2006/relationships/customXml" Target="../ink/ink1081.xml"/><Relationship Id="rId163" Type="http://schemas.openxmlformats.org/officeDocument/2006/relationships/image" Target="../media/image604.png"/><Relationship Id="rId184" Type="http://schemas.openxmlformats.org/officeDocument/2006/relationships/customXml" Target="../ink/ink1102.xml"/><Relationship Id="rId219" Type="http://schemas.openxmlformats.org/officeDocument/2006/relationships/image" Target="../media/image632.png"/><Relationship Id="rId230" Type="http://schemas.openxmlformats.org/officeDocument/2006/relationships/customXml" Target="../ink/ink1125.xml"/><Relationship Id="rId251" Type="http://schemas.openxmlformats.org/officeDocument/2006/relationships/image" Target="../media/image648.png"/><Relationship Id="rId25" Type="http://schemas.openxmlformats.org/officeDocument/2006/relationships/image" Target="../media/image428.png"/><Relationship Id="rId46" Type="http://schemas.openxmlformats.org/officeDocument/2006/relationships/customXml" Target="../ink/ink1033.xml"/><Relationship Id="rId67" Type="http://schemas.openxmlformats.org/officeDocument/2006/relationships/image" Target="../media/image556.png"/><Relationship Id="rId272" Type="http://schemas.openxmlformats.org/officeDocument/2006/relationships/customXml" Target="../ink/ink1146.xml"/><Relationship Id="rId88" Type="http://schemas.openxmlformats.org/officeDocument/2006/relationships/customXml" Target="../ink/ink1054.xml"/><Relationship Id="rId111" Type="http://schemas.openxmlformats.org/officeDocument/2006/relationships/image" Target="../media/image578.png"/><Relationship Id="rId132" Type="http://schemas.openxmlformats.org/officeDocument/2006/relationships/customXml" Target="../ink/ink1076.xml"/><Relationship Id="rId153" Type="http://schemas.openxmlformats.org/officeDocument/2006/relationships/image" Target="../media/image599.png"/><Relationship Id="rId174" Type="http://schemas.openxmlformats.org/officeDocument/2006/relationships/customXml" Target="../ink/ink1097.xml"/><Relationship Id="rId195" Type="http://schemas.openxmlformats.org/officeDocument/2006/relationships/image" Target="../media/image620.png"/><Relationship Id="rId209" Type="http://schemas.openxmlformats.org/officeDocument/2006/relationships/image" Target="../media/image627.png"/><Relationship Id="rId220" Type="http://schemas.openxmlformats.org/officeDocument/2006/relationships/customXml" Target="../ink/ink1120.xml"/><Relationship Id="rId241" Type="http://schemas.openxmlformats.org/officeDocument/2006/relationships/image" Target="../media/image643.png"/><Relationship Id="rId15" Type="http://schemas.openxmlformats.org/officeDocument/2006/relationships/image" Target="../media/image666.png"/><Relationship Id="rId36" Type="http://schemas.openxmlformats.org/officeDocument/2006/relationships/customXml" Target="../ink/ink1028.xml"/><Relationship Id="rId57" Type="http://schemas.openxmlformats.org/officeDocument/2006/relationships/image" Target="../media/image444.png"/><Relationship Id="rId262" Type="http://schemas.openxmlformats.org/officeDocument/2006/relationships/customXml" Target="../ink/ink1141.xml"/><Relationship Id="rId78" Type="http://schemas.openxmlformats.org/officeDocument/2006/relationships/customXml" Target="../ink/ink1049.xml"/><Relationship Id="rId99" Type="http://schemas.openxmlformats.org/officeDocument/2006/relationships/image" Target="../media/image572.png"/><Relationship Id="rId101" Type="http://schemas.openxmlformats.org/officeDocument/2006/relationships/image" Target="../media/image573.png"/><Relationship Id="rId122" Type="http://schemas.openxmlformats.org/officeDocument/2006/relationships/customXml" Target="../ink/ink1071.xml"/><Relationship Id="rId143" Type="http://schemas.openxmlformats.org/officeDocument/2006/relationships/image" Target="../media/image594.png"/><Relationship Id="rId164" Type="http://schemas.openxmlformats.org/officeDocument/2006/relationships/customXml" Target="../ink/ink1092.xml"/><Relationship Id="rId185" Type="http://schemas.openxmlformats.org/officeDocument/2006/relationships/image" Target="../media/image615.png"/><Relationship Id="rId9" Type="http://schemas.openxmlformats.org/officeDocument/2006/relationships/image" Target="../media/image663.png"/><Relationship Id="rId210" Type="http://schemas.openxmlformats.org/officeDocument/2006/relationships/customXml" Target="../ink/ink1115.xml"/><Relationship Id="rId26" Type="http://schemas.openxmlformats.org/officeDocument/2006/relationships/customXml" Target="../ink/ink1023.xml"/><Relationship Id="rId231" Type="http://schemas.openxmlformats.org/officeDocument/2006/relationships/image" Target="../media/image638.png"/><Relationship Id="rId252" Type="http://schemas.openxmlformats.org/officeDocument/2006/relationships/customXml" Target="../ink/ink1136.xml"/><Relationship Id="rId273" Type="http://schemas.openxmlformats.org/officeDocument/2006/relationships/image" Target="../media/image739.png"/><Relationship Id="rId47" Type="http://schemas.openxmlformats.org/officeDocument/2006/relationships/image" Target="../media/image439.png"/><Relationship Id="rId68" Type="http://schemas.openxmlformats.org/officeDocument/2006/relationships/customXml" Target="../ink/ink1044.xml"/><Relationship Id="rId89" Type="http://schemas.openxmlformats.org/officeDocument/2006/relationships/image" Target="../media/image567.png"/><Relationship Id="rId112" Type="http://schemas.openxmlformats.org/officeDocument/2006/relationships/customXml" Target="../ink/ink1066.xml"/><Relationship Id="rId133" Type="http://schemas.openxmlformats.org/officeDocument/2006/relationships/image" Target="../media/image589.png"/><Relationship Id="rId154" Type="http://schemas.openxmlformats.org/officeDocument/2006/relationships/customXml" Target="../ink/ink1087.xml"/><Relationship Id="rId175" Type="http://schemas.openxmlformats.org/officeDocument/2006/relationships/image" Target="../media/image610.png"/><Relationship Id="rId196" Type="http://schemas.openxmlformats.org/officeDocument/2006/relationships/customXml" Target="../ink/ink1108.xml"/><Relationship Id="rId200" Type="http://schemas.openxmlformats.org/officeDocument/2006/relationships/customXml" Target="../ink/ink1110.xml"/><Relationship Id="rId16" Type="http://schemas.openxmlformats.org/officeDocument/2006/relationships/customXml" Target="../ink/ink1018.xml"/><Relationship Id="rId221" Type="http://schemas.openxmlformats.org/officeDocument/2006/relationships/image" Target="../media/image633.png"/><Relationship Id="rId242" Type="http://schemas.openxmlformats.org/officeDocument/2006/relationships/customXml" Target="../ink/ink1131.xml"/><Relationship Id="rId263" Type="http://schemas.openxmlformats.org/officeDocument/2006/relationships/image" Target="../media/image734.png"/><Relationship Id="rId37" Type="http://schemas.openxmlformats.org/officeDocument/2006/relationships/image" Target="../media/image434.png"/><Relationship Id="rId58" Type="http://schemas.openxmlformats.org/officeDocument/2006/relationships/customXml" Target="../ink/ink1039.xml"/><Relationship Id="rId79" Type="http://schemas.openxmlformats.org/officeDocument/2006/relationships/image" Target="../media/image562.png"/><Relationship Id="rId102" Type="http://schemas.openxmlformats.org/officeDocument/2006/relationships/customXml" Target="../ink/ink1061.xml"/><Relationship Id="rId123" Type="http://schemas.openxmlformats.org/officeDocument/2006/relationships/image" Target="../media/image584.png"/><Relationship Id="rId144" Type="http://schemas.openxmlformats.org/officeDocument/2006/relationships/customXml" Target="../ink/ink1082.xml"/><Relationship Id="rId90" Type="http://schemas.openxmlformats.org/officeDocument/2006/relationships/customXml" Target="../ink/ink1055.xml"/><Relationship Id="rId165" Type="http://schemas.openxmlformats.org/officeDocument/2006/relationships/image" Target="../media/image605.png"/><Relationship Id="rId186" Type="http://schemas.openxmlformats.org/officeDocument/2006/relationships/customXml" Target="../ink/ink1103.xml"/><Relationship Id="rId211" Type="http://schemas.openxmlformats.org/officeDocument/2006/relationships/image" Target="../media/image628.png"/><Relationship Id="rId232" Type="http://schemas.openxmlformats.org/officeDocument/2006/relationships/customXml" Target="../ink/ink1126.xml"/><Relationship Id="rId253" Type="http://schemas.openxmlformats.org/officeDocument/2006/relationships/image" Target="../media/image649.png"/><Relationship Id="rId274" Type="http://schemas.openxmlformats.org/officeDocument/2006/relationships/customXml" Target="../ink/ink1147.xml"/><Relationship Id="rId27" Type="http://schemas.openxmlformats.org/officeDocument/2006/relationships/image" Target="../media/image429.png"/><Relationship Id="rId48" Type="http://schemas.openxmlformats.org/officeDocument/2006/relationships/customXml" Target="../ink/ink1034.xml"/><Relationship Id="rId69" Type="http://schemas.openxmlformats.org/officeDocument/2006/relationships/image" Target="../media/image557.png"/><Relationship Id="rId113" Type="http://schemas.openxmlformats.org/officeDocument/2006/relationships/image" Target="../media/image579.png"/><Relationship Id="rId134" Type="http://schemas.openxmlformats.org/officeDocument/2006/relationships/customXml" Target="../ink/ink1077.xml"/><Relationship Id="rId80" Type="http://schemas.openxmlformats.org/officeDocument/2006/relationships/customXml" Target="../ink/ink1050.xml"/><Relationship Id="rId155" Type="http://schemas.openxmlformats.org/officeDocument/2006/relationships/image" Target="../media/image600.png"/><Relationship Id="rId176" Type="http://schemas.openxmlformats.org/officeDocument/2006/relationships/customXml" Target="../ink/ink1098.xml"/><Relationship Id="rId197" Type="http://schemas.openxmlformats.org/officeDocument/2006/relationships/image" Target="../media/image621.png"/><Relationship Id="rId201" Type="http://schemas.openxmlformats.org/officeDocument/2006/relationships/image" Target="../media/image623.png"/><Relationship Id="rId222" Type="http://schemas.openxmlformats.org/officeDocument/2006/relationships/customXml" Target="../ink/ink1121.xml"/><Relationship Id="rId243" Type="http://schemas.openxmlformats.org/officeDocument/2006/relationships/image" Target="../media/image644.png"/><Relationship Id="rId264" Type="http://schemas.openxmlformats.org/officeDocument/2006/relationships/customXml" Target="../ink/ink1142.xml"/><Relationship Id="rId17" Type="http://schemas.openxmlformats.org/officeDocument/2006/relationships/image" Target="../media/image685.png"/><Relationship Id="rId38" Type="http://schemas.openxmlformats.org/officeDocument/2006/relationships/customXml" Target="../ink/ink1029.xml"/><Relationship Id="rId59" Type="http://schemas.openxmlformats.org/officeDocument/2006/relationships/image" Target="../media/image445.png"/><Relationship Id="rId103" Type="http://schemas.openxmlformats.org/officeDocument/2006/relationships/image" Target="../media/image574.png"/><Relationship Id="rId124" Type="http://schemas.openxmlformats.org/officeDocument/2006/relationships/customXml" Target="../ink/ink1072.xml"/><Relationship Id="rId70" Type="http://schemas.openxmlformats.org/officeDocument/2006/relationships/customXml" Target="../ink/ink1045.xml"/><Relationship Id="rId91" Type="http://schemas.openxmlformats.org/officeDocument/2006/relationships/image" Target="../media/image568.png"/><Relationship Id="rId145" Type="http://schemas.openxmlformats.org/officeDocument/2006/relationships/image" Target="../media/image595.png"/><Relationship Id="rId166" Type="http://schemas.openxmlformats.org/officeDocument/2006/relationships/customXml" Target="../ink/ink1093.xml"/><Relationship Id="rId187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16.xml"/><Relationship Id="rId233" Type="http://schemas.openxmlformats.org/officeDocument/2006/relationships/image" Target="../media/image639.png"/><Relationship Id="rId254" Type="http://schemas.openxmlformats.org/officeDocument/2006/relationships/customXml" Target="../ink/ink1137.xml"/><Relationship Id="rId28" Type="http://schemas.openxmlformats.org/officeDocument/2006/relationships/customXml" Target="../ink/ink1024.xml"/><Relationship Id="rId49" Type="http://schemas.openxmlformats.org/officeDocument/2006/relationships/image" Target="../media/image440.png"/><Relationship Id="rId114" Type="http://schemas.openxmlformats.org/officeDocument/2006/relationships/customXml" Target="../ink/ink1067.xml"/><Relationship Id="rId275" Type="http://schemas.openxmlformats.org/officeDocument/2006/relationships/image" Target="../media/image740.png"/><Relationship Id="rId60" Type="http://schemas.openxmlformats.org/officeDocument/2006/relationships/customXml" Target="../ink/ink1040.xml"/><Relationship Id="rId81" Type="http://schemas.openxmlformats.org/officeDocument/2006/relationships/image" Target="../media/image563.png"/><Relationship Id="rId135" Type="http://schemas.openxmlformats.org/officeDocument/2006/relationships/image" Target="../media/image590.png"/><Relationship Id="rId156" Type="http://schemas.openxmlformats.org/officeDocument/2006/relationships/customXml" Target="../ink/ink1088.xml"/><Relationship Id="rId177" Type="http://schemas.openxmlformats.org/officeDocument/2006/relationships/image" Target="../media/image611.png"/><Relationship Id="rId198" Type="http://schemas.openxmlformats.org/officeDocument/2006/relationships/customXml" Target="../ink/ink1109.xml"/><Relationship Id="rId202" Type="http://schemas.openxmlformats.org/officeDocument/2006/relationships/customXml" Target="../ink/ink1111.xml"/><Relationship Id="rId223" Type="http://schemas.openxmlformats.org/officeDocument/2006/relationships/image" Target="../media/image634.png"/><Relationship Id="rId244" Type="http://schemas.openxmlformats.org/officeDocument/2006/relationships/customXml" Target="../ink/ink1132.xml"/><Relationship Id="rId18" Type="http://schemas.openxmlformats.org/officeDocument/2006/relationships/customXml" Target="../ink/ink1019.xml"/><Relationship Id="rId39" Type="http://schemas.openxmlformats.org/officeDocument/2006/relationships/image" Target="../media/image435.png"/><Relationship Id="rId265" Type="http://schemas.openxmlformats.org/officeDocument/2006/relationships/image" Target="../media/image735.png"/><Relationship Id="rId50" Type="http://schemas.openxmlformats.org/officeDocument/2006/relationships/customXml" Target="../ink/ink1035.xml"/><Relationship Id="rId104" Type="http://schemas.openxmlformats.org/officeDocument/2006/relationships/customXml" Target="../ink/ink1062.xml"/><Relationship Id="rId125" Type="http://schemas.openxmlformats.org/officeDocument/2006/relationships/image" Target="../media/image585.png"/><Relationship Id="rId146" Type="http://schemas.openxmlformats.org/officeDocument/2006/relationships/customXml" Target="../ink/ink1083.xml"/><Relationship Id="rId167" Type="http://schemas.openxmlformats.org/officeDocument/2006/relationships/image" Target="../media/image606.png"/><Relationship Id="rId188" Type="http://schemas.openxmlformats.org/officeDocument/2006/relationships/customXml" Target="../ink/ink1104.xml"/><Relationship Id="rId71" Type="http://schemas.openxmlformats.org/officeDocument/2006/relationships/image" Target="../media/image558.png"/><Relationship Id="rId92" Type="http://schemas.openxmlformats.org/officeDocument/2006/relationships/customXml" Target="../ink/ink1056.xml"/><Relationship Id="rId213" Type="http://schemas.openxmlformats.org/officeDocument/2006/relationships/image" Target="../media/image629.png"/><Relationship Id="rId234" Type="http://schemas.openxmlformats.org/officeDocument/2006/relationships/customXml" Target="../ink/ink1127.xml"/><Relationship Id="rId2" Type="http://schemas.openxmlformats.org/officeDocument/2006/relationships/customXml" Target="../ink/ink1011.xml"/><Relationship Id="rId29" Type="http://schemas.openxmlformats.org/officeDocument/2006/relationships/image" Target="../media/image430.png"/><Relationship Id="rId255" Type="http://schemas.openxmlformats.org/officeDocument/2006/relationships/image" Target="../media/image650.png"/><Relationship Id="rId40" Type="http://schemas.openxmlformats.org/officeDocument/2006/relationships/customXml" Target="../ink/ink1030.xml"/><Relationship Id="rId115" Type="http://schemas.openxmlformats.org/officeDocument/2006/relationships/image" Target="../media/image580.png"/><Relationship Id="rId136" Type="http://schemas.openxmlformats.org/officeDocument/2006/relationships/customXml" Target="../ink/ink1078.xml"/><Relationship Id="rId157" Type="http://schemas.openxmlformats.org/officeDocument/2006/relationships/image" Target="../media/image601.png"/><Relationship Id="rId178" Type="http://schemas.openxmlformats.org/officeDocument/2006/relationships/customXml" Target="../ink/ink1099.xml"/><Relationship Id="rId61" Type="http://schemas.openxmlformats.org/officeDocument/2006/relationships/image" Target="../media/image446.png"/><Relationship Id="rId82" Type="http://schemas.openxmlformats.org/officeDocument/2006/relationships/customXml" Target="../ink/ink1051.xml"/><Relationship Id="rId199" Type="http://schemas.openxmlformats.org/officeDocument/2006/relationships/image" Target="../media/image622.png"/><Relationship Id="rId203" Type="http://schemas.openxmlformats.org/officeDocument/2006/relationships/image" Target="../media/image624.png"/><Relationship Id="rId19" Type="http://schemas.openxmlformats.org/officeDocument/2006/relationships/image" Target="../media/image730.png"/><Relationship Id="rId224" Type="http://schemas.openxmlformats.org/officeDocument/2006/relationships/customXml" Target="../ink/ink1122.xml"/><Relationship Id="rId245" Type="http://schemas.openxmlformats.org/officeDocument/2006/relationships/image" Target="../media/image645.png"/><Relationship Id="rId266" Type="http://schemas.openxmlformats.org/officeDocument/2006/relationships/customXml" Target="../ink/ink1143.xml"/><Relationship Id="rId30" Type="http://schemas.openxmlformats.org/officeDocument/2006/relationships/customXml" Target="../ink/ink1025.xml"/><Relationship Id="rId105" Type="http://schemas.openxmlformats.org/officeDocument/2006/relationships/image" Target="../media/image575.png"/><Relationship Id="rId126" Type="http://schemas.openxmlformats.org/officeDocument/2006/relationships/customXml" Target="../ink/ink1073.xml"/><Relationship Id="rId147" Type="http://schemas.openxmlformats.org/officeDocument/2006/relationships/image" Target="../media/image596.png"/><Relationship Id="rId168" Type="http://schemas.openxmlformats.org/officeDocument/2006/relationships/customXml" Target="../ink/ink1094.xml"/><Relationship Id="rId51" Type="http://schemas.openxmlformats.org/officeDocument/2006/relationships/image" Target="../media/image441.png"/><Relationship Id="rId72" Type="http://schemas.openxmlformats.org/officeDocument/2006/relationships/customXml" Target="../ink/ink1046.xml"/><Relationship Id="rId93" Type="http://schemas.openxmlformats.org/officeDocument/2006/relationships/image" Target="../media/image569.png"/><Relationship Id="rId189" Type="http://schemas.openxmlformats.org/officeDocument/2006/relationships/image" Target="../media/image617.png"/><Relationship Id="rId3" Type="http://schemas.openxmlformats.org/officeDocument/2006/relationships/image" Target="../media/image660.png"/><Relationship Id="rId214" Type="http://schemas.openxmlformats.org/officeDocument/2006/relationships/customXml" Target="../ink/ink1117.xml"/><Relationship Id="rId235" Type="http://schemas.openxmlformats.org/officeDocument/2006/relationships/image" Target="../media/image640.png"/><Relationship Id="rId256" Type="http://schemas.openxmlformats.org/officeDocument/2006/relationships/customXml" Target="../ink/ink1138.xml"/><Relationship Id="rId116" Type="http://schemas.openxmlformats.org/officeDocument/2006/relationships/customXml" Target="../ink/ink1068.xml"/><Relationship Id="rId137" Type="http://schemas.openxmlformats.org/officeDocument/2006/relationships/image" Target="../media/image591.png"/><Relationship Id="rId158" Type="http://schemas.openxmlformats.org/officeDocument/2006/relationships/customXml" Target="../ink/ink1089.xml"/><Relationship Id="rId20" Type="http://schemas.openxmlformats.org/officeDocument/2006/relationships/customXml" Target="../ink/ink1020.xml"/><Relationship Id="rId41" Type="http://schemas.openxmlformats.org/officeDocument/2006/relationships/image" Target="../media/image436.png"/><Relationship Id="rId62" Type="http://schemas.openxmlformats.org/officeDocument/2006/relationships/customXml" Target="../ink/ink1041.xml"/><Relationship Id="rId83" Type="http://schemas.openxmlformats.org/officeDocument/2006/relationships/image" Target="../media/image564.png"/><Relationship Id="rId179" Type="http://schemas.openxmlformats.org/officeDocument/2006/relationships/image" Target="../media/image612.png"/><Relationship Id="rId190" Type="http://schemas.openxmlformats.org/officeDocument/2006/relationships/customXml" Target="../ink/ink1105.xml"/><Relationship Id="rId204" Type="http://schemas.openxmlformats.org/officeDocument/2006/relationships/customXml" Target="../ink/ink1112.xml"/><Relationship Id="rId225" Type="http://schemas.openxmlformats.org/officeDocument/2006/relationships/image" Target="../media/image635.png"/><Relationship Id="rId246" Type="http://schemas.openxmlformats.org/officeDocument/2006/relationships/customXml" Target="../ink/ink1133.xml"/><Relationship Id="rId267" Type="http://schemas.openxmlformats.org/officeDocument/2006/relationships/image" Target="../media/image736.png"/><Relationship Id="rId106" Type="http://schemas.openxmlformats.org/officeDocument/2006/relationships/customXml" Target="../ink/ink1063.xml"/><Relationship Id="rId127" Type="http://schemas.openxmlformats.org/officeDocument/2006/relationships/image" Target="../media/image586.png"/><Relationship Id="rId10" Type="http://schemas.openxmlformats.org/officeDocument/2006/relationships/customXml" Target="../ink/ink1015.xml"/><Relationship Id="rId31" Type="http://schemas.openxmlformats.org/officeDocument/2006/relationships/image" Target="../media/image431.png"/><Relationship Id="rId52" Type="http://schemas.openxmlformats.org/officeDocument/2006/relationships/customXml" Target="../ink/ink1036.xml"/><Relationship Id="rId73" Type="http://schemas.openxmlformats.org/officeDocument/2006/relationships/image" Target="../media/image559.png"/><Relationship Id="rId94" Type="http://schemas.openxmlformats.org/officeDocument/2006/relationships/customXml" Target="../ink/ink1057.xml"/><Relationship Id="rId148" Type="http://schemas.openxmlformats.org/officeDocument/2006/relationships/customXml" Target="../ink/ink1084.xml"/><Relationship Id="rId169" Type="http://schemas.openxmlformats.org/officeDocument/2006/relationships/image" Target="../media/image607.png"/><Relationship Id="rId4" Type="http://schemas.openxmlformats.org/officeDocument/2006/relationships/customXml" Target="../ink/ink1012.xml"/><Relationship Id="rId180" Type="http://schemas.openxmlformats.org/officeDocument/2006/relationships/customXml" Target="../ink/ink1100.xml"/><Relationship Id="rId215" Type="http://schemas.openxmlformats.org/officeDocument/2006/relationships/image" Target="../media/image630.png"/><Relationship Id="rId236" Type="http://schemas.openxmlformats.org/officeDocument/2006/relationships/customXml" Target="../ink/ink1128.xml"/><Relationship Id="rId257" Type="http://schemas.openxmlformats.org/officeDocument/2006/relationships/image" Target="../media/image731.png"/><Relationship Id="rId42" Type="http://schemas.openxmlformats.org/officeDocument/2006/relationships/customXml" Target="../ink/ink1031.xml"/><Relationship Id="rId84" Type="http://schemas.openxmlformats.org/officeDocument/2006/relationships/customXml" Target="../ink/ink1052.xml"/><Relationship Id="rId138" Type="http://schemas.openxmlformats.org/officeDocument/2006/relationships/customXml" Target="../ink/ink1079.xml"/><Relationship Id="rId191" Type="http://schemas.openxmlformats.org/officeDocument/2006/relationships/image" Target="../media/image618.png"/><Relationship Id="rId205" Type="http://schemas.openxmlformats.org/officeDocument/2006/relationships/image" Target="../media/image625.png"/><Relationship Id="rId247" Type="http://schemas.openxmlformats.org/officeDocument/2006/relationships/image" Target="../media/image646.png"/><Relationship Id="rId107" Type="http://schemas.openxmlformats.org/officeDocument/2006/relationships/image" Target="../media/image576.png"/><Relationship Id="rId11" Type="http://schemas.openxmlformats.org/officeDocument/2006/relationships/image" Target="../media/image664.png"/><Relationship Id="rId53" Type="http://schemas.openxmlformats.org/officeDocument/2006/relationships/image" Target="../media/image442.png"/><Relationship Id="rId149" Type="http://schemas.openxmlformats.org/officeDocument/2006/relationships/image" Target="../media/image59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.png"/><Relationship Id="rId21" Type="http://schemas.openxmlformats.org/officeDocument/2006/relationships/image" Target="../media/image426.png"/><Relationship Id="rId63" Type="http://schemas.openxmlformats.org/officeDocument/2006/relationships/image" Target="../media/image554.png"/><Relationship Id="rId159" Type="http://schemas.openxmlformats.org/officeDocument/2006/relationships/image" Target="../media/image602.png"/><Relationship Id="rId170" Type="http://schemas.openxmlformats.org/officeDocument/2006/relationships/customXml" Target="../ink/ink1232.xml"/><Relationship Id="rId226" Type="http://schemas.openxmlformats.org/officeDocument/2006/relationships/customXml" Target="../ink/ink1260.xml"/><Relationship Id="rId268" Type="http://schemas.openxmlformats.org/officeDocument/2006/relationships/customXml" Target="../ink/ink1281.xml"/><Relationship Id="rId11" Type="http://schemas.openxmlformats.org/officeDocument/2006/relationships/image" Target="../media/image664.png"/><Relationship Id="rId32" Type="http://schemas.openxmlformats.org/officeDocument/2006/relationships/customXml" Target="../ink/ink1163.xml"/><Relationship Id="rId53" Type="http://schemas.openxmlformats.org/officeDocument/2006/relationships/image" Target="../media/image442.png"/><Relationship Id="rId74" Type="http://schemas.openxmlformats.org/officeDocument/2006/relationships/customXml" Target="../ink/ink1184.xml"/><Relationship Id="rId128" Type="http://schemas.openxmlformats.org/officeDocument/2006/relationships/customXml" Target="../ink/ink1211.xml"/><Relationship Id="rId149" Type="http://schemas.openxmlformats.org/officeDocument/2006/relationships/image" Target="../media/image597.png"/><Relationship Id="rId5" Type="http://schemas.openxmlformats.org/officeDocument/2006/relationships/image" Target="../media/image661.png"/><Relationship Id="rId95" Type="http://schemas.openxmlformats.org/officeDocument/2006/relationships/image" Target="../media/image570.png"/><Relationship Id="rId160" Type="http://schemas.openxmlformats.org/officeDocument/2006/relationships/customXml" Target="../ink/ink1227.xml"/><Relationship Id="rId181" Type="http://schemas.openxmlformats.org/officeDocument/2006/relationships/image" Target="../media/image613.png"/><Relationship Id="rId216" Type="http://schemas.openxmlformats.org/officeDocument/2006/relationships/customXml" Target="../ink/ink1255.xml"/><Relationship Id="rId237" Type="http://schemas.openxmlformats.org/officeDocument/2006/relationships/image" Target="../media/image641.png"/><Relationship Id="rId258" Type="http://schemas.openxmlformats.org/officeDocument/2006/relationships/customXml" Target="../ink/ink1276.xml"/><Relationship Id="rId22" Type="http://schemas.openxmlformats.org/officeDocument/2006/relationships/customXml" Target="../ink/ink1158.xml"/><Relationship Id="rId43" Type="http://schemas.openxmlformats.org/officeDocument/2006/relationships/image" Target="../media/image437.png"/><Relationship Id="rId64" Type="http://schemas.openxmlformats.org/officeDocument/2006/relationships/customXml" Target="../ink/ink1179.xml"/><Relationship Id="rId118" Type="http://schemas.openxmlformats.org/officeDocument/2006/relationships/customXml" Target="../ink/ink1206.xml"/><Relationship Id="rId139" Type="http://schemas.openxmlformats.org/officeDocument/2006/relationships/image" Target="../media/image592.png"/><Relationship Id="rId85" Type="http://schemas.openxmlformats.org/officeDocument/2006/relationships/image" Target="../media/image565.png"/><Relationship Id="rId150" Type="http://schemas.openxmlformats.org/officeDocument/2006/relationships/customXml" Target="../ink/ink1222.xml"/><Relationship Id="rId171" Type="http://schemas.openxmlformats.org/officeDocument/2006/relationships/image" Target="../media/image608.png"/><Relationship Id="rId192" Type="http://schemas.openxmlformats.org/officeDocument/2006/relationships/customXml" Target="../ink/ink1243.xml"/><Relationship Id="rId206" Type="http://schemas.openxmlformats.org/officeDocument/2006/relationships/customXml" Target="../ink/ink1250.xml"/><Relationship Id="rId227" Type="http://schemas.openxmlformats.org/officeDocument/2006/relationships/image" Target="../media/image636.png"/><Relationship Id="rId248" Type="http://schemas.openxmlformats.org/officeDocument/2006/relationships/customXml" Target="../ink/ink1271.xml"/><Relationship Id="rId269" Type="http://schemas.openxmlformats.org/officeDocument/2006/relationships/image" Target="../media/image742.png"/><Relationship Id="rId12" Type="http://schemas.openxmlformats.org/officeDocument/2006/relationships/customXml" Target="../ink/ink1153.xml"/><Relationship Id="rId33" Type="http://schemas.openxmlformats.org/officeDocument/2006/relationships/image" Target="../media/image432.png"/><Relationship Id="rId108" Type="http://schemas.openxmlformats.org/officeDocument/2006/relationships/customXml" Target="../ink/ink1201.xml"/><Relationship Id="rId129" Type="http://schemas.openxmlformats.org/officeDocument/2006/relationships/image" Target="../media/image587.png"/><Relationship Id="rId54" Type="http://schemas.openxmlformats.org/officeDocument/2006/relationships/customXml" Target="../ink/ink1174.xml"/><Relationship Id="rId75" Type="http://schemas.openxmlformats.org/officeDocument/2006/relationships/image" Target="../media/image560.png"/><Relationship Id="rId96" Type="http://schemas.openxmlformats.org/officeDocument/2006/relationships/customXml" Target="../ink/ink1195.xml"/><Relationship Id="rId140" Type="http://schemas.openxmlformats.org/officeDocument/2006/relationships/customXml" Target="../ink/ink1217.xml"/><Relationship Id="rId161" Type="http://schemas.openxmlformats.org/officeDocument/2006/relationships/image" Target="../media/image603.png"/><Relationship Id="rId182" Type="http://schemas.openxmlformats.org/officeDocument/2006/relationships/customXml" Target="../ink/ink1238.xml"/><Relationship Id="rId217" Type="http://schemas.openxmlformats.org/officeDocument/2006/relationships/image" Target="../media/image631.png"/><Relationship Id="rId6" Type="http://schemas.openxmlformats.org/officeDocument/2006/relationships/customXml" Target="../ink/ink1150.xml"/><Relationship Id="rId238" Type="http://schemas.openxmlformats.org/officeDocument/2006/relationships/customXml" Target="../ink/ink1266.xml"/><Relationship Id="rId259" Type="http://schemas.openxmlformats.org/officeDocument/2006/relationships/image" Target="../media/image732.png"/><Relationship Id="rId23" Type="http://schemas.openxmlformats.org/officeDocument/2006/relationships/image" Target="../media/image427.png"/><Relationship Id="rId119" Type="http://schemas.openxmlformats.org/officeDocument/2006/relationships/image" Target="../media/image582.png"/><Relationship Id="rId270" Type="http://schemas.openxmlformats.org/officeDocument/2006/relationships/customXml" Target="../ink/ink1282.xml"/><Relationship Id="rId44" Type="http://schemas.openxmlformats.org/officeDocument/2006/relationships/customXml" Target="../ink/ink1169.xml"/><Relationship Id="rId65" Type="http://schemas.openxmlformats.org/officeDocument/2006/relationships/image" Target="../media/image555.png"/><Relationship Id="rId86" Type="http://schemas.openxmlformats.org/officeDocument/2006/relationships/customXml" Target="../ink/ink1190.xml"/><Relationship Id="rId130" Type="http://schemas.openxmlformats.org/officeDocument/2006/relationships/customXml" Target="../ink/ink1212.xml"/><Relationship Id="rId151" Type="http://schemas.openxmlformats.org/officeDocument/2006/relationships/image" Target="../media/image598.png"/><Relationship Id="rId172" Type="http://schemas.openxmlformats.org/officeDocument/2006/relationships/customXml" Target="../ink/ink1233.xml"/><Relationship Id="rId193" Type="http://schemas.openxmlformats.org/officeDocument/2006/relationships/image" Target="../media/image619.png"/><Relationship Id="rId207" Type="http://schemas.openxmlformats.org/officeDocument/2006/relationships/image" Target="../media/image626.png"/><Relationship Id="rId228" Type="http://schemas.openxmlformats.org/officeDocument/2006/relationships/customXml" Target="../ink/ink1261.xml"/><Relationship Id="rId249" Type="http://schemas.openxmlformats.org/officeDocument/2006/relationships/image" Target="../media/image647.png"/><Relationship Id="rId13" Type="http://schemas.openxmlformats.org/officeDocument/2006/relationships/image" Target="../media/image665.png"/><Relationship Id="rId109" Type="http://schemas.openxmlformats.org/officeDocument/2006/relationships/image" Target="../media/image577.png"/><Relationship Id="rId260" Type="http://schemas.openxmlformats.org/officeDocument/2006/relationships/customXml" Target="../ink/ink1277.xml"/><Relationship Id="rId34" Type="http://schemas.openxmlformats.org/officeDocument/2006/relationships/customXml" Target="../ink/ink1164.xml"/><Relationship Id="rId55" Type="http://schemas.openxmlformats.org/officeDocument/2006/relationships/image" Target="../media/image443.png"/><Relationship Id="rId76" Type="http://schemas.openxmlformats.org/officeDocument/2006/relationships/customXml" Target="../ink/ink1185.xml"/><Relationship Id="rId97" Type="http://schemas.openxmlformats.org/officeDocument/2006/relationships/image" Target="../media/image571.png"/><Relationship Id="rId120" Type="http://schemas.openxmlformats.org/officeDocument/2006/relationships/customXml" Target="../ink/ink1207.xml"/><Relationship Id="rId141" Type="http://schemas.openxmlformats.org/officeDocument/2006/relationships/image" Target="../media/image593.png"/><Relationship Id="rId7" Type="http://schemas.openxmlformats.org/officeDocument/2006/relationships/image" Target="../media/image662.png"/><Relationship Id="rId162" Type="http://schemas.openxmlformats.org/officeDocument/2006/relationships/customXml" Target="../ink/ink1228.xml"/><Relationship Id="rId183" Type="http://schemas.openxmlformats.org/officeDocument/2006/relationships/image" Target="../media/image614.png"/><Relationship Id="rId218" Type="http://schemas.openxmlformats.org/officeDocument/2006/relationships/customXml" Target="../ink/ink1256.xml"/><Relationship Id="rId239" Type="http://schemas.openxmlformats.org/officeDocument/2006/relationships/image" Target="../media/image642.png"/><Relationship Id="rId250" Type="http://schemas.openxmlformats.org/officeDocument/2006/relationships/customXml" Target="../ink/ink1272.xml"/><Relationship Id="rId271" Type="http://schemas.openxmlformats.org/officeDocument/2006/relationships/image" Target="../media/image743.png"/><Relationship Id="rId24" Type="http://schemas.openxmlformats.org/officeDocument/2006/relationships/customXml" Target="../ink/ink1159.xml"/><Relationship Id="rId45" Type="http://schemas.openxmlformats.org/officeDocument/2006/relationships/image" Target="../media/image438.png"/><Relationship Id="rId66" Type="http://schemas.openxmlformats.org/officeDocument/2006/relationships/customXml" Target="../ink/ink1180.xml"/><Relationship Id="rId87" Type="http://schemas.openxmlformats.org/officeDocument/2006/relationships/image" Target="../media/image566.png"/><Relationship Id="rId110" Type="http://schemas.openxmlformats.org/officeDocument/2006/relationships/customXml" Target="../ink/ink1202.xml"/><Relationship Id="rId131" Type="http://schemas.openxmlformats.org/officeDocument/2006/relationships/image" Target="../media/image588.png"/><Relationship Id="rId152" Type="http://schemas.openxmlformats.org/officeDocument/2006/relationships/customXml" Target="../ink/ink1223.xml"/><Relationship Id="rId173" Type="http://schemas.openxmlformats.org/officeDocument/2006/relationships/image" Target="../media/image609.png"/><Relationship Id="rId194" Type="http://schemas.openxmlformats.org/officeDocument/2006/relationships/customXml" Target="../ink/ink1244.xml"/><Relationship Id="rId208" Type="http://schemas.openxmlformats.org/officeDocument/2006/relationships/customXml" Target="../ink/ink1251.xml"/><Relationship Id="rId229" Type="http://schemas.openxmlformats.org/officeDocument/2006/relationships/image" Target="../media/image637.png"/><Relationship Id="rId240" Type="http://schemas.openxmlformats.org/officeDocument/2006/relationships/customXml" Target="../ink/ink1267.xml"/><Relationship Id="rId261" Type="http://schemas.openxmlformats.org/officeDocument/2006/relationships/image" Target="../media/image733.png"/><Relationship Id="rId14" Type="http://schemas.openxmlformats.org/officeDocument/2006/relationships/customXml" Target="../ink/ink1154.xml"/><Relationship Id="rId35" Type="http://schemas.openxmlformats.org/officeDocument/2006/relationships/image" Target="../media/image433.png"/><Relationship Id="rId56" Type="http://schemas.openxmlformats.org/officeDocument/2006/relationships/customXml" Target="../ink/ink1175.xml"/><Relationship Id="rId77" Type="http://schemas.openxmlformats.org/officeDocument/2006/relationships/image" Target="../media/image561.png"/><Relationship Id="rId100" Type="http://schemas.openxmlformats.org/officeDocument/2006/relationships/customXml" Target="../ink/ink1197.xml"/><Relationship Id="rId8" Type="http://schemas.openxmlformats.org/officeDocument/2006/relationships/customXml" Target="../ink/ink1151.xml"/><Relationship Id="rId98" Type="http://schemas.openxmlformats.org/officeDocument/2006/relationships/customXml" Target="../ink/ink1196.xml"/><Relationship Id="rId121" Type="http://schemas.openxmlformats.org/officeDocument/2006/relationships/image" Target="../media/image583.png"/><Relationship Id="rId142" Type="http://schemas.openxmlformats.org/officeDocument/2006/relationships/customXml" Target="../ink/ink1218.xml"/><Relationship Id="rId163" Type="http://schemas.openxmlformats.org/officeDocument/2006/relationships/image" Target="../media/image604.png"/><Relationship Id="rId184" Type="http://schemas.openxmlformats.org/officeDocument/2006/relationships/customXml" Target="../ink/ink1239.xml"/><Relationship Id="rId219" Type="http://schemas.openxmlformats.org/officeDocument/2006/relationships/image" Target="../media/image632.png"/><Relationship Id="rId230" Type="http://schemas.openxmlformats.org/officeDocument/2006/relationships/customXml" Target="../ink/ink1262.xml"/><Relationship Id="rId251" Type="http://schemas.openxmlformats.org/officeDocument/2006/relationships/image" Target="../media/image648.png"/><Relationship Id="rId25" Type="http://schemas.openxmlformats.org/officeDocument/2006/relationships/image" Target="../media/image428.png"/><Relationship Id="rId46" Type="http://schemas.openxmlformats.org/officeDocument/2006/relationships/customXml" Target="../ink/ink1170.xml"/><Relationship Id="rId67" Type="http://schemas.openxmlformats.org/officeDocument/2006/relationships/image" Target="../media/image556.png"/><Relationship Id="rId88" Type="http://schemas.openxmlformats.org/officeDocument/2006/relationships/customXml" Target="../ink/ink1191.xml"/><Relationship Id="rId111" Type="http://schemas.openxmlformats.org/officeDocument/2006/relationships/image" Target="../media/image578.png"/><Relationship Id="rId132" Type="http://schemas.openxmlformats.org/officeDocument/2006/relationships/customXml" Target="../ink/ink1213.xml"/><Relationship Id="rId153" Type="http://schemas.openxmlformats.org/officeDocument/2006/relationships/image" Target="../media/image599.png"/><Relationship Id="rId174" Type="http://schemas.openxmlformats.org/officeDocument/2006/relationships/customXml" Target="../ink/ink1234.xml"/><Relationship Id="rId195" Type="http://schemas.openxmlformats.org/officeDocument/2006/relationships/image" Target="../media/image620.png"/><Relationship Id="rId209" Type="http://schemas.openxmlformats.org/officeDocument/2006/relationships/image" Target="../media/image627.png"/><Relationship Id="rId220" Type="http://schemas.openxmlformats.org/officeDocument/2006/relationships/customXml" Target="../ink/ink1257.xml"/><Relationship Id="rId241" Type="http://schemas.openxmlformats.org/officeDocument/2006/relationships/image" Target="../media/image643.png"/><Relationship Id="rId15" Type="http://schemas.openxmlformats.org/officeDocument/2006/relationships/image" Target="../media/image666.png"/><Relationship Id="rId36" Type="http://schemas.openxmlformats.org/officeDocument/2006/relationships/customXml" Target="../ink/ink1165.xml"/><Relationship Id="rId57" Type="http://schemas.openxmlformats.org/officeDocument/2006/relationships/image" Target="../media/image444.png"/><Relationship Id="rId262" Type="http://schemas.openxmlformats.org/officeDocument/2006/relationships/customXml" Target="../ink/ink1278.xml"/><Relationship Id="rId78" Type="http://schemas.openxmlformats.org/officeDocument/2006/relationships/customXml" Target="../ink/ink1186.xml"/><Relationship Id="rId99" Type="http://schemas.openxmlformats.org/officeDocument/2006/relationships/image" Target="../media/image572.png"/><Relationship Id="rId101" Type="http://schemas.openxmlformats.org/officeDocument/2006/relationships/image" Target="../media/image573.png"/><Relationship Id="rId122" Type="http://schemas.openxmlformats.org/officeDocument/2006/relationships/customXml" Target="../ink/ink1208.xml"/><Relationship Id="rId143" Type="http://schemas.openxmlformats.org/officeDocument/2006/relationships/image" Target="../media/image594.png"/><Relationship Id="rId164" Type="http://schemas.openxmlformats.org/officeDocument/2006/relationships/customXml" Target="../ink/ink1229.xml"/><Relationship Id="rId185" Type="http://schemas.openxmlformats.org/officeDocument/2006/relationships/image" Target="../media/image615.png"/><Relationship Id="rId9" Type="http://schemas.openxmlformats.org/officeDocument/2006/relationships/image" Target="../media/image663.png"/><Relationship Id="rId210" Type="http://schemas.openxmlformats.org/officeDocument/2006/relationships/customXml" Target="../ink/ink1252.xml"/><Relationship Id="rId26" Type="http://schemas.openxmlformats.org/officeDocument/2006/relationships/customXml" Target="../ink/ink1160.xml"/><Relationship Id="rId231" Type="http://schemas.openxmlformats.org/officeDocument/2006/relationships/image" Target="../media/image638.png"/><Relationship Id="rId252" Type="http://schemas.openxmlformats.org/officeDocument/2006/relationships/customXml" Target="../ink/ink1273.xml"/><Relationship Id="rId47" Type="http://schemas.openxmlformats.org/officeDocument/2006/relationships/image" Target="../media/image439.png"/><Relationship Id="rId68" Type="http://schemas.openxmlformats.org/officeDocument/2006/relationships/customXml" Target="../ink/ink1181.xml"/><Relationship Id="rId89" Type="http://schemas.openxmlformats.org/officeDocument/2006/relationships/image" Target="../media/image567.png"/><Relationship Id="rId112" Type="http://schemas.openxmlformats.org/officeDocument/2006/relationships/customXml" Target="../ink/ink1203.xml"/><Relationship Id="rId133" Type="http://schemas.openxmlformats.org/officeDocument/2006/relationships/image" Target="../media/image589.png"/><Relationship Id="rId154" Type="http://schemas.openxmlformats.org/officeDocument/2006/relationships/customXml" Target="../ink/ink1224.xml"/><Relationship Id="rId175" Type="http://schemas.openxmlformats.org/officeDocument/2006/relationships/image" Target="../media/image610.png"/><Relationship Id="rId196" Type="http://schemas.openxmlformats.org/officeDocument/2006/relationships/customXml" Target="../ink/ink1245.xml"/><Relationship Id="rId200" Type="http://schemas.openxmlformats.org/officeDocument/2006/relationships/customXml" Target="../ink/ink1247.xml"/><Relationship Id="rId16" Type="http://schemas.openxmlformats.org/officeDocument/2006/relationships/customXml" Target="../ink/ink1155.xml"/><Relationship Id="rId221" Type="http://schemas.openxmlformats.org/officeDocument/2006/relationships/image" Target="../media/image633.png"/><Relationship Id="rId242" Type="http://schemas.openxmlformats.org/officeDocument/2006/relationships/customXml" Target="../ink/ink1268.xml"/><Relationship Id="rId263" Type="http://schemas.openxmlformats.org/officeDocument/2006/relationships/image" Target="../media/image734.png"/><Relationship Id="rId37" Type="http://schemas.openxmlformats.org/officeDocument/2006/relationships/image" Target="../media/image434.png"/><Relationship Id="rId58" Type="http://schemas.openxmlformats.org/officeDocument/2006/relationships/customXml" Target="../ink/ink1176.xml"/><Relationship Id="rId79" Type="http://schemas.openxmlformats.org/officeDocument/2006/relationships/image" Target="../media/image562.png"/><Relationship Id="rId102" Type="http://schemas.openxmlformats.org/officeDocument/2006/relationships/customXml" Target="../ink/ink1198.xml"/><Relationship Id="rId123" Type="http://schemas.openxmlformats.org/officeDocument/2006/relationships/image" Target="../media/image584.png"/><Relationship Id="rId144" Type="http://schemas.openxmlformats.org/officeDocument/2006/relationships/customXml" Target="../ink/ink1219.xml"/><Relationship Id="rId90" Type="http://schemas.openxmlformats.org/officeDocument/2006/relationships/customXml" Target="../ink/ink1192.xml"/><Relationship Id="rId165" Type="http://schemas.openxmlformats.org/officeDocument/2006/relationships/image" Target="../media/image605.png"/><Relationship Id="rId186" Type="http://schemas.openxmlformats.org/officeDocument/2006/relationships/customXml" Target="../ink/ink1240.xml"/><Relationship Id="rId211" Type="http://schemas.openxmlformats.org/officeDocument/2006/relationships/image" Target="../media/image628.png"/><Relationship Id="rId232" Type="http://schemas.openxmlformats.org/officeDocument/2006/relationships/customXml" Target="../ink/ink1263.xml"/><Relationship Id="rId253" Type="http://schemas.openxmlformats.org/officeDocument/2006/relationships/image" Target="../media/image649.png"/><Relationship Id="rId27" Type="http://schemas.openxmlformats.org/officeDocument/2006/relationships/image" Target="../media/image429.png"/><Relationship Id="rId48" Type="http://schemas.openxmlformats.org/officeDocument/2006/relationships/customXml" Target="../ink/ink1171.xml"/><Relationship Id="rId69" Type="http://schemas.openxmlformats.org/officeDocument/2006/relationships/image" Target="../media/image557.png"/><Relationship Id="rId113" Type="http://schemas.openxmlformats.org/officeDocument/2006/relationships/image" Target="../media/image579.png"/><Relationship Id="rId134" Type="http://schemas.openxmlformats.org/officeDocument/2006/relationships/customXml" Target="../ink/ink1214.xml"/><Relationship Id="rId80" Type="http://schemas.openxmlformats.org/officeDocument/2006/relationships/customXml" Target="../ink/ink1187.xml"/><Relationship Id="rId155" Type="http://schemas.openxmlformats.org/officeDocument/2006/relationships/image" Target="../media/image600.png"/><Relationship Id="rId176" Type="http://schemas.openxmlformats.org/officeDocument/2006/relationships/customXml" Target="../ink/ink1235.xml"/><Relationship Id="rId197" Type="http://schemas.openxmlformats.org/officeDocument/2006/relationships/image" Target="../media/image621.png"/><Relationship Id="rId201" Type="http://schemas.openxmlformats.org/officeDocument/2006/relationships/image" Target="../media/image623.png"/><Relationship Id="rId222" Type="http://schemas.openxmlformats.org/officeDocument/2006/relationships/customXml" Target="../ink/ink1258.xml"/><Relationship Id="rId243" Type="http://schemas.openxmlformats.org/officeDocument/2006/relationships/image" Target="../media/image644.png"/><Relationship Id="rId264" Type="http://schemas.openxmlformats.org/officeDocument/2006/relationships/customXml" Target="../ink/ink1279.xml"/><Relationship Id="rId17" Type="http://schemas.openxmlformats.org/officeDocument/2006/relationships/image" Target="../media/image685.png"/><Relationship Id="rId38" Type="http://schemas.openxmlformats.org/officeDocument/2006/relationships/customXml" Target="../ink/ink1166.xml"/><Relationship Id="rId59" Type="http://schemas.openxmlformats.org/officeDocument/2006/relationships/image" Target="../media/image445.png"/><Relationship Id="rId103" Type="http://schemas.openxmlformats.org/officeDocument/2006/relationships/image" Target="../media/image574.png"/><Relationship Id="rId124" Type="http://schemas.openxmlformats.org/officeDocument/2006/relationships/customXml" Target="../ink/ink1209.xml"/><Relationship Id="rId70" Type="http://schemas.openxmlformats.org/officeDocument/2006/relationships/customXml" Target="../ink/ink1182.xml"/><Relationship Id="rId91" Type="http://schemas.openxmlformats.org/officeDocument/2006/relationships/image" Target="../media/image568.png"/><Relationship Id="rId145" Type="http://schemas.openxmlformats.org/officeDocument/2006/relationships/image" Target="../media/image595.png"/><Relationship Id="rId166" Type="http://schemas.openxmlformats.org/officeDocument/2006/relationships/customXml" Target="../ink/ink1230.xml"/><Relationship Id="rId187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53.xml"/><Relationship Id="rId233" Type="http://schemas.openxmlformats.org/officeDocument/2006/relationships/image" Target="../media/image639.png"/><Relationship Id="rId254" Type="http://schemas.openxmlformats.org/officeDocument/2006/relationships/customXml" Target="../ink/ink1274.xml"/><Relationship Id="rId28" Type="http://schemas.openxmlformats.org/officeDocument/2006/relationships/customXml" Target="../ink/ink1161.xml"/><Relationship Id="rId49" Type="http://schemas.openxmlformats.org/officeDocument/2006/relationships/image" Target="../media/image440.png"/><Relationship Id="rId114" Type="http://schemas.openxmlformats.org/officeDocument/2006/relationships/customXml" Target="../ink/ink1204.xml"/><Relationship Id="rId60" Type="http://schemas.openxmlformats.org/officeDocument/2006/relationships/customXml" Target="../ink/ink1177.xml"/><Relationship Id="rId81" Type="http://schemas.openxmlformats.org/officeDocument/2006/relationships/image" Target="../media/image563.png"/><Relationship Id="rId135" Type="http://schemas.openxmlformats.org/officeDocument/2006/relationships/image" Target="../media/image590.png"/><Relationship Id="rId156" Type="http://schemas.openxmlformats.org/officeDocument/2006/relationships/customXml" Target="../ink/ink1225.xml"/><Relationship Id="rId177" Type="http://schemas.openxmlformats.org/officeDocument/2006/relationships/image" Target="../media/image611.png"/><Relationship Id="rId198" Type="http://schemas.openxmlformats.org/officeDocument/2006/relationships/customXml" Target="../ink/ink1246.xml"/><Relationship Id="rId202" Type="http://schemas.openxmlformats.org/officeDocument/2006/relationships/customXml" Target="../ink/ink1248.xml"/><Relationship Id="rId223" Type="http://schemas.openxmlformats.org/officeDocument/2006/relationships/image" Target="../media/image634.png"/><Relationship Id="rId244" Type="http://schemas.openxmlformats.org/officeDocument/2006/relationships/customXml" Target="../ink/ink1269.xml"/><Relationship Id="rId18" Type="http://schemas.openxmlformats.org/officeDocument/2006/relationships/customXml" Target="../ink/ink1156.xml"/><Relationship Id="rId39" Type="http://schemas.openxmlformats.org/officeDocument/2006/relationships/image" Target="../media/image435.png"/><Relationship Id="rId265" Type="http://schemas.openxmlformats.org/officeDocument/2006/relationships/image" Target="../media/image735.png"/><Relationship Id="rId50" Type="http://schemas.openxmlformats.org/officeDocument/2006/relationships/customXml" Target="../ink/ink1172.xml"/><Relationship Id="rId104" Type="http://schemas.openxmlformats.org/officeDocument/2006/relationships/customXml" Target="../ink/ink1199.xml"/><Relationship Id="rId125" Type="http://schemas.openxmlformats.org/officeDocument/2006/relationships/image" Target="../media/image585.png"/><Relationship Id="rId146" Type="http://schemas.openxmlformats.org/officeDocument/2006/relationships/customXml" Target="../ink/ink1220.xml"/><Relationship Id="rId167" Type="http://schemas.openxmlformats.org/officeDocument/2006/relationships/image" Target="../media/image606.png"/><Relationship Id="rId188" Type="http://schemas.openxmlformats.org/officeDocument/2006/relationships/customXml" Target="../ink/ink1241.xml"/><Relationship Id="rId71" Type="http://schemas.openxmlformats.org/officeDocument/2006/relationships/image" Target="../media/image558.png"/><Relationship Id="rId92" Type="http://schemas.openxmlformats.org/officeDocument/2006/relationships/customXml" Target="../ink/ink1193.xml"/><Relationship Id="rId213" Type="http://schemas.openxmlformats.org/officeDocument/2006/relationships/image" Target="../media/image629.png"/><Relationship Id="rId234" Type="http://schemas.openxmlformats.org/officeDocument/2006/relationships/customXml" Target="../ink/ink1264.xml"/><Relationship Id="rId2" Type="http://schemas.openxmlformats.org/officeDocument/2006/relationships/customXml" Target="../ink/ink1148.xml"/><Relationship Id="rId29" Type="http://schemas.openxmlformats.org/officeDocument/2006/relationships/image" Target="../media/image430.png"/><Relationship Id="rId255" Type="http://schemas.openxmlformats.org/officeDocument/2006/relationships/image" Target="../media/image650.png"/><Relationship Id="rId40" Type="http://schemas.openxmlformats.org/officeDocument/2006/relationships/customXml" Target="../ink/ink1167.xml"/><Relationship Id="rId115" Type="http://schemas.openxmlformats.org/officeDocument/2006/relationships/image" Target="../media/image580.png"/><Relationship Id="rId136" Type="http://schemas.openxmlformats.org/officeDocument/2006/relationships/customXml" Target="../ink/ink1215.xml"/><Relationship Id="rId157" Type="http://schemas.openxmlformats.org/officeDocument/2006/relationships/image" Target="../media/image601.png"/><Relationship Id="rId178" Type="http://schemas.openxmlformats.org/officeDocument/2006/relationships/customXml" Target="../ink/ink1236.xml"/><Relationship Id="rId61" Type="http://schemas.openxmlformats.org/officeDocument/2006/relationships/image" Target="../media/image446.png"/><Relationship Id="rId82" Type="http://schemas.openxmlformats.org/officeDocument/2006/relationships/customXml" Target="../ink/ink1188.xml"/><Relationship Id="rId199" Type="http://schemas.openxmlformats.org/officeDocument/2006/relationships/image" Target="../media/image622.png"/><Relationship Id="rId203" Type="http://schemas.openxmlformats.org/officeDocument/2006/relationships/image" Target="../media/image624.png"/><Relationship Id="rId19" Type="http://schemas.openxmlformats.org/officeDocument/2006/relationships/image" Target="../media/image730.png"/><Relationship Id="rId224" Type="http://schemas.openxmlformats.org/officeDocument/2006/relationships/customXml" Target="../ink/ink1259.xml"/><Relationship Id="rId245" Type="http://schemas.openxmlformats.org/officeDocument/2006/relationships/image" Target="../media/image645.png"/><Relationship Id="rId266" Type="http://schemas.openxmlformats.org/officeDocument/2006/relationships/customXml" Target="../ink/ink1280.xml"/><Relationship Id="rId30" Type="http://schemas.openxmlformats.org/officeDocument/2006/relationships/customXml" Target="../ink/ink1162.xml"/><Relationship Id="rId105" Type="http://schemas.openxmlformats.org/officeDocument/2006/relationships/image" Target="../media/image575.png"/><Relationship Id="rId126" Type="http://schemas.openxmlformats.org/officeDocument/2006/relationships/customXml" Target="../ink/ink1210.xml"/><Relationship Id="rId147" Type="http://schemas.openxmlformats.org/officeDocument/2006/relationships/image" Target="../media/image596.png"/><Relationship Id="rId168" Type="http://schemas.openxmlformats.org/officeDocument/2006/relationships/customXml" Target="../ink/ink1231.xml"/><Relationship Id="rId51" Type="http://schemas.openxmlformats.org/officeDocument/2006/relationships/image" Target="../media/image441.png"/><Relationship Id="rId72" Type="http://schemas.openxmlformats.org/officeDocument/2006/relationships/customXml" Target="../ink/ink1183.xml"/><Relationship Id="rId93" Type="http://schemas.openxmlformats.org/officeDocument/2006/relationships/image" Target="../media/image569.png"/><Relationship Id="rId189" Type="http://schemas.openxmlformats.org/officeDocument/2006/relationships/image" Target="../media/image617.png"/><Relationship Id="rId3" Type="http://schemas.openxmlformats.org/officeDocument/2006/relationships/image" Target="../media/image660.png"/><Relationship Id="rId214" Type="http://schemas.openxmlformats.org/officeDocument/2006/relationships/customXml" Target="../ink/ink1254.xml"/><Relationship Id="rId235" Type="http://schemas.openxmlformats.org/officeDocument/2006/relationships/image" Target="../media/image640.png"/><Relationship Id="rId256" Type="http://schemas.openxmlformats.org/officeDocument/2006/relationships/customXml" Target="../ink/ink1275.xml"/><Relationship Id="rId116" Type="http://schemas.openxmlformats.org/officeDocument/2006/relationships/customXml" Target="../ink/ink1205.xml"/><Relationship Id="rId137" Type="http://schemas.openxmlformats.org/officeDocument/2006/relationships/image" Target="../media/image591.png"/><Relationship Id="rId158" Type="http://schemas.openxmlformats.org/officeDocument/2006/relationships/customXml" Target="../ink/ink1226.xml"/><Relationship Id="rId20" Type="http://schemas.openxmlformats.org/officeDocument/2006/relationships/customXml" Target="../ink/ink1157.xml"/><Relationship Id="rId41" Type="http://schemas.openxmlformats.org/officeDocument/2006/relationships/image" Target="../media/image436.png"/><Relationship Id="rId62" Type="http://schemas.openxmlformats.org/officeDocument/2006/relationships/customXml" Target="../ink/ink1178.xml"/><Relationship Id="rId83" Type="http://schemas.openxmlformats.org/officeDocument/2006/relationships/image" Target="../media/image564.png"/><Relationship Id="rId179" Type="http://schemas.openxmlformats.org/officeDocument/2006/relationships/image" Target="../media/image612.png"/><Relationship Id="rId190" Type="http://schemas.openxmlformats.org/officeDocument/2006/relationships/customXml" Target="../ink/ink1242.xml"/><Relationship Id="rId204" Type="http://schemas.openxmlformats.org/officeDocument/2006/relationships/customXml" Target="../ink/ink1249.xml"/><Relationship Id="rId225" Type="http://schemas.openxmlformats.org/officeDocument/2006/relationships/image" Target="../media/image635.png"/><Relationship Id="rId246" Type="http://schemas.openxmlformats.org/officeDocument/2006/relationships/customXml" Target="../ink/ink1270.xml"/><Relationship Id="rId267" Type="http://schemas.openxmlformats.org/officeDocument/2006/relationships/image" Target="../media/image741.png"/><Relationship Id="rId106" Type="http://schemas.openxmlformats.org/officeDocument/2006/relationships/customXml" Target="../ink/ink1200.xml"/><Relationship Id="rId127" Type="http://schemas.openxmlformats.org/officeDocument/2006/relationships/image" Target="../media/image586.png"/><Relationship Id="rId10" Type="http://schemas.openxmlformats.org/officeDocument/2006/relationships/customXml" Target="../ink/ink1152.xml"/><Relationship Id="rId31" Type="http://schemas.openxmlformats.org/officeDocument/2006/relationships/image" Target="../media/image431.png"/><Relationship Id="rId52" Type="http://schemas.openxmlformats.org/officeDocument/2006/relationships/customXml" Target="../ink/ink1173.xml"/><Relationship Id="rId73" Type="http://schemas.openxmlformats.org/officeDocument/2006/relationships/image" Target="../media/image559.png"/><Relationship Id="rId94" Type="http://schemas.openxmlformats.org/officeDocument/2006/relationships/customXml" Target="../ink/ink1194.xml"/><Relationship Id="rId148" Type="http://schemas.openxmlformats.org/officeDocument/2006/relationships/customXml" Target="../ink/ink1221.xml"/><Relationship Id="rId169" Type="http://schemas.openxmlformats.org/officeDocument/2006/relationships/image" Target="../media/image607.png"/><Relationship Id="rId4" Type="http://schemas.openxmlformats.org/officeDocument/2006/relationships/customXml" Target="../ink/ink1149.xml"/><Relationship Id="rId180" Type="http://schemas.openxmlformats.org/officeDocument/2006/relationships/customXml" Target="../ink/ink1237.xml"/><Relationship Id="rId215" Type="http://schemas.openxmlformats.org/officeDocument/2006/relationships/image" Target="../media/image630.png"/><Relationship Id="rId236" Type="http://schemas.openxmlformats.org/officeDocument/2006/relationships/customXml" Target="../ink/ink1265.xml"/><Relationship Id="rId257" Type="http://schemas.openxmlformats.org/officeDocument/2006/relationships/image" Target="../media/image731.png"/><Relationship Id="rId42" Type="http://schemas.openxmlformats.org/officeDocument/2006/relationships/customXml" Target="../ink/ink1168.xml"/><Relationship Id="rId84" Type="http://schemas.openxmlformats.org/officeDocument/2006/relationships/customXml" Target="../ink/ink1189.xml"/><Relationship Id="rId138" Type="http://schemas.openxmlformats.org/officeDocument/2006/relationships/customXml" Target="../ink/ink1216.xml"/><Relationship Id="rId191" Type="http://schemas.openxmlformats.org/officeDocument/2006/relationships/image" Target="../media/image618.png"/><Relationship Id="rId205" Type="http://schemas.openxmlformats.org/officeDocument/2006/relationships/image" Target="../media/image625.png"/><Relationship Id="rId247" Type="http://schemas.openxmlformats.org/officeDocument/2006/relationships/image" Target="../media/image646.png"/><Relationship Id="rId107" Type="http://schemas.openxmlformats.org/officeDocument/2006/relationships/image" Target="../media/image5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4.png"/><Relationship Id="rId2" Type="http://schemas.openxmlformats.org/officeDocument/2006/relationships/customXml" Target="../ink/ink12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5.png"/><Relationship Id="rId4" Type="http://schemas.openxmlformats.org/officeDocument/2006/relationships/customXml" Target="../ink/ink1284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2.png"/><Relationship Id="rId299" Type="http://schemas.openxmlformats.org/officeDocument/2006/relationships/image" Target="../media/image792.png"/><Relationship Id="rId21" Type="http://schemas.openxmlformats.org/officeDocument/2006/relationships/image" Target="../media/image426.png"/><Relationship Id="rId63" Type="http://schemas.openxmlformats.org/officeDocument/2006/relationships/image" Target="../media/image554.png"/><Relationship Id="rId159" Type="http://schemas.openxmlformats.org/officeDocument/2006/relationships/image" Target="../media/image603.png"/><Relationship Id="rId170" Type="http://schemas.openxmlformats.org/officeDocument/2006/relationships/customXml" Target="../ink/ink1369.xml"/><Relationship Id="rId226" Type="http://schemas.openxmlformats.org/officeDocument/2006/relationships/customXml" Target="../ink/ink1397.xml"/><Relationship Id="rId268" Type="http://schemas.openxmlformats.org/officeDocument/2006/relationships/customXml" Target="../ink/ink1418.xml"/><Relationship Id="rId32" Type="http://schemas.openxmlformats.org/officeDocument/2006/relationships/customXml" Target="../ink/ink1300.xml"/><Relationship Id="rId74" Type="http://schemas.openxmlformats.org/officeDocument/2006/relationships/customXml" Target="../ink/ink1321.xml"/><Relationship Id="rId128" Type="http://schemas.openxmlformats.org/officeDocument/2006/relationships/customXml" Target="../ink/ink1348.xml"/><Relationship Id="rId5" Type="http://schemas.openxmlformats.org/officeDocument/2006/relationships/image" Target="../media/image661.png"/><Relationship Id="rId181" Type="http://schemas.openxmlformats.org/officeDocument/2006/relationships/image" Target="../media/image614.png"/><Relationship Id="rId237" Type="http://schemas.openxmlformats.org/officeDocument/2006/relationships/image" Target="../media/image764.png"/><Relationship Id="rId279" Type="http://schemas.openxmlformats.org/officeDocument/2006/relationships/image" Target="../media/image782.png"/><Relationship Id="rId43" Type="http://schemas.openxmlformats.org/officeDocument/2006/relationships/image" Target="../media/image437.png"/><Relationship Id="rId139" Type="http://schemas.openxmlformats.org/officeDocument/2006/relationships/image" Target="../media/image593.png"/><Relationship Id="rId290" Type="http://schemas.openxmlformats.org/officeDocument/2006/relationships/customXml" Target="../ink/ink1429.xml"/><Relationship Id="rId304" Type="http://schemas.openxmlformats.org/officeDocument/2006/relationships/customXml" Target="../ink/ink1436.xml"/><Relationship Id="rId85" Type="http://schemas.openxmlformats.org/officeDocument/2006/relationships/image" Target="../media/image566.png"/><Relationship Id="rId150" Type="http://schemas.openxmlformats.org/officeDocument/2006/relationships/customXml" Target="../ink/ink1359.xml"/><Relationship Id="rId192" Type="http://schemas.openxmlformats.org/officeDocument/2006/relationships/customXml" Target="../ink/ink1380.xml"/><Relationship Id="rId206" Type="http://schemas.openxmlformats.org/officeDocument/2006/relationships/customXml" Target="../ink/ink1387.xml"/><Relationship Id="rId248" Type="http://schemas.openxmlformats.org/officeDocument/2006/relationships/customXml" Target="../ink/ink1408.xml"/><Relationship Id="rId12" Type="http://schemas.openxmlformats.org/officeDocument/2006/relationships/customXml" Target="../ink/ink1290.xml"/><Relationship Id="rId108" Type="http://schemas.openxmlformats.org/officeDocument/2006/relationships/customXml" Target="../ink/ink1338.xml"/><Relationship Id="rId54" Type="http://schemas.openxmlformats.org/officeDocument/2006/relationships/customXml" Target="../ink/ink1311.xml"/><Relationship Id="rId96" Type="http://schemas.openxmlformats.org/officeDocument/2006/relationships/customXml" Target="../ink/ink1332.xml"/><Relationship Id="rId161" Type="http://schemas.openxmlformats.org/officeDocument/2006/relationships/image" Target="../media/image604.png"/><Relationship Id="rId217" Type="http://schemas.openxmlformats.org/officeDocument/2006/relationships/image" Target="../media/image754.png"/><Relationship Id="rId259" Type="http://schemas.openxmlformats.org/officeDocument/2006/relationships/image" Target="../media/image772.png"/><Relationship Id="rId23" Type="http://schemas.openxmlformats.org/officeDocument/2006/relationships/image" Target="../media/image427.png"/><Relationship Id="rId119" Type="http://schemas.openxmlformats.org/officeDocument/2006/relationships/image" Target="../media/image583.png"/><Relationship Id="rId270" Type="http://schemas.openxmlformats.org/officeDocument/2006/relationships/customXml" Target="../ink/ink1419.xml"/><Relationship Id="rId44" Type="http://schemas.openxmlformats.org/officeDocument/2006/relationships/customXml" Target="../ink/ink1306.xml"/><Relationship Id="rId65" Type="http://schemas.openxmlformats.org/officeDocument/2006/relationships/image" Target="../media/image555.png"/><Relationship Id="rId86" Type="http://schemas.openxmlformats.org/officeDocument/2006/relationships/customXml" Target="../ink/ink1327.xml"/><Relationship Id="rId130" Type="http://schemas.openxmlformats.org/officeDocument/2006/relationships/customXml" Target="../ink/ink1349.xml"/><Relationship Id="rId151" Type="http://schemas.openxmlformats.org/officeDocument/2006/relationships/image" Target="../media/image599.png"/><Relationship Id="rId172" Type="http://schemas.openxmlformats.org/officeDocument/2006/relationships/customXml" Target="../ink/ink1370.xml"/><Relationship Id="rId193" Type="http://schemas.openxmlformats.org/officeDocument/2006/relationships/image" Target="../media/image620.png"/><Relationship Id="rId207" Type="http://schemas.openxmlformats.org/officeDocument/2006/relationships/image" Target="../media/image749.png"/><Relationship Id="rId228" Type="http://schemas.openxmlformats.org/officeDocument/2006/relationships/customXml" Target="../ink/ink1398.xml"/><Relationship Id="rId249" Type="http://schemas.openxmlformats.org/officeDocument/2006/relationships/image" Target="../media/image767.png"/><Relationship Id="rId13" Type="http://schemas.openxmlformats.org/officeDocument/2006/relationships/image" Target="../media/image665.png"/><Relationship Id="rId109" Type="http://schemas.openxmlformats.org/officeDocument/2006/relationships/image" Target="../media/image578.png"/><Relationship Id="rId260" Type="http://schemas.openxmlformats.org/officeDocument/2006/relationships/customXml" Target="../ink/ink1414.xml"/><Relationship Id="rId281" Type="http://schemas.openxmlformats.org/officeDocument/2006/relationships/image" Target="../media/image783.png"/><Relationship Id="rId34" Type="http://schemas.openxmlformats.org/officeDocument/2006/relationships/customXml" Target="../ink/ink1301.xml"/><Relationship Id="rId55" Type="http://schemas.openxmlformats.org/officeDocument/2006/relationships/image" Target="../media/image443.png"/><Relationship Id="rId76" Type="http://schemas.openxmlformats.org/officeDocument/2006/relationships/customXml" Target="../ink/ink1322.xml"/><Relationship Id="rId97" Type="http://schemas.openxmlformats.org/officeDocument/2006/relationships/image" Target="../media/image572.png"/><Relationship Id="rId120" Type="http://schemas.openxmlformats.org/officeDocument/2006/relationships/customXml" Target="../ink/ink1344.xml"/><Relationship Id="rId141" Type="http://schemas.openxmlformats.org/officeDocument/2006/relationships/image" Target="../media/image594.png"/><Relationship Id="rId7" Type="http://schemas.openxmlformats.org/officeDocument/2006/relationships/image" Target="../media/image662.png"/><Relationship Id="rId162" Type="http://schemas.openxmlformats.org/officeDocument/2006/relationships/customXml" Target="../ink/ink1365.xml"/><Relationship Id="rId183" Type="http://schemas.openxmlformats.org/officeDocument/2006/relationships/image" Target="../media/image615.png"/><Relationship Id="rId218" Type="http://schemas.openxmlformats.org/officeDocument/2006/relationships/customXml" Target="../ink/ink1393.xml"/><Relationship Id="rId239" Type="http://schemas.openxmlformats.org/officeDocument/2006/relationships/image" Target="../media/image765.png"/><Relationship Id="rId250" Type="http://schemas.openxmlformats.org/officeDocument/2006/relationships/customXml" Target="../ink/ink1409.xml"/><Relationship Id="rId271" Type="http://schemas.openxmlformats.org/officeDocument/2006/relationships/image" Target="../media/image778.png"/><Relationship Id="rId292" Type="http://schemas.openxmlformats.org/officeDocument/2006/relationships/customXml" Target="../ink/ink1430.xml"/><Relationship Id="rId306" Type="http://schemas.openxmlformats.org/officeDocument/2006/relationships/customXml" Target="../ink/ink1437.xml"/><Relationship Id="rId24" Type="http://schemas.openxmlformats.org/officeDocument/2006/relationships/customXml" Target="../ink/ink1296.xml"/><Relationship Id="rId45" Type="http://schemas.openxmlformats.org/officeDocument/2006/relationships/image" Target="../media/image438.png"/><Relationship Id="rId66" Type="http://schemas.openxmlformats.org/officeDocument/2006/relationships/customXml" Target="../ink/ink1317.xml"/><Relationship Id="rId87" Type="http://schemas.openxmlformats.org/officeDocument/2006/relationships/image" Target="../media/image567.png"/><Relationship Id="rId110" Type="http://schemas.openxmlformats.org/officeDocument/2006/relationships/customXml" Target="../ink/ink1339.xml"/><Relationship Id="rId131" Type="http://schemas.openxmlformats.org/officeDocument/2006/relationships/image" Target="../media/image589.png"/><Relationship Id="rId152" Type="http://schemas.openxmlformats.org/officeDocument/2006/relationships/customXml" Target="../ink/ink1360.xml"/><Relationship Id="rId173" Type="http://schemas.openxmlformats.org/officeDocument/2006/relationships/image" Target="../media/image610.png"/><Relationship Id="rId194" Type="http://schemas.openxmlformats.org/officeDocument/2006/relationships/customXml" Target="../ink/ink1381.xml"/><Relationship Id="rId208" Type="http://schemas.openxmlformats.org/officeDocument/2006/relationships/customXml" Target="../ink/ink1388.xml"/><Relationship Id="rId229" Type="http://schemas.openxmlformats.org/officeDocument/2006/relationships/image" Target="../media/image760.png"/><Relationship Id="rId240" Type="http://schemas.openxmlformats.org/officeDocument/2006/relationships/customXml" Target="../ink/ink1404.xml"/><Relationship Id="rId261" Type="http://schemas.openxmlformats.org/officeDocument/2006/relationships/image" Target="../media/image773.png"/><Relationship Id="rId14" Type="http://schemas.openxmlformats.org/officeDocument/2006/relationships/customXml" Target="../ink/ink1291.xml"/><Relationship Id="rId35" Type="http://schemas.openxmlformats.org/officeDocument/2006/relationships/image" Target="../media/image433.png"/><Relationship Id="rId56" Type="http://schemas.openxmlformats.org/officeDocument/2006/relationships/customXml" Target="../ink/ink1312.xml"/><Relationship Id="rId77" Type="http://schemas.openxmlformats.org/officeDocument/2006/relationships/image" Target="../media/image561.png"/><Relationship Id="rId100" Type="http://schemas.openxmlformats.org/officeDocument/2006/relationships/customXml" Target="../ink/ink1334.xml"/><Relationship Id="rId282" Type="http://schemas.openxmlformats.org/officeDocument/2006/relationships/customXml" Target="../ink/ink1425.xml"/><Relationship Id="rId8" Type="http://schemas.openxmlformats.org/officeDocument/2006/relationships/customXml" Target="../ink/ink1288.xml"/><Relationship Id="rId98" Type="http://schemas.openxmlformats.org/officeDocument/2006/relationships/customXml" Target="../ink/ink1333.xml"/><Relationship Id="rId121" Type="http://schemas.openxmlformats.org/officeDocument/2006/relationships/image" Target="../media/image584.png"/><Relationship Id="rId142" Type="http://schemas.openxmlformats.org/officeDocument/2006/relationships/customXml" Target="../ink/ink1355.xml"/><Relationship Id="rId163" Type="http://schemas.openxmlformats.org/officeDocument/2006/relationships/image" Target="../media/image605.png"/><Relationship Id="rId184" Type="http://schemas.openxmlformats.org/officeDocument/2006/relationships/customXml" Target="../ink/ink1376.xml"/><Relationship Id="rId219" Type="http://schemas.openxmlformats.org/officeDocument/2006/relationships/image" Target="../media/image755.png"/><Relationship Id="rId230" Type="http://schemas.openxmlformats.org/officeDocument/2006/relationships/customXml" Target="../ink/ink1399.xml"/><Relationship Id="rId251" Type="http://schemas.openxmlformats.org/officeDocument/2006/relationships/image" Target="../media/image768.png"/><Relationship Id="rId25" Type="http://schemas.openxmlformats.org/officeDocument/2006/relationships/image" Target="../media/image428.png"/><Relationship Id="rId46" Type="http://schemas.openxmlformats.org/officeDocument/2006/relationships/customXml" Target="../ink/ink1307.xml"/><Relationship Id="rId67" Type="http://schemas.openxmlformats.org/officeDocument/2006/relationships/image" Target="../media/image556.png"/><Relationship Id="rId272" Type="http://schemas.openxmlformats.org/officeDocument/2006/relationships/customXml" Target="../ink/ink1420.xml"/><Relationship Id="rId293" Type="http://schemas.openxmlformats.org/officeDocument/2006/relationships/image" Target="../media/image789.png"/><Relationship Id="rId307" Type="http://schemas.openxmlformats.org/officeDocument/2006/relationships/image" Target="../media/image796.png"/><Relationship Id="rId88" Type="http://schemas.openxmlformats.org/officeDocument/2006/relationships/customXml" Target="../ink/ink1328.xml"/><Relationship Id="rId111" Type="http://schemas.openxmlformats.org/officeDocument/2006/relationships/image" Target="../media/image579.png"/><Relationship Id="rId132" Type="http://schemas.openxmlformats.org/officeDocument/2006/relationships/customXml" Target="../ink/ink1350.xml"/><Relationship Id="rId153" Type="http://schemas.openxmlformats.org/officeDocument/2006/relationships/image" Target="../media/image600.png"/><Relationship Id="rId174" Type="http://schemas.openxmlformats.org/officeDocument/2006/relationships/customXml" Target="../ink/ink1371.xml"/><Relationship Id="rId195" Type="http://schemas.openxmlformats.org/officeDocument/2006/relationships/image" Target="../media/image621.png"/><Relationship Id="rId209" Type="http://schemas.openxmlformats.org/officeDocument/2006/relationships/image" Target="../media/image750.png"/><Relationship Id="rId220" Type="http://schemas.openxmlformats.org/officeDocument/2006/relationships/customXml" Target="../ink/ink1394.xml"/><Relationship Id="rId241" Type="http://schemas.openxmlformats.org/officeDocument/2006/relationships/image" Target="../media/image766.png"/><Relationship Id="rId15" Type="http://schemas.openxmlformats.org/officeDocument/2006/relationships/image" Target="../media/image666.png"/><Relationship Id="rId36" Type="http://schemas.openxmlformats.org/officeDocument/2006/relationships/customXml" Target="../ink/ink1302.xml"/><Relationship Id="rId57" Type="http://schemas.openxmlformats.org/officeDocument/2006/relationships/image" Target="../media/image444.png"/><Relationship Id="rId262" Type="http://schemas.openxmlformats.org/officeDocument/2006/relationships/customXml" Target="../ink/ink1415.xml"/><Relationship Id="rId283" Type="http://schemas.openxmlformats.org/officeDocument/2006/relationships/image" Target="../media/image784.png"/><Relationship Id="rId78" Type="http://schemas.openxmlformats.org/officeDocument/2006/relationships/customXml" Target="../ink/ink1323.xml"/><Relationship Id="rId99" Type="http://schemas.openxmlformats.org/officeDocument/2006/relationships/image" Target="../media/image573.png"/><Relationship Id="rId101" Type="http://schemas.openxmlformats.org/officeDocument/2006/relationships/image" Target="../media/image574.png"/><Relationship Id="rId122" Type="http://schemas.openxmlformats.org/officeDocument/2006/relationships/customXml" Target="../ink/ink1345.xml"/><Relationship Id="rId143" Type="http://schemas.openxmlformats.org/officeDocument/2006/relationships/image" Target="../media/image595.png"/><Relationship Id="rId164" Type="http://schemas.openxmlformats.org/officeDocument/2006/relationships/customXml" Target="../ink/ink1366.xml"/><Relationship Id="rId185" Type="http://schemas.openxmlformats.org/officeDocument/2006/relationships/image" Target="../media/image616.png"/><Relationship Id="rId9" Type="http://schemas.openxmlformats.org/officeDocument/2006/relationships/image" Target="../media/image663.png"/><Relationship Id="rId210" Type="http://schemas.openxmlformats.org/officeDocument/2006/relationships/customXml" Target="../ink/ink1389.xml"/><Relationship Id="rId26" Type="http://schemas.openxmlformats.org/officeDocument/2006/relationships/customXml" Target="../ink/ink1297.xml"/><Relationship Id="rId231" Type="http://schemas.openxmlformats.org/officeDocument/2006/relationships/image" Target="../media/image761.png"/><Relationship Id="rId252" Type="http://schemas.openxmlformats.org/officeDocument/2006/relationships/customXml" Target="../ink/ink1410.xml"/><Relationship Id="rId273" Type="http://schemas.openxmlformats.org/officeDocument/2006/relationships/image" Target="../media/image779.png"/><Relationship Id="rId294" Type="http://schemas.openxmlformats.org/officeDocument/2006/relationships/customXml" Target="../ink/ink1431.xml"/><Relationship Id="rId308" Type="http://schemas.openxmlformats.org/officeDocument/2006/relationships/customXml" Target="../ink/ink1438.xml"/><Relationship Id="rId47" Type="http://schemas.openxmlformats.org/officeDocument/2006/relationships/image" Target="../media/image439.png"/><Relationship Id="rId68" Type="http://schemas.openxmlformats.org/officeDocument/2006/relationships/customXml" Target="../ink/ink1318.xml"/><Relationship Id="rId89" Type="http://schemas.openxmlformats.org/officeDocument/2006/relationships/image" Target="../media/image568.png"/><Relationship Id="rId112" Type="http://schemas.openxmlformats.org/officeDocument/2006/relationships/customXml" Target="../ink/ink1340.xml"/><Relationship Id="rId133" Type="http://schemas.openxmlformats.org/officeDocument/2006/relationships/image" Target="../media/image590.png"/><Relationship Id="rId154" Type="http://schemas.openxmlformats.org/officeDocument/2006/relationships/customXml" Target="../ink/ink1361.xml"/><Relationship Id="rId175" Type="http://schemas.openxmlformats.org/officeDocument/2006/relationships/image" Target="../media/image611.png"/><Relationship Id="rId196" Type="http://schemas.openxmlformats.org/officeDocument/2006/relationships/customXml" Target="../ink/ink1382.xml"/><Relationship Id="rId200" Type="http://schemas.openxmlformats.org/officeDocument/2006/relationships/customXml" Target="../ink/ink1384.xml"/><Relationship Id="rId16" Type="http://schemas.openxmlformats.org/officeDocument/2006/relationships/customXml" Target="../ink/ink1292.xml"/><Relationship Id="rId221" Type="http://schemas.openxmlformats.org/officeDocument/2006/relationships/image" Target="../media/image756.png"/><Relationship Id="rId242" Type="http://schemas.openxmlformats.org/officeDocument/2006/relationships/customXml" Target="../ink/ink1405.xml"/><Relationship Id="rId263" Type="http://schemas.openxmlformats.org/officeDocument/2006/relationships/image" Target="../media/image774.png"/><Relationship Id="rId284" Type="http://schemas.openxmlformats.org/officeDocument/2006/relationships/customXml" Target="../ink/ink1426.xml"/><Relationship Id="rId37" Type="http://schemas.openxmlformats.org/officeDocument/2006/relationships/image" Target="../media/image434.png"/><Relationship Id="rId58" Type="http://schemas.openxmlformats.org/officeDocument/2006/relationships/customXml" Target="../ink/ink1313.xml"/><Relationship Id="rId79" Type="http://schemas.openxmlformats.org/officeDocument/2006/relationships/image" Target="../media/image562.png"/><Relationship Id="rId102" Type="http://schemas.openxmlformats.org/officeDocument/2006/relationships/customXml" Target="../ink/ink1335.xml"/><Relationship Id="rId123" Type="http://schemas.openxmlformats.org/officeDocument/2006/relationships/image" Target="../media/image585.png"/><Relationship Id="rId144" Type="http://schemas.openxmlformats.org/officeDocument/2006/relationships/customXml" Target="../ink/ink1356.xml"/><Relationship Id="rId90" Type="http://schemas.openxmlformats.org/officeDocument/2006/relationships/customXml" Target="../ink/ink1329.xml"/><Relationship Id="rId165" Type="http://schemas.openxmlformats.org/officeDocument/2006/relationships/image" Target="../media/image606.png"/><Relationship Id="rId186" Type="http://schemas.openxmlformats.org/officeDocument/2006/relationships/customXml" Target="../ink/ink1377.xml"/><Relationship Id="rId211" Type="http://schemas.openxmlformats.org/officeDocument/2006/relationships/image" Target="../media/image751.png"/><Relationship Id="rId232" Type="http://schemas.openxmlformats.org/officeDocument/2006/relationships/customXml" Target="../ink/ink1400.xml"/><Relationship Id="rId253" Type="http://schemas.openxmlformats.org/officeDocument/2006/relationships/image" Target="../media/image769.png"/><Relationship Id="rId274" Type="http://schemas.openxmlformats.org/officeDocument/2006/relationships/customXml" Target="../ink/ink1421.xml"/><Relationship Id="rId295" Type="http://schemas.openxmlformats.org/officeDocument/2006/relationships/image" Target="../media/image790.png"/><Relationship Id="rId309" Type="http://schemas.openxmlformats.org/officeDocument/2006/relationships/image" Target="../media/image797.png"/><Relationship Id="rId27" Type="http://schemas.openxmlformats.org/officeDocument/2006/relationships/image" Target="../media/image429.png"/><Relationship Id="rId48" Type="http://schemas.openxmlformats.org/officeDocument/2006/relationships/customXml" Target="../ink/ink1308.xml"/><Relationship Id="rId69" Type="http://schemas.openxmlformats.org/officeDocument/2006/relationships/image" Target="../media/image557.png"/><Relationship Id="rId113" Type="http://schemas.openxmlformats.org/officeDocument/2006/relationships/image" Target="../media/image580.png"/><Relationship Id="rId134" Type="http://schemas.openxmlformats.org/officeDocument/2006/relationships/customXml" Target="../ink/ink1351.xml"/><Relationship Id="rId80" Type="http://schemas.openxmlformats.org/officeDocument/2006/relationships/customXml" Target="../ink/ink1324.xml"/><Relationship Id="rId155" Type="http://schemas.openxmlformats.org/officeDocument/2006/relationships/image" Target="../media/image601.png"/><Relationship Id="rId176" Type="http://schemas.openxmlformats.org/officeDocument/2006/relationships/customXml" Target="../ink/ink1372.xml"/><Relationship Id="rId197" Type="http://schemas.openxmlformats.org/officeDocument/2006/relationships/image" Target="../media/image622.png"/><Relationship Id="rId201" Type="http://schemas.openxmlformats.org/officeDocument/2006/relationships/image" Target="../media/image746.png"/><Relationship Id="rId222" Type="http://schemas.openxmlformats.org/officeDocument/2006/relationships/customXml" Target="../ink/ink1395.xml"/><Relationship Id="rId243" Type="http://schemas.openxmlformats.org/officeDocument/2006/relationships/image" Target="../media/image741.png"/><Relationship Id="rId264" Type="http://schemas.openxmlformats.org/officeDocument/2006/relationships/customXml" Target="../ink/ink1416.xml"/><Relationship Id="rId285" Type="http://schemas.openxmlformats.org/officeDocument/2006/relationships/image" Target="../media/image785.png"/><Relationship Id="rId17" Type="http://schemas.openxmlformats.org/officeDocument/2006/relationships/image" Target="../media/image685.png"/><Relationship Id="rId38" Type="http://schemas.openxmlformats.org/officeDocument/2006/relationships/customXml" Target="../ink/ink1303.xml"/><Relationship Id="rId59" Type="http://schemas.openxmlformats.org/officeDocument/2006/relationships/image" Target="../media/image445.png"/><Relationship Id="rId103" Type="http://schemas.openxmlformats.org/officeDocument/2006/relationships/image" Target="../media/image575.png"/><Relationship Id="rId124" Type="http://schemas.openxmlformats.org/officeDocument/2006/relationships/customXml" Target="../ink/ink1346.xml"/><Relationship Id="rId70" Type="http://schemas.openxmlformats.org/officeDocument/2006/relationships/customXml" Target="../ink/ink1319.xml"/><Relationship Id="rId91" Type="http://schemas.openxmlformats.org/officeDocument/2006/relationships/image" Target="../media/image569.png"/><Relationship Id="rId145" Type="http://schemas.openxmlformats.org/officeDocument/2006/relationships/image" Target="../media/image596.png"/><Relationship Id="rId166" Type="http://schemas.openxmlformats.org/officeDocument/2006/relationships/customXml" Target="../ink/ink1367.xml"/><Relationship Id="rId187" Type="http://schemas.openxmlformats.org/officeDocument/2006/relationships/image" Target="../media/image6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90.xml"/><Relationship Id="rId233" Type="http://schemas.openxmlformats.org/officeDocument/2006/relationships/image" Target="../media/image762.png"/><Relationship Id="rId254" Type="http://schemas.openxmlformats.org/officeDocument/2006/relationships/customXml" Target="../ink/ink1411.xml"/><Relationship Id="rId28" Type="http://schemas.openxmlformats.org/officeDocument/2006/relationships/customXml" Target="../ink/ink1298.xml"/><Relationship Id="rId49" Type="http://schemas.openxmlformats.org/officeDocument/2006/relationships/image" Target="../media/image440.png"/><Relationship Id="rId114" Type="http://schemas.openxmlformats.org/officeDocument/2006/relationships/customXml" Target="../ink/ink1341.xml"/><Relationship Id="rId275" Type="http://schemas.openxmlformats.org/officeDocument/2006/relationships/image" Target="../media/image780.png"/><Relationship Id="rId296" Type="http://schemas.openxmlformats.org/officeDocument/2006/relationships/customXml" Target="../ink/ink1432.xml"/><Relationship Id="rId300" Type="http://schemas.openxmlformats.org/officeDocument/2006/relationships/customXml" Target="../ink/ink1434.xml"/><Relationship Id="rId60" Type="http://schemas.openxmlformats.org/officeDocument/2006/relationships/customXml" Target="../ink/ink1314.xml"/><Relationship Id="rId81" Type="http://schemas.openxmlformats.org/officeDocument/2006/relationships/image" Target="../media/image563.png"/><Relationship Id="rId135" Type="http://schemas.openxmlformats.org/officeDocument/2006/relationships/image" Target="../media/image591.png"/><Relationship Id="rId156" Type="http://schemas.openxmlformats.org/officeDocument/2006/relationships/customXml" Target="../ink/ink1362.xml"/><Relationship Id="rId177" Type="http://schemas.openxmlformats.org/officeDocument/2006/relationships/image" Target="../media/image612.png"/><Relationship Id="rId198" Type="http://schemas.openxmlformats.org/officeDocument/2006/relationships/customXml" Target="../ink/ink1383.xml"/><Relationship Id="rId202" Type="http://schemas.openxmlformats.org/officeDocument/2006/relationships/customXml" Target="../ink/ink1385.xml"/><Relationship Id="rId223" Type="http://schemas.openxmlformats.org/officeDocument/2006/relationships/image" Target="../media/image757.png"/><Relationship Id="rId244" Type="http://schemas.openxmlformats.org/officeDocument/2006/relationships/customXml" Target="../ink/ink1406.xml"/><Relationship Id="rId18" Type="http://schemas.openxmlformats.org/officeDocument/2006/relationships/customXml" Target="../ink/ink1293.xml"/><Relationship Id="rId39" Type="http://schemas.openxmlformats.org/officeDocument/2006/relationships/image" Target="../media/image435.png"/><Relationship Id="rId265" Type="http://schemas.openxmlformats.org/officeDocument/2006/relationships/image" Target="../media/image775.png"/><Relationship Id="rId286" Type="http://schemas.openxmlformats.org/officeDocument/2006/relationships/customXml" Target="../ink/ink1427.xml"/><Relationship Id="rId50" Type="http://schemas.openxmlformats.org/officeDocument/2006/relationships/customXml" Target="../ink/ink1309.xml"/><Relationship Id="rId104" Type="http://schemas.openxmlformats.org/officeDocument/2006/relationships/customXml" Target="../ink/ink1336.xml"/><Relationship Id="rId125" Type="http://schemas.openxmlformats.org/officeDocument/2006/relationships/image" Target="../media/image586.png"/><Relationship Id="rId146" Type="http://schemas.openxmlformats.org/officeDocument/2006/relationships/customXml" Target="../ink/ink1357.xml"/><Relationship Id="rId167" Type="http://schemas.openxmlformats.org/officeDocument/2006/relationships/image" Target="../media/image607.png"/><Relationship Id="rId188" Type="http://schemas.openxmlformats.org/officeDocument/2006/relationships/customXml" Target="../ink/ink1378.xml"/><Relationship Id="rId71" Type="http://schemas.openxmlformats.org/officeDocument/2006/relationships/image" Target="../media/image558.png"/><Relationship Id="rId92" Type="http://schemas.openxmlformats.org/officeDocument/2006/relationships/customXml" Target="../ink/ink1330.xml"/><Relationship Id="rId213" Type="http://schemas.openxmlformats.org/officeDocument/2006/relationships/image" Target="../media/image752.png"/><Relationship Id="rId234" Type="http://schemas.openxmlformats.org/officeDocument/2006/relationships/customXml" Target="../ink/ink1401.xml"/><Relationship Id="rId2" Type="http://schemas.openxmlformats.org/officeDocument/2006/relationships/customXml" Target="../ink/ink1285.xml"/><Relationship Id="rId29" Type="http://schemas.openxmlformats.org/officeDocument/2006/relationships/image" Target="../media/image430.png"/><Relationship Id="rId255" Type="http://schemas.openxmlformats.org/officeDocument/2006/relationships/image" Target="../media/image770.png"/><Relationship Id="rId276" Type="http://schemas.openxmlformats.org/officeDocument/2006/relationships/customXml" Target="../ink/ink1422.xml"/><Relationship Id="rId297" Type="http://schemas.openxmlformats.org/officeDocument/2006/relationships/image" Target="../media/image791.png"/><Relationship Id="rId40" Type="http://schemas.openxmlformats.org/officeDocument/2006/relationships/customXml" Target="../ink/ink1304.xml"/><Relationship Id="rId115" Type="http://schemas.openxmlformats.org/officeDocument/2006/relationships/image" Target="../media/image581.png"/><Relationship Id="rId136" Type="http://schemas.openxmlformats.org/officeDocument/2006/relationships/customXml" Target="../ink/ink1352.xml"/><Relationship Id="rId157" Type="http://schemas.openxmlformats.org/officeDocument/2006/relationships/image" Target="../media/image602.png"/><Relationship Id="rId178" Type="http://schemas.openxmlformats.org/officeDocument/2006/relationships/customXml" Target="../ink/ink1373.xml"/><Relationship Id="rId301" Type="http://schemas.openxmlformats.org/officeDocument/2006/relationships/image" Target="../media/image793.png"/><Relationship Id="rId61" Type="http://schemas.openxmlformats.org/officeDocument/2006/relationships/image" Target="../media/image446.png"/><Relationship Id="rId82" Type="http://schemas.openxmlformats.org/officeDocument/2006/relationships/customXml" Target="../ink/ink1325.xml"/><Relationship Id="rId199" Type="http://schemas.openxmlformats.org/officeDocument/2006/relationships/image" Target="../media/image624.png"/><Relationship Id="rId203" Type="http://schemas.openxmlformats.org/officeDocument/2006/relationships/image" Target="../media/image747.png"/><Relationship Id="rId19" Type="http://schemas.openxmlformats.org/officeDocument/2006/relationships/image" Target="../media/image730.png"/><Relationship Id="rId224" Type="http://schemas.openxmlformats.org/officeDocument/2006/relationships/customXml" Target="../ink/ink1396.xml"/><Relationship Id="rId245" Type="http://schemas.openxmlformats.org/officeDocument/2006/relationships/image" Target="../media/image742.png"/><Relationship Id="rId266" Type="http://schemas.openxmlformats.org/officeDocument/2006/relationships/customXml" Target="../ink/ink1417.xml"/><Relationship Id="rId287" Type="http://schemas.openxmlformats.org/officeDocument/2006/relationships/image" Target="../media/image786.png"/><Relationship Id="rId30" Type="http://schemas.openxmlformats.org/officeDocument/2006/relationships/customXml" Target="../ink/ink1299.xml"/><Relationship Id="rId105" Type="http://schemas.openxmlformats.org/officeDocument/2006/relationships/image" Target="../media/image576.png"/><Relationship Id="rId126" Type="http://schemas.openxmlformats.org/officeDocument/2006/relationships/customXml" Target="../ink/ink1347.xml"/><Relationship Id="rId147" Type="http://schemas.openxmlformats.org/officeDocument/2006/relationships/image" Target="../media/image597.png"/><Relationship Id="rId168" Type="http://schemas.openxmlformats.org/officeDocument/2006/relationships/customXml" Target="../ink/ink1368.xml"/><Relationship Id="rId51" Type="http://schemas.openxmlformats.org/officeDocument/2006/relationships/image" Target="../media/image441.png"/><Relationship Id="rId72" Type="http://schemas.openxmlformats.org/officeDocument/2006/relationships/customXml" Target="../ink/ink1320.xml"/><Relationship Id="rId93" Type="http://schemas.openxmlformats.org/officeDocument/2006/relationships/image" Target="../media/image570.png"/><Relationship Id="rId189" Type="http://schemas.openxmlformats.org/officeDocument/2006/relationships/image" Target="../media/image618.png"/><Relationship Id="rId3" Type="http://schemas.openxmlformats.org/officeDocument/2006/relationships/image" Target="../media/image660.png"/><Relationship Id="rId214" Type="http://schemas.openxmlformats.org/officeDocument/2006/relationships/customXml" Target="../ink/ink1391.xml"/><Relationship Id="rId235" Type="http://schemas.openxmlformats.org/officeDocument/2006/relationships/image" Target="../media/image763.png"/><Relationship Id="rId256" Type="http://schemas.openxmlformats.org/officeDocument/2006/relationships/customXml" Target="../ink/ink1412.xml"/><Relationship Id="rId277" Type="http://schemas.openxmlformats.org/officeDocument/2006/relationships/image" Target="../media/image781.png"/><Relationship Id="rId298" Type="http://schemas.openxmlformats.org/officeDocument/2006/relationships/customXml" Target="../ink/ink1433.xml"/><Relationship Id="rId116" Type="http://schemas.openxmlformats.org/officeDocument/2006/relationships/customXml" Target="../ink/ink1342.xml"/><Relationship Id="rId137" Type="http://schemas.openxmlformats.org/officeDocument/2006/relationships/image" Target="../media/image592.png"/><Relationship Id="rId158" Type="http://schemas.openxmlformats.org/officeDocument/2006/relationships/customXml" Target="../ink/ink1363.xml"/><Relationship Id="rId302" Type="http://schemas.openxmlformats.org/officeDocument/2006/relationships/customXml" Target="../ink/ink1435.xml"/><Relationship Id="rId20" Type="http://schemas.openxmlformats.org/officeDocument/2006/relationships/customXml" Target="../ink/ink1294.xml"/><Relationship Id="rId41" Type="http://schemas.openxmlformats.org/officeDocument/2006/relationships/image" Target="../media/image436.png"/><Relationship Id="rId62" Type="http://schemas.openxmlformats.org/officeDocument/2006/relationships/customXml" Target="../ink/ink1315.xml"/><Relationship Id="rId83" Type="http://schemas.openxmlformats.org/officeDocument/2006/relationships/image" Target="../media/image564.png"/><Relationship Id="rId179" Type="http://schemas.openxmlformats.org/officeDocument/2006/relationships/image" Target="../media/image613.png"/><Relationship Id="rId190" Type="http://schemas.openxmlformats.org/officeDocument/2006/relationships/customXml" Target="../ink/ink1379.xml"/><Relationship Id="rId204" Type="http://schemas.openxmlformats.org/officeDocument/2006/relationships/customXml" Target="../ink/ink1386.xml"/><Relationship Id="rId225" Type="http://schemas.openxmlformats.org/officeDocument/2006/relationships/image" Target="../media/image758.png"/><Relationship Id="rId246" Type="http://schemas.openxmlformats.org/officeDocument/2006/relationships/customXml" Target="../ink/ink1407.xml"/><Relationship Id="rId267" Type="http://schemas.openxmlformats.org/officeDocument/2006/relationships/image" Target="../media/image776.png"/><Relationship Id="rId288" Type="http://schemas.openxmlformats.org/officeDocument/2006/relationships/customXml" Target="../ink/ink1428.xml"/><Relationship Id="rId106" Type="http://schemas.openxmlformats.org/officeDocument/2006/relationships/customXml" Target="../ink/ink1337.xml"/><Relationship Id="rId127" Type="http://schemas.openxmlformats.org/officeDocument/2006/relationships/image" Target="../media/image587.png"/><Relationship Id="rId10" Type="http://schemas.openxmlformats.org/officeDocument/2006/relationships/customXml" Target="../ink/ink1289.xml"/><Relationship Id="rId31" Type="http://schemas.openxmlformats.org/officeDocument/2006/relationships/image" Target="../media/image431.png"/><Relationship Id="rId52" Type="http://schemas.openxmlformats.org/officeDocument/2006/relationships/customXml" Target="../ink/ink1310.xml"/><Relationship Id="rId73" Type="http://schemas.openxmlformats.org/officeDocument/2006/relationships/image" Target="../media/image559.png"/><Relationship Id="rId94" Type="http://schemas.openxmlformats.org/officeDocument/2006/relationships/customXml" Target="../ink/ink1331.xml"/><Relationship Id="rId148" Type="http://schemas.openxmlformats.org/officeDocument/2006/relationships/customXml" Target="../ink/ink1358.xml"/><Relationship Id="rId169" Type="http://schemas.openxmlformats.org/officeDocument/2006/relationships/image" Target="../media/image608.png"/><Relationship Id="rId4" Type="http://schemas.openxmlformats.org/officeDocument/2006/relationships/customXml" Target="../ink/ink1286.xml"/><Relationship Id="rId180" Type="http://schemas.openxmlformats.org/officeDocument/2006/relationships/customXml" Target="../ink/ink1374.xml"/><Relationship Id="rId215" Type="http://schemas.openxmlformats.org/officeDocument/2006/relationships/image" Target="../media/image753.png"/><Relationship Id="rId236" Type="http://schemas.openxmlformats.org/officeDocument/2006/relationships/customXml" Target="../ink/ink1402.xml"/><Relationship Id="rId257" Type="http://schemas.openxmlformats.org/officeDocument/2006/relationships/image" Target="../media/image771.png"/><Relationship Id="rId278" Type="http://schemas.openxmlformats.org/officeDocument/2006/relationships/customXml" Target="../ink/ink1423.xml"/><Relationship Id="rId303" Type="http://schemas.openxmlformats.org/officeDocument/2006/relationships/image" Target="../media/image794.png"/><Relationship Id="rId42" Type="http://schemas.openxmlformats.org/officeDocument/2006/relationships/customXml" Target="../ink/ink1305.xml"/><Relationship Id="rId84" Type="http://schemas.openxmlformats.org/officeDocument/2006/relationships/customXml" Target="../ink/ink1326.xml"/><Relationship Id="rId138" Type="http://schemas.openxmlformats.org/officeDocument/2006/relationships/customXml" Target="../ink/ink1353.xml"/><Relationship Id="rId191" Type="http://schemas.openxmlformats.org/officeDocument/2006/relationships/image" Target="../media/image619.png"/><Relationship Id="rId205" Type="http://schemas.openxmlformats.org/officeDocument/2006/relationships/image" Target="../media/image748.png"/><Relationship Id="rId247" Type="http://schemas.openxmlformats.org/officeDocument/2006/relationships/image" Target="../media/image743.png"/><Relationship Id="rId107" Type="http://schemas.openxmlformats.org/officeDocument/2006/relationships/image" Target="../media/image577.png"/><Relationship Id="rId289" Type="http://schemas.openxmlformats.org/officeDocument/2006/relationships/image" Target="../media/image787.png"/><Relationship Id="rId11" Type="http://schemas.openxmlformats.org/officeDocument/2006/relationships/image" Target="../media/image664.png"/><Relationship Id="rId53" Type="http://schemas.openxmlformats.org/officeDocument/2006/relationships/image" Target="../media/image442.png"/><Relationship Id="rId149" Type="http://schemas.openxmlformats.org/officeDocument/2006/relationships/image" Target="../media/image598.png"/><Relationship Id="rId95" Type="http://schemas.openxmlformats.org/officeDocument/2006/relationships/image" Target="../media/image571.png"/><Relationship Id="rId160" Type="http://schemas.openxmlformats.org/officeDocument/2006/relationships/customXml" Target="../ink/ink1364.xml"/><Relationship Id="rId216" Type="http://schemas.openxmlformats.org/officeDocument/2006/relationships/customXml" Target="../ink/ink1392.xml"/><Relationship Id="rId258" Type="http://schemas.openxmlformats.org/officeDocument/2006/relationships/customXml" Target="../ink/ink1413.xml"/><Relationship Id="rId22" Type="http://schemas.openxmlformats.org/officeDocument/2006/relationships/customXml" Target="../ink/ink1295.xml"/><Relationship Id="rId64" Type="http://schemas.openxmlformats.org/officeDocument/2006/relationships/customXml" Target="../ink/ink1316.xml"/><Relationship Id="rId118" Type="http://schemas.openxmlformats.org/officeDocument/2006/relationships/customXml" Target="../ink/ink1343.xml"/><Relationship Id="rId171" Type="http://schemas.openxmlformats.org/officeDocument/2006/relationships/image" Target="../media/image609.png"/><Relationship Id="rId227" Type="http://schemas.openxmlformats.org/officeDocument/2006/relationships/image" Target="../media/image759.png"/><Relationship Id="rId269" Type="http://schemas.openxmlformats.org/officeDocument/2006/relationships/image" Target="../media/image777.png"/><Relationship Id="rId33" Type="http://schemas.openxmlformats.org/officeDocument/2006/relationships/image" Target="../media/image432.png"/><Relationship Id="rId129" Type="http://schemas.openxmlformats.org/officeDocument/2006/relationships/image" Target="../media/image588.png"/><Relationship Id="rId280" Type="http://schemas.openxmlformats.org/officeDocument/2006/relationships/customXml" Target="../ink/ink1424.xml"/><Relationship Id="rId75" Type="http://schemas.openxmlformats.org/officeDocument/2006/relationships/image" Target="../media/image560.png"/><Relationship Id="rId140" Type="http://schemas.openxmlformats.org/officeDocument/2006/relationships/customXml" Target="../ink/ink1354.xml"/><Relationship Id="rId182" Type="http://schemas.openxmlformats.org/officeDocument/2006/relationships/customXml" Target="../ink/ink1375.xml"/><Relationship Id="rId6" Type="http://schemas.openxmlformats.org/officeDocument/2006/relationships/customXml" Target="../ink/ink1287.xml"/><Relationship Id="rId238" Type="http://schemas.openxmlformats.org/officeDocument/2006/relationships/customXml" Target="../ink/ink1403.xml"/><Relationship Id="rId291" Type="http://schemas.openxmlformats.org/officeDocument/2006/relationships/image" Target="../media/image788.png"/><Relationship Id="rId305" Type="http://schemas.openxmlformats.org/officeDocument/2006/relationships/image" Target="../media/image795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.png"/><Relationship Id="rId21" Type="http://schemas.openxmlformats.org/officeDocument/2006/relationships/image" Target="../media/image426.png"/><Relationship Id="rId63" Type="http://schemas.openxmlformats.org/officeDocument/2006/relationships/image" Target="../media/image554.png"/><Relationship Id="rId159" Type="http://schemas.openxmlformats.org/officeDocument/2006/relationships/image" Target="../media/image602.png"/><Relationship Id="rId170" Type="http://schemas.openxmlformats.org/officeDocument/2006/relationships/customXml" Target="../ink/ink1523.xml"/><Relationship Id="rId226" Type="http://schemas.openxmlformats.org/officeDocument/2006/relationships/customXml" Target="../ink/ink1551.xml"/><Relationship Id="rId268" Type="http://schemas.openxmlformats.org/officeDocument/2006/relationships/customXml" Target="../ink/ink1572.xml"/><Relationship Id="rId32" Type="http://schemas.openxmlformats.org/officeDocument/2006/relationships/customXml" Target="../ink/ink1454.xml"/><Relationship Id="rId74" Type="http://schemas.openxmlformats.org/officeDocument/2006/relationships/customXml" Target="../ink/ink1475.xml"/><Relationship Id="rId128" Type="http://schemas.openxmlformats.org/officeDocument/2006/relationships/customXml" Target="../ink/ink1502.xml"/><Relationship Id="rId5" Type="http://schemas.openxmlformats.org/officeDocument/2006/relationships/image" Target="../media/image661.png"/><Relationship Id="rId181" Type="http://schemas.openxmlformats.org/officeDocument/2006/relationships/image" Target="../media/image613.png"/><Relationship Id="rId237" Type="http://schemas.openxmlformats.org/officeDocument/2006/relationships/image" Target="../media/image641.png"/><Relationship Id="rId279" Type="http://schemas.openxmlformats.org/officeDocument/2006/relationships/image" Target="../media/image800.png"/><Relationship Id="rId22" Type="http://schemas.openxmlformats.org/officeDocument/2006/relationships/customXml" Target="../ink/ink1449.xml"/><Relationship Id="rId43" Type="http://schemas.openxmlformats.org/officeDocument/2006/relationships/image" Target="../media/image437.png"/><Relationship Id="rId64" Type="http://schemas.openxmlformats.org/officeDocument/2006/relationships/customXml" Target="../ink/ink1470.xml"/><Relationship Id="rId118" Type="http://schemas.openxmlformats.org/officeDocument/2006/relationships/customXml" Target="../ink/ink1497.xml"/><Relationship Id="rId139" Type="http://schemas.openxmlformats.org/officeDocument/2006/relationships/image" Target="../media/image592.png"/><Relationship Id="rId85" Type="http://schemas.openxmlformats.org/officeDocument/2006/relationships/image" Target="../media/image565.png"/><Relationship Id="rId150" Type="http://schemas.openxmlformats.org/officeDocument/2006/relationships/customXml" Target="../ink/ink1513.xml"/><Relationship Id="rId171" Type="http://schemas.openxmlformats.org/officeDocument/2006/relationships/image" Target="../media/image608.png"/><Relationship Id="rId192" Type="http://schemas.openxmlformats.org/officeDocument/2006/relationships/customXml" Target="../ink/ink1534.xml"/><Relationship Id="rId206" Type="http://schemas.openxmlformats.org/officeDocument/2006/relationships/customXml" Target="../ink/ink1541.xml"/><Relationship Id="rId227" Type="http://schemas.openxmlformats.org/officeDocument/2006/relationships/image" Target="../media/image636.png"/><Relationship Id="rId248" Type="http://schemas.openxmlformats.org/officeDocument/2006/relationships/customXml" Target="../ink/ink1562.xml"/><Relationship Id="rId269" Type="http://schemas.openxmlformats.org/officeDocument/2006/relationships/image" Target="../media/image737.png"/><Relationship Id="rId12" Type="http://schemas.openxmlformats.org/officeDocument/2006/relationships/customXml" Target="../ink/ink1444.xml"/><Relationship Id="rId33" Type="http://schemas.openxmlformats.org/officeDocument/2006/relationships/image" Target="../media/image432.png"/><Relationship Id="rId108" Type="http://schemas.openxmlformats.org/officeDocument/2006/relationships/customXml" Target="../ink/ink1492.xml"/><Relationship Id="rId129" Type="http://schemas.openxmlformats.org/officeDocument/2006/relationships/image" Target="../media/image587.png"/><Relationship Id="rId280" Type="http://schemas.openxmlformats.org/officeDocument/2006/relationships/customXml" Target="../ink/ink1578.xml"/><Relationship Id="rId54" Type="http://schemas.openxmlformats.org/officeDocument/2006/relationships/customXml" Target="../ink/ink1465.xml"/><Relationship Id="rId75" Type="http://schemas.openxmlformats.org/officeDocument/2006/relationships/image" Target="../media/image560.png"/><Relationship Id="rId96" Type="http://schemas.openxmlformats.org/officeDocument/2006/relationships/customXml" Target="../ink/ink1486.xml"/><Relationship Id="rId140" Type="http://schemas.openxmlformats.org/officeDocument/2006/relationships/customXml" Target="../ink/ink1508.xml"/><Relationship Id="rId161" Type="http://schemas.openxmlformats.org/officeDocument/2006/relationships/image" Target="../media/image603.png"/><Relationship Id="rId182" Type="http://schemas.openxmlformats.org/officeDocument/2006/relationships/customXml" Target="../ink/ink1529.xml"/><Relationship Id="rId217" Type="http://schemas.openxmlformats.org/officeDocument/2006/relationships/image" Target="../media/image631.png"/><Relationship Id="rId6" Type="http://schemas.openxmlformats.org/officeDocument/2006/relationships/customXml" Target="../ink/ink1441.xml"/><Relationship Id="rId238" Type="http://schemas.openxmlformats.org/officeDocument/2006/relationships/customXml" Target="../ink/ink1557.xml"/><Relationship Id="rId259" Type="http://schemas.openxmlformats.org/officeDocument/2006/relationships/image" Target="../media/image732.png"/><Relationship Id="rId23" Type="http://schemas.openxmlformats.org/officeDocument/2006/relationships/image" Target="../media/image427.png"/><Relationship Id="rId119" Type="http://schemas.openxmlformats.org/officeDocument/2006/relationships/image" Target="../media/image582.png"/><Relationship Id="rId270" Type="http://schemas.openxmlformats.org/officeDocument/2006/relationships/customXml" Target="../ink/ink1573.xml"/><Relationship Id="rId44" Type="http://schemas.openxmlformats.org/officeDocument/2006/relationships/customXml" Target="../ink/ink1460.xml"/><Relationship Id="rId65" Type="http://schemas.openxmlformats.org/officeDocument/2006/relationships/image" Target="../media/image555.png"/><Relationship Id="rId86" Type="http://schemas.openxmlformats.org/officeDocument/2006/relationships/customXml" Target="../ink/ink1481.xml"/><Relationship Id="rId130" Type="http://schemas.openxmlformats.org/officeDocument/2006/relationships/customXml" Target="../ink/ink1503.xml"/><Relationship Id="rId151" Type="http://schemas.openxmlformats.org/officeDocument/2006/relationships/image" Target="../media/image598.png"/><Relationship Id="rId172" Type="http://schemas.openxmlformats.org/officeDocument/2006/relationships/customXml" Target="../ink/ink1524.xml"/><Relationship Id="rId193" Type="http://schemas.openxmlformats.org/officeDocument/2006/relationships/image" Target="../media/image619.png"/><Relationship Id="rId207" Type="http://schemas.openxmlformats.org/officeDocument/2006/relationships/image" Target="../media/image626.png"/><Relationship Id="rId228" Type="http://schemas.openxmlformats.org/officeDocument/2006/relationships/customXml" Target="../ink/ink1552.xml"/><Relationship Id="rId249" Type="http://schemas.openxmlformats.org/officeDocument/2006/relationships/image" Target="../media/image647.png"/><Relationship Id="rId13" Type="http://schemas.openxmlformats.org/officeDocument/2006/relationships/image" Target="../media/image665.png"/><Relationship Id="rId109" Type="http://schemas.openxmlformats.org/officeDocument/2006/relationships/image" Target="../media/image577.png"/><Relationship Id="rId260" Type="http://schemas.openxmlformats.org/officeDocument/2006/relationships/customXml" Target="../ink/ink1568.xml"/><Relationship Id="rId281" Type="http://schemas.openxmlformats.org/officeDocument/2006/relationships/image" Target="../media/image801.png"/><Relationship Id="rId34" Type="http://schemas.openxmlformats.org/officeDocument/2006/relationships/customXml" Target="../ink/ink1455.xml"/><Relationship Id="rId55" Type="http://schemas.openxmlformats.org/officeDocument/2006/relationships/image" Target="../media/image443.png"/><Relationship Id="rId76" Type="http://schemas.openxmlformats.org/officeDocument/2006/relationships/customXml" Target="../ink/ink1476.xml"/><Relationship Id="rId97" Type="http://schemas.openxmlformats.org/officeDocument/2006/relationships/image" Target="../media/image571.png"/><Relationship Id="rId120" Type="http://schemas.openxmlformats.org/officeDocument/2006/relationships/customXml" Target="../ink/ink1498.xml"/><Relationship Id="rId141" Type="http://schemas.openxmlformats.org/officeDocument/2006/relationships/image" Target="../media/image593.png"/><Relationship Id="rId7" Type="http://schemas.openxmlformats.org/officeDocument/2006/relationships/image" Target="../media/image662.png"/><Relationship Id="rId162" Type="http://schemas.openxmlformats.org/officeDocument/2006/relationships/customXml" Target="../ink/ink1519.xml"/><Relationship Id="rId183" Type="http://schemas.openxmlformats.org/officeDocument/2006/relationships/image" Target="../media/image614.png"/><Relationship Id="rId218" Type="http://schemas.openxmlformats.org/officeDocument/2006/relationships/customXml" Target="../ink/ink1547.xml"/><Relationship Id="rId239" Type="http://schemas.openxmlformats.org/officeDocument/2006/relationships/image" Target="../media/image642.png"/><Relationship Id="rId250" Type="http://schemas.openxmlformats.org/officeDocument/2006/relationships/customXml" Target="../ink/ink1563.xml"/><Relationship Id="rId271" Type="http://schemas.openxmlformats.org/officeDocument/2006/relationships/image" Target="../media/image738.png"/><Relationship Id="rId24" Type="http://schemas.openxmlformats.org/officeDocument/2006/relationships/customXml" Target="../ink/ink1450.xml"/><Relationship Id="rId45" Type="http://schemas.openxmlformats.org/officeDocument/2006/relationships/image" Target="../media/image438.png"/><Relationship Id="rId66" Type="http://schemas.openxmlformats.org/officeDocument/2006/relationships/customXml" Target="../ink/ink1471.xml"/><Relationship Id="rId87" Type="http://schemas.openxmlformats.org/officeDocument/2006/relationships/image" Target="../media/image566.png"/><Relationship Id="rId110" Type="http://schemas.openxmlformats.org/officeDocument/2006/relationships/customXml" Target="../ink/ink1493.xml"/><Relationship Id="rId131" Type="http://schemas.openxmlformats.org/officeDocument/2006/relationships/image" Target="../media/image588.png"/><Relationship Id="rId152" Type="http://schemas.openxmlformats.org/officeDocument/2006/relationships/customXml" Target="../ink/ink1514.xml"/><Relationship Id="rId173" Type="http://schemas.openxmlformats.org/officeDocument/2006/relationships/image" Target="../media/image609.png"/><Relationship Id="rId194" Type="http://schemas.openxmlformats.org/officeDocument/2006/relationships/customXml" Target="../ink/ink1535.xml"/><Relationship Id="rId208" Type="http://schemas.openxmlformats.org/officeDocument/2006/relationships/customXml" Target="../ink/ink1542.xml"/><Relationship Id="rId229" Type="http://schemas.openxmlformats.org/officeDocument/2006/relationships/image" Target="../media/image637.png"/><Relationship Id="rId240" Type="http://schemas.openxmlformats.org/officeDocument/2006/relationships/customXml" Target="../ink/ink1558.xml"/><Relationship Id="rId261" Type="http://schemas.openxmlformats.org/officeDocument/2006/relationships/image" Target="../media/image733.png"/><Relationship Id="rId14" Type="http://schemas.openxmlformats.org/officeDocument/2006/relationships/customXml" Target="../ink/ink1445.xml"/><Relationship Id="rId35" Type="http://schemas.openxmlformats.org/officeDocument/2006/relationships/image" Target="../media/image433.png"/><Relationship Id="rId56" Type="http://schemas.openxmlformats.org/officeDocument/2006/relationships/customXml" Target="../ink/ink1466.xml"/><Relationship Id="rId77" Type="http://schemas.openxmlformats.org/officeDocument/2006/relationships/image" Target="../media/image561.png"/><Relationship Id="rId100" Type="http://schemas.openxmlformats.org/officeDocument/2006/relationships/customXml" Target="../ink/ink1488.xml"/><Relationship Id="rId282" Type="http://schemas.openxmlformats.org/officeDocument/2006/relationships/customXml" Target="../ink/ink1579.xml"/><Relationship Id="rId8" Type="http://schemas.openxmlformats.org/officeDocument/2006/relationships/customXml" Target="../ink/ink1442.xml"/><Relationship Id="rId98" Type="http://schemas.openxmlformats.org/officeDocument/2006/relationships/customXml" Target="../ink/ink1487.xml"/><Relationship Id="rId121" Type="http://schemas.openxmlformats.org/officeDocument/2006/relationships/image" Target="../media/image583.png"/><Relationship Id="rId142" Type="http://schemas.openxmlformats.org/officeDocument/2006/relationships/customXml" Target="../ink/ink1509.xml"/><Relationship Id="rId163" Type="http://schemas.openxmlformats.org/officeDocument/2006/relationships/image" Target="../media/image604.png"/><Relationship Id="rId184" Type="http://schemas.openxmlformats.org/officeDocument/2006/relationships/customXml" Target="../ink/ink1530.xml"/><Relationship Id="rId219" Type="http://schemas.openxmlformats.org/officeDocument/2006/relationships/image" Target="../media/image632.png"/><Relationship Id="rId230" Type="http://schemas.openxmlformats.org/officeDocument/2006/relationships/customXml" Target="../ink/ink1553.xml"/><Relationship Id="rId251" Type="http://schemas.openxmlformats.org/officeDocument/2006/relationships/image" Target="../media/image648.png"/><Relationship Id="rId25" Type="http://schemas.openxmlformats.org/officeDocument/2006/relationships/image" Target="../media/image428.png"/><Relationship Id="rId46" Type="http://schemas.openxmlformats.org/officeDocument/2006/relationships/customXml" Target="../ink/ink1461.xml"/><Relationship Id="rId67" Type="http://schemas.openxmlformats.org/officeDocument/2006/relationships/image" Target="../media/image556.png"/><Relationship Id="rId272" Type="http://schemas.openxmlformats.org/officeDocument/2006/relationships/customXml" Target="../ink/ink1574.xml"/><Relationship Id="rId88" Type="http://schemas.openxmlformats.org/officeDocument/2006/relationships/customXml" Target="../ink/ink1482.xml"/><Relationship Id="rId111" Type="http://schemas.openxmlformats.org/officeDocument/2006/relationships/image" Target="../media/image578.png"/><Relationship Id="rId132" Type="http://schemas.openxmlformats.org/officeDocument/2006/relationships/customXml" Target="../ink/ink1504.xml"/><Relationship Id="rId153" Type="http://schemas.openxmlformats.org/officeDocument/2006/relationships/image" Target="../media/image599.png"/><Relationship Id="rId174" Type="http://schemas.openxmlformats.org/officeDocument/2006/relationships/customXml" Target="../ink/ink1525.xml"/><Relationship Id="rId195" Type="http://schemas.openxmlformats.org/officeDocument/2006/relationships/image" Target="../media/image620.png"/><Relationship Id="rId209" Type="http://schemas.openxmlformats.org/officeDocument/2006/relationships/image" Target="../media/image627.png"/><Relationship Id="rId220" Type="http://schemas.openxmlformats.org/officeDocument/2006/relationships/customXml" Target="../ink/ink1548.xml"/><Relationship Id="rId241" Type="http://schemas.openxmlformats.org/officeDocument/2006/relationships/image" Target="../media/image643.png"/><Relationship Id="rId15" Type="http://schemas.openxmlformats.org/officeDocument/2006/relationships/image" Target="../media/image666.png"/><Relationship Id="rId36" Type="http://schemas.openxmlformats.org/officeDocument/2006/relationships/customXml" Target="../ink/ink1456.xml"/><Relationship Id="rId57" Type="http://schemas.openxmlformats.org/officeDocument/2006/relationships/image" Target="../media/image444.png"/><Relationship Id="rId262" Type="http://schemas.openxmlformats.org/officeDocument/2006/relationships/customXml" Target="../ink/ink1569.xml"/><Relationship Id="rId283" Type="http://schemas.openxmlformats.org/officeDocument/2006/relationships/image" Target="../media/image802.png"/><Relationship Id="rId78" Type="http://schemas.openxmlformats.org/officeDocument/2006/relationships/customXml" Target="../ink/ink1477.xml"/><Relationship Id="rId99" Type="http://schemas.openxmlformats.org/officeDocument/2006/relationships/image" Target="../media/image572.png"/><Relationship Id="rId101" Type="http://schemas.openxmlformats.org/officeDocument/2006/relationships/image" Target="../media/image573.png"/><Relationship Id="rId122" Type="http://schemas.openxmlformats.org/officeDocument/2006/relationships/customXml" Target="../ink/ink1499.xml"/><Relationship Id="rId143" Type="http://schemas.openxmlformats.org/officeDocument/2006/relationships/image" Target="../media/image594.png"/><Relationship Id="rId164" Type="http://schemas.openxmlformats.org/officeDocument/2006/relationships/customXml" Target="../ink/ink1520.xml"/><Relationship Id="rId185" Type="http://schemas.openxmlformats.org/officeDocument/2006/relationships/image" Target="../media/image615.png"/><Relationship Id="rId9" Type="http://schemas.openxmlformats.org/officeDocument/2006/relationships/image" Target="../media/image663.png"/><Relationship Id="rId210" Type="http://schemas.openxmlformats.org/officeDocument/2006/relationships/customXml" Target="../ink/ink1543.xml"/><Relationship Id="rId26" Type="http://schemas.openxmlformats.org/officeDocument/2006/relationships/customXml" Target="../ink/ink1451.xml"/><Relationship Id="rId231" Type="http://schemas.openxmlformats.org/officeDocument/2006/relationships/image" Target="../media/image638.png"/><Relationship Id="rId252" Type="http://schemas.openxmlformats.org/officeDocument/2006/relationships/customXml" Target="../ink/ink1564.xml"/><Relationship Id="rId273" Type="http://schemas.openxmlformats.org/officeDocument/2006/relationships/image" Target="../media/image739.png"/><Relationship Id="rId47" Type="http://schemas.openxmlformats.org/officeDocument/2006/relationships/image" Target="../media/image439.png"/><Relationship Id="rId68" Type="http://schemas.openxmlformats.org/officeDocument/2006/relationships/customXml" Target="../ink/ink1472.xml"/><Relationship Id="rId89" Type="http://schemas.openxmlformats.org/officeDocument/2006/relationships/image" Target="../media/image567.png"/><Relationship Id="rId112" Type="http://schemas.openxmlformats.org/officeDocument/2006/relationships/customXml" Target="../ink/ink1494.xml"/><Relationship Id="rId133" Type="http://schemas.openxmlformats.org/officeDocument/2006/relationships/image" Target="../media/image589.png"/><Relationship Id="rId154" Type="http://schemas.openxmlformats.org/officeDocument/2006/relationships/customXml" Target="../ink/ink1515.xml"/><Relationship Id="rId175" Type="http://schemas.openxmlformats.org/officeDocument/2006/relationships/image" Target="../media/image610.png"/><Relationship Id="rId196" Type="http://schemas.openxmlformats.org/officeDocument/2006/relationships/customXml" Target="../ink/ink1536.xml"/><Relationship Id="rId200" Type="http://schemas.openxmlformats.org/officeDocument/2006/relationships/customXml" Target="../ink/ink1538.xml"/><Relationship Id="rId16" Type="http://schemas.openxmlformats.org/officeDocument/2006/relationships/customXml" Target="../ink/ink1446.xml"/><Relationship Id="rId221" Type="http://schemas.openxmlformats.org/officeDocument/2006/relationships/image" Target="../media/image633.png"/><Relationship Id="rId242" Type="http://schemas.openxmlformats.org/officeDocument/2006/relationships/customXml" Target="../ink/ink1559.xml"/><Relationship Id="rId263" Type="http://schemas.openxmlformats.org/officeDocument/2006/relationships/image" Target="../media/image734.png"/><Relationship Id="rId37" Type="http://schemas.openxmlformats.org/officeDocument/2006/relationships/image" Target="../media/image434.png"/><Relationship Id="rId58" Type="http://schemas.openxmlformats.org/officeDocument/2006/relationships/customXml" Target="../ink/ink1467.xml"/><Relationship Id="rId79" Type="http://schemas.openxmlformats.org/officeDocument/2006/relationships/image" Target="../media/image562.png"/><Relationship Id="rId102" Type="http://schemas.openxmlformats.org/officeDocument/2006/relationships/customXml" Target="../ink/ink1489.xml"/><Relationship Id="rId123" Type="http://schemas.openxmlformats.org/officeDocument/2006/relationships/image" Target="../media/image584.png"/><Relationship Id="rId144" Type="http://schemas.openxmlformats.org/officeDocument/2006/relationships/customXml" Target="../ink/ink1510.xml"/><Relationship Id="rId90" Type="http://schemas.openxmlformats.org/officeDocument/2006/relationships/customXml" Target="../ink/ink1483.xml"/><Relationship Id="rId165" Type="http://schemas.openxmlformats.org/officeDocument/2006/relationships/image" Target="../media/image605.png"/><Relationship Id="rId186" Type="http://schemas.openxmlformats.org/officeDocument/2006/relationships/customXml" Target="../ink/ink1531.xml"/><Relationship Id="rId211" Type="http://schemas.openxmlformats.org/officeDocument/2006/relationships/image" Target="../media/image628.png"/><Relationship Id="rId232" Type="http://schemas.openxmlformats.org/officeDocument/2006/relationships/customXml" Target="../ink/ink1554.xml"/><Relationship Id="rId253" Type="http://schemas.openxmlformats.org/officeDocument/2006/relationships/image" Target="../media/image649.png"/><Relationship Id="rId274" Type="http://schemas.openxmlformats.org/officeDocument/2006/relationships/customXml" Target="../ink/ink1575.xml"/><Relationship Id="rId27" Type="http://schemas.openxmlformats.org/officeDocument/2006/relationships/image" Target="../media/image429.png"/><Relationship Id="rId48" Type="http://schemas.openxmlformats.org/officeDocument/2006/relationships/customXml" Target="../ink/ink1462.xml"/><Relationship Id="rId69" Type="http://schemas.openxmlformats.org/officeDocument/2006/relationships/image" Target="../media/image557.png"/><Relationship Id="rId113" Type="http://schemas.openxmlformats.org/officeDocument/2006/relationships/image" Target="../media/image579.png"/><Relationship Id="rId134" Type="http://schemas.openxmlformats.org/officeDocument/2006/relationships/customXml" Target="../ink/ink1505.xml"/><Relationship Id="rId80" Type="http://schemas.openxmlformats.org/officeDocument/2006/relationships/customXml" Target="../ink/ink1478.xml"/><Relationship Id="rId155" Type="http://schemas.openxmlformats.org/officeDocument/2006/relationships/image" Target="../media/image600.png"/><Relationship Id="rId176" Type="http://schemas.openxmlformats.org/officeDocument/2006/relationships/customXml" Target="../ink/ink1526.xml"/><Relationship Id="rId197" Type="http://schemas.openxmlformats.org/officeDocument/2006/relationships/image" Target="../media/image621.png"/><Relationship Id="rId201" Type="http://schemas.openxmlformats.org/officeDocument/2006/relationships/image" Target="../media/image623.png"/><Relationship Id="rId222" Type="http://schemas.openxmlformats.org/officeDocument/2006/relationships/customXml" Target="../ink/ink1549.xml"/><Relationship Id="rId243" Type="http://schemas.openxmlformats.org/officeDocument/2006/relationships/image" Target="../media/image644.png"/><Relationship Id="rId264" Type="http://schemas.openxmlformats.org/officeDocument/2006/relationships/customXml" Target="../ink/ink1570.xml"/><Relationship Id="rId17" Type="http://schemas.openxmlformats.org/officeDocument/2006/relationships/image" Target="../media/image685.png"/><Relationship Id="rId38" Type="http://schemas.openxmlformats.org/officeDocument/2006/relationships/customXml" Target="../ink/ink1457.xml"/><Relationship Id="rId59" Type="http://schemas.openxmlformats.org/officeDocument/2006/relationships/image" Target="../media/image445.png"/><Relationship Id="rId103" Type="http://schemas.openxmlformats.org/officeDocument/2006/relationships/image" Target="../media/image574.png"/><Relationship Id="rId124" Type="http://schemas.openxmlformats.org/officeDocument/2006/relationships/customXml" Target="../ink/ink1500.xml"/><Relationship Id="rId70" Type="http://schemas.openxmlformats.org/officeDocument/2006/relationships/customXml" Target="../ink/ink1473.xml"/><Relationship Id="rId91" Type="http://schemas.openxmlformats.org/officeDocument/2006/relationships/image" Target="../media/image568.png"/><Relationship Id="rId145" Type="http://schemas.openxmlformats.org/officeDocument/2006/relationships/image" Target="../media/image595.png"/><Relationship Id="rId166" Type="http://schemas.openxmlformats.org/officeDocument/2006/relationships/customXml" Target="../ink/ink1521.xml"/><Relationship Id="rId187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44.xml"/><Relationship Id="rId233" Type="http://schemas.openxmlformats.org/officeDocument/2006/relationships/image" Target="../media/image639.png"/><Relationship Id="rId254" Type="http://schemas.openxmlformats.org/officeDocument/2006/relationships/customXml" Target="../ink/ink1565.xml"/><Relationship Id="rId28" Type="http://schemas.openxmlformats.org/officeDocument/2006/relationships/customXml" Target="../ink/ink1452.xml"/><Relationship Id="rId49" Type="http://schemas.openxmlformats.org/officeDocument/2006/relationships/image" Target="../media/image440.png"/><Relationship Id="rId114" Type="http://schemas.openxmlformats.org/officeDocument/2006/relationships/customXml" Target="../ink/ink1495.xml"/><Relationship Id="rId275" Type="http://schemas.openxmlformats.org/officeDocument/2006/relationships/image" Target="../media/image798.png"/><Relationship Id="rId60" Type="http://schemas.openxmlformats.org/officeDocument/2006/relationships/customXml" Target="../ink/ink1468.xml"/><Relationship Id="rId81" Type="http://schemas.openxmlformats.org/officeDocument/2006/relationships/image" Target="../media/image563.png"/><Relationship Id="rId135" Type="http://schemas.openxmlformats.org/officeDocument/2006/relationships/image" Target="../media/image590.png"/><Relationship Id="rId156" Type="http://schemas.openxmlformats.org/officeDocument/2006/relationships/customXml" Target="../ink/ink1516.xml"/><Relationship Id="rId177" Type="http://schemas.openxmlformats.org/officeDocument/2006/relationships/image" Target="../media/image611.png"/><Relationship Id="rId198" Type="http://schemas.openxmlformats.org/officeDocument/2006/relationships/customXml" Target="../ink/ink1537.xml"/><Relationship Id="rId202" Type="http://schemas.openxmlformats.org/officeDocument/2006/relationships/customXml" Target="../ink/ink1539.xml"/><Relationship Id="rId223" Type="http://schemas.openxmlformats.org/officeDocument/2006/relationships/image" Target="../media/image634.png"/><Relationship Id="rId244" Type="http://schemas.openxmlformats.org/officeDocument/2006/relationships/customXml" Target="../ink/ink1560.xml"/><Relationship Id="rId18" Type="http://schemas.openxmlformats.org/officeDocument/2006/relationships/customXml" Target="../ink/ink1447.xml"/><Relationship Id="rId39" Type="http://schemas.openxmlformats.org/officeDocument/2006/relationships/image" Target="../media/image435.png"/><Relationship Id="rId265" Type="http://schemas.openxmlformats.org/officeDocument/2006/relationships/image" Target="../media/image735.png"/><Relationship Id="rId50" Type="http://schemas.openxmlformats.org/officeDocument/2006/relationships/customXml" Target="../ink/ink1463.xml"/><Relationship Id="rId104" Type="http://schemas.openxmlformats.org/officeDocument/2006/relationships/customXml" Target="../ink/ink1490.xml"/><Relationship Id="rId125" Type="http://schemas.openxmlformats.org/officeDocument/2006/relationships/image" Target="../media/image585.png"/><Relationship Id="rId146" Type="http://schemas.openxmlformats.org/officeDocument/2006/relationships/customXml" Target="../ink/ink1511.xml"/><Relationship Id="rId167" Type="http://schemas.openxmlformats.org/officeDocument/2006/relationships/image" Target="../media/image606.png"/><Relationship Id="rId188" Type="http://schemas.openxmlformats.org/officeDocument/2006/relationships/customXml" Target="../ink/ink1532.xml"/><Relationship Id="rId71" Type="http://schemas.openxmlformats.org/officeDocument/2006/relationships/image" Target="../media/image558.png"/><Relationship Id="rId92" Type="http://schemas.openxmlformats.org/officeDocument/2006/relationships/customXml" Target="../ink/ink1484.xml"/><Relationship Id="rId213" Type="http://schemas.openxmlformats.org/officeDocument/2006/relationships/image" Target="../media/image629.png"/><Relationship Id="rId234" Type="http://schemas.openxmlformats.org/officeDocument/2006/relationships/customXml" Target="../ink/ink1555.xml"/><Relationship Id="rId2" Type="http://schemas.openxmlformats.org/officeDocument/2006/relationships/customXml" Target="../ink/ink1439.xml"/><Relationship Id="rId29" Type="http://schemas.openxmlformats.org/officeDocument/2006/relationships/image" Target="../media/image430.png"/><Relationship Id="rId255" Type="http://schemas.openxmlformats.org/officeDocument/2006/relationships/image" Target="../media/image650.png"/><Relationship Id="rId276" Type="http://schemas.openxmlformats.org/officeDocument/2006/relationships/customXml" Target="../ink/ink1576.xml"/><Relationship Id="rId40" Type="http://schemas.openxmlformats.org/officeDocument/2006/relationships/customXml" Target="../ink/ink1458.xml"/><Relationship Id="rId115" Type="http://schemas.openxmlformats.org/officeDocument/2006/relationships/image" Target="../media/image580.png"/><Relationship Id="rId136" Type="http://schemas.openxmlformats.org/officeDocument/2006/relationships/customXml" Target="../ink/ink1506.xml"/><Relationship Id="rId157" Type="http://schemas.openxmlformats.org/officeDocument/2006/relationships/image" Target="../media/image601.png"/><Relationship Id="rId178" Type="http://schemas.openxmlformats.org/officeDocument/2006/relationships/customXml" Target="../ink/ink1527.xml"/><Relationship Id="rId61" Type="http://schemas.openxmlformats.org/officeDocument/2006/relationships/image" Target="../media/image446.png"/><Relationship Id="rId82" Type="http://schemas.openxmlformats.org/officeDocument/2006/relationships/customXml" Target="../ink/ink1479.xml"/><Relationship Id="rId199" Type="http://schemas.openxmlformats.org/officeDocument/2006/relationships/image" Target="../media/image622.png"/><Relationship Id="rId203" Type="http://schemas.openxmlformats.org/officeDocument/2006/relationships/image" Target="../media/image624.png"/><Relationship Id="rId19" Type="http://schemas.openxmlformats.org/officeDocument/2006/relationships/image" Target="../media/image730.png"/><Relationship Id="rId224" Type="http://schemas.openxmlformats.org/officeDocument/2006/relationships/customXml" Target="../ink/ink1550.xml"/><Relationship Id="rId245" Type="http://schemas.openxmlformats.org/officeDocument/2006/relationships/image" Target="../media/image645.png"/><Relationship Id="rId266" Type="http://schemas.openxmlformats.org/officeDocument/2006/relationships/customXml" Target="../ink/ink1571.xml"/><Relationship Id="rId30" Type="http://schemas.openxmlformats.org/officeDocument/2006/relationships/customXml" Target="../ink/ink1453.xml"/><Relationship Id="rId105" Type="http://schemas.openxmlformats.org/officeDocument/2006/relationships/image" Target="../media/image575.png"/><Relationship Id="rId126" Type="http://schemas.openxmlformats.org/officeDocument/2006/relationships/customXml" Target="../ink/ink1501.xml"/><Relationship Id="rId147" Type="http://schemas.openxmlformats.org/officeDocument/2006/relationships/image" Target="../media/image596.png"/><Relationship Id="rId168" Type="http://schemas.openxmlformats.org/officeDocument/2006/relationships/customXml" Target="../ink/ink1522.xml"/><Relationship Id="rId51" Type="http://schemas.openxmlformats.org/officeDocument/2006/relationships/image" Target="../media/image441.png"/><Relationship Id="rId72" Type="http://schemas.openxmlformats.org/officeDocument/2006/relationships/customXml" Target="../ink/ink1474.xml"/><Relationship Id="rId93" Type="http://schemas.openxmlformats.org/officeDocument/2006/relationships/image" Target="../media/image569.png"/><Relationship Id="rId189" Type="http://schemas.openxmlformats.org/officeDocument/2006/relationships/image" Target="../media/image617.png"/><Relationship Id="rId3" Type="http://schemas.openxmlformats.org/officeDocument/2006/relationships/image" Target="../media/image660.png"/><Relationship Id="rId214" Type="http://schemas.openxmlformats.org/officeDocument/2006/relationships/customXml" Target="../ink/ink1545.xml"/><Relationship Id="rId235" Type="http://schemas.openxmlformats.org/officeDocument/2006/relationships/image" Target="../media/image640.png"/><Relationship Id="rId256" Type="http://schemas.openxmlformats.org/officeDocument/2006/relationships/customXml" Target="../ink/ink1566.xml"/><Relationship Id="rId277" Type="http://schemas.openxmlformats.org/officeDocument/2006/relationships/image" Target="../media/image799.png"/><Relationship Id="rId116" Type="http://schemas.openxmlformats.org/officeDocument/2006/relationships/customXml" Target="../ink/ink1496.xml"/><Relationship Id="rId137" Type="http://schemas.openxmlformats.org/officeDocument/2006/relationships/image" Target="../media/image591.png"/><Relationship Id="rId158" Type="http://schemas.openxmlformats.org/officeDocument/2006/relationships/customXml" Target="../ink/ink1517.xml"/><Relationship Id="rId20" Type="http://schemas.openxmlformats.org/officeDocument/2006/relationships/customXml" Target="../ink/ink1448.xml"/><Relationship Id="rId41" Type="http://schemas.openxmlformats.org/officeDocument/2006/relationships/image" Target="../media/image436.png"/><Relationship Id="rId62" Type="http://schemas.openxmlformats.org/officeDocument/2006/relationships/customXml" Target="../ink/ink1469.xml"/><Relationship Id="rId83" Type="http://schemas.openxmlformats.org/officeDocument/2006/relationships/image" Target="../media/image564.png"/><Relationship Id="rId179" Type="http://schemas.openxmlformats.org/officeDocument/2006/relationships/image" Target="../media/image612.png"/><Relationship Id="rId190" Type="http://schemas.openxmlformats.org/officeDocument/2006/relationships/customXml" Target="../ink/ink1533.xml"/><Relationship Id="rId204" Type="http://schemas.openxmlformats.org/officeDocument/2006/relationships/customXml" Target="../ink/ink1540.xml"/><Relationship Id="rId225" Type="http://schemas.openxmlformats.org/officeDocument/2006/relationships/image" Target="../media/image635.png"/><Relationship Id="rId246" Type="http://schemas.openxmlformats.org/officeDocument/2006/relationships/customXml" Target="../ink/ink1561.xml"/><Relationship Id="rId267" Type="http://schemas.openxmlformats.org/officeDocument/2006/relationships/image" Target="../media/image736.png"/><Relationship Id="rId106" Type="http://schemas.openxmlformats.org/officeDocument/2006/relationships/customXml" Target="../ink/ink1491.xml"/><Relationship Id="rId127" Type="http://schemas.openxmlformats.org/officeDocument/2006/relationships/image" Target="../media/image586.png"/><Relationship Id="rId10" Type="http://schemas.openxmlformats.org/officeDocument/2006/relationships/customXml" Target="../ink/ink1443.xml"/><Relationship Id="rId31" Type="http://schemas.openxmlformats.org/officeDocument/2006/relationships/image" Target="../media/image431.png"/><Relationship Id="rId52" Type="http://schemas.openxmlformats.org/officeDocument/2006/relationships/customXml" Target="../ink/ink1464.xml"/><Relationship Id="rId73" Type="http://schemas.openxmlformats.org/officeDocument/2006/relationships/image" Target="../media/image559.png"/><Relationship Id="rId94" Type="http://schemas.openxmlformats.org/officeDocument/2006/relationships/customXml" Target="../ink/ink1485.xml"/><Relationship Id="rId148" Type="http://schemas.openxmlformats.org/officeDocument/2006/relationships/customXml" Target="../ink/ink1512.xml"/><Relationship Id="rId169" Type="http://schemas.openxmlformats.org/officeDocument/2006/relationships/image" Target="../media/image607.png"/><Relationship Id="rId4" Type="http://schemas.openxmlformats.org/officeDocument/2006/relationships/customXml" Target="../ink/ink1440.xml"/><Relationship Id="rId180" Type="http://schemas.openxmlformats.org/officeDocument/2006/relationships/customXml" Target="../ink/ink1528.xml"/><Relationship Id="rId215" Type="http://schemas.openxmlformats.org/officeDocument/2006/relationships/image" Target="../media/image630.png"/><Relationship Id="rId236" Type="http://schemas.openxmlformats.org/officeDocument/2006/relationships/customXml" Target="../ink/ink1556.xml"/><Relationship Id="rId257" Type="http://schemas.openxmlformats.org/officeDocument/2006/relationships/image" Target="../media/image731.png"/><Relationship Id="rId278" Type="http://schemas.openxmlformats.org/officeDocument/2006/relationships/customXml" Target="../ink/ink1577.xml"/><Relationship Id="rId42" Type="http://schemas.openxmlformats.org/officeDocument/2006/relationships/customXml" Target="../ink/ink1459.xml"/><Relationship Id="rId84" Type="http://schemas.openxmlformats.org/officeDocument/2006/relationships/customXml" Target="../ink/ink1480.xml"/><Relationship Id="rId138" Type="http://schemas.openxmlformats.org/officeDocument/2006/relationships/customXml" Target="../ink/ink1507.xml"/><Relationship Id="rId191" Type="http://schemas.openxmlformats.org/officeDocument/2006/relationships/image" Target="../media/image618.png"/><Relationship Id="rId205" Type="http://schemas.openxmlformats.org/officeDocument/2006/relationships/image" Target="../media/image625.png"/><Relationship Id="rId247" Type="http://schemas.openxmlformats.org/officeDocument/2006/relationships/image" Target="../media/image646.png"/><Relationship Id="rId107" Type="http://schemas.openxmlformats.org/officeDocument/2006/relationships/image" Target="../media/image576.png"/><Relationship Id="rId11" Type="http://schemas.openxmlformats.org/officeDocument/2006/relationships/image" Target="../media/image664.png"/><Relationship Id="rId53" Type="http://schemas.openxmlformats.org/officeDocument/2006/relationships/image" Target="../media/image442.png"/><Relationship Id="rId149" Type="http://schemas.openxmlformats.org/officeDocument/2006/relationships/image" Target="../media/image597.png"/><Relationship Id="rId95" Type="http://schemas.openxmlformats.org/officeDocument/2006/relationships/image" Target="../media/image570.png"/><Relationship Id="rId160" Type="http://schemas.openxmlformats.org/officeDocument/2006/relationships/customXml" Target="../ink/ink1518.xml"/><Relationship Id="rId216" Type="http://schemas.openxmlformats.org/officeDocument/2006/relationships/customXml" Target="../ink/ink1546.xml"/><Relationship Id="rId258" Type="http://schemas.openxmlformats.org/officeDocument/2006/relationships/customXml" Target="../ink/ink15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324" Type="http://schemas.openxmlformats.org/officeDocument/2006/relationships/customXml" Target="../ink/ink201.xml"/><Relationship Id="rId531" Type="http://schemas.openxmlformats.org/officeDocument/2006/relationships/image" Target="../media/image306.png"/><Relationship Id="rId629" Type="http://schemas.openxmlformats.org/officeDocument/2006/relationships/image" Target="../media/image355.png"/><Relationship Id="rId170" Type="http://schemas.openxmlformats.org/officeDocument/2006/relationships/customXml" Target="../ink/ink124.xml"/><Relationship Id="rId268" Type="http://schemas.openxmlformats.org/officeDocument/2006/relationships/customXml" Target="../ink/ink173.xml"/><Relationship Id="rId475" Type="http://schemas.openxmlformats.org/officeDocument/2006/relationships/image" Target="../media/image278.png"/><Relationship Id="rId32" Type="http://schemas.openxmlformats.org/officeDocument/2006/relationships/customXml" Target="../ink/ink55.xml"/><Relationship Id="rId128" Type="http://schemas.openxmlformats.org/officeDocument/2006/relationships/customXml" Target="../ink/ink103.xml"/><Relationship Id="rId335" Type="http://schemas.openxmlformats.org/officeDocument/2006/relationships/image" Target="../media/image208.png"/><Relationship Id="rId542" Type="http://schemas.openxmlformats.org/officeDocument/2006/relationships/customXml" Target="../ink/ink310.xml"/><Relationship Id="rId181" Type="http://schemas.openxmlformats.org/officeDocument/2006/relationships/image" Target="../media/image131.png"/><Relationship Id="rId402" Type="http://schemas.openxmlformats.org/officeDocument/2006/relationships/customXml" Target="../ink/ink240.xml"/><Relationship Id="rId279" Type="http://schemas.openxmlformats.org/officeDocument/2006/relationships/image" Target="../media/image180.png"/><Relationship Id="rId486" Type="http://schemas.openxmlformats.org/officeDocument/2006/relationships/customXml" Target="../ink/ink282.xml"/><Relationship Id="rId43" Type="http://schemas.openxmlformats.org/officeDocument/2006/relationships/image" Target="../media/image62.png"/><Relationship Id="rId139" Type="http://schemas.openxmlformats.org/officeDocument/2006/relationships/image" Target="../media/image110.png"/><Relationship Id="rId346" Type="http://schemas.openxmlformats.org/officeDocument/2006/relationships/customXml" Target="../ink/ink212.xml"/><Relationship Id="rId553" Type="http://schemas.openxmlformats.org/officeDocument/2006/relationships/image" Target="../media/image317.png"/><Relationship Id="rId192" Type="http://schemas.openxmlformats.org/officeDocument/2006/relationships/customXml" Target="../ink/ink135.xml"/><Relationship Id="rId206" Type="http://schemas.openxmlformats.org/officeDocument/2006/relationships/customXml" Target="../ink/ink142.xml"/><Relationship Id="rId413" Type="http://schemas.openxmlformats.org/officeDocument/2006/relationships/image" Target="../media/image247.png"/><Relationship Id="rId497" Type="http://schemas.openxmlformats.org/officeDocument/2006/relationships/image" Target="../media/image289.png"/><Relationship Id="rId620" Type="http://schemas.openxmlformats.org/officeDocument/2006/relationships/customXml" Target="../ink/ink349.xml"/><Relationship Id="rId357" Type="http://schemas.openxmlformats.org/officeDocument/2006/relationships/image" Target="../media/image219.png"/><Relationship Id="rId54" Type="http://schemas.openxmlformats.org/officeDocument/2006/relationships/customXml" Target="../ink/ink66.xml"/><Relationship Id="rId217" Type="http://schemas.openxmlformats.org/officeDocument/2006/relationships/image" Target="../media/image149.png"/><Relationship Id="rId564" Type="http://schemas.openxmlformats.org/officeDocument/2006/relationships/customXml" Target="../ink/ink321.xml"/><Relationship Id="rId424" Type="http://schemas.openxmlformats.org/officeDocument/2006/relationships/customXml" Target="../ink/ink251.xml"/><Relationship Id="rId631" Type="http://schemas.openxmlformats.org/officeDocument/2006/relationships/image" Target="../media/image356.png"/><Relationship Id="rId270" Type="http://schemas.openxmlformats.org/officeDocument/2006/relationships/customXml" Target="../ink/ink174.xml"/><Relationship Id="rId65" Type="http://schemas.openxmlformats.org/officeDocument/2006/relationships/image" Target="../media/image73.png"/><Relationship Id="rId130" Type="http://schemas.openxmlformats.org/officeDocument/2006/relationships/customXml" Target="../ink/ink104.xml"/><Relationship Id="rId368" Type="http://schemas.openxmlformats.org/officeDocument/2006/relationships/customXml" Target="../ink/ink223.xml"/><Relationship Id="rId575" Type="http://schemas.openxmlformats.org/officeDocument/2006/relationships/image" Target="../media/image328.png"/><Relationship Id="rId228" Type="http://schemas.openxmlformats.org/officeDocument/2006/relationships/customXml" Target="../ink/ink153.xml"/><Relationship Id="rId435" Type="http://schemas.openxmlformats.org/officeDocument/2006/relationships/image" Target="../media/image258.png"/><Relationship Id="rId642" Type="http://schemas.openxmlformats.org/officeDocument/2006/relationships/customXml" Target="../ink/ink360.xml"/><Relationship Id="rId281" Type="http://schemas.openxmlformats.org/officeDocument/2006/relationships/image" Target="../media/image181.png"/><Relationship Id="rId502" Type="http://schemas.openxmlformats.org/officeDocument/2006/relationships/customXml" Target="../ink/ink290.xml"/><Relationship Id="rId76" Type="http://schemas.openxmlformats.org/officeDocument/2006/relationships/customXml" Target="../ink/ink77.xml"/><Relationship Id="rId141" Type="http://schemas.openxmlformats.org/officeDocument/2006/relationships/image" Target="../media/image111.png"/><Relationship Id="rId379" Type="http://schemas.openxmlformats.org/officeDocument/2006/relationships/image" Target="../media/image230.png"/><Relationship Id="rId586" Type="http://schemas.openxmlformats.org/officeDocument/2006/relationships/customXml" Target="../ink/ink332.xml"/><Relationship Id="rId7" Type="http://schemas.openxmlformats.org/officeDocument/2006/relationships/image" Target="../media/image44.png"/><Relationship Id="rId239" Type="http://schemas.openxmlformats.org/officeDocument/2006/relationships/image" Target="../media/image160.png"/><Relationship Id="rId446" Type="http://schemas.openxmlformats.org/officeDocument/2006/relationships/customXml" Target="../ink/ink262.xml"/><Relationship Id="rId292" Type="http://schemas.openxmlformats.org/officeDocument/2006/relationships/customXml" Target="../ink/ink185.xml"/><Relationship Id="rId306" Type="http://schemas.openxmlformats.org/officeDocument/2006/relationships/customXml" Target="../ink/ink192.xml"/><Relationship Id="rId87" Type="http://schemas.openxmlformats.org/officeDocument/2006/relationships/image" Target="../media/image84.png"/><Relationship Id="rId513" Type="http://schemas.openxmlformats.org/officeDocument/2006/relationships/image" Target="../media/image297.png"/><Relationship Id="rId597" Type="http://schemas.openxmlformats.org/officeDocument/2006/relationships/image" Target="../media/image339.png"/><Relationship Id="rId152" Type="http://schemas.openxmlformats.org/officeDocument/2006/relationships/customXml" Target="../ink/ink115.xml"/><Relationship Id="rId457" Type="http://schemas.openxmlformats.org/officeDocument/2006/relationships/image" Target="../media/image269.png"/><Relationship Id="rId14" Type="http://schemas.openxmlformats.org/officeDocument/2006/relationships/customXml" Target="../ink/ink46.xml"/><Relationship Id="rId317" Type="http://schemas.openxmlformats.org/officeDocument/2006/relationships/image" Target="../media/image199.png"/><Relationship Id="rId524" Type="http://schemas.openxmlformats.org/officeDocument/2006/relationships/customXml" Target="../ink/ink301.xml"/><Relationship Id="rId98" Type="http://schemas.openxmlformats.org/officeDocument/2006/relationships/customXml" Target="../ink/ink88.xml"/><Relationship Id="rId163" Type="http://schemas.openxmlformats.org/officeDocument/2006/relationships/image" Target="../media/image122.png"/><Relationship Id="rId370" Type="http://schemas.openxmlformats.org/officeDocument/2006/relationships/customXml" Target="../ink/ink224.xml"/><Relationship Id="rId230" Type="http://schemas.openxmlformats.org/officeDocument/2006/relationships/customXml" Target="../ink/ink154.xml"/><Relationship Id="rId468" Type="http://schemas.openxmlformats.org/officeDocument/2006/relationships/customXml" Target="../ink/ink273.xml"/><Relationship Id="rId25" Type="http://schemas.openxmlformats.org/officeDocument/2006/relationships/image" Target="../media/image53.png"/><Relationship Id="rId328" Type="http://schemas.openxmlformats.org/officeDocument/2006/relationships/customXml" Target="../ink/ink203.xml"/><Relationship Id="rId535" Type="http://schemas.openxmlformats.org/officeDocument/2006/relationships/image" Target="../media/image308.png"/><Relationship Id="rId174" Type="http://schemas.openxmlformats.org/officeDocument/2006/relationships/customXml" Target="../ink/ink126.xml"/><Relationship Id="rId381" Type="http://schemas.openxmlformats.org/officeDocument/2006/relationships/image" Target="../media/image231.png"/><Relationship Id="rId602" Type="http://schemas.openxmlformats.org/officeDocument/2006/relationships/customXml" Target="../ink/ink340.xml"/><Relationship Id="rId241" Type="http://schemas.openxmlformats.org/officeDocument/2006/relationships/image" Target="../media/image161.png"/><Relationship Id="rId479" Type="http://schemas.openxmlformats.org/officeDocument/2006/relationships/image" Target="../media/image280.png"/><Relationship Id="rId36" Type="http://schemas.openxmlformats.org/officeDocument/2006/relationships/customXml" Target="../ink/ink57.xml"/><Relationship Id="rId339" Type="http://schemas.openxmlformats.org/officeDocument/2006/relationships/image" Target="../media/image210.png"/><Relationship Id="rId546" Type="http://schemas.openxmlformats.org/officeDocument/2006/relationships/customXml" Target="../ink/ink312.xml"/><Relationship Id="rId101" Type="http://schemas.openxmlformats.org/officeDocument/2006/relationships/image" Target="../media/image91.png"/><Relationship Id="rId185" Type="http://schemas.openxmlformats.org/officeDocument/2006/relationships/image" Target="../media/image133.png"/><Relationship Id="rId406" Type="http://schemas.openxmlformats.org/officeDocument/2006/relationships/customXml" Target="../ink/ink242.xml"/><Relationship Id="rId392" Type="http://schemas.openxmlformats.org/officeDocument/2006/relationships/customXml" Target="../ink/ink235.xml"/><Relationship Id="rId613" Type="http://schemas.openxmlformats.org/officeDocument/2006/relationships/image" Target="../media/image347.png"/><Relationship Id="rId252" Type="http://schemas.openxmlformats.org/officeDocument/2006/relationships/customXml" Target="../ink/ink165.xml"/><Relationship Id="rId47" Type="http://schemas.openxmlformats.org/officeDocument/2006/relationships/image" Target="../media/image64.png"/><Relationship Id="rId89" Type="http://schemas.openxmlformats.org/officeDocument/2006/relationships/image" Target="../media/image85.png"/><Relationship Id="rId112" Type="http://schemas.openxmlformats.org/officeDocument/2006/relationships/customXml" Target="../ink/ink95.xml"/><Relationship Id="rId154" Type="http://schemas.openxmlformats.org/officeDocument/2006/relationships/customXml" Target="../ink/ink116.xml"/><Relationship Id="rId361" Type="http://schemas.openxmlformats.org/officeDocument/2006/relationships/image" Target="../media/image221.png"/><Relationship Id="rId557" Type="http://schemas.openxmlformats.org/officeDocument/2006/relationships/image" Target="../media/image319.png"/><Relationship Id="rId599" Type="http://schemas.openxmlformats.org/officeDocument/2006/relationships/image" Target="../media/image340.png"/><Relationship Id="rId196" Type="http://schemas.openxmlformats.org/officeDocument/2006/relationships/customXml" Target="../ink/ink137.xml"/><Relationship Id="rId417" Type="http://schemas.openxmlformats.org/officeDocument/2006/relationships/image" Target="../media/image249.png"/><Relationship Id="rId459" Type="http://schemas.openxmlformats.org/officeDocument/2006/relationships/image" Target="../media/image270.png"/><Relationship Id="rId624" Type="http://schemas.openxmlformats.org/officeDocument/2006/relationships/customXml" Target="../ink/ink351.xml"/><Relationship Id="rId16" Type="http://schemas.openxmlformats.org/officeDocument/2006/relationships/customXml" Target="../ink/ink47.xml"/><Relationship Id="rId221" Type="http://schemas.openxmlformats.org/officeDocument/2006/relationships/image" Target="../media/image151.png"/><Relationship Id="rId263" Type="http://schemas.openxmlformats.org/officeDocument/2006/relationships/image" Target="../media/image172.png"/><Relationship Id="rId319" Type="http://schemas.openxmlformats.org/officeDocument/2006/relationships/image" Target="../media/image200.png"/><Relationship Id="rId470" Type="http://schemas.openxmlformats.org/officeDocument/2006/relationships/customXml" Target="../ink/ink274.xml"/><Relationship Id="rId526" Type="http://schemas.openxmlformats.org/officeDocument/2006/relationships/customXml" Target="../ink/ink302.xml"/><Relationship Id="rId58" Type="http://schemas.openxmlformats.org/officeDocument/2006/relationships/customXml" Target="../ink/ink68.xml"/><Relationship Id="rId123" Type="http://schemas.openxmlformats.org/officeDocument/2006/relationships/image" Target="../media/image102.png"/><Relationship Id="rId330" Type="http://schemas.openxmlformats.org/officeDocument/2006/relationships/customXml" Target="../ink/ink204.xml"/><Relationship Id="rId568" Type="http://schemas.openxmlformats.org/officeDocument/2006/relationships/customXml" Target="../ink/ink323.xml"/><Relationship Id="rId165" Type="http://schemas.openxmlformats.org/officeDocument/2006/relationships/image" Target="../media/image123.png"/><Relationship Id="rId372" Type="http://schemas.openxmlformats.org/officeDocument/2006/relationships/customXml" Target="../ink/ink225.xml"/><Relationship Id="rId428" Type="http://schemas.openxmlformats.org/officeDocument/2006/relationships/customXml" Target="../ink/ink253.xml"/><Relationship Id="rId635" Type="http://schemas.openxmlformats.org/officeDocument/2006/relationships/image" Target="../media/image358.png"/><Relationship Id="rId232" Type="http://schemas.openxmlformats.org/officeDocument/2006/relationships/customXml" Target="../ink/ink155.xml"/><Relationship Id="rId274" Type="http://schemas.openxmlformats.org/officeDocument/2006/relationships/customXml" Target="../ink/ink176.xml"/><Relationship Id="rId481" Type="http://schemas.openxmlformats.org/officeDocument/2006/relationships/image" Target="../media/image281.png"/><Relationship Id="rId27" Type="http://schemas.openxmlformats.org/officeDocument/2006/relationships/image" Target="../media/image54.png"/><Relationship Id="rId69" Type="http://schemas.openxmlformats.org/officeDocument/2006/relationships/image" Target="../media/image75.png"/><Relationship Id="rId134" Type="http://schemas.openxmlformats.org/officeDocument/2006/relationships/customXml" Target="../ink/ink106.xml"/><Relationship Id="rId537" Type="http://schemas.openxmlformats.org/officeDocument/2006/relationships/image" Target="../media/image309.png"/><Relationship Id="rId579" Type="http://schemas.openxmlformats.org/officeDocument/2006/relationships/image" Target="../media/image330.png"/><Relationship Id="rId80" Type="http://schemas.openxmlformats.org/officeDocument/2006/relationships/customXml" Target="../ink/ink79.xml"/><Relationship Id="rId176" Type="http://schemas.openxmlformats.org/officeDocument/2006/relationships/customXml" Target="../ink/ink127.xml"/><Relationship Id="rId341" Type="http://schemas.openxmlformats.org/officeDocument/2006/relationships/image" Target="../media/image211.png"/><Relationship Id="rId383" Type="http://schemas.openxmlformats.org/officeDocument/2006/relationships/image" Target="../media/image232.png"/><Relationship Id="rId439" Type="http://schemas.openxmlformats.org/officeDocument/2006/relationships/image" Target="../media/image260.png"/><Relationship Id="rId590" Type="http://schemas.openxmlformats.org/officeDocument/2006/relationships/customXml" Target="../ink/ink334.xml"/><Relationship Id="rId604" Type="http://schemas.openxmlformats.org/officeDocument/2006/relationships/customXml" Target="../ink/ink341.xml"/><Relationship Id="rId201" Type="http://schemas.openxmlformats.org/officeDocument/2006/relationships/image" Target="../media/image141.png"/><Relationship Id="rId243" Type="http://schemas.openxmlformats.org/officeDocument/2006/relationships/image" Target="../media/image162.png"/><Relationship Id="rId285" Type="http://schemas.openxmlformats.org/officeDocument/2006/relationships/image" Target="../media/image183.png"/><Relationship Id="rId450" Type="http://schemas.openxmlformats.org/officeDocument/2006/relationships/customXml" Target="../ink/ink264.xml"/><Relationship Id="rId506" Type="http://schemas.openxmlformats.org/officeDocument/2006/relationships/customXml" Target="../ink/ink292.xml"/><Relationship Id="rId38" Type="http://schemas.openxmlformats.org/officeDocument/2006/relationships/customXml" Target="../ink/ink58.xml"/><Relationship Id="rId103" Type="http://schemas.openxmlformats.org/officeDocument/2006/relationships/image" Target="../media/image92.png"/><Relationship Id="rId310" Type="http://schemas.openxmlformats.org/officeDocument/2006/relationships/customXml" Target="../ink/ink194.xml"/><Relationship Id="rId492" Type="http://schemas.openxmlformats.org/officeDocument/2006/relationships/customXml" Target="../ink/ink285.xml"/><Relationship Id="rId548" Type="http://schemas.openxmlformats.org/officeDocument/2006/relationships/customXml" Target="../ink/ink313.xml"/><Relationship Id="rId91" Type="http://schemas.openxmlformats.org/officeDocument/2006/relationships/image" Target="../media/image86.png"/><Relationship Id="rId145" Type="http://schemas.openxmlformats.org/officeDocument/2006/relationships/image" Target="../media/image113.png"/><Relationship Id="rId187" Type="http://schemas.openxmlformats.org/officeDocument/2006/relationships/image" Target="../media/image134.png"/><Relationship Id="rId352" Type="http://schemas.openxmlformats.org/officeDocument/2006/relationships/customXml" Target="../ink/ink215.xml"/><Relationship Id="rId394" Type="http://schemas.openxmlformats.org/officeDocument/2006/relationships/customXml" Target="../ink/ink236.xml"/><Relationship Id="rId408" Type="http://schemas.openxmlformats.org/officeDocument/2006/relationships/customXml" Target="../ink/ink243.xml"/><Relationship Id="rId615" Type="http://schemas.openxmlformats.org/officeDocument/2006/relationships/image" Target="../media/image348.png"/><Relationship Id="rId212" Type="http://schemas.openxmlformats.org/officeDocument/2006/relationships/customXml" Target="../ink/ink145.xml"/><Relationship Id="rId254" Type="http://schemas.openxmlformats.org/officeDocument/2006/relationships/customXml" Target="../ink/ink166.xml"/><Relationship Id="rId49" Type="http://schemas.openxmlformats.org/officeDocument/2006/relationships/image" Target="../media/image65.png"/><Relationship Id="rId114" Type="http://schemas.openxmlformats.org/officeDocument/2006/relationships/customXml" Target="../ink/ink96.xml"/><Relationship Id="rId296" Type="http://schemas.openxmlformats.org/officeDocument/2006/relationships/customXml" Target="../ink/ink187.xml"/><Relationship Id="rId461" Type="http://schemas.openxmlformats.org/officeDocument/2006/relationships/image" Target="../media/image271.png"/><Relationship Id="rId517" Type="http://schemas.openxmlformats.org/officeDocument/2006/relationships/image" Target="../media/image299.png"/><Relationship Id="rId559" Type="http://schemas.openxmlformats.org/officeDocument/2006/relationships/image" Target="../media/image320.png"/><Relationship Id="rId60" Type="http://schemas.openxmlformats.org/officeDocument/2006/relationships/customXml" Target="../ink/ink69.xml"/><Relationship Id="rId156" Type="http://schemas.openxmlformats.org/officeDocument/2006/relationships/customXml" Target="../ink/ink117.xml"/><Relationship Id="rId198" Type="http://schemas.openxmlformats.org/officeDocument/2006/relationships/customXml" Target="../ink/ink138.xml"/><Relationship Id="rId321" Type="http://schemas.openxmlformats.org/officeDocument/2006/relationships/image" Target="../media/image201.png"/><Relationship Id="rId363" Type="http://schemas.openxmlformats.org/officeDocument/2006/relationships/image" Target="../media/image222.png"/><Relationship Id="rId419" Type="http://schemas.openxmlformats.org/officeDocument/2006/relationships/image" Target="../media/image250.png"/><Relationship Id="rId570" Type="http://schemas.openxmlformats.org/officeDocument/2006/relationships/customXml" Target="../ink/ink324.xml"/><Relationship Id="rId626" Type="http://schemas.openxmlformats.org/officeDocument/2006/relationships/customXml" Target="../ink/ink352.xml"/><Relationship Id="rId223" Type="http://schemas.openxmlformats.org/officeDocument/2006/relationships/image" Target="../media/image152.png"/><Relationship Id="rId430" Type="http://schemas.openxmlformats.org/officeDocument/2006/relationships/customXml" Target="../ink/ink254.xml"/><Relationship Id="rId18" Type="http://schemas.openxmlformats.org/officeDocument/2006/relationships/customXml" Target="../ink/ink48.xml"/><Relationship Id="rId265" Type="http://schemas.openxmlformats.org/officeDocument/2006/relationships/image" Target="../media/image173.png"/><Relationship Id="rId472" Type="http://schemas.openxmlformats.org/officeDocument/2006/relationships/customXml" Target="../ink/ink275.xml"/><Relationship Id="rId528" Type="http://schemas.openxmlformats.org/officeDocument/2006/relationships/customXml" Target="../ink/ink303.xml"/><Relationship Id="rId125" Type="http://schemas.openxmlformats.org/officeDocument/2006/relationships/image" Target="../media/image103.png"/><Relationship Id="rId167" Type="http://schemas.openxmlformats.org/officeDocument/2006/relationships/image" Target="../media/image124.png"/><Relationship Id="rId332" Type="http://schemas.openxmlformats.org/officeDocument/2006/relationships/customXml" Target="../ink/ink205.xml"/><Relationship Id="rId374" Type="http://schemas.openxmlformats.org/officeDocument/2006/relationships/customXml" Target="../ink/ink226.xml"/><Relationship Id="rId581" Type="http://schemas.openxmlformats.org/officeDocument/2006/relationships/image" Target="../media/image331.png"/><Relationship Id="rId71" Type="http://schemas.openxmlformats.org/officeDocument/2006/relationships/image" Target="../media/image76.png"/><Relationship Id="rId234" Type="http://schemas.openxmlformats.org/officeDocument/2006/relationships/customXml" Target="../ink/ink156.xml"/><Relationship Id="rId637" Type="http://schemas.openxmlformats.org/officeDocument/2006/relationships/image" Target="../media/image359.png"/><Relationship Id="rId2" Type="http://schemas.openxmlformats.org/officeDocument/2006/relationships/customXml" Target="../ink/ink40.xml"/><Relationship Id="rId29" Type="http://schemas.openxmlformats.org/officeDocument/2006/relationships/image" Target="../media/image55.png"/><Relationship Id="rId276" Type="http://schemas.openxmlformats.org/officeDocument/2006/relationships/customXml" Target="../ink/ink177.xml"/><Relationship Id="rId441" Type="http://schemas.openxmlformats.org/officeDocument/2006/relationships/image" Target="../media/image261.png"/><Relationship Id="rId483" Type="http://schemas.openxmlformats.org/officeDocument/2006/relationships/image" Target="../media/image282.png"/><Relationship Id="rId539" Type="http://schemas.openxmlformats.org/officeDocument/2006/relationships/image" Target="../media/image310.png"/><Relationship Id="rId40" Type="http://schemas.openxmlformats.org/officeDocument/2006/relationships/customXml" Target="../ink/ink59.xml"/><Relationship Id="rId136" Type="http://schemas.openxmlformats.org/officeDocument/2006/relationships/customXml" Target="../ink/ink107.xml"/><Relationship Id="rId178" Type="http://schemas.openxmlformats.org/officeDocument/2006/relationships/customXml" Target="../ink/ink128.xml"/><Relationship Id="rId301" Type="http://schemas.openxmlformats.org/officeDocument/2006/relationships/image" Target="../media/image191.png"/><Relationship Id="rId343" Type="http://schemas.openxmlformats.org/officeDocument/2006/relationships/image" Target="../media/image212.png"/><Relationship Id="rId550" Type="http://schemas.openxmlformats.org/officeDocument/2006/relationships/customXml" Target="../ink/ink314.xml"/><Relationship Id="rId82" Type="http://schemas.openxmlformats.org/officeDocument/2006/relationships/customXml" Target="../ink/ink80.xml"/><Relationship Id="rId203" Type="http://schemas.openxmlformats.org/officeDocument/2006/relationships/image" Target="../media/image142.png"/><Relationship Id="rId385" Type="http://schemas.openxmlformats.org/officeDocument/2006/relationships/image" Target="../media/image233.png"/><Relationship Id="rId592" Type="http://schemas.openxmlformats.org/officeDocument/2006/relationships/customXml" Target="../ink/ink335.xml"/><Relationship Id="rId606" Type="http://schemas.openxmlformats.org/officeDocument/2006/relationships/customXml" Target="../ink/ink342.xml"/><Relationship Id="rId245" Type="http://schemas.openxmlformats.org/officeDocument/2006/relationships/image" Target="../media/image163.png"/><Relationship Id="rId287" Type="http://schemas.openxmlformats.org/officeDocument/2006/relationships/image" Target="../media/image184.png"/><Relationship Id="rId410" Type="http://schemas.openxmlformats.org/officeDocument/2006/relationships/customXml" Target="../ink/ink244.xml"/><Relationship Id="rId452" Type="http://schemas.openxmlformats.org/officeDocument/2006/relationships/customXml" Target="../ink/ink265.xml"/><Relationship Id="rId494" Type="http://schemas.openxmlformats.org/officeDocument/2006/relationships/customXml" Target="../ink/ink286.xml"/><Relationship Id="rId508" Type="http://schemas.openxmlformats.org/officeDocument/2006/relationships/customXml" Target="../ink/ink293.xml"/><Relationship Id="rId105" Type="http://schemas.openxmlformats.org/officeDocument/2006/relationships/image" Target="../media/image93.png"/><Relationship Id="rId147" Type="http://schemas.openxmlformats.org/officeDocument/2006/relationships/image" Target="../media/image114.png"/><Relationship Id="rId312" Type="http://schemas.openxmlformats.org/officeDocument/2006/relationships/customXml" Target="../ink/ink195.xml"/><Relationship Id="rId354" Type="http://schemas.openxmlformats.org/officeDocument/2006/relationships/customXml" Target="../ink/ink216.xml"/><Relationship Id="rId51" Type="http://schemas.openxmlformats.org/officeDocument/2006/relationships/image" Target="../media/image66.png"/><Relationship Id="rId93" Type="http://schemas.openxmlformats.org/officeDocument/2006/relationships/image" Target="../media/image87.png"/><Relationship Id="rId189" Type="http://schemas.openxmlformats.org/officeDocument/2006/relationships/image" Target="../media/image135.png"/><Relationship Id="rId396" Type="http://schemas.openxmlformats.org/officeDocument/2006/relationships/customXml" Target="../ink/ink237.xml"/><Relationship Id="rId561" Type="http://schemas.openxmlformats.org/officeDocument/2006/relationships/image" Target="../media/image321.png"/><Relationship Id="rId617" Type="http://schemas.openxmlformats.org/officeDocument/2006/relationships/image" Target="../media/image349.png"/><Relationship Id="rId214" Type="http://schemas.openxmlformats.org/officeDocument/2006/relationships/customXml" Target="../ink/ink146.xml"/><Relationship Id="rId256" Type="http://schemas.openxmlformats.org/officeDocument/2006/relationships/customXml" Target="../ink/ink167.xml"/><Relationship Id="rId298" Type="http://schemas.openxmlformats.org/officeDocument/2006/relationships/customXml" Target="../ink/ink188.xml"/><Relationship Id="rId421" Type="http://schemas.openxmlformats.org/officeDocument/2006/relationships/image" Target="../media/image251.png"/><Relationship Id="rId463" Type="http://schemas.openxmlformats.org/officeDocument/2006/relationships/image" Target="../media/image272.png"/><Relationship Id="rId519" Type="http://schemas.openxmlformats.org/officeDocument/2006/relationships/image" Target="../media/image300.png"/><Relationship Id="rId116" Type="http://schemas.openxmlformats.org/officeDocument/2006/relationships/customXml" Target="../ink/ink97.xml"/><Relationship Id="rId158" Type="http://schemas.openxmlformats.org/officeDocument/2006/relationships/customXml" Target="../ink/ink118.xml"/><Relationship Id="rId323" Type="http://schemas.openxmlformats.org/officeDocument/2006/relationships/image" Target="../media/image202.png"/><Relationship Id="rId530" Type="http://schemas.openxmlformats.org/officeDocument/2006/relationships/customXml" Target="../ink/ink304.xml"/><Relationship Id="rId20" Type="http://schemas.openxmlformats.org/officeDocument/2006/relationships/customXml" Target="../ink/ink49.xml"/><Relationship Id="rId62" Type="http://schemas.openxmlformats.org/officeDocument/2006/relationships/customXml" Target="../ink/ink70.xml"/><Relationship Id="rId365" Type="http://schemas.openxmlformats.org/officeDocument/2006/relationships/image" Target="../media/image223.png"/><Relationship Id="rId572" Type="http://schemas.openxmlformats.org/officeDocument/2006/relationships/customXml" Target="../ink/ink325.xml"/><Relationship Id="rId628" Type="http://schemas.openxmlformats.org/officeDocument/2006/relationships/customXml" Target="../ink/ink353.xml"/><Relationship Id="rId225" Type="http://schemas.openxmlformats.org/officeDocument/2006/relationships/image" Target="../media/image153.png"/><Relationship Id="rId267" Type="http://schemas.openxmlformats.org/officeDocument/2006/relationships/image" Target="../media/image174.png"/><Relationship Id="rId432" Type="http://schemas.openxmlformats.org/officeDocument/2006/relationships/customXml" Target="../ink/ink255.xml"/><Relationship Id="rId474" Type="http://schemas.openxmlformats.org/officeDocument/2006/relationships/customXml" Target="../ink/ink276.xml"/><Relationship Id="rId127" Type="http://schemas.openxmlformats.org/officeDocument/2006/relationships/image" Target="../media/image104.png"/><Relationship Id="rId31" Type="http://schemas.openxmlformats.org/officeDocument/2006/relationships/image" Target="../media/image56.png"/><Relationship Id="rId73" Type="http://schemas.openxmlformats.org/officeDocument/2006/relationships/image" Target="../media/image77.png"/><Relationship Id="rId169" Type="http://schemas.openxmlformats.org/officeDocument/2006/relationships/image" Target="../media/image125.png"/><Relationship Id="rId334" Type="http://schemas.openxmlformats.org/officeDocument/2006/relationships/customXml" Target="../ink/ink206.xml"/><Relationship Id="rId376" Type="http://schemas.openxmlformats.org/officeDocument/2006/relationships/customXml" Target="../ink/ink227.xml"/><Relationship Id="rId541" Type="http://schemas.openxmlformats.org/officeDocument/2006/relationships/image" Target="../media/image311.png"/><Relationship Id="rId583" Type="http://schemas.openxmlformats.org/officeDocument/2006/relationships/image" Target="../media/image332.png"/><Relationship Id="rId639" Type="http://schemas.openxmlformats.org/officeDocument/2006/relationships/image" Target="../media/image360.png"/><Relationship Id="rId4" Type="http://schemas.openxmlformats.org/officeDocument/2006/relationships/customXml" Target="../ink/ink41.xml"/><Relationship Id="rId180" Type="http://schemas.openxmlformats.org/officeDocument/2006/relationships/customXml" Target="../ink/ink129.xml"/><Relationship Id="rId236" Type="http://schemas.openxmlformats.org/officeDocument/2006/relationships/customXml" Target="../ink/ink157.xml"/><Relationship Id="rId278" Type="http://schemas.openxmlformats.org/officeDocument/2006/relationships/customXml" Target="../ink/ink178.xml"/><Relationship Id="rId401" Type="http://schemas.openxmlformats.org/officeDocument/2006/relationships/image" Target="../media/image241.png"/><Relationship Id="rId443" Type="http://schemas.openxmlformats.org/officeDocument/2006/relationships/image" Target="../media/image262.png"/><Relationship Id="rId303" Type="http://schemas.openxmlformats.org/officeDocument/2006/relationships/image" Target="../media/image192.png"/><Relationship Id="rId485" Type="http://schemas.openxmlformats.org/officeDocument/2006/relationships/image" Target="../media/image283.png"/><Relationship Id="rId42" Type="http://schemas.openxmlformats.org/officeDocument/2006/relationships/customXml" Target="../ink/ink60.xml"/><Relationship Id="rId84" Type="http://schemas.openxmlformats.org/officeDocument/2006/relationships/customXml" Target="../ink/ink81.xml"/><Relationship Id="rId138" Type="http://schemas.openxmlformats.org/officeDocument/2006/relationships/customXml" Target="../ink/ink108.xml"/><Relationship Id="rId345" Type="http://schemas.openxmlformats.org/officeDocument/2006/relationships/image" Target="../media/image213.png"/><Relationship Id="rId387" Type="http://schemas.openxmlformats.org/officeDocument/2006/relationships/image" Target="../media/image234.png"/><Relationship Id="rId510" Type="http://schemas.openxmlformats.org/officeDocument/2006/relationships/customXml" Target="../ink/ink294.xml"/><Relationship Id="rId552" Type="http://schemas.openxmlformats.org/officeDocument/2006/relationships/customXml" Target="../ink/ink315.xml"/><Relationship Id="rId594" Type="http://schemas.openxmlformats.org/officeDocument/2006/relationships/customXml" Target="../ink/ink336.xml"/><Relationship Id="rId608" Type="http://schemas.openxmlformats.org/officeDocument/2006/relationships/customXml" Target="../ink/ink343.xml"/><Relationship Id="rId191" Type="http://schemas.openxmlformats.org/officeDocument/2006/relationships/image" Target="../media/image136.png"/><Relationship Id="rId205" Type="http://schemas.openxmlformats.org/officeDocument/2006/relationships/image" Target="../media/image143.png"/><Relationship Id="rId247" Type="http://schemas.openxmlformats.org/officeDocument/2006/relationships/image" Target="../media/image164.png"/><Relationship Id="rId412" Type="http://schemas.openxmlformats.org/officeDocument/2006/relationships/customXml" Target="../ink/ink245.xml"/><Relationship Id="rId107" Type="http://schemas.openxmlformats.org/officeDocument/2006/relationships/image" Target="../media/image94.png"/><Relationship Id="rId289" Type="http://schemas.openxmlformats.org/officeDocument/2006/relationships/image" Target="../media/image185.png"/><Relationship Id="rId454" Type="http://schemas.openxmlformats.org/officeDocument/2006/relationships/customXml" Target="../ink/ink266.xml"/><Relationship Id="rId496" Type="http://schemas.openxmlformats.org/officeDocument/2006/relationships/customXml" Target="../ink/ink287.xml"/><Relationship Id="rId11" Type="http://schemas.openxmlformats.org/officeDocument/2006/relationships/image" Target="../media/image46.png"/><Relationship Id="rId53" Type="http://schemas.openxmlformats.org/officeDocument/2006/relationships/image" Target="../media/image67.png"/><Relationship Id="rId149" Type="http://schemas.openxmlformats.org/officeDocument/2006/relationships/image" Target="../media/image115.png"/><Relationship Id="rId314" Type="http://schemas.openxmlformats.org/officeDocument/2006/relationships/customXml" Target="../ink/ink196.xml"/><Relationship Id="rId356" Type="http://schemas.openxmlformats.org/officeDocument/2006/relationships/customXml" Target="../ink/ink217.xml"/><Relationship Id="rId398" Type="http://schemas.openxmlformats.org/officeDocument/2006/relationships/customXml" Target="../ink/ink238.xml"/><Relationship Id="rId521" Type="http://schemas.openxmlformats.org/officeDocument/2006/relationships/image" Target="../media/image301.png"/><Relationship Id="rId563" Type="http://schemas.openxmlformats.org/officeDocument/2006/relationships/image" Target="../media/image322.png"/><Relationship Id="rId619" Type="http://schemas.openxmlformats.org/officeDocument/2006/relationships/image" Target="../media/image350.png"/><Relationship Id="rId95" Type="http://schemas.openxmlformats.org/officeDocument/2006/relationships/image" Target="../media/image88.png"/><Relationship Id="rId160" Type="http://schemas.openxmlformats.org/officeDocument/2006/relationships/customXml" Target="../ink/ink119.xml"/><Relationship Id="rId216" Type="http://schemas.openxmlformats.org/officeDocument/2006/relationships/customXml" Target="../ink/ink147.xml"/><Relationship Id="rId423" Type="http://schemas.openxmlformats.org/officeDocument/2006/relationships/image" Target="../media/image252.png"/><Relationship Id="rId258" Type="http://schemas.openxmlformats.org/officeDocument/2006/relationships/customXml" Target="../ink/ink168.xml"/><Relationship Id="rId465" Type="http://schemas.openxmlformats.org/officeDocument/2006/relationships/image" Target="../media/image273.png"/><Relationship Id="rId630" Type="http://schemas.openxmlformats.org/officeDocument/2006/relationships/customXml" Target="../ink/ink354.xml"/><Relationship Id="rId22" Type="http://schemas.openxmlformats.org/officeDocument/2006/relationships/customXml" Target="../ink/ink50.xml"/><Relationship Id="rId64" Type="http://schemas.openxmlformats.org/officeDocument/2006/relationships/customXml" Target="../ink/ink71.xml"/><Relationship Id="rId118" Type="http://schemas.openxmlformats.org/officeDocument/2006/relationships/customXml" Target="../ink/ink98.xml"/><Relationship Id="rId325" Type="http://schemas.openxmlformats.org/officeDocument/2006/relationships/image" Target="../media/image203.png"/><Relationship Id="rId367" Type="http://schemas.openxmlformats.org/officeDocument/2006/relationships/image" Target="../media/image224.png"/><Relationship Id="rId532" Type="http://schemas.openxmlformats.org/officeDocument/2006/relationships/customXml" Target="../ink/ink305.xml"/><Relationship Id="rId574" Type="http://schemas.openxmlformats.org/officeDocument/2006/relationships/customXml" Target="../ink/ink326.xml"/><Relationship Id="rId171" Type="http://schemas.openxmlformats.org/officeDocument/2006/relationships/image" Target="../media/image126.png"/><Relationship Id="rId227" Type="http://schemas.openxmlformats.org/officeDocument/2006/relationships/image" Target="../media/image154.png"/><Relationship Id="rId269" Type="http://schemas.openxmlformats.org/officeDocument/2006/relationships/image" Target="../media/image175.png"/><Relationship Id="rId434" Type="http://schemas.openxmlformats.org/officeDocument/2006/relationships/customXml" Target="../ink/ink256.xml"/><Relationship Id="rId476" Type="http://schemas.openxmlformats.org/officeDocument/2006/relationships/customXml" Target="../ink/ink277.xml"/><Relationship Id="rId641" Type="http://schemas.openxmlformats.org/officeDocument/2006/relationships/image" Target="../media/image361.png"/><Relationship Id="rId33" Type="http://schemas.openxmlformats.org/officeDocument/2006/relationships/image" Target="../media/image57.png"/><Relationship Id="rId129" Type="http://schemas.openxmlformats.org/officeDocument/2006/relationships/image" Target="../media/image105.png"/><Relationship Id="rId280" Type="http://schemas.openxmlformats.org/officeDocument/2006/relationships/customXml" Target="../ink/ink179.xml"/><Relationship Id="rId336" Type="http://schemas.openxmlformats.org/officeDocument/2006/relationships/customXml" Target="../ink/ink207.xml"/><Relationship Id="rId501" Type="http://schemas.openxmlformats.org/officeDocument/2006/relationships/image" Target="../media/image291.png"/><Relationship Id="rId543" Type="http://schemas.openxmlformats.org/officeDocument/2006/relationships/image" Target="../media/image312.png"/><Relationship Id="rId75" Type="http://schemas.openxmlformats.org/officeDocument/2006/relationships/image" Target="../media/image78.png"/><Relationship Id="rId140" Type="http://schemas.openxmlformats.org/officeDocument/2006/relationships/customXml" Target="../ink/ink109.xml"/><Relationship Id="rId182" Type="http://schemas.openxmlformats.org/officeDocument/2006/relationships/customXml" Target="../ink/ink130.xml"/><Relationship Id="rId378" Type="http://schemas.openxmlformats.org/officeDocument/2006/relationships/customXml" Target="../ink/ink228.xml"/><Relationship Id="rId403" Type="http://schemas.openxmlformats.org/officeDocument/2006/relationships/image" Target="../media/image242.png"/><Relationship Id="rId585" Type="http://schemas.openxmlformats.org/officeDocument/2006/relationships/image" Target="../media/image333.png"/><Relationship Id="rId6" Type="http://schemas.openxmlformats.org/officeDocument/2006/relationships/customXml" Target="../ink/ink42.xml"/><Relationship Id="rId238" Type="http://schemas.openxmlformats.org/officeDocument/2006/relationships/customXml" Target="../ink/ink158.xml"/><Relationship Id="rId445" Type="http://schemas.openxmlformats.org/officeDocument/2006/relationships/image" Target="../media/image263.png"/><Relationship Id="rId487" Type="http://schemas.openxmlformats.org/officeDocument/2006/relationships/image" Target="../media/image284.png"/><Relationship Id="rId610" Type="http://schemas.openxmlformats.org/officeDocument/2006/relationships/customXml" Target="../ink/ink344.xml"/><Relationship Id="rId291" Type="http://schemas.openxmlformats.org/officeDocument/2006/relationships/image" Target="../media/image186.png"/><Relationship Id="rId305" Type="http://schemas.openxmlformats.org/officeDocument/2006/relationships/image" Target="../media/image193.png"/><Relationship Id="rId347" Type="http://schemas.openxmlformats.org/officeDocument/2006/relationships/image" Target="../media/image214.png"/><Relationship Id="rId512" Type="http://schemas.openxmlformats.org/officeDocument/2006/relationships/customXml" Target="../ink/ink295.xml"/><Relationship Id="rId44" Type="http://schemas.openxmlformats.org/officeDocument/2006/relationships/customXml" Target="../ink/ink61.xml"/><Relationship Id="rId86" Type="http://schemas.openxmlformats.org/officeDocument/2006/relationships/customXml" Target="../ink/ink82.xml"/><Relationship Id="rId151" Type="http://schemas.openxmlformats.org/officeDocument/2006/relationships/image" Target="../media/image116.png"/><Relationship Id="rId389" Type="http://schemas.openxmlformats.org/officeDocument/2006/relationships/image" Target="../media/image235.png"/><Relationship Id="rId554" Type="http://schemas.openxmlformats.org/officeDocument/2006/relationships/customXml" Target="../ink/ink316.xml"/><Relationship Id="rId596" Type="http://schemas.openxmlformats.org/officeDocument/2006/relationships/customXml" Target="../ink/ink337.xml"/><Relationship Id="rId193" Type="http://schemas.openxmlformats.org/officeDocument/2006/relationships/image" Target="../media/image137.png"/><Relationship Id="rId207" Type="http://schemas.openxmlformats.org/officeDocument/2006/relationships/image" Target="../media/image144.png"/><Relationship Id="rId249" Type="http://schemas.openxmlformats.org/officeDocument/2006/relationships/image" Target="../media/image165.png"/><Relationship Id="rId414" Type="http://schemas.openxmlformats.org/officeDocument/2006/relationships/customXml" Target="../ink/ink246.xml"/><Relationship Id="rId456" Type="http://schemas.openxmlformats.org/officeDocument/2006/relationships/customXml" Target="../ink/ink267.xml"/><Relationship Id="rId498" Type="http://schemas.openxmlformats.org/officeDocument/2006/relationships/customXml" Target="../ink/ink288.xml"/><Relationship Id="rId621" Type="http://schemas.openxmlformats.org/officeDocument/2006/relationships/image" Target="../media/image351.png"/><Relationship Id="rId13" Type="http://schemas.openxmlformats.org/officeDocument/2006/relationships/image" Target="../media/image47.png"/><Relationship Id="rId109" Type="http://schemas.openxmlformats.org/officeDocument/2006/relationships/image" Target="../media/image95.png"/><Relationship Id="rId260" Type="http://schemas.openxmlformats.org/officeDocument/2006/relationships/customXml" Target="../ink/ink169.xml"/><Relationship Id="rId316" Type="http://schemas.openxmlformats.org/officeDocument/2006/relationships/customXml" Target="../ink/ink197.xml"/><Relationship Id="rId523" Type="http://schemas.openxmlformats.org/officeDocument/2006/relationships/image" Target="../media/image302.png"/><Relationship Id="rId55" Type="http://schemas.openxmlformats.org/officeDocument/2006/relationships/image" Target="../media/image68.png"/><Relationship Id="rId97" Type="http://schemas.openxmlformats.org/officeDocument/2006/relationships/image" Target="../media/image89.png"/><Relationship Id="rId120" Type="http://schemas.openxmlformats.org/officeDocument/2006/relationships/customXml" Target="../ink/ink99.xml"/><Relationship Id="rId358" Type="http://schemas.openxmlformats.org/officeDocument/2006/relationships/customXml" Target="../ink/ink218.xml"/><Relationship Id="rId565" Type="http://schemas.openxmlformats.org/officeDocument/2006/relationships/image" Target="../media/image323.png"/><Relationship Id="rId162" Type="http://schemas.openxmlformats.org/officeDocument/2006/relationships/customXml" Target="../ink/ink120.xml"/><Relationship Id="rId218" Type="http://schemas.openxmlformats.org/officeDocument/2006/relationships/customXml" Target="../ink/ink148.xml"/><Relationship Id="rId425" Type="http://schemas.openxmlformats.org/officeDocument/2006/relationships/image" Target="../media/image253.png"/><Relationship Id="rId467" Type="http://schemas.openxmlformats.org/officeDocument/2006/relationships/image" Target="../media/image274.png"/><Relationship Id="rId632" Type="http://schemas.openxmlformats.org/officeDocument/2006/relationships/customXml" Target="../ink/ink355.xml"/><Relationship Id="rId271" Type="http://schemas.openxmlformats.org/officeDocument/2006/relationships/image" Target="../media/image176.png"/><Relationship Id="rId24" Type="http://schemas.openxmlformats.org/officeDocument/2006/relationships/customXml" Target="../ink/ink51.xml"/><Relationship Id="rId66" Type="http://schemas.openxmlformats.org/officeDocument/2006/relationships/customXml" Target="../ink/ink72.xml"/><Relationship Id="rId131" Type="http://schemas.openxmlformats.org/officeDocument/2006/relationships/image" Target="../media/image106.png"/><Relationship Id="rId327" Type="http://schemas.openxmlformats.org/officeDocument/2006/relationships/image" Target="../media/image204.png"/><Relationship Id="rId369" Type="http://schemas.openxmlformats.org/officeDocument/2006/relationships/image" Target="../media/image225.png"/><Relationship Id="rId534" Type="http://schemas.openxmlformats.org/officeDocument/2006/relationships/customXml" Target="../ink/ink306.xml"/><Relationship Id="rId576" Type="http://schemas.openxmlformats.org/officeDocument/2006/relationships/customXml" Target="../ink/ink327.xml"/><Relationship Id="rId173" Type="http://schemas.openxmlformats.org/officeDocument/2006/relationships/image" Target="../media/image127.png"/><Relationship Id="rId229" Type="http://schemas.openxmlformats.org/officeDocument/2006/relationships/image" Target="../media/image155.png"/><Relationship Id="rId380" Type="http://schemas.openxmlformats.org/officeDocument/2006/relationships/customXml" Target="../ink/ink229.xml"/><Relationship Id="rId436" Type="http://schemas.openxmlformats.org/officeDocument/2006/relationships/customXml" Target="../ink/ink257.xml"/><Relationship Id="rId601" Type="http://schemas.openxmlformats.org/officeDocument/2006/relationships/image" Target="../media/image341.png"/><Relationship Id="rId643" Type="http://schemas.openxmlformats.org/officeDocument/2006/relationships/image" Target="../media/image362.png"/><Relationship Id="rId240" Type="http://schemas.openxmlformats.org/officeDocument/2006/relationships/customXml" Target="../ink/ink159.xml"/><Relationship Id="rId478" Type="http://schemas.openxmlformats.org/officeDocument/2006/relationships/customXml" Target="../ink/ink278.xml"/><Relationship Id="rId35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customXml" Target="../ink/ink89.xml"/><Relationship Id="rId282" Type="http://schemas.openxmlformats.org/officeDocument/2006/relationships/customXml" Target="../ink/ink180.xml"/><Relationship Id="rId338" Type="http://schemas.openxmlformats.org/officeDocument/2006/relationships/customXml" Target="../ink/ink208.xml"/><Relationship Id="rId503" Type="http://schemas.openxmlformats.org/officeDocument/2006/relationships/image" Target="../media/image292.png"/><Relationship Id="rId545" Type="http://schemas.openxmlformats.org/officeDocument/2006/relationships/image" Target="../media/image313.png"/><Relationship Id="rId587" Type="http://schemas.openxmlformats.org/officeDocument/2006/relationships/image" Target="../media/image334.png"/><Relationship Id="rId8" Type="http://schemas.openxmlformats.org/officeDocument/2006/relationships/customXml" Target="../ink/ink43.xml"/><Relationship Id="rId142" Type="http://schemas.openxmlformats.org/officeDocument/2006/relationships/customXml" Target="../ink/ink110.xml"/><Relationship Id="rId184" Type="http://schemas.openxmlformats.org/officeDocument/2006/relationships/customXml" Target="../ink/ink131.xml"/><Relationship Id="rId391" Type="http://schemas.openxmlformats.org/officeDocument/2006/relationships/image" Target="../media/image236.png"/><Relationship Id="rId405" Type="http://schemas.openxmlformats.org/officeDocument/2006/relationships/image" Target="../media/image243.png"/><Relationship Id="rId447" Type="http://schemas.openxmlformats.org/officeDocument/2006/relationships/image" Target="../media/image264.png"/><Relationship Id="rId612" Type="http://schemas.openxmlformats.org/officeDocument/2006/relationships/customXml" Target="../ink/ink345.xml"/><Relationship Id="rId251" Type="http://schemas.openxmlformats.org/officeDocument/2006/relationships/image" Target="../media/image166.png"/><Relationship Id="rId489" Type="http://schemas.openxmlformats.org/officeDocument/2006/relationships/image" Target="../media/image285.png"/><Relationship Id="rId46" Type="http://schemas.openxmlformats.org/officeDocument/2006/relationships/customXml" Target="../ink/ink62.xml"/><Relationship Id="rId293" Type="http://schemas.openxmlformats.org/officeDocument/2006/relationships/image" Target="../media/image187.png"/><Relationship Id="rId307" Type="http://schemas.openxmlformats.org/officeDocument/2006/relationships/image" Target="../media/image194.png"/><Relationship Id="rId349" Type="http://schemas.openxmlformats.org/officeDocument/2006/relationships/image" Target="../media/image215.png"/><Relationship Id="rId514" Type="http://schemas.openxmlformats.org/officeDocument/2006/relationships/customXml" Target="../ink/ink296.xml"/><Relationship Id="rId556" Type="http://schemas.openxmlformats.org/officeDocument/2006/relationships/customXml" Target="../ink/ink317.xml"/><Relationship Id="rId88" Type="http://schemas.openxmlformats.org/officeDocument/2006/relationships/customXml" Target="../ink/ink83.xml"/><Relationship Id="rId111" Type="http://schemas.openxmlformats.org/officeDocument/2006/relationships/image" Target="../media/image96.png"/><Relationship Id="rId153" Type="http://schemas.openxmlformats.org/officeDocument/2006/relationships/image" Target="../media/image117.png"/><Relationship Id="rId195" Type="http://schemas.openxmlformats.org/officeDocument/2006/relationships/image" Target="../media/image138.png"/><Relationship Id="rId209" Type="http://schemas.openxmlformats.org/officeDocument/2006/relationships/image" Target="../media/image145.png"/><Relationship Id="rId360" Type="http://schemas.openxmlformats.org/officeDocument/2006/relationships/customXml" Target="../ink/ink219.xml"/><Relationship Id="rId416" Type="http://schemas.openxmlformats.org/officeDocument/2006/relationships/customXml" Target="../ink/ink247.xml"/><Relationship Id="rId598" Type="http://schemas.openxmlformats.org/officeDocument/2006/relationships/customXml" Target="../ink/ink338.xml"/><Relationship Id="rId220" Type="http://schemas.openxmlformats.org/officeDocument/2006/relationships/customXml" Target="../ink/ink149.xml"/><Relationship Id="rId458" Type="http://schemas.openxmlformats.org/officeDocument/2006/relationships/customXml" Target="../ink/ink268.xml"/><Relationship Id="rId623" Type="http://schemas.openxmlformats.org/officeDocument/2006/relationships/image" Target="../media/image352.png"/><Relationship Id="rId15" Type="http://schemas.openxmlformats.org/officeDocument/2006/relationships/image" Target="../media/image48.png"/><Relationship Id="rId57" Type="http://schemas.openxmlformats.org/officeDocument/2006/relationships/image" Target="../media/image69.png"/><Relationship Id="rId262" Type="http://schemas.openxmlformats.org/officeDocument/2006/relationships/customXml" Target="../ink/ink170.xml"/><Relationship Id="rId318" Type="http://schemas.openxmlformats.org/officeDocument/2006/relationships/customXml" Target="../ink/ink198.xml"/><Relationship Id="rId525" Type="http://schemas.openxmlformats.org/officeDocument/2006/relationships/image" Target="../media/image303.png"/><Relationship Id="rId567" Type="http://schemas.openxmlformats.org/officeDocument/2006/relationships/image" Target="../media/image324.png"/><Relationship Id="rId99" Type="http://schemas.openxmlformats.org/officeDocument/2006/relationships/image" Target="../media/image90.png"/><Relationship Id="rId122" Type="http://schemas.openxmlformats.org/officeDocument/2006/relationships/customXml" Target="../ink/ink100.xml"/><Relationship Id="rId164" Type="http://schemas.openxmlformats.org/officeDocument/2006/relationships/customXml" Target="../ink/ink121.xml"/><Relationship Id="rId371" Type="http://schemas.openxmlformats.org/officeDocument/2006/relationships/image" Target="../media/image226.png"/><Relationship Id="rId427" Type="http://schemas.openxmlformats.org/officeDocument/2006/relationships/image" Target="../media/image254.png"/><Relationship Id="rId469" Type="http://schemas.openxmlformats.org/officeDocument/2006/relationships/image" Target="../media/image275.png"/><Relationship Id="rId634" Type="http://schemas.openxmlformats.org/officeDocument/2006/relationships/customXml" Target="../ink/ink356.xml"/><Relationship Id="rId26" Type="http://schemas.openxmlformats.org/officeDocument/2006/relationships/customXml" Target="../ink/ink52.xml"/><Relationship Id="rId231" Type="http://schemas.openxmlformats.org/officeDocument/2006/relationships/image" Target="../media/image156.png"/><Relationship Id="rId273" Type="http://schemas.openxmlformats.org/officeDocument/2006/relationships/image" Target="../media/image177.png"/><Relationship Id="rId329" Type="http://schemas.openxmlformats.org/officeDocument/2006/relationships/image" Target="../media/image205.png"/><Relationship Id="rId480" Type="http://schemas.openxmlformats.org/officeDocument/2006/relationships/customXml" Target="../ink/ink279.xml"/><Relationship Id="rId536" Type="http://schemas.openxmlformats.org/officeDocument/2006/relationships/customXml" Target="../ink/ink307.xml"/><Relationship Id="rId68" Type="http://schemas.openxmlformats.org/officeDocument/2006/relationships/customXml" Target="../ink/ink73.xml"/><Relationship Id="rId133" Type="http://schemas.openxmlformats.org/officeDocument/2006/relationships/image" Target="../media/image107.png"/><Relationship Id="rId175" Type="http://schemas.openxmlformats.org/officeDocument/2006/relationships/image" Target="../media/image128.png"/><Relationship Id="rId340" Type="http://schemas.openxmlformats.org/officeDocument/2006/relationships/customXml" Target="../ink/ink209.xml"/><Relationship Id="rId578" Type="http://schemas.openxmlformats.org/officeDocument/2006/relationships/customXml" Target="../ink/ink328.xml"/><Relationship Id="rId200" Type="http://schemas.openxmlformats.org/officeDocument/2006/relationships/customXml" Target="../ink/ink139.xml"/><Relationship Id="rId382" Type="http://schemas.openxmlformats.org/officeDocument/2006/relationships/customXml" Target="../ink/ink230.xml"/><Relationship Id="rId438" Type="http://schemas.openxmlformats.org/officeDocument/2006/relationships/customXml" Target="../ink/ink258.xml"/><Relationship Id="rId603" Type="http://schemas.openxmlformats.org/officeDocument/2006/relationships/image" Target="../media/image342.png"/><Relationship Id="rId242" Type="http://schemas.openxmlformats.org/officeDocument/2006/relationships/customXml" Target="../ink/ink160.xml"/><Relationship Id="rId284" Type="http://schemas.openxmlformats.org/officeDocument/2006/relationships/customXml" Target="../ink/ink181.xml"/><Relationship Id="rId491" Type="http://schemas.openxmlformats.org/officeDocument/2006/relationships/image" Target="../media/image286.png"/><Relationship Id="rId505" Type="http://schemas.openxmlformats.org/officeDocument/2006/relationships/image" Target="../media/image293.png"/><Relationship Id="rId37" Type="http://schemas.openxmlformats.org/officeDocument/2006/relationships/image" Target="../media/image59.png"/><Relationship Id="rId79" Type="http://schemas.openxmlformats.org/officeDocument/2006/relationships/image" Target="../media/image80.png"/><Relationship Id="rId102" Type="http://schemas.openxmlformats.org/officeDocument/2006/relationships/customXml" Target="../ink/ink90.xml"/><Relationship Id="rId144" Type="http://schemas.openxmlformats.org/officeDocument/2006/relationships/customXml" Target="../ink/ink111.xml"/><Relationship Id="rId547" Type="http://schemas.openxmlformats.org/officeDocument/2006/relationships/image" Target="../media/image314.png"/><Relationship Id="rId589" Type="http://schemas.openxmlformats.org/officeDocument/2006/relationships/image" Target="../media/image335.png"/><Relationship Id="rId90" Type="http://schemas.openxmlformats.org/officeDocument/2006/relationships/customXml" Target="../ink/ink84.xml"/><Relationship Id="rId186" Type="http://schemas.openxmlformats.org/officeDocument/2006/relationships/customXml" Target="../ink/ink132.xml"/><Relationship Id="rId351" Type="http://schemas.openxmlformats.org/officeDocument/2006/relationships/image" Target="../media/image216.png"/><Relationship Id="rId393" Type="http://schemas.openxmlformats.org/officeDocument/2006/relationships/image" Target="../media/image237.png"/><Relationship Id="rId407" Type="http://schemas.openxmlformats.org/officeDocument/2006/relationships/image" Target="../media/image244.png"/><Relationship Id="rId449" Type="http://schemas.openxmlformats.org/officeDocument/2006/relationships/image" Target="../media/image265.png"/><Relationship Id="rId614" Type="http://schemas.openxmlformats.org/officeDocument/2006/relationships/customXml" Target="../ink/ink346.xml"/><Relationship Id="rId211" Type="http://schemas.openxmlformats.org/officeDocument/2006/relationships/image" Target="../media/image146.png"/><Relationship Id="rId253" Type="http://schemas.openxmlformats.org/officeDocument/2006/relationships/image" Target="../media/image167.png"/><Relationship Id="rId295" Type="http://schemas.openxmlformats.org/officeDocument/2006/relationships/image" Target="../media/image188.png"/><Relationship Id="rId309" Type="http://schemas.openxmlformats.org/officeDocument/2006/relationships/image" Target="../media/image195.png"/><Relationship Id="rId460" Type="http://schemas.openxmlformats.org/officeDocument/2006/relationships/customXml" Target="../ink/ink269.xml"/><Relationship Id="rId516" Type="http://schemas.openxmlformats.org/officeDocument/2006/relationships/customXml" Target="../ink/ink297.xml"/><Relationship Id="rId48" Type="http://schemas.openxmlformats.org/officeDocument/2006/relationships/customXml" Target="../ink/ink63.xml"/><Relationship Id="rId113" Type="http://schemas.openxmlformats.org/officeDocument/2006/relationships/image" Target="../media/image97.png"/><Relationship Id="rId320" Type="http://schemas.openxmlformats.org/officeDocument/2006/relationships/customXml" Target="../ink/ink199.xml"/><Relationship Id="rId558" Type="http://schemas.openxmlformats.org/officeDocument/2006/relationships/customXml" Target="../ink/ink318.xml"/><Relationship Id="rId155" Type="http://schemas.openxmlformats.org/officeDocument/2006/relationships/image" Target="../media/image118.png"/><Relationship Id="rId197" Type="http://schemas.openxmlformats.org/officeDocument/2006/relationships/image" Target="../media/image139.png"/><Relationship Id="rId362" Type="http://schemas.openxmlformats.org/officeDocument/2006/relationships/customXml" Target="../ink/ink220.xml"/><Relationship Id="rId418" Type="http://schemas.openxmlformats.org/officeDocument/2006/relationships/customXml" Target="../ink/ink248.xml"/><Relationship Id="rId625" Type="http://schemas.openxmlformats.org/officeDocument/2006/relationships/image" Target="../media/image353.png"/><Relationship Id="rId222" Type="http://schemas.openxmlformats.org/officeDocument/2006/relationships/customXml" Target="../ink/ink150.xml"/><Relationship Id="rId264" Type="http://schemas.openxmlformats.org/officeDocument/2006/relationships/customXml" Target="../ink/ink171.xml"/><Relationship Id="rId471" Type="http://schemas.openxmlformats.org/officeDocument/2006/relationships/image" Target="../media/image276.png"/><Relationship Id="rId17" Type="http://schemas.openxmlformats.org/officeDocument/2006/relationships/image" Target="../media/image49.png"/><Relationship Id="rId59" Type="http://schemas.openxmlformats.org/officeDocument/2006/relationships/image" Target="../media/image70.png"/><Relationship Id="rId124" Type="http://schemas.openxmlformats.org/officeDocument/2006/relationships/customXml" Target="../ink/ink101.xml"/><Relationship Id="rId527" Type="http://schemas.openxmlformats.org/officeDocument/2006/relationships/image" Target="../media/image304.png"/><Relationship Id="rId569" Type="http://schemas.openxmlformats.org/officeDocument/2006/relationships/image" Target="../media/image325.png"/><Relationship Id="rId70" Type="http://schemas.openxmlformats.org/officeDocument/2006/relationships/customXml" Target="../ink/ink74.xml"/><Relationship Id="rId166" Type="http://schemas.openxmlformats.org/officeDocument/2006/relationships/customXml" Target="../ink/ink122.xml"/><Relationship Id="rId331" Type="http://schemas.openxmlformats.org/officeDocument/2006/relationships/image" Target="../media/image206.png"/><Relationship Id="rId373" Type="http://schemas.openxmlformats.org/officeDocument/2006/relationships/image" Target="../media/image227.png"/><Relationship Id="rId429" Type="http://schemas.openxmlformats.org/officeDocument/2006/relationships/image" Target="../media/image255.png"/><Relationship Id="rId580" Type="http://schemas.openxmlformats.org/officeDocument/2006/relationships/customXml" Target="../ink/ink329.xml"/><Relationship Id="rId636" Type="http://schemas.openxmlformats.org/officeDocument/2006/relationships/customXml" Target="../ink/ink35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57.png"/><Relationship Id="rId440" Type="http://schemas.openxmlformats.org/officeDocument/2006/relationships/customXml" Target="../ink/ink259.xml"/><Relationship Id="rId28" Type="http://schemas.openxmlformats.org/officeDocument/2006/relationships/customXml" Target="../ink/ink53.xml"/><Relationship Id="rId275" Type="http://schemas.openxmlformats.org/officeDocument/2006/relationships/image" Target="../media/image178.png"/><Relationship Id="rId300" Type="http://schemas.openxmlformats.org/officeDocument/2006/relationships/customXml" Target="../ink/ink189.xml"/><Relationship Id="rId482" Type="http://schemas.openxmlformats.org/officeDocument/2006/relationships/customXml" Target="../ink/ink280.xml"/><Relationship Id="rId538" Type="http://schemas.openxmlformats.org/officeDocument/2006/relationships/customXml" Target="../ink/ink308.xml"/><Relationship Id="rId81" Type="http://schemas.openxmlformats.org/officeDocument/2006/relationships/image" Target="../media/image81.png"/><Relationship Id="rId135" Type="http://schemas.openxmlformats.org/officeDocument/2006/relationships/image" Target="../media/image108.png"/><Relationship Id="rId177" Type="http://schemas.openxmlformats.org/officeDocument/2006/relationships/image" Target="../media/image129.png"/><Relationship Id="rId342" Type="http://schemas.openxmlformats.org/officeDocument/2006/relationships/customXml" Target="../ink/ink210.xml"/><Relationship Id="rId384" Type="http://schemas.openxmlformats.org/officeDocument/2006/relationships/customXml" Target="../ink/ink231.xml"/><Relationship Id="rId591" Type="http://schemas.openxmlformats.org/officeDocument/2006/relationships/image" Target="../media/image336.png"/><Relationship Id="rId605" Type="http://schemas.openxmlformats.org/officeDocument/2006/relationships/image" Target="../media/image343.png"/><Relationship Id="rId202" Type="http://schemas.openxmlformats.org/officeDocument/2006/relationships/customXml" Target="../ink/ink140.xml"/><Relationship Id="rId244" Type="http://schemas.openxmlformats.org/officeDocument/2006/relationships/customXml" Target="../ink/ink161.xml"/><Relationship Id="rId39" Type="http://schemas.openxmlformats.org/officeDocument/2006/relationships/image" Target="../media/image60.png"/><Relationship Id="rId286" Type="http://schemas.openxmlformats.org/officeDocument/2006/relationships/customXml" Target="../ink/ink182.xml"/><Relationship Id="rId451" Type="http://schemas.openxmlformats.org/officeDocument/2006/relationships/image" Target="../media/image266.png"/><Relationship Id="rId493" Type="http://schemas.openxmlformats.org/officeDocument/2006/relationships/image" Target="../media/image287.png"/><Relationship Id="rId507" Type="http://schemas.openxmlformats.org/officeDocument/2006/relationships/image" Target="../media/image294.png"/><Relationship Id="rId549" Type="http://schemas.openxmlformats.org/officeDocument/2006/relationships/image" Target="../media/image315.png"/><Relationship Id="rId50" Type="http://schemas.openxmlformats.org/officeDocument/2006/relationships/customXml" Target="../ink/ink64.xml"/><Relationship Id="rId104" Type="http://schemas.openxmlformats.org/officeDocument/2006/relationships/customXml" Target="../ink/ink91.xml"/><Relationship Id="rId146" Type="http://schemas.openxmlformats.org/officeDocument/2006/relationships/customXml" Target="../ink/ink112.xml"/><Relationship Id="rId188" Type="http://schemas.openxmlformats.org/officeDocument/2006/relationships/customXml" Target="../ink/ink133.xml"/><Relationship Id="rId311" Type="http://schemas.openxmlformats.org/officeDocument/2006/relationships/image" Target="../media/image196.png"/><Relationship Id="rId353" Type="http://schemas.openxmlformats.org/officeDocument/2006/relationships/image" Target="../media/image217.png"/><Relationship Id="rId395" Type="http://schemas.openxmlformats.org/officeDocument/2006/relationships/image" Target="../media/image238.png"/><Relationship Id="rId409" Type="http://schemas.openxmlformats.org/officeDocument/2006/relationships/image" Target="../media/image245.png"/><Relationship Id="rId560" Type="http://schemas.openxmlformats.org/officeDocument/2006/relationships/customXml" Target="../ink/ink319.xml"/><Relationship Id="rId92" Type="http://schemas.openxmlformats.org/officeDocument/2006/relationships/customXml" Target="../ink/ink85.xml"/><Relationship Id="rId213" Type="http://schemas.openxmlformats.org/officeDocument/2006/relationships/image" Target="../media/image147.png"/><Relationship Id="rId420" Type="http://schemas.openxmlformats.org/officeDocument/2006/relationships/customXml" Target="../ink/ink249.xml"/><Relationship Id="rId616" Type="http://schemas.openxmlformats.org/officeDocument/2006/relationships/customXml" Target="../ink/ink347.xml"/><Relationship Id="rId255" Type="http://schemas.openxmlformats.org/officeDocument/2006/relationships/image" Target="../media/image168.png"/><Relationship Id="rId297" Type="http://schemas.openxmlformats.org/officeDocument/2006/relationships/image" Target="../media/image189.png"/><Relationship Id="rId462" Type="http://schemas.openxmlformats.org/officeDocument/2006/relationships/customXml" Target="../ink/ink270.xml"/><Relationship Id="rId518" Type="http://schemas.openxmlformats.org/officeDocument/2006/relationships/customXml" Target="../ink/ink298.xml"/><Relationship Id="rId115" Type="http://schemas.openxmlformats.org/officeDocument/2006/relationships/image" Target="../media/image98.png"/><Relationship Id="rId157" Type="http://schemas.openxmlformats.org/officeDocument/2006/relationships/image" Target="../media/image119.png"/><Relationship Id="rId322" Type="http://schemas.openxmlformats.org/officeDocument/2006/relationships/customXml" Target="../ink/ink200.xml"/><Relationship Id="rId364" Type="http://schemas.openxmlformats.org/officeDocument/2006/relationships/customXml" Target="../ink/ink221.xml"/><Relationship Id="rId61" Type="http://schemas.openxmlformats.org/officeDocument/2006/relationships/image" Target="../media/image71.png"/><Relationship Id="rId199" Type="http://schemas.openxmlformats.org/officeDocument/2006/relationships/image" Target="../media/image140.png"/><Relationship Id="rId571" Type="http://schemas.openxmlformats.org/officeDocument/2006/relationships/image" Target="../media/image326.png"/><Relationship Id="rId627" Type="http://schemas.openxmlformats.org/officeDocument/2006/relationships/image" Target="../media/image354.png"/><Relationship Id="rId19" Type="http://schemas.openxmlformats.org/officeDocument/2006/relationships/image" Target="../media/image50.png"/><Relationship Id="rId224" Type="http://schemas.openxmlformats.org/officeDocument/2006/relationships/customXml" Target="../ink/ink151.xml"/><Relationship Id="rId266" Type="http://schemas.openxmlformats.org/officeDocument/2006/relationships/customXml" Target="../ink/ink172.xml"/><Relationship Id="rId431" Type="http://schemas.openxmlformats.org/officeDocument/2006/relationships/image" Target="../media/image256.png"/><Relationship Id="rId473" Type="http://schemas.openxmlformats.org/officeDocument/2006/relationships/image" Target="../media/image277.png"/><Relationship Id="rId529" Type="http://schemas.openxmlformats.org/officeDocument/2006/relationships/image" Target="../media/image305.png"/><Relationship Id="rId30" Type="http://schemas.openxmlformats.org/officeDocument/2006/relationships/customXml" Target="../ink/ink54.xml"/><Relationship Id="rId126" Type="http://schemas.openxmlformats.org/officeDocument/2006/relationships/customXml" Target="../ink/ink102.xml"/><Relationship Id="rId168" Type="http://schemas.openxmlformats.org/officeDocument/2006/relationships/customXml" Target="../ink/ink123.xml"/><Relationship Id="rId333" Type="http://schemas.openxmlformats.org/officeDocument/2006/relationships/image" Target="../media/image207.png"/><Relationship Id="rId540" Type="http://schemas.openxmlformats.org/officeDocument/2006/relationships/customXml" Target="../ink/ink309.xml"/><Relationship Id="rId72" Type="http://schemas.openxmlformats.org/officeDocument/2006/relationships/customXml" Target="../ink/ink75.xml"/><Relationship Id="rId375" Type="http://schemas.openxmlformats.org/officeDocument/2006/relationships/image" Target="../media/image228.png"/><Relationship Id="rId582" Type="http://schemas.openxmlformats.org/officeDocument/2006/relationships/customXml" Target="../ink/ink330.xml"/><Relationship Id="rId638" Type="http://schemas.openxmlformats.org/officeDocument/2006/relationships/customXml" Target="../ink/ink358.xml"/><Relationship Id="rId3" Type="http://schemas.openxmlformats.org/officeDocument/2006/relationships/image" Target="../media/image42.png"/><Relationship Id="rId235" Type="http://schemas.openxmlformats.org/officeDocument/2006/relationships/image" Target="../media/image158.png"/><Relationship Id="rId277" Type="http://schemas.openxmlformats.org/officeDocument/2006/relationships/image" Target="../media/image179.png"/><Relationship Id="rId400" Type="http://schemas.openxmlformats.org/officeDocument/2006/relationships/customXml" Target="../ink/ink239.xml"/><Relationship Id="rId442" Type="http://schemas.openxmlformats.org/officeDocument/2006/relationships/customXml" Target="../ink/ink260.xml"/><Relationship Id="rId484" Type="http://schemas.openxmlformats.org/officeDocument/2006/relationships/customXml" Target="../ink/ink281.xml"/><Relationship Id="rId137" Type="http://schemas.openxmlformats.org/officeDocument/2006/relationships/image" Target="../media/image109.png"/><Relationship Id="rId302" Type="http://schemas.openxmlformats.org/officeDocument/2006/relationships/customXml" Target="../ink/ink190.xml"/><Relationship Id="rId344" Type="http://schemas.openxmlformats.org/officeDocument/2006/relationships/customXml" Target="../ink/ink211.xml"/><Relationship Id="rId41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30.png"/><Relationship Id="rId386" Type="http://schemas.openxmlformats.org/officeDocument/2006/relationships/customXml" Target="../ink/ink232.xml"/><Relationship Id="rId551" Type="http://schemas.openxmlformats.org/officeDocument/2006/relationships/image" Target="../media/image316.png"/><Relationship Id="rId593" Type="http://schemas.openxmlformats.org/officeDocument/2006/relationships/image" Target="../media/image337.png"/><Relationship Id="rId607" Type="http://schemas.openxmlformats.org/officeDocument/2006/relationships/image" Target="../media/image344.png"/><Relationship Id="rId190" Type="http://schemas.openxmlformats.org/officeDocument/2006/relationships/customXml" Target="../ink/ink134.xml"/><Relationship Id="rId204" Type="http://schemas.openxmlformats.org/officeDocument/2006/relationships/customXml" Target="../ink/ink141.xml"/><Relationship Id="rId246" Type="http://schemas.openxmlformats.org/officeDocument/2006/relationships/customXml" Target="../ink/ink162.xml"/><Relationship Id="rId288" Type="http://schemas.openxmlformats.org/officeDocument/2006/relationships/customXml" Target="../ink/ink183.xml"/><Relationship Id="rId411" Type="http://schemas.openxmlformats.org/officeDocument/2006/relationships/image" Target="../media/image246.png"/><Relationship Id="rId453" Type="http://schemas.openxmlformats.org/officeDocument/2006/relationships/image" Target="../media/image267.png"/><Relationship Id="rId509" Type="http://schemas.openxmlformats.org/officeDocument/2006/relationships/image" Target="../media/image295.png"/><Relationship Id="rId106" Type="http://schemas.openxmlformats.org/officeDocument/2006/relationships/customXml" Target="../ink/ink92.xml"/><Relationship Id="rId313" Type="http://schemas.openxmlformats.org/officeDocument/2006/relationships/image" Target="../media/image197.png"/><Relationship Id="rId495" Type="http://schemas.openxmlformats.org/officeDocument/2006/relationships/image" Target="../media/image288.png"/><Relationship Id="rId10" Type="http://schemas.openxmlformats.org/officeDocument/2006/relationships/customXml" Target="../ink/ink44.xml"/><Relationship Id="rId52" Type="http://schemas.openxmlformats.org/officeDocument/2006/relationships/customXml" Target="../ink/ink65.xml"/><Relationship Id="rId94" Type="http://schemas.openxmlformats.org/officeDocument/2006/relationships/customXml" Target="../ink/ink86.xml"/><Relationship Id="rId148" Type="http://schemas.openxmlformats.org/officeDocument/2006/relationships/customXml" Target="../ink/ink113.xml"/><Relationship Id="rId355" Type="http://schemas.openxmlformats.org/officeDocument/2006/relationships/image" Target="../media/image218.png"/><Relationship Id="rId397" Type="http://schemas.openxmlformats.org/officeDocument/2006/relationships/image" Target="../media/image239.png"/><Relationship Id="rId520" Type="http://schemas.openxmlformats.org/officeDocument/2006/relationships/customXml" Target="../ink/ink299.xml"/><Relationship Id="rId562" Type="http://schemas.openxmlformats.org/officeDocument/2006/relationships/customXml" Target="../ink/ink320.xml"/><Relationship Id="rId618" Type="http://schemas.openxmlformats.org/officeDocument/2006/relationships/customXml" Target="../ink/ink348.xml"/><Relationship Id="rId215" Type="http://schemas.openxmlformats.org/officeDocument/2006/relationships/image" Target="../media/image148.png"/><Relationship Id="rId257" Type="http://schemas.openxmlformats.org/officeDocument/2006/relationships/image" Target="../media/image169.png"/><Relationship Id="rId422" Type="http://schemas.openxmlformats.org/officeDocument/2006/relationships/customXml" Target="../ink/ink250.xml"/><Relationship Id="rId464" Type="http://schemas.openxmlformats.org/officeDocument/2006/relationships/customXml" Target="../ink/ink271.xml"/><Relationship Id="rId299" Type="http://schemas.openxmlformats.org/officeDocument/2006/relationships/image" Target="../media/image190.png"/><Relationship Id="rId63" Type="http://schemas.openxmlformats.org/officeDocument/2006/relationships/image" Target="../media/image72.png"/><Relationship Id="rId159" Type="http://schemas.openxmlformats.org/officeDocument/2006/relationships/image" Target="../media/image120.png"/><Relationship Id="rId366" Type="http://schemas.openxmlformats.org/officeDocument/2006/relationships/customXml" Target="../ink/ink222.xml"/><Relationship Id="rId573" Type="http://schemas.openxmlformats.org/officeDocument/2006/relationships/image" Target="../media/image327.png"/><Relationship Id="rId226" Type="http://schemas.openxmlformats.org/officeDocument/2006/relationships/customXml" Target="../ink/ink152.xml"/><Relationship Id="rId433" Type="http://schemas.openxmlformats.org/officeDocument/2006/relationships/image" Target="../media/image257.png"/><Relationship Id="rId640" Type="http://schemas.openxmlformats.org/officeDocument/2006/relationships/customXml" Target="../ink/ink359.xml"/><Relationship Id="rId74" Type="http://schemas.openxmlformats.org/officeDocument/2006/relationships/customXml" Target="../ink/ink76.xml"/><Relationship Id="rId377" Type="http://schemas.openxmlformats.org/officeDocument/2006/relationships/image" Target="../media/image229.png"/><Relationship Id="rId500" Type="http://schemas.openxmlformats.org/officeDocument/2006/relationships/customXml" Target="../ink/ink289.xml"/><Relationship Id="rId584" Type="http://schemas.openxmlformats.org/officeDocument/2006/relationships/customXml" Target="../ink/ink331.xml"/><Relationship Id="rId5" Type="http://schemas.openxmlformats.org/officeDocument/2006/relationships/image" Target="../media/image43.png"/><Relationship Id="rId237" Type="http://schemas.openxmlformats.org/officeDocument/2006/relationships/image" Target="../media/image159.png"/><Relationship Id="rId444" Type="http://schemas.openxmlformats.org/officeDocument/2006/relationships/customXml" Target="../ink/ink261.xml"/><Relationship Id="rId290" Type="http://schemas.openxmlformats.org/officeDocument/2006/relationships/customXml" Target="../ink/ink184.xml"/><Relationship Id="rId304" Type="http://schemas.openxmlformats.org/officeDocument/2006/relationships/customXml" Target="../ink/ink191.xml"/><Relationship Id="rId388" Type="http://schemas.openxmlformats.org/officeDocument/2006/relationships/customXml" Target="../ink/ink233.xml"/><Relationship Id="rId511" Type="http://schemas.openxmlformats.org/officeDocument/2006/relationships/image" Target="../media/image296.png"/><Relationship Id="rId609" Type="http://schemas.openxmlformats.org/officeDocument/2006/relationships/image" Target="../media/image345.png"/><Relationship Id="rId85" Type="http://schemas.openxmlformats.org/officeDocument/2006/relationships/image" Target="../media/image83.png"/><Relationship Id="rId150" Type="http://schemas.openxmlformats.org/officeDocument/2006/relationships/customXml" Target="../ink/ink114.xml"/><Relationship Id="rId595" Type="http://schemas.openxmlformats.org/officeDocument/2006/relationships/image" Target="../media/image338.png"/><Relationship Id="rId248" Type="http://schemas.openxmlformats.org/officeDocument/2006/relationships/customXml" Target="../ink/ink163.xml"/><Relationship Id="rId455" Type="http://schemas.openxmlformats.org/officeDocument/2006/relationships/image" Target="../media/image268.png"/><Relationship Id="rId12" Type="http://schemas.openxmlformats.org/officeDocument/2006/relationships/customXml" Target="../ink/ink45.xml"/><Relationship Id="rId108" Type="http://schemas.openxmlformats.org/officeDocument/2006/relationships/customXml" Target="../ink/ink93.xml"/><Relationship Id="rId315" Type="http://schemas.openxmlformats.org/officeDocument/2006/relationships/image" Target="../media/image198.png"/><Relationship Id="rId522" Type="http://schemas.openxmlformats.org/officeDocument/2006/relationships/customXml" Target="../ink/ink300.xml"/><Relationship Id="rId96" Type="http://schemas.openxmlformats.org/officeDocument/2006/relationships/customXml" Target="../ink/ink87.xml"/><Relationship Id="rId161" Type="http://schemas.openxmlformats.org/officeDocument/2006/relationships/image" Target="../media/image121.png"/><Relationship Id="rId399" Type="http://schemas.openxmlformats.org/officeDocument/2006/relationships/image" Target="../media/image240.png"/><Relationship Id="rId259" Type="http://schemas.openxmlformats.org/officeDocument/2006/relationships/image" Target="../media/image170.png"/><Relationship Id="rId466" Type="http://schemas.openxmlformats.org/officeDocument/2006/relationships/customXml" Target="../ink/ink272.xml"/><Relationship Id="rId23" Type="http://schemas.openxmlformats.org/officeDocument/2006/relationships/image" Target="../media/image52.png"/><Relationship Id="rId119" Type="http://schemas.openxmlformats.org/officeDocument/2006/relationships/image" Target="../media/image100.png"/><Relationship Id="rId326" Type="http://schemas.openxmlformats.org/officeDocument/2006/relationships/customXml" Target="../ink/ink202.xml"/><Relationship Id="rId533" Type="http://schemas.openxmlformats.org/officeDocument/2006/relationships/image" Target="../media/image307.png"/><Relationship Id="rId172" Type="http://schemas.openxmlformats.org/officeDocument/2006/relationships/customXml" Target="../ink/ink125.xml"/><Relationship Id="rId477" Type="http://schemas.openxmlformats.org/officeDocument/2006/relationships/image" Target="../media/image279.png"/><Relationship Id="rId600" Type="http://schemas.openxmlformats.org/officeDocument/2006/relationships/customXml" Target="../ink/ink339.xml"/><Relationship Id="rId337" Type="http://schemas.openxmlformats.org/officeDocument/2006/relationships/image" Target="../media/image209.png"/><Relationship Id="rId34" Type="http://schemas.openxmlformats.org/officeDocument/2006/relationships/customXml" Target="../ink/ink56.xml"/><Relationship Id="rId544" Type="http://schemas.openxmlformats.org/officeDocument/2006/relationships/customXml" Target="../ink/ink311.xml"/><Relationship Id="rId183" Type="http://schemas.openxmlformats.org/officeDocument/2006/relationships/image" Target="../media/image132.png"/><Relationship Id="rId390" Type="http://schemas.openxmlformats.org/officeDocument/2006/relationships/customXml" Target="../ink/ink234.xml"/><Relationship Id="rId404" Type="http://schemas.openxmlformats.org/officeDocument/2006/relationships/customXml" Target="../ink/ink241.xml"/><Relationship Id="rId611" Type="http://schemas.openxmlformats.org/officeDocument/2006/relationships/image" Target="../media/image346.png"/><Relationship Id="rId250" Type="http://schemas.openxmlformats.org/officeDocument/2006/relationships/customXml" Target="../ink/ink164.xml"/><Relationship Id="rId488" Type="http://schemas.openxmlformats.org/officeDocument/2006/relationships/customXml" Target="../ink/ink283.xml"/><Relationship Id="rId45" Type="http://schemas.openxmlformats.org/officeDocument/2006/relationships/image" Target="../media/image63.png"/><Relationship Id="rId110" Type="http://schemas.openxmlformats.org/officeDocument/2006/relationships/customXml" Target="../ink/ink94.xml"/><Relationship Id="rId348" Type="http://schemas.openxmlformats.org/officeDocument/2006/relationships/customXml" Target="../ink/ink213.xml"/><Relationship Id="rId555" Type="http://schemas.openxmlformats.org/officeDocument/2006/relationships/image" Target="../media/image318.png"/><Relationship Id="rId194" Type="http://schemas.openxmlformats.org/officeDocument/2006/relationships/customXml" Target="../ink/ink136.xml"/><Relationship Id="rId208" Type="http://schemas.openxmlformats.org/officeDocument/2006/relationships/customXml" Target="../ink/ink143.xml"/><Relationship Id="rId415" Type="http://schemas.openxmlformats.org/officeDocument/2006/relationships/image" Target="../media/image248.png"/><Relationship Id="rId622" Type="http://schemas.openxmlformats.org/officeDocument/2006/relationships/customXml" Target="../ink/ink350.xml"/><Relationship Id="rId261" Type="http://schemas.openxmlformats.org/officeDocument/2006/relationships/image" Target="../media/image171.png"/><Relationship Id="rId499" Type="http://schemas.openxmlformats.org/officeDocument/2006/relationships/image" Target="../media/image290.png"/><Relationship Id="rId56" Type="http://schemas.openxmlformats.org/officeDocument/2006/relationships/customXml" Target="../ink/ink67.xml"/><Relationship Id="rId359" Type="http://schemas.openxmlformats.org/officeDocument/2006/relationships/image" Target="../media/image220.png"/><Relationship Id="rId566" Type="http://schemas.openxmlformats.org/officeDocument/2006/relationships/customXml" Target="../ink/ink322.xml"/><Relationship Id="rId121" Type="http://schemas.openxmlformats.org/officeDocument/2006/relationships/image" Target="../media/image101.png"/><Relationship Id="rId219" Type="http://schemas.openxmlformats.org/officeDocument/2006/relationships/image" Target="../media/image150.png"/><Relationship Id="rId426" Type="http://schemas.openxmlformats.org/officeDocument/2006/relationships/customXml" Target="../ink/ink252.xml"/><Relationship Id="rId633" Type="http://schemas.openxmlformats.org/officeDocument/2006/relationships/image" Target="../media/image357.png"/><Relationship Id="rId67" Type="http://schemas.openxmlformats.org/officeDocument/2006/relationships/image" Target="../media/image74.png"/><Relationship Id="rId272" Type="http://schemas.openxmlformats.org/officeDocument/2006/relationships/customXml" Target="../ink/ink175.xml"/><Relationship Id="rId577" Type="http://schemas.openxmlformats.org/officeDocument/2006/relationships/image" Target="../media/image329.png"/><Relationship Id="rId132" Type="http://schemas.openxmlformats.org/officeDocument/2006/relationships/customXml" Target="../ink/ink105.xml"/><Relationship Id="rId437" Type="http://schemas.openxmlformats.org/officeDocument/2006/relationships/image" Target="../media/image259.png"/><Relationship Id="rId283" Type="http://schemas.openxmlformats.org/officeDocument/2006/relationships/image" Target="../media/image182.png"/><Relationship Id="rId490" Type="http://schemas.openxmlformats.org/officeDocument/2006/relationships/customXml" Target="../ink/ink284.xml"/><Relationship Id="rId504" Type="http://schemas.openxmlformats.org/officeDocument/2006/relationships/customXml" Target="../ink/ink291.xml"/><Relationship Id="rId78" Type="http://schemas.openxmlformats.org/officeDocument/2006/relationships/customXml" Target="../ink/ink78.xml"/><Relationship Id="rId143" Type="http://schemas.openxmlformats.org/officeDocument/2006/relationships/image" Target="../media/image112.png"/><Relationship Id="rId350" Type="http://schemas.openxmlformats.org/officeDocument/2006/relationships/customXml" Target="../ink/ink214.xml"/><Relationship Id="rId588" Type="http://schemas.openxmlformats.org/officeDocument/2006/relationships/customXml" Target="../ink/ink333.xml"/><Relationship Id="rId9" Type="http://schemas.openxmlformats.org/officeDocument/2006/relationships/image" Target="../media/image45.png"/><Relationship Id="rId210" Type="http://schemas.openxmlformats.org/officeDocument/2006/relationships/customXml" Target="../ink/ink144.xml"/><Relationship Id="rId448" Type="http://schemas.openxmlformats.org/officeDocument/2006/relationships/customXml" Target="../ink/ink263.xml"/><Relationship Id="rId294" Type="http://schemas.openxmlformats.org/officeDocument/2006/relationships/customXml" Target="../ink/ink186.xml"/><Relationship Id="rId308" Type="http://schemas.openxmlformats.org/officeDocument/2006/relationships/customXml" Target="../ink/ink193.xml"/><Relationship Id="rId515" Type="http://schemas.openxmlformats.org/officeDocument/2006/relationships/image" Target="../media/image2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3.xml"/><Relationship Id="rId117" Type="http://schemas.openxmlformats.org/officeDocument/2006/relationships/image" Target="../media/image420.png"/><Relationship Id="rId21" Type="http://schemas.openxmlformats.org/officeDocument/2006/relationships/image" Target="../media/image372.png"/><Relationship Id="rId42" Type="http://schemas.openxmlformats.org/officeDocument/2006/relationships/customXml" Target="../ink/ink381.xml"/><Relationship Id="rId47" Type="http://schemas.openxmlformats.org/officeDocument/2006/relationships/image" Target="../media/image385.png"/><Relationship Id="rId63" Type="http://schemas.openxmlformats.org/officeDocument/2006/relationships/image" Target="../media/image393.png"/><Relationship Id="rId68" Type="http://schemas.openxmlformats.org/officeDocument/2006/relationships/customXml" Target="../ink/ink394.xml"/><Relationship Id="rId84" Type="http://schemas.openxmlformats.org/officeDocument/2006/relationships/customXml" Target="../ink/ink402.xml"/><Relationship Id="rId89" Type="http://schemas.openxmlformats.org/officeDocument/2006/relationships/image" Target="../media/image406.png"/><Relationship Id="rId112" Type="http://schemas.openxmlformats.org/officeDocument/2006/relationships/customXml" Target="../ink/ink416.xml"/><Relationship Id="rId16" Type="http://schemas.openxmlformats.org/officeDocument/2006/relationships/customXml" Target="../ink/ink368.xml"/><Relationship Id="rId107" Type="http://schemas.openxmlformats.org/officeDocument/2006/relationships/image" Target="../media/image415.png"/><Relationship Id="rId11" Type="http://schemas.openxmlformats.org/officeDocument/2006/relationships/image" Target="../media/image367.png"/><Relationship Id="rId32" Type="http://schemas.openxmlformats.org/officeDocument/2006/relationships/customXml" Target="../ink/ink376.xml"/><Relationship Id="rId37" Type="http://schemas.openxmlformats.org/officeDocument/2006/relationships/image" Target="../media/image380.png"/><Relationship Id="rId53" Type="http://schemas.openxmlformats.org/officeDocument/2006/relationships/image" Target="../media/image388.png"/><Relationship Id="rId58" Type="http://schemas.openxmlformats.org/officeDocument/2006/relationships/customXml" Target="../ink/ink389.xml"/><Relationship Id="rId74" Type="http://schemas.openxmlformats.org/officeDocument/2006/relationships/customXml" Target="../ink/ink397.xml"/><Relationship Id="rId79" Type="http://schemas.openxmlformats.org/officeDocument/2006/relationships/image" Target="../media/image401.png"/><Relationship Id="rId102" Type="http://schemas.openxmlformats.org/officeDocument/2006/relationships/customXml" Target="../ink/ink411.xml"/><Relationship Id="rId123" Type="http://schemas.openxmlformats.org/officeDocument/2006/relationships/image" Target="../media/image423.png"/><Relationship Id="rId5" Type="http://schemas.openxmlformats.org/officeDocument/2006/relationships/image" Target="../media/image364.png"/><Relationship Id="rId90" Type="http://schemas.openxmlformats.org/officeDocument/2006/relationships/customXml" Target="../ink/ink405.xml"/><Relationship Id="rId95" Type="http://schemas.openxmlformats.org/officeDocument/2006/relationships/image" Target="../media/image409.png"/><Relationship Id="rId22" Type="http://schemas.openxmlformats.org/officeDocument/2006/relationships/customXml" Target="../ink/ink371.xml"/><Relationship Id="rId27" Type="http://schemas.openxmlformats.org/officeDocument/2006/relationships/image" Target="../media/image375.png"/><Relationship Id="rId43" Type="http://schemas.openxmlformats.org/officeDocument/2006/relationships/image" Target="../media/image383.png"/><Relationship Id="rId48" Type="http://schemas.openxmlformats.org/officeDocument/2006/relationships/customXml" Target="../ink/ink384.xml"/><Relationship Id="rId64" Type="http://schemas.openxmlformats.org/officeDocument/2006/relationships/customXml" Target="../ink/ink392.xml"/><Relationship Id="rId69" Type="http://schemas.openxmlformats.org/officeDocument/2006/relationships/image" Target="../media/image396.png"/><Relationship Id="rId113" Type="http://schemas.openxmlformats.org/officeDocument/2006/relationships/image" Target="../media/image418.png"/><Relationship Id="rId118" Type="http://schemas.openxmlformats.org/officeDocument/2006/relationships/customXml" Target="../ink/ink419.xml"/><Relationship Id="rId80" Type="http://schemas.openxmlformats.org/officeDocument/2006/relationships/customXml" Target="../ink/ink400.xml"/><Relationship Id="rId85" Type="http://schemas.openxmlformats.org/officeDocument/2006/relationships/image" Target="../media/image404.png"/><Relationship Id="rId12" Type="http://schemas.openxmlformats.org/officeDocument/2006/relationships/customXml" Target="../ink/ink366.xml"/><Relationship Id="rId17" Type="http://schemas.openxmlformats.org/officeDocument/2006/relationships/image" Target="../media/image370.png"/><Relationship Id="rId33" Type="http://schemas.openxmlformats.org/officeDocument/2006/relationships/image" Target="../media/image378.png"/><Relationship Id="rId38" Type="http://schemas.openxmlformats.org/officeDocument/2006/relationships/customXml" Target="../ink/ink379.xml"/><Relationship Id="rId59" Type="http://schemas.openxmlformats.org/officeDocument/2006/relationships/image" Target="../media/image391.png"/><Relationship Id="rId103" Type="http://schemas.openxmlformats.org/officeDocument/2006/relationships/image" Target="../media/image413.png"/><Relationship Id="rId108" Type="http://schemas.openxmlformats.org/officeDocument/2006/relationships/customXml" Target="../ink/ink414.xml"/><Relationship Id="rId124" Type="http://schemas.openxmlformats.org/officeDocument/2006/relationships/customXml" Target="../ink/ink422.xml"/><Relationship Id="rId54" Type="http://schemas.openxmlformats.org/officeDocument/2006/relationships/customXml" Target="../ink/ink387.xml"/><Relationship Id="rId70" Type="http://schemas.openxmlformats.org/officeDocument/2006/relationships/customXml" Target="../ink/ink395.xml"/><Relationship Id="rId75" Type="http://schemas.openxmlformats.org/officeDocument/2006/relationships/image" Target="../media/image399.png"/><Relationship Id="rId91" Type="http://schemas.openxmlformats.org/officeDocument/2006/relationships/image" Target="../media/image407.png"/><Relationship Id="rId96" Type="http://schemas.openxmlformats.org/officeDocument/2006/relationships/customXml" Target="../ink/ink4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3.xml"/><Relationship Id="rId23" Type="http://schemas.openxmlformats.org/officeDocument/2006/relationships/image" Target="../media/image373.png"/><Relationship Id="rId28" Type="http://schemas.openxmlformats.org/officeDocument/2006/relationships/customXml" Target="../ink/ink374.xml"/><Relationship Id="rId49" Type="http://schemas.openxmlformats.org/officeDocument/2006/relationships/image" Target="../media/image386.png"/><Relationship Id="rId114" Type="http://schemas.openxmlformats.org/officeDocument/2006/relationships/customXml" Target="../ink/ink417.xml"/><Relationship Id="rId119" Type="http://schemas.openxmlformats.org/officeDocument/2006/relationships/image" Target="../media/image421.png"/><Relationship Id="rId44" Type="http://schemas.openxmlformats.org/officeDocument/2006/relationships/customXml" Target="../ink/ink382.xml"/><Relationship Id="rId60" Type="http://schemas.openxmlformats.org/officeDocument/2006/relationships/customXml" Target="../ink/ink390.xml"/><Relationship Id="rId65" Type="http://schemas.openxmlformats.org/officeDocument/2006/relationships/image" Target="../media/image394.png"/><Relationship Id="rId81" Type="http://schemas.openxmlformats.org/officeDocument/2006/relationships/image" Target="../media/image402.png"/><Relationship Id="rId86" Type="http://schemas.openxmlformats.org/officeDocument/2006/relationships/customXml" Target="../ink/ink403.xml"/><Relationship Id="rId13" Type="http://schemas.openxmlformats.org/officeDocument/2006/relationships/image" Target="../media/image368.png"/><Relationship Id="rId18" Type="http://schemas.openxmlformats.org/officeDocument/2006/relationships/customXml" Target="../ink/ink369.xml"/><Relationship Id="rId39" Type="http://schemas.openxmlformats.org/officeDocument/2006/relationships/image" Target="../media/image381.png"/><Relationship Id="rId109" Type="http://schemas.openxmlformats.org/officeDocument/2006/relationships/image" Target="../media/image416.png"/><Relationship Id="rId34" Type="http://schemas.openxmlformats.org/officeDocument/2006/relationships/customXml" Target="../ink/ink377.xml"/><Relationship Id="rId50" Type="http://schemas.openxmlformats.org/officeDocument/2006/relationships/customXml" Target="../ink/ink385.xml"/><Relationship Id="rId55" Type="http://schemas.openxmlformats.org/officeDocument/2006/relationships/image" Target="../media/image389.png"/><Relationship Id="rId76" Type="http://schemas.openxmlformats.org/officeDocument/2006/relationships/customXml" Target="../ink/ink398.xml"/><Relationship Id="rId97" Type="http://schemas.openxmlformats.org/officeDocument/2006/relationships/image" Target="../media/image410.png"/><Relationship Id="rId104" Type="http://schemas.openxmlformats.org/officeDocument/2006/relationships/customXml" Target="../ink/ink412.xml"/><Relationship Id="rId120" Type="http://schemas.openxmlformats.org/officeDocument/2006/relationships/customXml" Target="../ink/ink420.xml"/><Relationship Id="rId125" Type="http://schemas.openxmlformats.org/officeDocument/2006/relationships/image" Target="../media/image424.png"/><Relationship Id="rId7" Type="http://schemas.openxmlformats.org/officeDocument/2006/relationships/image" Target="../media/image365.png"/><Relationship Id="rId71" Type="http://schemas.openxmlformats.org/officeDocument/2006/relationships/image" Target="../media/image397.png"/><Relationship Id="rId92" Type="http://schemas.openxmlformats.org/officeDocument/2006/relationships/customXml" Target="../ink/ink406.xml"/><Relationship Id="rId2" Type="http://schemas.openxmlformats.org/officeDocument/2006/relationships/customXml" Target="../ink/ink361.xml"/><Relationship Id="rId29" Type="http://schemas.openxmlformats.org/officeDocument/2006/relationships/image" Target="../media/image376.png"/><Relationship Id="rId24" Type="http://schemas.openxmlformats.org/officeDocument/2006/relationships/customXml" Target="../ink/ink372.xml"/><Relationship Id="rId40" Type="http://schemas.openxmlformats.org/officeDocument/2006/relationships/customXml" Target="../ink/ink380.xml"/><Relationship Id="rId45" Type="http://schemas.openxmlformats.org/officeDocument/2006/relationships/image" Target="../media/image384.png"/><Relationship Id="rId66" Type="http://schemas.openxmlformats.org/officeDocument/2006/relationships/customXml" Target="../ink/ink393.xml"/><Relationship Id="rId87" Type="http://schemas.openxmlformats.org/officeDocument/2006/relationships/image" Target="../media/image405.png"/><Relationship Id="rId110" Type="http://schemas.openxmlformats.org/officeDocument/2006/relationships/customXml" Target="../ink/ink415.xml"/><Relationship Id="rId115" Type="http://schemas.openxmlformats.org/officeDocument/2006/relationships/image" Target="../media/image419.png"/><Relationship Id="rId61" Type="http://schemas.openxmlformats.org/officeDocument/2006/relationships/image" Target="../media/image392.png"/><Relationship Id="rId82" Type="http://schemas.openxmlformats.org/officeDocument/2006/relationships/customXml" Target="../ink/ink401.xml"/><Relationship Id="rId19" Type="http://schemas.openxmlformats.org/officeDocument/2006/relationships/image" Target="../media/image371.png"/><Relationship Id="rId14" Type="http://schemas.openxmlformats.org/officeDocument/2006/relationships/customXml" Target="../ink/ink367.xml"/><Relationship Id="rId30" Type="http://schemas.openxmlformats.org/officeDocument/2006/relationships/customXml" Target="../ink/ink375.xml"/><Relationship Id="rId35" Type="http://schemas.openxmlformats.org/officeDocument/2006/relationships/image" Target="../media/image379.png"/><Relationship Id="rId56" Type="http://schemas.openxmlformats.org/officeDocument/2006/relationships/customXml" Target="../ink/ink388.xml"/><Relationship Id="rId77" Type="http://schemas.openxmlformats.org/officeDocument/2006/relationships/image" Target="../media/image400.png"/><Relationship Id="rId100" Type="http://schemas.openxmlformats.org/officeDocument/2006/relationships/customXml" Target="../ink/ink410.xml"/><Relationship Id="rId105" Type="http://schemas.openxmlformats.org/officeDocument/2006/relationships/image" Target="../media/image414.png"/><Relationship Id="rId126" Type="http://schemas.openxmlformats.org/officeDocument/2006/relationships/customXml" Target="../ink/ink423.xml"/><Relationship Id="rId8" Type="http://schemas.openxmlformats.org/officeDocument/2006/relationships/customXml" Target="../ink/ink364.xml"/><Relationship Id="rId51" Type="http://schemas.openxmlformats.org/officeDocument/2006/relationships/image" Target="../media/image387.png"/><Relationship Id="rId72" Type="http://schemas.openxmlformats.org/officeDocument/2006/relationships/customXml" Target="../ink/ink396.xml"/><Relationship Id="rId93" Type="http://schemas.openxmlformats.org/officeDocument/2006/relationships/image" Target="../media/image408.png"/><Relationship Id="rId98" Type="http://schemas.openxmlformats.org/officeDocument/2006/relationships/customXml" Target="../ink/ink409.xml"/><Relationship Id="rId121" Type="http://schemas.openxmlformats.org/officeDocument/2006/relationships/image" Target="../media/image422.png"/><Relationship Id="rId3" Type="http://schemas.openxmlformats.org/officeDocument/2006/relationships/image" Target="../media/image363.png"/><Relationship Id="rId25" Type="http://schemas.openxmlformats.org/officeDocument/2006/relationships/image" Target="../media/image374.png"/><Relationship Id="rId46" Type="http://schemas.openxmlformats.org/officeDocument/2006/relationships/customXml" Target="../ink/ink383.xml"/><Relationship Id="rId67" Type="http://schemas.openxmlformats.org/officeDocument/2006/relationships/image" Target="../media/image395.png"/><Relationship Id="rId116" Type="http://schemas.openxmlformats.org/officeDocument/2006/relationships/customXml" Target="../ink/ink418.xml"/><Relationship Id="rId20" Type="http://schemas.openxmlformats.org/officeDocument/2006/relationships/customXml" Target="../ink/ink370.xml"/><Relationship Id="rId41" Type="http://schemas.openxmlformats.org/officeDocument/2006/relationships/image" Target="../media/image382.png"/><Relationship Id="rId62" Type="http://schemas.openxmlformats.org/officeDocument/2006/relationships/customXml" Target="../ink/ink391.xml"/><Relationship Id="rId83" Type="http://schemas.openxmlformats.org/officeDocument/2006/relationships/image" Target="../media/image403.png"/><Relationship Id="rId88" Type="http://schemas.openxmlformats.org/officeDocument/2006/relationships/customXml" Target="../ink/ink404.xml"/><Relationship Id="rId111" Type="http://schemas.openxmlformats.org/officeDocument/2006/relationships/image" Target="../media/image417.png"/><Relationship Id="rId15" Type="http://schemas.openxmlformats.org/officeDocument/2006/relationships/image" Target="../media/image369.png"/><Relationship Id="rId36" Type="http://schemas.openxmlformats.org/officeDocument/2006/relationships/customXml" Target="../ink/ink378.xml"/><Relationship Id="rId57" Type="http://schemas.openxmlformats.org/officeDocument/2006/relationships/image" Target="../media/image390.png"/><Relationship Id="rId106" Type="http://schemas.openxmlformats.org/officeDocument/2006/relationships/customXml" Target="../ink/ink413.xml"/><Relationship Id="rId127" Type="http://schemas.openxmlformats.org/officeDocument/2006/relationships/image" Target="../media/image425.png"/><Relationship Id="rId10" Type="http://schemas.openxmlformats.org/officeDocument/2006/relationships/customXml" Target="../ink/ink365.xml"/><Relationship Id="rId31" Type="http://schemas.openxmlformats.org/officeDocument/2006/relationships/image" Target="../media/image377.png"/><Relationship Id="rId52" Type="http://schemas.openxmlformats.org/officeDocument/2006/relationships/customXml" Target="../ink/ink386.xml"/><Relationship Id="rId73" Type="http://schemas.openxmlformats.org/officeDocument/2006/relationships/image" Target="../media/image398.png"/><Relationship Id="rId78" Type="http://schemas.openxmlformats.org/officeDocument/2006/relationships/customXml" Target="../ink/ink399.xml"/><Relationship Id="rId94" Type="http://schemas.openxmlformats.org/officeDocument/2006/relationships/customXml" Target="../ink/ink407.xml"/><Relationship Id="rId99" Type="http://schemas.openxmlformats.org/officeDocument/2006/relationships/image" Target="../media/image411.png"/><Relationship Id="rId101" Type="http://schemas.openxmlformats.org/officeDocument/2006/relationships/image" Target="../media/image412.png"/><Relationship Id="rId122" Type="http://schemas.openxmlformats.org/officeDocument/2006/relationships/customXml" Target="../ink/ink421.xml"/><Relationship Id="rId4" Type="http://schemas.openxmlformats.org/officeDocument/2006/relationships/customXml" Target="../ink/ink362.xml"/><Relationship Id="rId9" Type="http://schemas.openxmlformats.org/officeDocument/2006/relationships/image" Target="../media/image36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5.png"/><Relationship Id="rId21" Type="http://schemas.openxmlformats.org/officeDocument/2006/relationships/image" Target="../media/image456.png"/><Relationship Id="rId63" Type="http://schemas.openxmlformats.org/officeDocument/2006/relationships/image" Target="../media/image352.png"/><Relationship Id="rId159" Type="http://schemas.openxmlformats.org/officeDocument/2006/relationships/image" Target="../media/image496.png"/><Relationship Id="rId170" Type="http://schemas.openxmlformats.org/officeDocument/2006/relationships/customXml" Target="../ink/ink508.xml"/><Relationship Id="rId226" Type="http://schemas.openxmlformats.org/officeDocument/2006/relationships/customXml" Target="../ink/ink536.xml"/><Relationship Id="rId268" Type="http://schemas.openxmlformats.org/officeDocument/2006/relationships/customXml" Target="../ink/ink557.xml"/><Relationship Id="rId32" Type="http://schemas.openxmlformats.org/officeDocument/2006/relationships/customXml" Target="../ink/ink439.xml"/><Relationship Id="rId74" Type="http://schemas.openxmlformats.org/officeDocument/2006/relationships/customXml" Target="../ink/ink460.xml"/><Relationship Id="rId128" Type="http://schemas.openxmlformats.org/officeDocument/2006/relationships/customXml" Target="../ink/ink487.xml"/><Relationship Id="rId5" Type="http://schemas.openxmlformats.org/officeDocument/2006/relationships/image" Target="../media/image448.png"/><Relationship Id="rId95" Type="http://schemas.openxmlformats.org/officeDocument/2006/relationships/image" Target="../media/image464.png"/><Relationship Id="rId160" Type="http://schemas.openxmlformats.org/officeDocument/2006/relationships/customXml" Target="../ink/ink503.xml"/><Relationship Id="rId181" Type="http://schemas.openxmlformats.org/officeDocument/2006/relationships/image" Target="../media/image507.png"/><Relationship Id="rId216" Type="http://schemas.openxmlformats.org/officeDocument/2006/relationships/customXml" Target="../ink/ink531.xml"/><Relationship Id="rId237" Type="http://schemas.openxmlformats.org/officeDocument/2006/relationships/image" Target="../media/image535.png"/><Relationship Id="rId258" Type="http://schemas.openxmlformats.org/officeDocument/2006/relationships/customXml" Target="../ink/ink552.xml"/><Relationship Id="rId22" Type="http://schemas.openxmlformats.org/officeDocument/2006/relationships/customXml" Target="../ink/ink434.xml"/><Relationship Id="rId43" Type="http://schemas.openxmlformats.org/officeDocument/2006/relationships/image" Target="../media/image342.png"/><Relationship Id="rId64" Type="http://schemas.openxmlformats.org/officeDocument/2006/relationships/customXml" Target="../ink/ink455.xml"/><Relationship Id="rId118" Type="http://schemas.openxmlformats.org/officeDocument/2006/relationships/customXml" Target="../ink/ink482.xml"/><Relationship Id="rId139" Type="http://schemas.openxmlformats.org/officeDocument/2006/relationships/image" Target="../media/image486.png"/><Relationship Id="rId85" Type="http://schemas.openxmlformats.org/officeDocument/2006/relationships/image" Target="../media/image459.png"/><Relationship Id="rId150" Type="http://schemas.openxmlformats.org/officeDocument/2006/relationships/customXml" Target="../ink/ink498.xml"/><Relationship Id="rId171" Type="http://schemas.openxmlformats.org/officeDocument/2006/relationships/image" Target="../media/image502.png"/><Relationship Id="rId192" Type="http://schemas.openxmlformats.org/officeDocument/2006/relationships/customXml" Target="../ink/ink519.xml"/><Relationship Id="rId206" Type="http://schemas.openxmlformats.org/officeDocument/2006/relationships/customXml" Target="../ink/ink526.xml"/><Relationship Id="rId227" Type="http://schemas.openxmlformats.org/officeDocument/2006/relationships/image" Target="../media/image530.png"/><Relationship Id="rId248" Type="http://schemas.openxmlformats.org/officeDocument/2006/relationships/customXml" Target="../ink/ink547.xml"/><Relationship Id="rId269" Type="http://schemas.openxmlformats.org/officeDocument/2006/relationships/image" Target="../media/image551.png"/><Relationship Id="rId12" Type="http://schemas.openxmlformats.org/officeDocument/2006/relationships/customXml" Target="../ink/ink429.xml"/><Relationship Id="rId33" Type="http://schemas.openxmlformats.org/officeDocument/2006/relationships/image" Target="../media/image337.png"/><Relationship Id="rId108" Type="http://schemas.openxmlformats.org/officeDocument/2006/relationships/customXml" Target="../ink/ink477.xml"/><Relationship Id="rId129" Type="http://schemas.openxmlformats.org/officeDocument/2006/relationships/image" Target="../media/image481.png"/><Relationship Id="rId54" Type="http://schemas.openxmlformats.org/officeDocument/2006/relationships/customXml" Target="../ink/ink450.xml"/><Relationship Id="rId75" Type="http://schemas.openxmlformats.org/officeDocument/2006/relationships/image" Target="../media/image358.png"/><Relationship Id="rId96" Type="http://schemas.openxmlformats.org/officeDocument/2006/relationships/customXml" Target="../ink/ink471.xml"/><Relationship Id="rId140" Type="http://schemas.openxmlformats.org/officeDocument/2006/relationships/customXml" Target="../ink/ink493.xml"/><Relationship Id="rId161" Type="http://schemas.openxmlformats.org/officeDocument/2006/relationships/image" Target="../media/image497.png"/><Relationship Id="rId182" Type="http://schemas.openxmlformats.org/officeDocument/2006/relationships/customXml" Target="../ink/ink514.xml"/><Relationship Id="rId217" Type="http://schemas.openxmlformats.org/officeDocument/2006/relationships/image" Target="../media/image525.png"/><Relationship Id="rId6" Type="http://schemas.openxmlformats.org/officeDocument/2006/relationships/customXml" Target="../ink/ink426.xml"/><Relationship Id="rId238" Type="http://schemas.openxmlformats.org/officeDocument/2006/relationships/customXml" Target="../ink/ink542.xml"/><Relationship Id="rId259" Type="http://schemas.openxmlformats.org/officeDocument/2006/relationships/image" Target="../media/image546.png"/><Relationship Id="rId23" Type="http://schemas.openxmlformats.org/officeDocument/2006/relationships/image" Target="../media/image457.png"/><Relationship Id="rId119" Type="http://schemas.openxmlformats.org/officeDocument/2006/relationships/image" Target="../media/image476.png"/><Relationship Id="rId270" Type="http://schemas.openxmlformats.org/officeDocument/2006/relationships/customXml" Target="../ink/ink558.xml"/><Relationship Id="rId44" Type="http://schemas.openxmlformats.org/officeDocument/2006/relationships/customXml" Target="../ink/ink445.xml"/><Relationship Id="rId65" Type="http://schemas.openxmlformats.org/officeDocument/2006/relationships/image" Target="../media/image353.png"/><Relationship Id="rId86" Type="http://schemas.openxmlformats.org/officeDocument/2006/relationships/customXml" Target="../ink/ink466.xml"/><Relationship Id="rId130" Type="http://schemas.openxmlformats.org/officeDocument/2006/relationships/customXml" Target="../ink/ink488.xml"/><Relationship Id="rId151" Type="http://schemas.openxmlformats.org/officeDocument/2006/relationships/image" Target="../media/image492.png"/><Relationship Id="rId172" Type="http://schemas.openxmlformats.org/officeDocument/2006/relationships/customXml" Target="../ink/ink509.xml"/><Relationship Id="rId193" Type="http://schemas.openxmlformats.org/officeDocument/2006/relationships/image" Target="../media/image513.png"/><Relationship Id="rId207" Type="http://schemas.openxmlformats.org/officeDocument/2006/relationships/image" Target="../media/image520.png"/><Relationship Id="rId228" Type="http://schemas.openxmlformats.org/officeDocument/2006/relationships/customXml" Target="../ink/ink537.xml"/><Relationship Id="rId249" Type="http://schemas.openxmlformats.org/officeDocument/2006/relationships/image" Target="../media/image541.png"/><Relationship Id="rId13" Type="http://schemas.openxmlformats.org/officeDocument/2006/relationships/image" Target="../media/image452.png"/><Relationship Id="rId109" Type="http://schemas.openxmlformats.org/officeDocument/2006/relationships/image" Target="../media/image471.png"/><Relationship Id="rId260" Type="http://schemas.openxmlformats.org/officeDocument/2006/relationships/customXml" Target="../ink/ink553.xml"/><Relationship Id="rId34" Type="http://schemas.openxmlformats.org/officeDocument/2006/relationships/customXml" Target="../ink/ink440.xml"/><Relationship Id="rId55" Type="http://schemas.openxmlformats.org/officeDocument/2006/relationships/image" Target="../media/image348.png"/><Relationship Id="rId76" Type="http://schemas.openxmlformats.org/officeDocument/2006/relationships/customXml" Target="../ink/ink461.xml"/><Relationship Id="rId97" Type="http://schemas.openxmlformats.org/officeDocument/2006/relationships/image" Target="../media/image465.png"/><Relationship Id="rId120" Type="http://schemas.openxmlformats.org/officeDocument/2006/relationships/customXml" Target="../ink/ink483.xml"/><Relationship Id="rId141" Type="http://schemas.openxmlformats.org/officeDocument/2006/relationships/image" Target="../media/image487.png"/><Relationship Id="rId7" Type="http://schemas.openxmlformats.org/officeDocument/2006/relationships/image" Target="../media/image449.png"/><Relationship Id="rId162" Type="http://schemas.openxmlformats.org/officeDocument/2006/relationships/customXml" Target="../ink/ink504.xml"/><Relationship Id="rId183" Type="http://schemas.openxmlformats.org/officeDocument/2006/relationships/image" Target="../media/image508.png"/><Relationship Id="rId218" Type="http://schemas.openxmlformats.org/officeDocument/2006/relationships/customXml" Target="../ink/ink532.xml"/><Relationship Id="rId239" Type="http://schemas.openxmlformats.org/officeDocument/2006/relationships/image" Target="../media/image536.png"/><Relationship Id="rId250" Type="http://schemas.openxmlformats.org/officeDocument/2006/relationships/customXml" Target="../ink/ink548.xml"/><Relationship Id="rId271" Type="http://schemas.openxmlformats.org/officeDocument/2006/relationships/image" Target="../media/image552.png"/><Relationship Id="rId24" Type="http://schemas.openxmlformats.org/officeDocument/2006/relationships/customXml" Target="../ink/ink435.xml"/><Relationship Id="rId45" Type="http://schemas.openxmlformats.org/officeDocument/2006/relationships/image" Target="../media/image343.png"/><Relationship Id="rId66" Type="http://schemas.openxmlformats.org/officeDocument/2006/relationships/customXml" Target="../ink/ink456.xml"/><Relationship Id="rId87" Type="http://schemas.openxmlformats.org/officeDocument/2006/relationships/image" Target="../media/image460.png"/><Relationship Id="rId110" Type="http://schemas.openxmlformats.org/officeDocument/2006/relationships/customXml" Target="../ink/ink478.xml"/><Relationship Id="rId131" Type="http://schemas.openxmlformats.org/officeDocument/2006/relationships/image" Target="../media/image482.png"/><Relationship Id="rId152" Type="http://schemas.openxmlformats.org/officeDocument/2006/relationships/customXml" Target="../ink/ink499.xml"/><Relationship Id="rId173" Type="http://schemas.openxmlformats.org/officeDocument/2006/relationships/image" Target="../media/image503.png"/><Relationship Id="rId194" Type="http://schemas.openxmlformats.org/officeDocument/2006/relationships/customXml" Target="../ink/ink520.xml"/><Relationship Id="rId208" Type="http://schemas.openxmlformats.org/officeDocument/2006/relationships/customXml" Target="../ink/ink527.xml"/><Relationship Id="rId229" Type="http://schemas.openxmlformats.org/officeDocument/2006/relationships/image" Target="../media/image531.png"/><Relationship Id="rId240" Type="http://schemas.openxmlformats.org/officeDocument/2006/relationships/customXml" Target="../ink/ink543.xml"/><Relationship Id="rId261" Type="http://schemas.openxmlformats.org/officeDocument/2006/relationships/image" Target="../media/image547.png"/><Relationship Id="rId14" Type="http://schemas.openxmlformats.org/officeDocument/2006/relationships/customXml" Target="../ink/ink430.xml"/><Relationship Id="rId35" Type="http://schemas.openxmlformats.org/officeDocument/2006/relationships/image" Target="../media/image338.png"/><Relationship Id="rId56" Type="http://schemas.openxmlformats.org/officeDocument/2006/relationships/customXml" Target="../ink/ink451.xml"/><Relationship Id="rId77" Type="http://schemas.openxmlformats.org/officeDocument/2006/relationships/image" Target="../media/image359.png"/><Relationship Id="rId100" Type="http://schemas.openxmlformats.org/officeDocument/2006/relationships/customXml" Target="../ink/ink473.xml"/><Relationship Id="rId8" Type="http://schemas.openxmlformats.org/officeDocument/2006/relationships/customXml" Target="../ink/ink427.xml"/><Relationship Id="rId98" Type="http://schemas.openxmlformats.org/officeDocument/2006/relationships/customXml" Target="../ink/ink472.xml"/><Relationship Id="rId121" Type="http://schemas.openxmlformats.org/officeDocument/2006/relationships/image" Target="../media/image477.png"/><Relationship Id="rId142" Type="http://schemas.openxmlformats.org/officeDocument/2006/relationships/customXml" Target="../ink/ink494.xml"/><Relationship Id="rId163" Type="http://schemas.openxmlformats.org/officeDocument/2006/relationships/image" Target="../media/image498.png"/><Relationship Id="rId184" Type="http://schemas.openxmlformats.org/officeDocument/2006/relationships/customXml" Target="../ink/ink515.xml"/><Relationship Id="rId219" Type="http://schemas.openxmlformats.org/officeDocument/2006/relationships/image" Target="../media/image526.png"/><Relationship Id="rId230" Type="http://schemas.openxmlformats.org/officeDocument/2006/relationships/customXml" Target="../ink/ink538.xml"/><Relationship Id="rId251" Type="http://schemas.openxmlformats.org/officeDocument/2006/relationships/image" Target="../media/image542.png"/><Relationship Id="rId25" Type="http://schemas.openxmlformats.org/officeDocument/2006/relationships/image" Target="../media/image458.png"/><Relationship Id="rId46" Type="http://schemas.openxmlformats.org/officeDocument/2006/relationships/customXml" Target="../ink/ink446.xml"/><Relationship Id="rId67" Type="http://schemas.openxmlformats.org/officeDocument/2006/relationships/image" Target="../media/image354.png"/><Relationship Id="rId272" Type="http://schemas.openxmlformats.org/officeDocument/2006/relationships/customXml" Target="../ink/ink559.xml"/><Relationship Id="rId88" Type="http://schemas.openxmlformats.org/officeDocument/2006/relationships/customXml" Target="../ink/ink467.xml"/><Relationship Id="rId111" Type="http://schemas.openxmlformats.org/officeDocument/2006/relationships/image" Target="../media/image472.png"/><Relationship Id="rId132" Type="http://schemas.openxmlformats.org/officeDocument/2006/relationships/customXml" Target="../ink/ink489.xml"/><Relationship Id="rId153" Type="http://schemas.openxmlformats.org/officeDocument/2006/relationships/image" Target="../media/image493.png"/><Relationship Id="rId174" Type="http://schemas.openxmlformats.org/officeDocument/2006/relationships/customXml" Target="../ink/ink510.xml"/><Relationship Id="rId195" Type="http://schemas.openxmlformats.org/officeDocument/2006/relationships/image" Target="../media/image514.png"/><Relationship Id="rId209" Type="http://schemas.openxmlformats.org/officeDocument/2006/relationships/image" Target="../media/image521.png"/><Relationship Id="rId220" Type="http://schemas.openxmlformats.org/officeDocument/2006/relationships/customXml" Target="../ink/ink533.xml"/><Relationship Id="rId241" Type="http://schemas.openxmlformats.org/officeDocument/2006/relationships/image" Target="../media/image537.png"/><Relationship Id="rId15" Type="http://schemas.openxmlformats.org/officeDocument/2006/relationships/image" Target="../media/image453.png"/><Relationship Id="rId36" Type="http://schemas.openxmlformats.org/officeDocument/2006/relationships/customXml" Target="../ink/ink441.xml"/><Relationship Id="rId57" Type="http://schemas.openxmlformats.org/officeDocument/2006/relationships/image" Target="../media/image349.png"/><Relationship Id="rId262" Type="http://schemas.openxmlformats.org/officeDocument/2006/relationships/customXml" Target="../ink/ink554.xml"/><Relationship Id="rId78" Type="http://schemas.openxmlformats.org/officeDocument/2006/relationships/customXml" Target="../ink/ink462.xml"/><Relationship Id="rId99" Type="http://schemas.openxmlformats.org/officeDocument/2006/relationships/image" Target="../media/image466.png"/><Relationship Id="rId101" Type="http://schemas.openxmlformats.org/officeDocument/2006/relationships/image" Target="../media/image467.png"/><Relationship Id="rId122" Type="http://schemas.openxmlformats.org/officeDocument/2006/relationships/customXml" Target="../ink/ink484.xml"/><Relationship Id="rId143" Type="http://schemas.openxmlformats.org/officeDocument/2006/relationships/image" Target="../media/image488.png"/><Relationship Id="rId164" Type="http://schemas.openxmlformats.org/officeDocument/2006/relationships/customXml" Target="../ink/ink505.xml"/><Relationship Id="rId185" Type="http://schemas.openxmlformats.org/officeDocument/2006/relationships/image" Target="../media/image509.png"/><Relationship Id="rId9" Type="http://schemas.openxmlformats.org/officeDocument/2006/relationships/image" Target="../media/image450.png"/><Relationship Id="rId210" Type="http://schemas.openxmlformats.org/officeDocument/2006/relationships/customXml" Target="../ink/ink528.xml"/><Relationship Id="rId26" Type="http://schemas.openxmlformats.org/officeDocument/2006/relationships/customXml" Target="../ink/ink436.xml"/><Relationship Id="rId231" Type="http://schemas.openxmlformats.org/officeDocument/2006/relationships/image" Target="../media/image532.png"/><Relationship Id="rId252" Type="http://schemas.openxmlformats.org/officeDocument/2006/relationships/customXml" Target="../ink/ink549.xml"/><Relationship Id="rId273" Type="http://schemas.openxmlformats.org/officeDocument/2006/relationships/image" Target="../media/image553.png"/><Relationship Id="rId47" Type="http://schemas.openxmlformats.org/officeDocument/2006/relationships/image" Target="../media/image344.png"/><Relationship Id="rId68" Type="http://schemas.openxmlformats.org/officeDocument/2006/relationships/customXml" Target="../ink/ink457.xml"/><Relationship Id="rId89" Type="http://schemas.openxmlformats.org/officeDocument/2006/relationships/image" Target="../media/image461.png"/><Relationship Id="rId112" Type="http://schemas.openxmlformats.org/officeDocument/2006/relationships/customXml" Target="../ink/ink479.xml"/><Relationship Id="rId133" Type="http://schemas.openxmlformats.org/officeDocument/2006/relationships/image" Target="../media/image483.png"/><Relationship Id="rId154" Type="http://schemas.openxmlformats.org/officeDocument/2006/relationships/customXml" Target="../ink/ink500.xml"/><Relationship Id="rId175" Type="http://schemas.openxmlformats.org/officeDocument/2006/relationships/image" Target="../media/image504.png"/><Relationship Id="rId196" Type="http://schemas.openxmlformats.org/officeDocument/2006/relationships/customXml" Target="../ink/ink521.xml"/><Relationship Id="rId200" Type="http://schemas.openxmlformats.org/officeDocument/2006/relationships/customXml" Target="../ink/ink523.xml"/><Relationship Id="rId16" Type="http://schemas.openxmlformats.org/officeDocument/2006/relationships/customXml" Target="../ink/ink431.xml"/><Relationship Id="rId221" Type="http://schemas.openxmlformats.org/officeDocument/2006/relationships/image" Target="../media/image527.png"/><Relationship Id="rId242" Type="http://schemas.openxmlformats.org/officeDocument/2006/relationships/customXml" Target="../ink/ink544.xml"/><Relationship Id="rId263" Type="http://schemas.openxmlformats.org/officeDocument/2006/relationships/image" Target="../media/image548.png"/><Relationship Id="rId37" Type="http://schemas.openxmlformats.org/officeDocument/2006/relationships/image" Target="../media/image339.png"/><Relationship Id="rId58" Type="http://schemas.openxmlformats.org/officeDocument/2006/relationships/customXml" Target="../ink/ink452.xml"/><Relationship Id="rId79" Type="http://schemas.openxmlformats.org/officeDocument/2006/relationships/image" Target="../media/image360.png"/><Relationship Id="rId102" Type="http://schemas.openxmlformats.org/officeDocument/2006/relationships/customXml" Target="../ink/ink474.xml"/><Relationship Id="rId123" Type="http://schemas.openxmlformats.org/officeDocument/2006/relationships/image" Target="../media/image478.png"/><Relationship Id="rId144" Type="http://schemas.openxmlformats.org/officeDocument/2006/relationships/customXml" Target="../ink/ink495.xml"/><Relationship Id="rId90" Type="http://schemas.openxmlformats.org/officeDocument/2006/relationships/customXml" Target="../ink/ink468.xml"/><Relationship Id="rId165" Type="http://schemas.openxmlformats.org/officeDocument/2006/relationships/image" Target="../media/image499.png"/><Relationship Id="rId186" Type="http://schemas.openxmlformats.org/officeDocument/2006/relationships/customXml" Target="../ink/ink516.xml"/><Relationship Id="rId211" Type="http://schemas.openxmlformats.org/officeDocument/2006/relationships/image" Target="../media/image522.png"/><Relationship Id="rId232" Type="http://schemas.openxmlformats.org/officeDocument/2006/relationships/customXml" Target="../ink/ink539.xml"/><Relationship Id="rId253" Type="http://schemas.openxmlformats.org/officeDocument/2006/relationships/image" Target="../media/image543.png"/><Relationship Id="rId27" Type="http://schemas.openxmlformats.org/officeDocument/2006/relationships/image" Target="../media/image334.png"/><Relationship Id="rId48" Type="http://schemas.openxmlformats.org/officeDocument/2006/relationships/customXml" Target="../ink/ink447.xml"/><Relationship Id="rId69" Type="http://schemas.openxmlformats.org/officeDocument/2006/relationships/image" Target="../media/image355.png"/><Relationship Id="rId113" Type="http://schemas.openxmlformats.org/officeDocument/2006/relationships/image" Target="../media/image473.png"/><Relationship Id="rId134" Type="http://schemas.openxmlformats.org/officeDocument/2006/relationships/customXml" Target="../ink/ink490.xml"/><Relationship Id="rId80" Type="http://schemas.openxmlformats.org/officeDocument/2006/relationships/customXml" Target="../ink/ink463.xml"/><Relationship Id="rId155" Type="http://schemas.openxmlformats.org/officeDocument/2006/relationships/image" Target="../media/image494.png"/><Relationship Id="rId176" Type="http://schemas.openxmlformats.org/officeDocument/2006/relationships/customXml" Target="../ink/ink511.xml"/><Relationship Id="rId197" Type="http://schemas.openxmlformats.org/officeDocument/2006/relationships/image" Target="../media/image515.png"/><Relationship Id="rId201" Type="http://schemas.openxmlformats.org/officeDocument/2006/relationships/image" Target="../media/image517.png"/><Relationship Id="rId222" Type="http://schemas.openxmlformats.org/officeDocument/2006/relationships/customXml" Target="../ink/ink534.xml"/><Relationship Id="rId243" Type="http://schemas.openxmlformats.org/officeDocument/2006/relationships/image" Target="../media/image538.png"/><Relationship Id="rId264" Type="http://schemas.openxmlformats.org/officeDocument/2006/relationships/customXml" Target="../ink/ink555.xml"/><Relationship Id="rId17" Type="http://schemas.openxmlformats.org/officeDocument/2006/relationships/image" Target="../media/image454.png"/><Relationship Id="rId38" Type="http://schemas.openxmlformats.org/officeDocument/2006/relationships/customXml" Target="../ink/ink442.xml"/><Relationship Id="rId59" Type="http://schemas.openxmlformats.org/officeDocument/2006/relationships/image" Target="../media/image350.png"/><Relationship Id="rId103" Type="http://schemas.openxmlformats.org/officeDocument/2006/relationships/image" Target="../media/image468.png"/><Relationship Id="rId124" Type="http://schemas.openxmlformats.org/officeDocument/2006/relationships/customXml" Target="../ink/ink485.xml"/><Relationship Id="rId70" Type="http://schemas.openxmlformats.org/officeDocument/2006/relationships/customXml" Target="../ink/ink458.xml"/><Relationship Id="rId91" Type="http://schemas.openxmlformats.org/officeDocument/2006/relationships/image" Target="../media/image462.png"/><Relationship Id="rId145" Type="http://schemas.openxmlformats.org/officeDocument/2006/relationships/image" Target="../media/image489.png"/><Relationship Id="rId166" Type="http://schemas.openxmlformats.org/officeDocument/2006/relationships/customXml" Target="../ink/ink506.xml"/><Relationship Id="rId187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29.xml"/><Relationship Id="rId233" Type="http://schemas.openxmlformats.org/officeDocument/2006/relationships/image" Target="../media/image533.png"/><Relationship Id="rId254" Type="http://schemas.openxmlformats.org/officeDocument/2006/relationships/customXml" Target="../ink/ink550.xml"/><Relationship Id="rId28" Type="http://schemas.openxmlformats.org/officeDocument/2006/relationships/customXml" Target="../ink/ink437.xml"/><Relationship Id="rId49" Type="http://schemas.openxmlformats.org/officeDocument/2006/relationships/image" Target="../media/image345.png"/><Relationship Id="rId114" Type="http://schemas.openxmlformats.org/officeDocument/2006/relationships/customXml" Target="../ink/ink480.xml"/><Relationship Id="rId60" Type="http://schemas.openxmlformats.org/officeDocument/2006/relationships/customXml" Target="../ink/ink453.xml"/><Relationship Id="rId81" Type="http://schemas.openxmlformats.org/officeDocument/2006/relationships/image" Target="../media/image361.png"/><Relationship Id="rId135" Type="http://schemas.openxmlformats.org/officeDocument/2006/relationships/image" Target="../media/image484.png"/><Relationship Id="rId156" Type="http://schemas.openxmlformats.org/officeDocument/2006/relationships/customXml" Target="../ink/ink501.xml"/><Relationship Id="rId177" Type="http://schemas.openxmlformats.org/officeDocument/2006/relationships/image" Target="../media/image505.png"/><Relationship Id="rId198" Type="http://schemas.openxmlformats.org/officeDocument/2006/relationships/customXml" Target="../ink/ink522.xml"/><Relationship Id="rId202" Type="http://schemas.openxmlformats.org/officeDocument/2006/relationships/customXml" Target="../ink/ink524.xml"/><Relationship Id="rId223" Type="http://schemas.openxmlformats.org/officeDocument/2006/relationships/image" Target="../media/image528.png"/><Relationship Id="rId244" Type="http://schemas.openxmlformats.org/officeDocument/2006/relationships/customXml" Target="../ink/ink545.xml"/><Relationship Id="rId18" Type="http://schemas.openxmlformats.org/officeDocument/2006/relationships/customXml" Target="../ink/ink432.xml"/><Relationship Id="rId39" Type="http://schemas.openxmlformats.org/officeDocument/2006/relationships/image" Target="../media/image340.png"/><Relationship Id="rId265" Type="http://schemas.openxmlformats.org/officeDocument/2006/relationships/image" Target="../media/image549.png"/><Relationship Id="rId50" Type="http://schemas.openxmlformats.org/officeDocument/2006/relationships/customXml" Target="../ink/ink448.xml"/><Relationship Id="rId104" Type="http://schemas.openxmlformats.org/officeDocument/2006/relationships/customXml" Target="../ink/ink475.xml"/><Relationship Id="rId125" Type="http://schemas.openxmlformats.org/officeDocument/2006/relationships/image" Target="../media/image479.png"/><Relationship Id="rId146" Type="http://schemas.openxmlformats.org/officeDocument/2006/relationships/customXml" Target="../ink/ink496.xml"/><Relationship Id="rId167" Type="http://schemas.openxmlformats.org/officeDocument/2006/relationships/image" Target="../media/image500.png"/><Relationship Id="rId188" Type="http://schemas.openxmlformats.org/officeDocument/2006/relationships/customXml" Target="../ink/ink517.xml"/><Relationship Id="rId71" Type="http://schemas.openxmlformats.org/officeDocument/2006/relationships/image" Target="../media/image356.png"/><Relationship Id="rId92" Type="http://schemas.openxmlformats.org/officeDocument/2006/relationships/customXml" Target="../ink/ink469.xml"/><Relationship Id="rId213" Type="http://schemas.openxmlformats.org/officeDocument/2006/relationships/image" Target="../media/image523.png"/><Relationship Id="rId234" Type="http://schemas.openxmlformats.org/officeDocument/2006/relationships/customXml" Target="../ink/ink540.xml"/><Relationship Id="rId2" Type="http://schemas.openxmlformats.org/officeDocument/2006/relationships/customXml" Target="../ink/ink424.xml"/><Relationship Id="rId29" Type="http://schemas.openxmlformats.org/officeDocument/2006/relationships/image" Target="../media/image335.png"/><Relationship Id="rId255" Type="http://schemas.openxmlformats.org/officeDocument/2006/relationships/image" Target="../media/image544.png"/><Relationship Id="rId40" Type="http://schemas.openxmlformats.org/officeDocument/2006/relationships/customXml" Target="../ink/ink443.xml"/><Relationship Id="rId115" Type="http://schemas.openxmlformats.org/officeDocument/2006/relationships/image" Target="../media/image474.png"/><Relationship Id="rId136" Type="http://schemas.openxmlformats.org/officeDocument/2006/relationships/customXml" Target="../ink/ink491.xml"/><Relationship Id="rId157" Type="http://schemas.openxmlformats.org/officeDocument/2006/relationships/image" Target="../media/image495.png"/><Relationship Id="rId178" Type="http://schemas.openxmlformats.org/officeDocument/2006/relationships/customXml" Target="../ink/ink512.xml"/><Relationship Id="rId61" Type="http://schemas.openxmlformats.org/officeDocument/2006/relationships/image" Target="../media/image351.png"/><Relationship Id="rId82" Type="http://schemas.openxmlformats.org/officeDocument/2006/relationships/customXml" Target="../ink/ink464.xml"/><Relationship Id="rId199" Type="http://schemas.openxmlformats.org/officeDocument/2006/relationships/image" Target="../media/image516.png"/><Relationship Id="rId203" Type="http://schemas.openxmlformats.org/officeDocument/2006/relationships/image" Target="../media/image518.png"/><Relationship Id="rId19" Type="http://schemas.openxmlformats.org/officeDocument/2006/relationships/image" Target="../media/image455.png"/><Relationship Id="rId224" Type="http://schemas.openxmlformats.org/officeDocument/2006/relationships/customXml" Target="../ink/ink535.xml"/><Relationship Id="rId245" Type="http://schemas.openxmlformats.org/officeDocument/2006/relationships/image" Target="../media/image539.png"/><Relationship Id="rId266" Type="http://schemas.openxmlformats.org/officeDocument/2006/relationships/customXml" Target="../ink/ink556.xml"/><Relationship Id="rId30" Type="http://schemas.openxmlformats.org/officeDocument/2006/relationships/customXml" Target="../ink/ink438.xml"/><Relationship Id="rId105" Type="http://schemas.openxmlformats.org/officeDocument/2006/relationships/image" Target="../media/image469.png"/><Relationship Id="rId126" Type="http://schemas.openxmlformats.org/officeDocument/2006/relationships/customXml" Target="../ink/ink486.xml"/><Relationship Id="rId147" Type="http://schemas.openxmlformats.org/officeDocument/2006/relationships/image" Target="../media/image490.png"/><Relationship Id="rId168" Type="http://schemas.openxmlformats.org/officeDocument/2006/relationships/customXml" Target="../ink/ink507.xml"/><Relationship Id="rId51" Type="http://schemas.openxmlformats.org/officeDocument/2006/relationships/image" Target="../media/image346.png"/><Relationship Id="rId72" Type="http://schemas.openxmlformats.org/officeDocument/2006/relationships/customXml" Target="../ink/ink459.xml"/><Relationship Id="rId93" Type="http://schemas.openxmlformats.org/officeDocument/2006/relationships/image" Target="../media/image463.png"/><Relationship Id="rId189" Type="http://schemas.openxmlformats.org/officeDocument/2006/relationships/image" Target="../media/image511.png"/><Relationship Id="rId3" Type="http://schemas.openxmlformats.org/officeDocument/2006/relationships/image" Target="../media/image447.png"/><Relationship Id="rId214" Type="http://schemas.openxmlformats.org/officeDocument/2006/relationships/customXml" Target="../ink/ink530.xml"/><Relationship Id="rId235" Type="http://schemas.openxmlformats.org/officeDocument/2006/relationships/image" Target="../media/image534.png"/><Relationship Id="rId256" Type="http://schemas.openxmlformats.org/officeDocument/2006/relationships/customXml" Target="../ink/ink551.xml"/><Relationship Id="rId116" Type="http://schemas.openxmlformats.org/officeDocument/2006/relationships/customXml" Target="../ink/ink481.xml"/><Relationship Id="rId137" Type="http://schemas.openxmlformats.org/officeDocument/2006/relationships/image" Target="../media/image485.png"/><Relationship Id="rId158" Type="http://schemas.openxmlformats.org/officeDocument/2006/relationships/customXml" Target="../ink/ink502.xml"/><Relationship Id="rId20" Type="http://schemas.openxmlformats.org/officeDocument/2006/relationships/customXml" Target="../ink/ink433.xml"/><Relationship Id="rId41" Type="http://schemas.openxmlformats.org/officeDocument/2006/relationships/image" Target="../media/image341.png"/><Relationship Id="rId62" Type="http://schemas.openxmlformats.org/officeDocument/2006/relationships/customXml" Target="../ink/ink454.xml"/><Relationship Id="rId83" Type="http://schemas.openxmlformats.org/officeDocument/2006/relationships/image" Target="../media/image362.png"/><Relationship Id="rId179" Type="http://schemas.openxmlformats.org/officeDocument/2006/relationships/image" Target="../media/image506.png"/><Relationship Id="rId190" Type="http://schemas.openxmlformats.org/officeDocument/2006/relationships/customXml" Target="../ink/ink518.xml"/><Relationship Id="rId204" Type="http://schemas.openxmlformats.org/officeDocument/2006/relationships/customXml" Target="../ink/ink525.xml"/><Relationship Id="rId225" Type="http://schemas.openxmlformats.org/officeDocument/2006/relationships/image" Target="../media/image529.png"/><Relationship Id="rId246" Type="http://schemas.openxmlformats.org/officeDocument/2006/relationships/customXml" Target="../ink/ink546.xml"/><Relationship Id="rId267" Type="http://schemas.openxmlformats.org/officeDocument/2006/relationships/image" Target="../media/image550.png"/><Relationship Id="rId106" Type="http://schemas.openxmlformats.org/officeDocument/2006/relationships/customXml" Target="../ink/ink476.xml"/><Relationship Id="rId127" Type="http://schemas.openxmlformats.org/officeDocument/2006/relationships/image" Target="../media/image480.png"/><Relationship Id="rId10" Type="http://schemas.openxmlformats.org/officeDocument/2006/relationships/customXml" Target="../ink/ink428.xml"/><Relationship Id="rId31" Type="http://schemas.openxmlformats.org/officeDocument/2006/relationships/image" Target="../media/image336.png"/><Relationship Id="rId52" Type="http://schemas.openxmlformats.org/officeDocument/2006/relationships/customXml" Target="../ink/ink449.xml"/><Relationship Id="rId73" Type="http://schemas.openxmlformats.org/officeDocument/2006/relationships/image" Target="../media/image357.png"/><Relationship Id="rId94" Type="http://schemas.openxmlformats.org/officeDocument/2006/relationships/customXml" Target="../ink/ink470.xml"/><Relationship Id="rId148" Type="http://schemas.openxmlformats.org/officeDocument/2006/relationships/customXml" Target="../ink/ink497.xml"/><Relationship Id="rId169" Type="http://schemas.openxmlformats.org/officeDocument/2006/relationships/image" Target="../media/image501.png"/><Relationship Id="rId4" Type="http://schemas.openxmlformats.org/officeDocument/2006/relationships/customXml" Target="../ink/ink425.xml"/><Relationship Id="rId180" Type="http://schemas.openxmlformats.org/officeDocument/2006/relationships/customXml" Target="../ink/ink513.xml"/><Relationship Id="rId215" Type="http://schemas.openxmlformats.org/officeDocument/2006/relationships/image" Target="../media/image524.png"/><Relationship Id="rId236" Type="http://schemas.openxmlformats.org/officeDocument/2006/relationships/customXml" Target="../ink/ink541.xml"/><Relationship Id="rId257" Type="http://schemas.openxmlformats.org/officeDocument/2006/relationships/image" Target="../media/image545.png"/><Relationship Id="rId42" Type="http://schemas.openxmlformats.org/officeDocument/2006/relationships/customXml" Target="../ink/ink444.xml"/><Relationship Id="rId84" Type="http://schemas.openxmlformats.org/officeDocument/2006/relationships/customXml" Target="../ink/ink465.xml"/><Relationship Id="rId138" Type="http://schemas.openxmlformats.org/officeDocument/2006/relationships/customXml" Target="../ink/ink492.xml"/><Relationship Id="rId191" Type="http://schemas.openxmlformats.org/officeDocument/2006/relationships/image" Target="../media/image512.png"/><Relationship Id="rId205" Type="http://schemas.openxmlformats.org/officeDocument/2006/relationships/image" Target="../media/image519.png"/><Relationship Id="rId247" Type="http://schemas.openxmlformats.org/officeDocument/2006/relationships/image" Target="../media/image540.png"/><Relationship Id="rId107" Type="http://schemas.openxmlformats.org/officeDocument/2006/relationships/image" Target="../media/image470.png"/><Relationship Id="rId11" Type="http://schemas.openxmlformats.org/officeDocument/2006/relationships/image" Target="../media/image451.png"/><Relationship Id="rId53" Type="http://schemas.openxmlformats.org/officeDocument/2006/relationships/image" Target="../media/image347.png"/><Relationship Id="rId149" Type="http://schemas.openxmlformats.org/officeDocument/2006/relationships/image" Target="../media/image4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UI Possible Screens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905C4A-856D-B64F-BBA4-60763F86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94709"/>
              </p:ext>
            </p:extLst>
          </p:nvPr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2B734-85FD-5A4D-BEDA-1DE5A52B8DA9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E3799-F272-2D41-A902-01D204464E4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D8CA03-1261-9A43-A6C2-0AC80A0116F8}"/>
              </a:ext>
            </a:extLst>
          </p:cNvPr>
          <p:cNvSpPr txBox="1"/>
          <p:nvPr/>
        </p:nvSpPr>
        <p:spPr>
          <a:xfrm>
            <a:off x="110611" y="2930413"/>
            <a:ext cx="2192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displays the player being dealt the crew cards on startup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D860DA0-88F0-BD4A-BD81-EBF981F98F55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727C8-795D-C241-B7EA-7624E27B978E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4CA20-1E8A-6B46-BAF3-ED497DA0691A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548B92-D55C-9B47-AFFB-74545486D590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664068-FE1B-914E-B342-7FF75E2B2736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664068-FE1B-914E-B342-7FF75E2B27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83F995-53C4-624B-B9F8-709869CC3B4E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83F995-53C4-624B-B9F8-709869CC3B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26AEAB-C405-2145-AFBB-AA51BE7558A9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26AEAB-C405-2145-AFBB-AA51BE7558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63B473-0985-7D46-A316-819020D6BF8A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63B473-0985-7D46-A316-819020D6BF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B34255-EA7C-064E-BE1B-FA665078C547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B34255-EA7C-064E-BE1B-FA665078C5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584B8C-ED99-5A42-A1B9-C797E3399586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584B8C-ED99-5A42-A1B9-C797E33995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028627-92AC-F54F-84AC-C5CD8E7B56A4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028627-92AC-F54F-84AC-C5CD8E7B56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2E1B0B-6AF1-8846-9409-39B739C4FFD2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2E1B0B-6AF1-8846-9409-39B739C4FF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FA0F1D-22A0-D044-81AA-9A272FD821BA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FA0F1D-22A0-D044-81AA-9A272FD821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F4EA07-4667-7941-B205-6029A8D7472D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F4EA07-4667-7941-B205-6029A8D747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E0BAF4-9F64-C74A-8A77-BFA59B59D513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E0BAF4-9F64-C74A-8A77-BFA59B59D5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690D0A-9039-A745-98DE-E52091DBD78B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690D0A-9039-A745-98DE-E52091DBD7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FD6DC0-BD5A-1E4A-91E4-391249E640EF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1EE2D8-44C8-4746-A632-2463A18B3822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1EE2D8-44C8-4746-A632-2463A18B38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99C472-A393-1F42-9E3E-F43701C74C69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99C472-A393-1F42-9E3E-F43701C74C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272674-E4BA-8041-96B8-658B32E58D9F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272674-E4BA-8041-96B8-658B32E58D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281FF2-43F0-7A47-82AE-EED23C542F65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281FF2-43F0-7A47-82AE-EED23C542F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2FB21F-AB99-9147-AE38-A93B95D01D87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2FB21F-AB99-9147-AE38-A93B95D01D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524BB1-19DC-2A4B-941E-027A74277DF5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524BB1-19DC-2A4B-941E-027A74277D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702D90-A450-B549-886A-298BD2934450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702D90-A450-B549-886A-298BD29344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7CF0CB-C503-444D-A6B8-0721E49F906E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7CF0CB-C503-444D-A6B8-0721E49F90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788096-9C16-E448-A6C5-6E909D036708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788096-9C16-E448-A6C5-6E909D0367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41496C-221A-0447-B5C5-1B980B98343A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41496C-221A-0447-B5C5-1B980B9834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934586-D4E0-B544-99FC-3BADEACEC4A3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934586-D4E0-B544-99FC-3BADEACEC4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AF6A09-E9D4-1345-BDE4-8458D37C1D53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AF6A09-E9D4-1345-BDE4-8458D37C1D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88F63F-B158-4742-AE20-3AC636037C92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88F63F-B158-4742-AE20-3AC636037C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425BB5-2831-2A40-8100-3EE1B04F53BC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425BB5-2831-2A40-8100-3EE1B04F53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C7A884-9239-C44D-B2BC-284900B35631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50011E0-CCE2-4A4A-9CA0-0D78102B27D9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46D34F-E209-8442-ACE5-8F3119404F79}"/>
              </a:ext>
            </a:extLst>
          </p:cNvPr>
          <p:cNvGrpSpPr/>
          <p:nvPr/>
        </p:nvGrpSpPr>
        <p:grpSpPr>
          <a:xfrm>
            <a:off x="10927605" y="2706068"/>
            <a:ext cx="381960" cy="173880"/>
            <a:chOff x="10927605" y="2706068"/>
            <a:chExt cx="3819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14:cNvPr>
                <p14:cNvContentPartPr/>
                <p14:nvPr/>
              </p14:nvContentPartPr>
              <p14:xfrm>
                <a:off x="10927605" y="2706068"/>
                <a:ext cx="95400" cy="156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20073" y="2698508"/>
                  <a:ext cx="110463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14:cNvPr>
                <p14:cNvContentPartPr/>
                <p14:nvPr/>
              </p14:nvContentPartPr>
              <p14:xfrm>
                <a:off x="10929405" y="2797508"/>
                <a:ext cx="74880" cy="1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1808" y="2789668"/>
                  <a:ext cx="90073" cy="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14:cNvPr>
                <p14:cNvContentPartPr/>
                <p14:nvPr/>
              </p14:nvContentPartPr>
              <p14:xfrm>
                <a:off x="11101125" y="2797508"/>
                <a:ext cx="86400" cy="76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93533" y="2789948"/>
                  <a:ext cx="101583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14:cNvPr>
                <p14:cNvContentPartPr/>
                <p14:nvPr/>
              </p14:nvContentPartPr>
              <p14:xfrm>
                <a:off x="11217765" y="2763668"/>
                <a:ext cx="91800" cy="11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10235" y="2756131"/>
                  <a:ext cx="106861" cy="1313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7E2E9C0-FCCF-5644-8CD9-13275B452E82}"/>
              </a:ext>
            </a:extLst>
          </p:cNvPr>
          <p:cNvGrpSpPr/>
          <p:nvPr/>
        </p:nvGrpSpPr>
        <p:grpSpPr>
          <a:xfrm>
            <a:off x="10954245" y="3007388"/>
            <a:ext cx="443160" cy="134280"/>
            <a:chOff x="10954245" y="3007388"/>
            <a:chExt cx="4431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14:cNvPr>
                <p14:cNvContentPartPr/>
                <p14:nvPr/>
              </p14:nvContentPartPr>
              <p14:xfrm>
                <a:off x="11028765" y="3034028"/>
                <a:ext cx="7920" cy="101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021205" y="3026468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14:cNvPr>
                <p14:cNvContentPartPr/>
                <p14:nvPr/>
              </p14:nvContentPartPr>
              <p14:xfrm>
                <a:off x="10954245" y="3007388"/>
                <a:ext cx="164520" cy="21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46685" y="2999828"/>
                  <a:ext cx="179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14:cNvPr>
                <p14:cNvContentPartPr/>
                <p14:nvPr/>
              </p14:nvContentPartPr>
              <p14:xfrm>
                <a:off x="11125965" y="3061028"/>
                <a:ext cx="93960" cy="8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18376" y="3053468"/>
                  <a:ext cx="10913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14:cNvPr>
                <p14:cNvContentPartPr/>
                <p14:nvPr/>
              </p14:nvContentPartPr>
              <p14:xfrm>
                <a:off x="11231085" y="3057068"/>
                <a:ext cx="50040" cy="7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23525" y="3049508"/>
                  <a:ext cx="65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14:cNvPr>
                <p14:cNvContentPartPr/>
                <p14:nvPr/>
              </p14:nvContentPartPr>
              <p14:xfrm>
                <a:off x="11303445" y="3051308"/>
                <a:ext cx="93960" cy="82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95856" y="3043748"/>
                  <a:ext cx="109138" cy="9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CE928F60-CAC3-B948-B51B-AB216A04A7B8}"/>
              </a:ext>
            </a:extLst>
          </p:cNvPr>
          <p:cNvSpPr txBox="1"/>
          <p:nvPr/>
        </p:nvSpPr>
        <p:spPr>
          <a:xfrm>
            <a:off x="3317689" y="4268005"/>
            <a:ext cx="5631239" cy="19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1E540B9-F599-3B4F-8FF6-0FE705BD37E5}"/>
              </a:ext>
            </a:extLst>
          </p:cNvPr>
          <p:cNvSpPr/>
          <p:nvPr/>
        </p:nvSpPr>
        <p:spPr>
          <a:xfrm>
            <a:off x="3413760" y="4343636"/>
            <a:ext cx="1975104" cy="46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B9049D-E965-E646-A92F-C9267EF55E27}"/>
              </a:ext>
            </a:extLst>
          </p:cNvPr>
          <p:cNvGrpSpPr/>
          <p:nvPr/>
        </p:nvGrpSpPr>
        <p:grpSpPr>
          <a:xfrm>
            <a:off x="3577425" y="4431400"/>
            <a:ext cx="1497240" cy="214560"/>
            <a:chOff x="6905841" y="6562264"/>
            <a:chExt cx="149724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AE78B6-D305-3743-BBD8-7EA40917E026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AE78B6-D305-3743-BBD8-7EA40917E02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E072CB-DCEC-B547-8733-A0537706B478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E072CB-DCEC-B547-8733-A0537706B4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0DB8BB-2AC8-A242-904F-DF2D3A6B5803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0DB8BB-2AC8-A242-904F-DF2D3A6B58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FBA3F6-F4D2-D048-ADC9-83170D4D35B3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FBA3F6-F4D2-D048-ADC9-83170D4D35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E85DB3-925E-5540-B10C-9A19EE6F33EB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E85DB3-925E-5540-B10C-9A19EE6F33E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69F22D-9E26-1549-BEEC-5741C493D4AB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69F22D-9E26-1549-BEEC-5741C493D4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7A1700-526C-E546-8516-CC5F39BC0067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7A1700-526C-E546-8516-CC5F39BC006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14:cNvPr>
              <p14:cNvContentPartPr/>
              <p14:nvPr/>
            </p14:nvContentPartPr>
            <p14:xfrm rot="10800000">
              <a:off x="8729428" y="4343636"/>
              <a:ext cx="117221" cy="1232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 rot="10800000">
                <a:off x="8713919" y="4328092"/>
                <a:ext cx="147518" cy="153998"/>
              </a:xfrm>
              <a:prstGeom prst="rect">
                <a:avLst/>
              </a:prstGeom>
            </p:spPr>
          </p:pic>
        </mc:Fallback>
      </mc:AlternateContent>
      <p:pic>
        <p:nvPicPr>
          <p:cNvPr id="157" name="Picture 156">
            <a:extLst>
              <a:ext uri="{FF2B5EF4-FFF2-40B4-BE49-F238E27FC236}">
                <a16:creationId xmlns:a16="http://schemas.microsoft.com/office/drawing/2014/main" id="{CF1BE6E6-2910-B745-B71F-66FCFA209723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3451982" y="4875528"/>
            <a:ext cx="984865" cy="126740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30DD63E8-0AB3-674D-8E2B-0CD9D1D7A578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4501274" y="4888370"/>
            <a:ext cx="984865" cy="126740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72C7CFA3-959E-5646-9BE3-1429C2DC7955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5550566" y="4875528"/>
            <a:ext cx="984865" cy="126740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6CD1FEF7-A3F5-454E-9D57-0B0D17285780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6602521" y="4885096"/>
            <a:ext cx="984865" cy="1267408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70A3EBEC-FE69-084C-81AF-1A9047D1E8BA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7676847" y="4871352"/>
            <a:ext cx="984865" cy="12674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14:cNvPr>
              <p14:cNvContentPartPr/>
              <p14:nvPr/>
            </p14:nvContentPartPr>
            <p14:xfrm>
              <a:off x="775829" y="3882825"/>
              <a:ext cx="68400" cy="110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55309" y="3862305"/>
                <a:ext cx="1090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2E152DB-9037-4E42-AE15-4F04A79951F1}"/>
                  </a:ext>
                </a:extLst>
              </p14:cNvPr>
              <p14:cNvContentPartPr/>
              <p14:nvPr/>
            </p14:nvContentPartPr>
            <p14:xfrm>
              <a:off x="4229020" y="4846615"/>
              <a:ext cx="219600" cy="221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2E152DB-9037-4E42-AE15-4F04A79951F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221460" y="4839055"/>
                <a:ext cx="234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7B55262-1909-6F46-B49A-00209B8C2194}"/>
                  </a:ext>
                </a:extLst>
              </p14:cNvPr>
              <p14:cNvContentPartPr/>
              <p14:nvPr/>
            </p14:nvContentPartPr>
            <p14:xfrm>
              <a:off x="4271860" y="4879735"/>
              <a:ext cx="136800" cy="138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7B55262-1909-6F46-B49A-00209B8C219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264300" y="4872155"/>
                <a:ext cx="151920" cy="15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14:cNvPr>
              <p14:cNvContentPartPr/>
              <p14:nvPr/>
            </p14:nvContentPartPr>
            <p14:xfrm>
              <a:off x="4290940" y="4875055"/>
              <a:ext cx="66960" cy="1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283380" y="4867699"/>
                <a:ext cx="82080" cy="2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54EFF3D-CEF4-8E49-93EA-67797CAA4429}"/>
                  </a:ext>
                </a:extLst>
              </p14:cNvPr>
              <p14:cNvContentPartPr/>
              <p14:nvPr/>
            </p14:nvContentPartPr>
            <p14:xfrm>
              <a:off x="4243060" y="4878295"/>
              <a:ext cx="194040" cy="173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54EFF3D-CEF4-8E49-93EA-67797CAA442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235500" y="4870735"/>
                <a:ext cx="20916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5E9EB53-C8F0-BB47-B724-A32BB199E27A}"/>
              </a:ext>
            </a:extLst>
          </p:cNvPr>
          <p:cNvGrpSpPr/>
          <p:nvPr/>
        </p:nvGrpSpPr>
        <p:grpSpPr>
          <a:xfrm>
            <a:off x="4271860" y="4933735"/>
            <a:ext cx="90720" cy="62280"/>
            <a:chOff x="4271860" y="4933735"/>
            <a:chExt cx="9072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63F0EE-35AA-BF4B-B830-5CED223DB6A3}"/>
                    </a:ext>
                  </a:extLst>
                </p14:cNvPr>
                <p14:cNvContentPartPr/>
                <p14:nvPr/>
              </p14:nvContentPartPr>
              <p14:xfrm>
                <a:off x="4271860" y="4948135"/>
                <a:ext cx="30240" cy="2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63F0EE-35AA-BF4B-B830-5CED223DB6A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264389" y="4940575"/>
                  <a:ext cx="45182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0CF1D9C-7B92-8B49-97AE-F266693452EC}"/>
                    </a:ext>
                  </a:extLst>
                </p14:cNvPr>
                <p14:cNvContentPartPr/>
                <p14:nvPr/>
              </p14:nvContentPartPr>
              <p14:xfrm>
                <a:off x="4275100" y="4946335"/>
                <a:ext cx="25920" cy="41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0CF1D9C-7B92-8B49-97AE-F266693452E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267540" y="4938775"/>
                  <a:ext cx="41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05C340-7E11-4144-A9F5-A756E298D803}"/>
                    </a:ext>
                  </a:extLst>
                </p14:cNvPr>
                <p14:cNvContentPartPr/>
                <p14:nvPr/>
              </p14:nvContentPartPr>
              <p14:xfrm>
                <a:off x="4327300" y="4933735"/>
                <a:ext cx="35280" cy="62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05C340-7E11-4144-A9F5-A756E298D80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319740" y="4926175"/>
                  <a:ext cx="5040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761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905C4A-856D-B64F-BBA4-60763F86136A}"/>
              </a:ext>
            </a:extLst>
          </p:cNvPr>
          <p:cNvGraphicFramePr>
            <a:graphicFrameLocks noGrp="1"/>
          </p:cNvGraphicFramePr>
          <p:nvPr/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2B734-85FD-5A4D-BEDA-1DE5A52B8DA9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E3799-F272-2D41-A902-01D204464E4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D8CA03-1261-9A43-A6C2-0AC80A0116F8}"/>
              </a:ext>
            </a:extLst>
          </p:cNvPr>
          <p:cNvSpPr txBox="1"/>
          <p:nvPr/>
        </p:nvSpPr>
        <p:spPr>
          <a:xfrm>
            <a:off x="110611" y="2930413"/>
            <a:ext cx="219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displays the players </a:t>
            </a:r>
            <a:r>
              <a:rPr lang="en-US" sz="1400" dirty="0" err="1"/>
              <a:t>tresure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D860DA0-88F0-BD4A-BD81-EBF981F98F55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727C8-795D-C241-B7EA-7624E27B978E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4CA20-1E8A-6B46-BAF3-ED497DA0691A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FD6DC0-BD5A-1E4A-91E4-391249E640EF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1EE2D8-44C8-4746-A632-2463A18B3822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1EE2D8-44C8-4746-A632-2463A18B38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99C472-A393-1F42-9E3E-F43701C74C69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99C472-A393-1F42-9E3E-F43701C74C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272674-E4BA-8041-96B8-658B32E58D9F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272674-E4BA-8041-96B8-658B32E58D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281FF2-43F0-7A47-82AE-EED23C542F65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281FF2-43F0-7A47-82AE-EED23C542F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2FB21F-AB99-9147-AE38-A93B95D01D87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2FB21F-AB99-9147-AE38-A93B95D01D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524BB1-19DC-2A4B-941E-027A74277DF5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524BB1-19DC-2A4B-941E-027A74277D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702D90-A450-B549-886A-298BD2934450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702D90-A450-B549-886A-298BD29344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7CF0CB-C503-444D-A6B8-0721E49F906E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7CF0CB-C503-444D-A6B8-0721E49F90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788096-9C16-E448-A6C5-6E909D036708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788096-9C16-E448-A6C5-6E909D0367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41496C-221A-0447-B5C5-1B980B98343A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41496C-221A-0447-B5C5-1B980B9834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934586-D4E0-B544-99FC-3BADEACEC4A3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934586-D4E0-B544-99FC-3BADEACEC4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AF6A09-E9D4-1345-BDE4-8458D37C1D53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AF6A09-E9D4-1345-BDE4-8458D37C1D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88F63F-B158-4742-AE20-3AC636037C92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88F63F-B158-4742-AE20-3AC636037C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425BB5-2831-2A40-8100-3EE1B04F53BC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425BB5-2831-2A40-8100-3EE1B04F53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C7A884-9239-C44D-B2BC-284900B35631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50011E0-CCE2-4A4A-9CA0-0D78102B27D9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46D34F-E209-8442-ACE5-8F3119404F79}"/>
              </a:ext>
            </a:extLst>
          </p:cNvPr>
          <p:cNvGrpSpPr/>
          <p:nvPr/>
        </p:nvGrpSpPr>
        <p:grpSpPr>
          <a:xfrm>
            <a:off x="10927605" y="2706068"/>
            <a:ext cx="381960" cy="173880"/>
            <a:chOff x="10927605" y="2706068"/>
            <a:chExt cx="3819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14:cNvPr>
                <p14:cNvContentPartPr/>
                <p14:nvPr/>
              </p14:nvContentPartPr>
              <p14:xfrm>
                <a:off x="10927605" y="2706068"/>
                <a:ext cx="95400" cy="156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20073" y="2698508"/>
                  <a:ext cx="110463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14:cNvPr>
                <p14:cNvContentPartPr/>
                <p14:nvPr/>
              </p14:nvContentPartPr>
              <p14:xfrm>
                <a:off x="10929405" y="2797508"/>
                <a:ext cx="74880" cy="1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21808" y="2789668"/>
                  <a:ext cx="90073" cy="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14:cNvPr>
                <p14:cNvContentPartPr/>
                <p14:nvPr/>
              </p14:nvContentPartPr>
              <p14:xfrm>
                <a:off x="11101125" y="2797508"/>
                <a:ext cx="86400" cy="76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93533" y="2789948"/>
                  <a:ext cx="101583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14:cNvPr>
                <p14:cNvContentPartPr/>
                <p14:nvPr/>
              </p14:nvContentPartPr>
              <p14:xfrm>
                <a:off x="11217765" y="2763668"/>
                <a:ext cx="91800" cy="11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10235" y="2756131"/>
                  <a:ext cx="106861" cy="1313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7E2E9C0-FCCF-5644-8CD9-13275B452E82}"/>
              </a:ext>
            </a:extLst>
          </p:cNvPr>
          <p:cNvGrpSpPr/>
          <p:nvPr/>
        </p:nvGrpSpPr>
        <p:grpSpPr>
          <a:xfrm>
            <a:off x="10954245" y="3007388"/>
            <a:ext cx="443160" cy="134280"/>
            <a:chOff x="10954245" y="3007388"/>
            <a:chExt cx="4431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14:cNvPr>
                <p14:cNvContentPartPr/>
                <p14:nvPr/>
              </p14:nvContentPartPr>
              <p14:xfrm>
                <a:off x="11028765" y="3034028"/>
                <a:ext cx="7920" cy="101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21205" y="3026468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14:cNvPr>
                <p14:cNvContentPartPr/>
                <p14:nvPr/>
              </p14:nvContentPartPr>
              <p14:xfrm>
                <a:off x="10954245" y="3007388"/>
                <a:ext cx="164520" cy="21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46685" y="2999828"/>
                  <a:ext cx="179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14:cNvPr>
                <p14:cNvContentPartPr/>
                <p14:nvPr/>
              </p14:nvContentPartPr>
              <p14:xfrm>
                <a:off x="11125965" y="3061028"/>
                <a:ext cx="93960" cy="8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18376" y="3053468"/>
                  <a:ext cx="10913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14:cNvPr>
                <p14:cNvContentPartPr/>
                <p14:nvPr/>
              </p14:nvContentPartPr>
              <p14:xfrm>
                <a:off x="11231085" y="3057068"/>
                <a:ext cx="50040" cy="7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23525" y="3049508"/>
                  <a:ext cx="65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14:cNvPr>
                <p14:cNvContentPartPr/>
                <p14:nvPr/>
              </p14:nvContentPartPr>
              <p14:xfrm>
                <a:off x="11303445" y="3051308"/>
                <a:ext cx="93960" cy="82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95856" y="3043748"/>
                  <a:ext cx="109138" cy="9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CE928F60-CAC3-B948-B51B-AB216A04A7B8}"/>
              </a:ext>
            </a:extLst>
          </p:cNvPr>
          <p:cNvSpPr txBox="1"/>
          <p:nvPr/>
        </p:nvSpPr>
        <p:spPr>
          <a:xfrm>
            <a:off x="3317689" y="4268005"/>
            <a:ext cx="5631239" cy="19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1E540B9-F599-3B4F-8FF6-0FE705BD37E5}"/>
              </a:ext>
            </a:extLst>
          </p:cNvPr>
          <p:cNvSpPr/>
          <p:nvPr/>
        </p:nvSpPr>
        <p:spPr>
          <a:xfrm>
            <a:off x="3413760" y="4343636"/>
            <a:ext cx="1975104" cy="46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14:cNvPr>
              <p14:cNvContentPartPr/>
              <p14:nvPr/>
            </p14:nvContentPartPr>
            <p14:xfrm rot="10800000">
              <a:off x="8729428" y="4343636"/>
              <a:ext cx="117221" cy="1232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 rot="10800000">
                <a:off x="8713919" y="4328092"/>
                <a:ext cx="147518" cy="15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14:cNvPr>
              <p14:cNvContentPartPr/>
              <p14:nvPr/>
            </p14:nvContentPartPr>
            <p14:xfrm>
              <a:off x="775829" y="3882825"/>
              <a:ext cx="68400" cy="110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5309" y="3862305"/>
                <a:ext cx="1090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2E152DB-9037-4E42-AE15-4F04A79951F1}"/>
                  </a:ext>
                </a:extLst>
              </p14:cNvPr>
              <p14:cNvContentPartPr/>
              <p14:nvPr/>
            </p14:nvContentPartPr>
            <p14:xfrm>
              <a:off x="4229020" y="4846615"/>
              <a:ext cx="219600" cy="221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2E152DB-9037-4E42-AE15-4F04A79951F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221460" y="4839055"/>
                <a:ext cx="234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7B55262-1909-6F46-B49A-00209B8C2194}"/>
                  </a:ext>
                </a:extLst>
              </p14:cNvPr>
              <p14:cNvContentPartPr/>
              <p14:nvPr/>
            </p14:nvContentPartPr>
            <p14:xfrm>
              <a:off x="4271860" y="4879735"/>
              <a:ext cx="136800" cy="138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7B55262-1909-6F46-B49A-00209B8C219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264300" y="4872155"/>
                <a:ext cx="151920" cy="15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14:cNvPr>
              <p14:cNvContentPartPr/>
              <p14:nvPr/>
            </p14:nvContentPartPr>
            <p14:xfrm>
              <a:off x="4290940" y="4875055"/>
              <a:ext cx="66960" cy="1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83380" y="4867699"/>
                <a:ext cx="82080" cy="2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54EFF3D-CEF4-8E49-93EA-67797CAA4429}"/>
                  </a:ext>
                </a:extLst>
              </p14:cNvPr>
              <p14:cNvContentPartPr/>
              <p14:nvPr/>
            </p14:nvContentPartPr>
            <p14:xfrm>
              <a:off x="4243060" y="4878295"/>
              <a:ext cx="194040" cy="173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54EFF3D-CEF4-8E49-93EA-67797CAA442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235500" y="4870735"/>
                <a:ext cx="20916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5E9EB53-C8F0-BB47-B724-A32BB199E27A}"/>
              </a:ext>
            </a:extLst>
          </p:cNvPr>
          <p:cNvGrpSpPr/>
          <p:nvPr/>
        </p:nvGrpSpPr>
        <p:grpSpPr>
          <a:xfrm>
            <a:off x="4271860" y="4933735"/>
            <a:ext cx="90720" cy="62280"/>
            <a:chOff x="4271860" y="4933735"/>
            <a:chExt cx="9072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63F0EE-35AA-BF4B-B830-5CED223DB6A3}"/>
                    </a:ext>
                  </a:extLst>
                </p14:cNvPr>
                <p14:cNvContentPartPr/>
                <p14:nvPr/>
              </p14:nvContentPartPr>
              <p14:xfrm>
                <a:off x="4271860" y="4948135"/>
                <a:ext cx="30240" cy="2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63F0EE-35AA-BF4B-B830-5CED223DB6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64389" y="4940575"/>
                  <a:ext cx="45182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0CF1D9C-7B92-8B49-97AE-F266693452EC}"/>
                    </a:ext>
                  </a:extLst>
                </p14:cNvPr>
                <p14:cNvContentPartPr/>
                <p14:nvPr/>
              </p14:nvContentPartPr>
              <p14:xfrm>
                <a:off x="4275100" y="4946335"/>
                <a:ext cx="25920" cy="41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0CF1D9C-7B92-8B49-97AE-F266693452E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67540" y="4938775"/>
                  <a:ext cx="41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05C340-7E11-4144-A9F5-A756E298D803}"/>
                    </a:ext>
                  </a:extLst>
                </p14:cNvPr>
                <p14:cNvContentPartPr/>
                <p14:nvPr/>
              </p14:nvContentPartPr>
              <p14:xfrm>
                <a:off x="4327300" y="4933735"/>
                <a:ext cx="35280" cy="62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05C340-7E11-4144-A9F5-A756E298D8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9740" y="4926175"/>
                  <a:ext cx="50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52B879F-E5D6-8A47-BB86-896395116907}"/>
              </a:ext>
            </a:extLst>
          </p:cNvPr>
          <p:cNvGrpSpPr/>
          <p:nvPr/>
        </p:nvGrpSpPr>
        <p:grpSpPr>
          <a:xfrm>
            <a:off x="3579560" y="4476525"/>
            <a:ext cx="1053000" cy="222840"/>
            <a:chOff x="3579560" y="4476525"/>
            <a:chExt cx="105300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E8673D-0A22-714F-BD09-0A7B35B1C024}"/>
                    </a:ext>
                  </a:extLst>
                </p14:cNvPr>
                <p14:cNvContentPartPr/>
                <p14:nvPr/>
              </p14:nvContentPartPr>
              <p14:xfrm>
                <a:off x="3689000" y="4489125"/>
                <a:ext cx="57600" cy="18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E8673D-0A22-714F-BD09-0A7B35B1C02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81440" y="4481565"/>
                  <a:ext cx="72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069310-8FA4-F843-B42D-1C8C8E9F7CF6}"/>
                    </a:ext>
                  </a:extLst>
                </p14:cNvPr>
                <p14:cNvContentPartPr/>
                <p14:nvPr/>
              </p14:nvContentPartPr>
              <p14:xfrm>
                <a:off x="3579560" y="4476525"/>
                <a:ext cx="322560" cy="19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069310-8FA4-F843-B42D-1C8C8E9F7CF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72000" y="4468965"/>
                  <a:ext cx="337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262CD3D-4802-6C41-9DD6-B0A9B282CEDD}"/>
                    </a:ext>
                  </a:extLst>
                </p14:cNvPr>
                <p14:cNvContentPartPr/>
                <p14:nvPr/>
              </p14:nvContentPartPr>
              <p14:xfrm>
                <a:off x="3835160" y="4575525"/>
                <a:ext cx="144720" cy="107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262CD3D-4802-6C41-9DD6-B0A9B282CE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27600" y="4567965"/>
                  <a:ext cx="15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B76044A-4760-2A4E-A7F0-5C7239DA84F2}"/>
                    </a:ext>
                  </a:extLst>
                </p14:cNvPr>
                <p14:cNvContentPartPr/>
                <p14:nvPr/>
              </p14:nvContentPartPr>
              <p14:xfrm>
                <a:off x="4006520" y="4581285"/>
                <a:ext cx="109800" cy="114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B76044A-4760-2A4E-A7F0-5C7239DA84F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98960" y="4573701"/>
                  <a:ext cx="124920" cy="130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543AE7-E3CB-314F-B8C3-F9CCB9056207}"/>
                    </a:ext>
                  </a:extLst>
                </p14:cNvPr>
                <p14:cNvContentPartPr/>
                <p14:nvPr/>
              </p14:nvContentPartPr>
              <p14:xfrm>
                <a:off x="4132160" y="4587765"/>
                <a:ext cx="86040" cy="103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543AE7-E3CB-314F-B8C3-F9CCB905620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24568" y="4580205"/>
                  <a:ext cx="101224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F219D2-C3DF-DE4A-A7FA-F94DD92DFB02}"/>
                    </a:ext>
                  </a:extLst>
                </p14:cNvPr>
                <p14:cNvContentPartPr/>
                <p14:nvPr/>
              </p14:nvContentPartPr>
              <p14:xfrm>
                <a:off x="4271840" y="4583085"/>
                <a:ext cx="117720" cy="11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F219D2-C3DF-DE4A-A7FA-F94DD92DFB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4303" y="4575525"/>
                  <a:ext cx="132794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1182FC2-CAB8-B043-BF78-435DF3F29597}"/>
                    </a:ext>
                  </a:extLst>
                </p14:cNvPr>
                <p14:cNvContentPartPr/>
                <p14:nvPr/>
              </p14:nvContentPartPr>
              <p14:xfrm>
                <a:off x="4420880" y="4575525"/>
                <a:ext cx="124200" cy="108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1182FC2-CAB8-B043-BF78-435DF3F2959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413320" y="4567965"/>
                  <a:ext cx="139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C5D47A3-36EB-A54F-840B-E9EB61457329}"/>
                    </a:ext>
                  </a:extLst>
                </p14:cNvPr>
                <p14:cNvContentPartPr/>
                <p14:nvPr/>
              </p14:nvContentPartPr>
              <p14:xfrm>
                <a:off x="4547960" y="4568685"/>
                <a:ext cx="84600" cy="125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C5D47A3-36EB-A54F-840B-E9EB6145732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40368" y="4561125"/>
                  <a:ext cx="99785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4E34582-777F-7A48-A86E-5BAC7935B949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96E63A0-7A41-134D-9360-675F492608AF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96E63A0-7A41-134D-9360-675F492608A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36F1A57-2D74-574A-A61D-EB9041E94D7A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36F1A57-2D74-574A-A61D-EB9041E94D7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03395B4-6387-2F49-8EE0-2C6EC88BED29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03395B4-6387-2F49-8EE0-2C6EC88BED2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B6C7FD-B5EC-1940-94DC-50AB4E0827E4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B6C7FD-B5EC-1940-94DC-50AB4E0827E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1E423B-0E7A-B444-8757-8D6E7EFEA094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1E423B-0E7A-B444-8757-8D6E7EFEA0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8DE346-6B42-1B40-99DB-8784ECBA4557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8DE346-6B42-1B40-99DB-8784ECBA455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49D0B2-AA9F-8E42-BACE-8A8ADDC489A0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49D0B2-AA9F-8E42-BACE-8A8ADDC489A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0A668A-2ACB-9B40-90E3-9449343D2054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0A668A-2ACB-9B40-90E3-9449343D205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54686DD-CC31-D84C-82C4-5479475C9945}"/>
              </a:ext>
            </a:extLst>
          </p:cNvPr>
          <p:cNvGrpSpPr/>
          <p:nvPr/>
        </p:nvGrpSpPr>
        <p:grpSpPr>
          <a:xfrm>
            <a:off x="3611890" y="5107123"/>
            <a:ext cx="543240" cy="471600"/>
            <a:chOff x="3611890" y="5107123"/>
            <a:chExt cx="54324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A66548-8EBC-C442-86BC-92C24FF389C4}"/>
                    </a:ext>
                  </a:extLst>
                </p14:cNvPr>
                <p14:cNvContentPartPr/>
                <p14:nvPr/>
              </p14:nvContentPartPr>
              <p14:xfrm>
                <a:off x="3611890" y="5116843"/>
                <a:ext cx="144360" cy="10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A66548-8EBC-C442-86BC-92C24FF389C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04330" y="5109283"/>
                  <a:ext cx="159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0176F-255A-E240-91CD-24B391B0B1DE}"/>
                    </a:ext>
                  </a:extLst>
                </p14:cNvPr>
                <p14:cNvContentPartPr/>
                <p14:nvPr/>
              </p14:nvContentPartPr>
              <p14:xfrm>
                <a:off x="3621610" y="5224123"/>
                <a:ext cx="220320" cy="32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0176F-255A-E240-91CD-24B391B0B1D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14050" y="5216571"/>
                  <a:ext cx="235440" cy="336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641AE8-45D9-0A45-8FEB-C8E0516A2F78}"/>
                    </a:ext>
                  </a:extLst>
                </p14:cNvPr>
                <p14:cNvContentPartPr/>
                <p14:nvPr/>
              </p14:nvContentPartPr>
              <p14:xfrm>
                <a:off x="3769570" y="5107123"/>
                <a:ext cx="310680" cy="2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641AE8-45D9-0A45-8FEB-C8E0516A2F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62019" y="5099563"/>
                  <a:ext cx="325783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5F6EFF-26B8-5143-AB83-1EF5728DB28B}"/>
                    </a:ext>
                  </a:extLst>
                </p14:cNvPr>
                <p14:cNvContentPartPr/>
                <p14:nvPr/>
              </p14:nvContentPartPr>
              <p14:xfrm>
                <a:off x="4058650" y="5119723"/>
                <a:ext cx="96480" cy="13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5F6EFF-26B8-5143-AB83-1EF5728DB28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51118" y="5112182"/>
                  <a:ext cx="111544" cy="154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B4C4F7-C5C5-F747-AA83-15C3924A6C4C}"/>
                    </a:ext>
                  </a:extLst>
                </p14:cNvPr>
                <p14:cNvContentPartPr/>
                <p14:nvPr/>
              </p14:nvContentPartPr>
              <p14:xfrm>
                <a:off x="3826090" y="5260843"/>
                <a:ext cx="328320" cy="31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B4C4F7-C5C5-F747-AA83-15C3924A6C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18530" y="5253283"/>
                  <a:ext cx="343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D05BAD-F498-5248-A13F-9B12AA35E5E8}"/>
                    </a:ext>
                  </a:extLst>
                </p14:cNvPr>
                <p14:cNvContentPartPr/>
                <p14:nvPr/>
              </p14:nvContentPartPr>
              <p14:xfrm>
                <a:off x="3631330" y="5237803"/>
                <a:ext cx="518400" cy="21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D05BAD-F498-5248-A13F-9B12AA35E5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23770" y="5230367"/>
                  <a:ext cx="533520" cy="36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2ACA34-6164-A64B-8C76-9B75B383493A}"/>
                    </a:ext>
                  </a:extLst>
                </p14:cNvPr>
                <p14:cNvContentPartPr/>
                <p14:nvPr/>
              </p14:nvContentPartPr>
              <p14:xfrm>
                <a:off x="3769570" y="5260843"/>
                <a:ext cx="95760" cy="28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2ACA34-6164-A64B-8C76-9B75B38349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62010" y="5253283"/>
                  <a:ext cx="110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A05AD09-47B4-BC45-8204-E545A1C0CF28}"/>
                    </a:ext>
                  </a:extLst>
                </p14:cNvPr>
                <p14:cNvContentPartPr/>
                <p14:nvPr/>
              </p14:nvContentPartPr>
              <p14:xfrm>
                <a:off x="3853090" y="5266963"/>
                <a:ext cx="117360" cy="296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A05AD09-47B4-BC45-8204-E545A1C0CF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45507" y="5259403"/>
                  <a:ext cx="132527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8B6A8D0-83E0-B244-8A3C-004021CC9940}"/>
                    </a:ext>
                  </a:extLst>
                </p14:cNvPr>
                <p14:cNvContentPartPr/>
                <p14:nvPr/>
              </p14:nvContentPartPr>
              <p14:xfrm>
                <a:off x="3777130" y="5116843"/>
                <a:ext cx="66600" cy="156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8B6A8D0-83E0-B244-8A3C-004021CC994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769570" y="5109266"/>
                  <a:ext cx="81720" cy="171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455C364-47B2-AB44-98D0-2491C095E2E3}"/>
                    </a:ext>
                  </a:extLst>
                </p14:cNvPr>
                <p14:cNvContentPartPr/>
                <p14:nvPr/>
              </p14:nvContentPartPr>
              <p14:xfrm>
                <a:off x="3936970" y="5140243"/>
                <a:ext cx="51120" cy="144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455C364-47B2-AB44-98D0-2491C095E2E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29410" y="5132683"/>
                  <a:ext cx="662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507ADAD-90B2-2F4A-BB30-546C61A5C05F}"/>
                  </a:ext>
                </a:extLst>
              </p14:cNvPr>
              <p14:cNvContentPartPr/>
              <p14:nvPr/>
            </p14:nvContentPartPr>
            <p14:xfrm>
              <a:off x="4548610" y="5138803"/>
              <a:ext cx="759600" cy="5821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507ADAD-90B2-2F4A-BB30-546C61A5C05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538170" y="5128363"/>
                <a:ext cx="779760" cy="60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874FAB7-A08C-DC47-AEAE-C97E2E3103ED}"/>
              </a:ext>
            </a:extLst>
          </p:cNvPr>
          <p:cNvGrpSpPr/>
          <p:nvPr/>
        </p:nvGrpSpPr>
        <p:grpSpPr>
          <a:xfrm>
            <a:off x="5048650" y="5280643"/>
            <a:ext cx="86040" cy="66240"/>
            <a:chOff x="5048650" y="5280643"/>
            <a:chExt cx="860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1365DC-3FFB-8E4B-B1A9-95B504A67204}"/>
                    </a:ext>
                  </a:extLst>
                </p14:cNvPr>
                <p14:cNvContentPartPr/>
                <p14:nvPr/>
              </p14:nvContentPartPr>
              <p14:xfrm>
                <a:off x="5095450" y="5280643"/>
                <a:ext cx="15840" cy="64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1365DC-3FFB-8E4B-B1A9-95B504A672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87890" y="5273125"/>
                  <a:ext cx="30960" cy="79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2EFCB4-A521-B948-ABCB-14473A131DD1}"/>
                    </a:ext>
                  </a:extLst>
                </p14:cNvPr>
                <p14:cNvContentPartPr/>
                <p14:nvPr/>
              </p14:nvContentPartPr>
              <p14:xfrm>
                <a:off x="5048650" y="5319523"/>
                <a:ext cx="86040" cy="6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2EFCB4-A521-B948-ABCB-14473A131D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041090" y="5311963"/>
                  <a:ext cx="101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99C9C53-FB8D-4E41-B91A-8F355A9B67F7}"/>
                    </a:ext>
                  </a:extLst>
                </p14:cNvPr>
                <p14:cNvContentPartPr/>
                <p14:nvPr/>
              </p14:nvContentPartPr>
              <p14:xfrm>
                <a:off x="5068090" y="5288203"/>
                <a:ext cx="48960" cy="5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99C9C53-FB8D-4E41-B91A-8F355A9B67F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60530" y="5280643"/>
                  <a:ext cx="64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B3ADCF-2BCA-3A45-8233-8D043E4BADAA}"/>
                    </a:ext>
                  </a:extLst>
                </p14:cNvPr>
                <p14:cNvContentPartPr/>
                <p14:nvPr/>
              </p14:nvContentPartPr>
              <p14:xfrm>
                <a:off x="5083930" y="5311603"/>
                <a:ext cx="39240" cy="23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B3ADCF-2BCA-3A45-8233-8D043E4BAD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76370" y="5303927"/>
                  <a:ext cx="54360" cy="39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ADCD1FA-C0DF-A843-87C2-C9BDAD42975F}"/>
              </a:ext>
            </a:extLst>
          </p:cNvPr>
          <p:cNvGrpSpPr/>
          <p:nvPr/>
        </p:nvGrpSpPr>
        <p:grpSpPr>
          <a:xfrm>
            <a:off x="5691250" y="5102803"/>
            <a:ext cx="820440" cy="413640"/>
            <a:chOff x="5691250" y="5102803"/>
            <a:chExt cx="8204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E446DEC-B15B-B346-8383-3DBB6B7DAA19}"/>
                    </a:ext>
                  </a:extLst>
                </p14:cNvPr>
                <p14:cNvContentPartPr/>
                <p14:nvPr/>
              </p14:nvContentPartPr>
              <p14:xfrm>
                <a:off x="5823730" y="5282443"/>
                <a:ext cx="130680" cy="48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E446DEC-B15B-B346-8383-3DBB6B7DAA1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16170" y="5274938"/>
                  <a:ext cx="145800" cy="63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BC0C94B-41EE-4B46-9F1D-4E6437B48FF7}"/>
                    </a:ext>
                  </a:extLst>
                </p14:cNvPr>
                <p14:cNvContentPartPr/>
                <p14:nvPr/>
              </p14:nvContentPartPr>
              <p14:xfrm>
                <a:off x="5954050" y="5336083"/>
                <a:ext cx="66600" cy="164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BC0C94B-41EE-4B46-9F1D-4E6437B48FF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46490" y="5328523"/>
                  <a:ext cx="81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E14CD0-2996-CF48-A31D-DBFBE016B696}"/>
                    </a:ext>
                  </a:extLst>
                </p14:cNvPr>
                <p14:cNvContentPartPr/>
                <p14:nvPr/>
              </p14:nvContentPartPr>
              <p14:xfrm>
                <a:off x="5700970" y="5290363"/>
                <a:ext cx="129600" cy="142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E14CD0-2996-CF48-A31D-DBFBE016B69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93410" y="5282803"/>
                  <a:ext cx="144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93BDD7-1B35-9E42-AEA5-3415B0EDC4FA}"/>
                    </a:ext>
                  </a:extLst>
                </p14:cNvPr>
                <p14:cNvContentPartPr/>
                <p14:nvPr/>
              </p14:nvContentPartPr>
              <p14:xfrm>
                <a:off x="5691250" y="5436163"/>
                <a:ext cx="321480" cy="80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93BDD7-1B35-9E42-AEA5-3415B0EDC4F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83690" y="5428569"/>
                  <a:ext cx="336600" cy="95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8282A3A-B813-8340-A474-0746C197B978}"/>
                    </a:ext>
                  </a:extLst>
                </p14:cNvPr>
                <p14:cNvContentPartPr/>
                <p14:nvPr/>
              </p14:nvContentPartPr>
              <p14:xfrm>
                <a:off x="6028210" y="5362363"/>
                <a:ext cx="333360" cy="142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8282A3A-B813-8340-A474-0746C197B97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20650" y="5354803"/>
                  <a:ext cx="348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BD542F8-0A92-544E-904D-3D19F046A1B3}"/>
                    </a:ext>
                  </a:extLst>
                </p14:cNvPr>
                <p14:cNvContentPartPr/>
                <p14:nvPr/>
              </p14:nvContentPartPr>
              <p14:xfrm>
                <a:off x="5979970" y="5187043"/>
                <a:ext cx="414720" cy="138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BD542F8-0A92-544E-904D-3D19F046A1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72410" y="5179483"/>
                  <a:ext cx="429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628A52A-0BA3-1B41-8E7A-17012FA57B33}"/>
                    </a:ext>
                  </a:extLst>
                </p14:cNvPr>
                <p14:cNvContentPartPr/>
                <p14:nvPr/>
              </p14:nvContentPartPr>
              <p14:xfrm>
                <a:off x="5831650" y="5103163"/>
                <a:ext cx="393840" cy="181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628A52A-0BA3-1B41-8E7A-17012FA57B3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21210" y="5092723"/>
                  <a:ext cx="41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0E64C04-2AC4-D241-B769-BB2AE23394D4}"/>
                    </a:ext>
                  </a:extLst>
                </p14:cNvPr>
                <p14:cNvContentPartPr/>
                <p14:nvPr/>
              </p14:nvContentPartPr>
              <p14:xfrm>
                <a:off x="6232690" y="5102803"/>
                <a:ext cx="171360" cy="82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0E64C04-2AC4-D241-B769-BB2AE23394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25130" y="5095243"/>
                  <a:ext cx="186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27C1F59-2821-7E40-9387-25757E908B82}"/>
                    </a:ext>
                  </a:extLst>
                </p14:cNvPr>
                <p14:cNvContentPartPr/>
                <p14:nvPr/>
              </p14:nvContentPartPr>
              <p14:xfrm>
                <a:off x="6411610" y="5182363"/>
                <a:ext cx="77760" cy="177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27C1F59-2821-7E40-9387-25757E908B8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04050" y="5174818"/>
                  <a:ext cx="92880" cy="192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D6CF31D-8763-3947-B3CA-A65E1C5385C0}"/>
                    </a:ext>
                  </a:extLst>
                </p14:cNvPr>
                <p14:cNvContentPartPr/>
                <p14:nvPr/>
              </p14:nvContentPartPr>
              <p14:xfrm>
                <a:off x="6055570" y="5350483"/>
                <a:ext cx="456120" cy="128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D6CF31D-8763-3947-B3CA-A65E1C5385C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048010" y="5342923"/>
                  <a:ext cx="47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0593BB-D64B-CC4C-8FDD-A7A075ED7D94}"/>
                    </a:ext>
                  </a:extLst>
                </p14:cNvPr>
                <p14:cNvContentPartPr/>
                <p14:nvPr/>
              </p14:nvContentPartPr>
              <p14:xfrm>
                <a:off x="6041745" y="5338610"/>
                <a:ext cx="98640" cy="78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0593BB-D64B-CC4C-8FDD-A7A075ED7D9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34185" y="5331085"/>
                  <a:ext cx="113760" cy="93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CD9FCC2-AE7D-C14C-A3BF-A2D09C7A80BE}"/>
                    </a:ext>
                  </a:extLst>
                </p14:cNvPr>
                <p14:cNvContentPartPr/>
                <p14:nvPr/>
              </p14:nvContentPartPr>
              <p14:xfrm>
                <a:off x="6075225" y="5378210"/>
                <a:ext cx="59040" cy="8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CD9FCC2-AE7D-C14C-A3BF-A2D09C7A80B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67711" y="5370650"/>
                  <a:ext cx="74068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98EC0C2-79A7-CD4F-9B21-1F1CB189D73E}"/>
                    </a:ext>
                  </a:extLst>
                </p14:cNvPr>
                <p14:cNvContentPartPr/>
                <p14:nvPr/>
              </p14:nvContentPartPr>
              <p14:xfrm>
                <a:off x="6140385" y="5340050"/>
                <a:ext cx="47880" cy="60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98EC0C2-79A7-CD4F-9B21-1F1CB189D73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132768" y="5332490"/>
                  <a:ext cx="63115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F9CB8E5-C9F8-AB44-BBE2-666AB9C0C1AD}"/>
                    </a:ext>
                  </a:extLst>
                </p14:cNvPr>
                <p14:cNvContentPartPr/>
                <p14:nvPr/>
              </p14:nvContentPartPr>
              <p14:xfrm>
                <a:off x="6199065" y="5314850"/>
                <a:ext cx="30600" cy="70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F9CB8E5-C9F8-AB44-BBE2-666AB9C0C1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91505" y="5307290"/>
                  <a:ext cx="45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CCA274-95FC-7C4E-8948-F3D533C368CD}"/>
                    </a:ext>
                  </a:extLst>
                </p14:cNvPr>
                <p14:cNvContentPartPr/>
                <p14:nvPr/>
              </p14:nvContentPartPr>
              <p14:xfrm>
                <a:off x="6249825" y="5291810"/>
                <a:ext cx="60840" cy="88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CCA274-95FC-7C4E-8948-F3D533C368C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242265" y="5284250"/>
                  <a:ext cx="75960" cy="10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905C4A-856D-B64F-BBA4-60763F86136A}"/>
              </a:ext>
            </a:extLst>
          </p:cNvPr>
          <p:cNvGraphicFramePr>
            <a:graphicFrameLocks noGrp="1"/>
          </p:cNvGraphicFramePr>
          <p:nvPr/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2B734-85FD-5A4D-BEDA-1DE5A52B8DA9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5E315E-F98D-DA4C-9F1A-407434F71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1CD3EA-805D-0A4E-9713-D0FFB9256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71ED88-44D0-0B4C-B24F-E63613E0F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E3799-F272-2D41-A902-01D204464E4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AFD8D1-48E3-8741-80CA-F42C031462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F23143-F39D-D344-80A6-9AC2AFA44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D4C6EF-A545-F043-9896-D20D04DEC0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1E416-93C8-6141-AC36-45C0E30E44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EC4057-A40D-9B45-848D-B0E42CBBB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F6A177-C0E0-0742-AC0C-997635256D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9CED5-2A46-DD4E-BE14-ED2616E9DE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33E086-5C71-A144-BA31-6C3BB47F79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2FFBBD-21DA-E544-8370-0C2EA1F23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28CB94-08BC-5344-99DD-77A60BA92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829F8D-657B-254B-A87C-66C270EA8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E53797-C4B1-984C-898E-C7F340F231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6B5165-474B-5A4A-BF89-0647052555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48CE87-8673-B443-B1A6-5D90D3497D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9D4BC-7672-0D49-B856-7400F90C4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D62532-2E10-7641-B033-2C72790A75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BE2225-E8C4-C442-952F-405780E0F4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DC63A6-BC14-2E45-8E9A-0C0F57767F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F5B8CC-0699-7645-A155-21B875D543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9709B-61FD-7441-8E3D-DE5595E414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269CD5-4797-D648-8093-0413D179F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D618E3-F5AA-114F-B284-D5F73FAB7B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578619-7180-F042-879E-63DEAC3AA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26933C-D434-FB48-BB3F-83180CB5FD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46D0D7-832A-4D4A-8466-40020FF6F7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BB05F9-16A5-2345-B1EF-A9A3AFA19F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EDF22-3D8E-4949-AA3E-F1F654CB1A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FCD8EF-0986-FC40-A1A3-6D6A0DE647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D3E0AB-1732-3C47-8A42-BE29373E6F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D8CA03-1261-9A43-A6C2-0AC80A0116F8}"/>
              </a:ext>
            </a:extLst>
          </p:cNvPr>
          <p:cNvSpPr txBox="1"/>
          <p:nvPr/>
        </p:nvSpPr>
        <p:spPr>
          <a:xfrm>
            <a:off x="110611" y="2930413"/>
            <a:ext cx="2192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displays the players chance cards that they can keep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995359-8D78-6B45-AD21-F8590E2455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96FAFD-1F21-524A-B671-8179500212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D860DA0-88F0-BD4A-BD81-EBF981F98F55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35F7F8-ADC4-D149-BF64-DE44C742F7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17BE72-3C5B-4C46-9089-250EA2A184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72029C-2A1C-EC43-AD59-B85CD2A577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727C8-795D-C241-B7EA-7624E27B978E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82E80B-4D4C-7B4D-9014-1E0B407CA0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B78916-7145-564C-94C8-6DAF27E5CB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A59F29-0178-F542-9605-9662116E2C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4B4307-C583-DD4C-BA6A-BE6D924A17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DF81B4-61C9-3F47-A1B5-E81C1B83D7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9BE337-A59F-0C42-9F3C-A20618FB7A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B36514-20CA-574E-B05D-E203DD78D3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491D67-58F6-5040-AF01-FEBB2D10FD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FF44A9-8716-E249-8412-67A795C1CE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02EAEB-D376-4E47-B654-8D30B01427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4E4431-8AD2-0146-B771-919EF89DB5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25D9C4-83BC-5348-88CB-31B75A1214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8E015C-5EBF-3A4F-B117-6F2550E42E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46B179-B07A-8C4B-AF6E-E05E9757EF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74E90-83C9-0E4A-B236-78555E4BB9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4CA20-1E8A-6B46-BAF3-ED497DA0691A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B94480-D0FF-6246-AEEA-DD3327988E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CE51B6-7FD5-B248-97E5-82EC36F2FA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91958E-85A4-0044-B6FA-4D9F937F53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40C0EA-2080-4747-91F0-67A964621E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6FB72B-A473-BD4F-9ABE-66F7453D0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8B5739-D26A-4B4C-B554-AEC19EB32E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C7986A-268B-9940-824F-59F2DD9A5A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548B92-D55C-9B47-AFFB-74545486D590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664068-FE1B-914E-B342-7FF75E2B2736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664068-FE1B-914E-B342-7FF75E2B27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83F995-53C4-624B-B9F8-709869CC3B4E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83F995-53C4-624B-B9F8-709869CC3B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26AEAB-C405-2145-AFBB-AA51BE7558A9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26AEAB-C405-2145-AFBB-AA51BE7558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63B473-0985-7D46-A316-819020D6BF8A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63B473-0985-7D46-A316-819020D6BF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B34255-EA7C-064E-BE1B-FA665078C547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B34255-EA7C-064E-BE1B-FA665078C5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584B8C-ED99-5A42-A1B9-C797E3399586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584B8C-ED99-5A42-A1B9-C797E33995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028627-92AC-F54F-84AC-C5CD8E7B56A4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028627-92AC-F54F-84AC-C5CD8E7B56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2E1B0B-6AF1-8846-9409-39B739C4FFD2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2E1B0B-6AF1-8846-9409-39B739C4FF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FA0F1D-22A0-D044-81AA-9A272FD821BA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FA0F1D-22A0-D044-81AA-9A272FD821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F4EA07-4667-7941-B205-6029A8D7472D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F4EA07-4667-7941-B205-6029A8D747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E0BAF4-9F64-C74A-8A77-BFA59B59D513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E0BAF4-9F64-C74A-8A77-BFA59B59D5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690D0A-9039-A745-98DE-E52091DBD78B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690D0A-9039-A745-98DE-E52091DBD7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9BE2C23-E645-D449-A874-80E35A72C2B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2FB48E4-46C0-694E-B4CE-B15A3B7F295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18C4B90-FA25-6C48-930E-72087D2FAFA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FCC2597-528F-2A43-9275-7C7AF0739B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C7A884-9239-C44D-B2BC-284900B35631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D37A1F-7DA7-3F45-A15E-107D6E7658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5FA0CC-FC76-8147-A1A0-5435291D15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0BA772-7FA2-2249-9D19-F702568551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62B156A-E63F-E843-AB6C-28748DA6EBF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50011E0-CCE2-4A4A-9CA0-0D78102B27D9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3B7B62-5A00-0B4A-9C18-DC9B538B80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8111743-ABDB-B947-BCB3-778E93414F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B84F85-1F9F-DF46-8ED7-5E07E80505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131792-5755-7C4B-92F8-F035CF776D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247411-924F-8740-8DD9-4BF475809C0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5AF4C1-ABED-504A-A40D-7DCC0122F7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8A32C4-AA9A-5F45-9C4A-4FBEFCF1847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030EAB-97E4-8048-A00A-1D18D3F364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5FCB11-3670-314F-BF19-AD1D283B77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99CA2B-7ACB-114B-BAB7-F0D5D0F6DA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12F4BE-D9CB-2B4B-A8C1-EAA510BF48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45EA77-AF9A-1A4A-981B-5E87ADCA0B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B7D9FD-C5F2-8641-BFE2-F6EEC5F3B5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E919A4-C7AA-8746-B3F9-C9CA670D16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F16EE68-F46C-6744-B8BA-6AD96B9786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6C43C5-D156-6743-A4B4-1DFBA21BA3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8B3D59-B7D7-F649-BC63-EAA8770840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2DD4E5-0A07-D34A-B8E7-4A64615C46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07DCA5-707C-1F48-8E50-4AA95B7F528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ADD7F0-073D-A74C-BB27-67B96EEB96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61FDA3-3E61-4C4A-9604-515D85D759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81D4BD-CC2E-E540-8DC9-12A64F5CBB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A9E285-7E9E-A94E-B331-2B661D428D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120B8F-F14A-B245-9A0C-A91DCF650F9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B7D1D31-DBC8-D642-BD83-BD802F0E3FA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46D34F-E209-8442-ACE5-8F3119404F79}"/>
              </a:ext>
            </a:extLst>
          </p:cNvPr>
          <p:cNvGrpSpPr/>
          <p:nvPr/>
        </p:nvGrpSpPr>
        <p:grpSpPr>
          <a:xfrm>
            <a:off x="10927605" y="2706068"/>
            <a:ext cx="381960" cy="173880"/>
            <a:chOff x="10927605" y="2706068"/>
            <a:chExt cx="3819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14:cNvPr>
                <p14:cNvContentPartPr/>
                <p14:nvPr/>
              </p14:nvContentPartPr>
              <p14:xfrm>
                <a:off x="10927605" y="2706068"/>
                <a:ext cx="95400" cy="156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A8EC9E-CFD1-3545-9C9E-C12124AB19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20073" y="2698508"/>
                  <a:ext cx="110463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14:cNvPr>
                <p14:cNvContentPartPr/>
                <p14:nvPr/>
              </p14:nvContentPartPr>
              <p14:xfrm>
                <a:off x="10929405" y="2797508"/>
                <a:ext cx="74880" cy="1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81EA02-C84D-4F4A-8138-261969565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21808" y="2789668"/>
                  <a:ext cx="90073" cy="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14:cNvPr>
                <p14:cNvContentPartPr/>
                <p14:nvPr/>
              </p14:nvContentPartPr>
              <p14:xfrm>
                <a:off x="11101125" y="2797508"/>
                <a:ext cx="86400" cy="76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BA411C-1443-AD4E-8FDE-B84681CBC6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93533" y="2789948"/>
                  <a:ext cx="101583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14:cNvPr>
                <p14:cNvContentPartPr/>
                <p14:nvPr/>
              </p14:nvContentPartPr>
              <p14:xfrm>
                <a:off x="11217765" y="2763668"/>
                <a:ext cx="91800" cy="11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87C257-1B0A-C54A-B722-942545E99D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10235" y="2756131"/>
                  <a:ext cx="106861" cy="1313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7E2E9C0-FCCF-5644-8CD9-13275B452E82}"/>
              </a:ext>
            </a:extLst>
          </p:cNvPr>
          <p:cNvGrpSpPr/>
          <p:nvPr/>
        </p:nvGrpSpPr>
        <p:grpSpPr>
          <a:xfrm>
            <a:off x="10954245" y="3007388"/>
            <a:ext cx="443160" cy="134280"/>
            <a:chOff x="10954245" y="3007388"/>
            <a:chExt cx="4431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14:cNvPr>
                <p14:cNvContentPartPr/>
                <p14:nvPr/>
              </p14:nvContentPartPr>
              <p14:xfrm>
                <a:off x="11028765" y="3034028"/>
                <a:ext cx="7920" cy="101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7DC57F-F6ED-ED40-AC6B-3A157A1717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21205" y="3026468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14:cNvPr>
                <p14:cNvContentPartPr/>
                <p14:nvPr/>
              </p14:nvContentPartPr>
              <p14:xfrm>
                <a:off x="10954245" y="3007388"/>
                <a:ext cx="164520" cy="21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A82565-98CF-0449-81A0-EA7CE0C1CF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46685" y="2999828"/>
                  <a:ext cx="179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14:cNvPr>
                <p14:cNvContentPartPr/>
                <p14:nvPr/>
              </p14:nvContentPartPr>
              <p14:xfrm>
                <a:off x="11125965" y="3061028"/>
                <a:ext cx="93960" cy="8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F12FB4-E2F7-CD42-962E-3B0E3FCD358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18376" y="3053468"/>
                  <a:ext cx="10913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14:cNvPr>
                <p14:cNvContentPartPr/>
                <p14:nvPr/>
              </p14:nvContentPartPr>
              <p14:xfrm>
                <a:off x="11231085" y="3057068"/>
                <a:ext cx="50040" cy="7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9AAF01-3DF3-0147-93D2-C381C67884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23525" y="3049508"/>
                  <a:ext cx="65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14:cNvPr>
                <p14:cNvContentPartPr/>
                <p14:nvPr/>
              </p14:nvContentPartPr>
              <p14:xfrm>
                <a:off x="11303445" y="3051308"/>
                <a:ext cx="93960" cy="82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8ECE01A-B111-A34A-B31B-86EAB60AA10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95856" y="3043748"/>
                  <a:ext cx="109138" cy="9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CE928F60-CAC3-B948-B51B-AB216A04A7B8}"/>
              </a:ext>
            </a:extLst>
          </p:cNvPr>
          <p:cNvSpPr txBox="1"/>
          <p:nvPr/>
        </p:nvSpPr>
        <p:spPr>
          <a:xfrm>
            <a:off x="3317689" y="4268005"/>
            <a:ext cx="5631239" cy="19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1E540B9-F599-3B4F-8FF6-0FE705BD37E5}"/>
              </a:ext>
            </a:extLst>
          </p:cNvPr>
          <p:cNvSpPr/>
          <p:nvPr/>
        </p:nvSpPr>
        <p:spPr>
          <a:xfrm>
            <a:off x="3413760" y="4343636"/>
            <a:ext cx="1975104" cy="46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14:cNvPr>
              <p14:cNvContentPartPr/>
              <p14:nvPr/>
            </p14:nvContentPartPr>
            <p14:xfrm rot="10800000">
              <a:off x="8729428" y="4343636"/>
              <a:ext cx="117221" cy="1232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04DC19-DA73-1C49-B9FD-47CE3ED0F30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 rot="10800000">
                <a:off x="8713919" y="4328092"/>
                <a:ext cx="147518" cy="15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14:cNvPr>
              <p14:cNvContentPartPr/>
              <p14:nvPr/>
            </p14:nvContentPartPr>
            <p14:xfrm>
              <a:off x="775829" y="3882825"/>
              <a:ext cx="68400" cy="110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D20548-A39C-D947-AD7E-1790CC0B97C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55309" y="3862305"/>
                <a:ext cx="1090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14:cNvPr>
              <p14:cNvContentPartPr/>
              <p14:nvPr/>
            </p14:nvContentPartPr>
            <p14:xfrm>
              <a:off x="4290940" y="4875055"/>
              <a:ext cx="66960" cy="1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10BD81-60B9-C149-9239-5E331C7058F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283380" y="4867699"/>
                <a:ext cx="82080" cy="27671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AF19581-F040-644B-9460-269801FA5E02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F8F4B5-DD8C-CC4B-9E4D-2E058B130E17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F8F4B5-DD8C-CC4B-9E4D-2E058B130E1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E6CC5F-2400-C740-A39A-2C6241165DE2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E6CC5F-2400-C740-A39A-2C6241165D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D508C8D-2287-B748-97E4-8C9437AA2EE3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D508C8D-2287-B748-97E4-8C9437AA2EE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0F16801-807E-1D43-9C6B-20141D910A9E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0F16801-807E-1D43-9C6B-20141D910A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48F9D49-D622-314A-A25D-FA2938FABC8E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48F9D49-D622-314A-A25D-FA2938FABC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36BCEA3-BFF5-D24A-8180-8B8B20785EEC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36BCEA3-BFF5-D24A-8180-8B8B20785E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33EE4D-9090-EA4B-9136-77B53C2F54CB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33EE4D-9090-EA4B-9136-77B53C2F54C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A0AC75-A789-634E-8993-C880B7BDBFBA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A0AC75-A789-634E-8993-C880B7BDBFB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4F5833A-B3A9-224C-ABEB-E7EA2460F074}"/>
              </a:ext>
            </a:extLst>
          </p:cNvPr>
          <p:cNvGrpSpPr/>
          <p:nvPr/>
        </p:nvGrpSpPr>
        <p:grpSpPr>
          <a:xfrm>
            <a:off x="3568547" y="4485634"/>
            <a:ext cx="839160" cy="220320"/>
            <a:chOff x="3568547" y="4485634"/>
            <a:chExt cx="8391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EE852F-40A2-9E49-AF11-9B14B1CB90ED}"/>
                    </a:ext>
                  </a:extLst>
                </p14:cNvPr>
                <p14:cNvContentPartPr/>
                <p14:nvPr/>
              </p14:nvContentPartPr>
              <p14:xfrm>
                <a:off x="3568547" y="4485634"/>
                <a:ext cx="121320" cy="18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EE852F-40A2-9E49-AF11-9B14B1CB90E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60987" y="4478060"/>
                  <a:ext cx="136440" cy="204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81D546-AEAF-E34B-A9CF-F307DE643F46}"/>
                    </a:ext>
                  </a:extLst>
                </p14:cNvPr>
                <p14:cNvContentPartPr/>
                <p14:nvPr/>
              </p14:nvContentPartPr>
              <p14:xfrm>
                <a:off x="3734147" y="4506154"/>
                <a:ext cx="121320" cy="17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81D546-AEAF-E34B-A9CF-F307DE643F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26587" y="4498594"/>
                  <a:ext cx="13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23AEC8-99BD-1841-B0DD-1C1CA4FE8785}"/>
                    </a:ext>
                  </a:extLst>
                </p14:cNvPr>
                <p14:cNvContentPartPr/>
                <p14:nvPr/>
              </p14:nvContentPartPr>
              <p14:xfrm>
                <a:off x="3902627" y="4584634"/>
                <a:ext cx="126360" cy="99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23AEC8-99BD-1841-B0DD-1C1CA4FE878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95067" y="4577074"/>
                  <a:ext cx="141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5BDDE59-4A49-2A4F-9BC7-D2AD49D3D831}"/>
                    </a:ext>
                  </a:extLst>
                </p14:cNvPr>
                <p14:cNvContentPartPr/>
                <p14:nvPr/>
              </p14:nvContentPartPr>
              <p14:xfrm>
                <a:off x="4055987" y="4596874"/>
                <a:ext cx="114480" cy="104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5BDDE59-4A49-2A4F-9BC7-D2AD49D3D8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48427" y="4589314"/>
                  <a:ext cx="129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061BED8-244C-C34C-A3ED-403008F9A262}"/>
                    </a:ext>
                  </a:extLst>
                </p14:cNvPr>
                <p14:cNvContentPartPr/>
                <p14:nvPr/>
              </p14:nvContentPartPr>
              <p14:xfrm>
                <a:off x="4204307" y="4592914"/>
                <a:ext cx="87120" cy="106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061BED8-244C-C34C-A3ED-403008F9A2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96747" y="4585328"/>
                  <a:ext cx="102240" cy="121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B2802C3-95C6-CC46-9700-EB24D6A4D1D7}"/>
                    </a:ext>
                  </a:extLst>
                </p14:cNvPr>
                <p14:cNvContentPartPr/>
                <p14:nvPr/>
              </p14:nvContentPartPr>
              <p14:xfrm>
                <a:off x="4316987" y="4605154"/>
                <a:ext cx="90720" cy="100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B2802C3-95C6-CC46-9700-EB24D6A4D1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09427" y="4597594"/>
                  <a:ext cx="1058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C0991A9-0A4A-5A4E-9853-8495AC579616}"/>
              </a:ext>
            </a:extLst>
          </p:cNvPr>
          <p:cNvGrpSpPr/>
          <p:nvPr/>
        </p:nvGrpSpPr>
        <p:grpSpPr>
          <a:xfrm>
            <a:off x="4567547" y="4511194"/>
            <a:ext cx="613800" cy="218520"/>
            <a:chOff x="4567547" y="4511194"/>
            <a:chExt cx="6138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9D65440-5F54-DB4B-B8AC-F87E0EC18082}"/>
                    </a:ext>
                  </a:extLst>
                </p14:cNvPr>
                <p14:cNvContentPartPr/>
                <p14:nvPr/>
              </p14:nvContentPartPr>
              <p14:xfrm>
                <a:off x="4567547" y="4511194"/>
                <a:ext cx="109440" cy="211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9D65440-5F54-DB4B-B8AC-F87E0EC1808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59987" y="4503634"/>
                  <a:ext cx="124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1DE7151-8E50-BF41-9694-3EDC05D63720}"/>
                    </a:ext>
                  </a:extLst>
                </p14:cNvPr>
                <p14:cNvContentPartPr/>
                <p14:nvPr/>
              </p14:nvContentPartPr>
              <p14:xfrm>
                <a:off x="4709027" y="4623874"/>
                <a:ext cx="135000" cy="9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1DE7151-8E50-BF41-9694-3EDC05D6372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01467" y="4616314"/>
                  <a:ext cx="15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F63604C-791B-6043-93D7-00769DF99DBD}"/>
                    </a:ext>
                  </a:extLst>
                </p14:cNvPr>
                <p14:cNvContentPartPr/>
                <p14:nvPr/>
              </p14:nvContentPartPr>
              <p14:xfrm>
                <a:off x="4874267" y="4633954"/>
                <a:ext cx="68400" cy="78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F63604C-791B-6043-93D7-00769DF99D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66747" y="4626359"/>
                  <a:ext cx="83441" cy="94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1B788A9-7004-4049-B881-80007BB4BAA4}"/>
                    </a:ext>
                  </a:extLst>
                </p14:cNvPr>
                <p14:cNvContentPartPr/>
                <p14:nvPr/>
              </p14:nvContentPartPr>
              <p14:xfrm>
                <a:off x="4964627" y="4599034"/>
                <a:ext cx="112680" cy="130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1B788A9-7004-4049-B881-80007BB4BA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57091" y="4591495"/>
                  <a:ext cx="127752" cy="145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D232AD7-60ED-874C-A432-2EB092992F8F}"/>
                    </a:ext>
                  </a:extLst>
                </p14:cNvPr>
                <p14:cNvContentPartPr/>
                <p14:nvPr/>
              </p14:nvContentPartPr>
              <p14:xfrm>
                <a:off x="5085587" y="4627114"/>
                <a:ext cx="95760" cy="97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D232AD7-60ED-874C-A432-2EB092992F8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78027" y="4619526"/>
                  <a:ext cx="110880" cy="11273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C80D890F-FE1A-344F-A405-68D86875A384}"/>
              </a:ext>
            </a:extLst>
          </p:cNvPr>
          <p:cNvSpPr/>
          <p:nvPr/>
        </p:nvSpPr>
        <p:spPr>
          <a:xfrm>
            <a:off x="3413760" y="4888015"/>
            <a:ext cx="877180" cy="12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Doubloons (Keep this card). This card may be traded for crew or treasure up to value 5 in any port you visit.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650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F482-6103-4349-96F2-4A149682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936" y="2498725"/>
            <a:ext cx="10515600" cy="1325563"/>
          </a:xfrm>
        </p:spPr>
        <p:txBody>
          <a:bodyPr/>
          <a:lstStyle/>
          <a:p>
            <a:r>
              <a:rPr lang="en-US" dirty="0"/>
              <a:t>Phase 1 (Move)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58345-DE8C-3641-8248-5483B5DFDB5D}"/>
                  </a:ext>
                </a:extLst>
              </p14:cNvPr>
              <p14:cNvContentPartPr/>
              <p14:nvPr/>
            </p14:nvContentPartPr>
            <p14:xfrm>
              <a:off x="4264933" y="1122127"/>
              <a:ext cx="3240" cy="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58345-DE8C-3641-8248-5483B5DFD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001" y="1106529"/>
                <a:ext cx="30780" cy="78354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7D444B3-999B-D749-B881-38607CD5E968}"/>
              </a:ext>
            </a:extLst>
          </p:cNvPr>
          <p:cNvGrpSpPr/>
          <p:nvPr/>
        </p:nvGrpSpPr>
        <p:grpSpPr>
          <a:xfrm>
            <a:off x="5423773" y="4344127"/>
            <a:ext cx="439560" cy="1820880"/>
            <a:chOff x="5423773" y="4344127"/>
            <a:chExt cx="439560" cy="18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6E3A2D-99C0-574B-87ED-4D22AE1430BB}"/>
                    </a:ext>
                  </a:extLst>
                </p14:cNvPr>
                <p14:cNvContentPartPr/>
                <p14:nvPr/>
              </p14:nvContentPartPr>
              <p14:xfrm>
                <a:off x="5630053" y="4344127"/>
                <a:ext cx="26640" cy="144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6E3A2D-99C0-574B-87ED-4D22AE1430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4573" y="4328647"/>
                  <a:ext cx="57240" cy="14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3AEBEF-366B-534D-B962-5BE80A57C2FE}"/>
                    </a:ext>
                  </a:extLst>
                </p14:cNvPr>
                <p14:cNvContentPartPr/>
                <p14:nvPr/>
              </p14:nvContentPartPr>
              <p14:xfrm>
                <a:off x="5423773" y="5617087"/>
                <a:ext cx="439560" cy="54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3AEBEF-366B-534D-B962-5BE80A57C2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8293" y="5601597"/>
                  <a:ext cx="470160" cy="5785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667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88735BC3-55C2-E340-8F9B-49A88B9EC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61646"/>
              </p:ext>
            </p:extLst>
          </p:nvPr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C3516B2-126B-4144-A395-71D8BF4B70DD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0991DF-0CA9-274E-9E5D-46BCE98D7B02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71C0E2-E2BD-C44A-A261-42451687E8FF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71C0E2-E2BD-C44A-A261-42451687E8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2BB132-4558-B64D-908F-3774F69B15C1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2BB132-4558-B64D-908F-3774F69B15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097176-4882-0344-93B3-677A338640FC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097176-4882-0344-93B3-677A33864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11D7D0-C37F-F049-AE02-8F0B3D78F3C4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11D7D0-C37F-F049-AE02-8F0B3D78F3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07EA28-E2AF-C443-95BB-51473C46C633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07EA28-E2AF-C443-95BB-51473C46C6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7C2BEF-C778-F744-8414-956FD065FF7F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7C2BEF-C778-F744-8414-956FD065FF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72A4DB-D923-A542-8736-561129832FDD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72A4DB-D923-A542-8736-561129832F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FD66EA-CAE6-B141-B192-C2D216AB5D4E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FD66EA-CAE6-B141-B192-C2D216AB5D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09B9668-1585-954E-850F-0B1BC6D3F6FB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09B9668-1585-954E-850F-0B1BC6D3F6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C546A7D-C30B-C34C-BC15-5DFF4ABF0594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C546A7D-C30B-C34C-BC15-5DFF4ABF05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1DA95AB-7602-384D-99BF-15F325D505FD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1DA95AB-7602-384D-99BF-15F325D505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283E4F-F897-384B-B2AF-4E6B1BA1A1F4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283E4F-F897-384B-B2AF-4E6B1BA1A1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929465-456A-F248-A630-9BAD1381FB7F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E89027-68C6-204B-9FD7-EE33A8910BA5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E89027-68C6-204B-9FD7-EE33A8910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633D7E-C4EB-894C-8134-89CC30CFEA26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633D7E-C4EB-894C-8134-89CC30CFEA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FB2F83-F7D6-1143-8B22-B23710D8A66C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FB2F83-F7D6-1143-8B22-B23710D8A6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309FAE-CC7D-9C44-9FAE-1F9042C66167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309FAE-CC7D-9C44-9FAE-1F9042C661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A67D9E-A955-D54F-8992-00F8B0658AA6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A67D9E-A955-D54F-8992-00F8B0658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AFE85F-0E0B-744E-81EB-2926A7C28513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AFE85F-0E0B-744E-81EB-2926A7C285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4628BF-5D41-2645-8D74-96DAA0A5ECF3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4628BF-5D41-2645-8D74-96DAA0A5E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2C4FFD-6330-154E-B12A-FCDD3ADFD42A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2C4FFD-6330-154E-B12A-FCDD3ADFD4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1B354A-3984-F345-A1C9-E16AD8607410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1B354A-3984-F345-A1C9-E16AD86074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8BA085-9A5E-8040-86E9-465B10EA7988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8BA085-9A5E-8040-86E9-465B10EA79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FE9130-7FB1-684A-8007-98681A3028AB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FE9130-7FB1-684A-8007-98681A3028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93E3B8-007D-7F44-8814-1DD147D3DFD5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93E3B8-007D-7F44-8814-1DD147D3DF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0695AE-41DF-5546-ADB6-CE7AC5EBBF8A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0695AE-41DF-5546-ADB6-CE7AC5EBBF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DFAC07-1C69-7642-B7DC-8A0DEF0AD771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DFAC07-1C69-7642-B7DC-8A0DEF0AD7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811B71-A967-F740-9CDA-CE111C0F1123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811B71-A967-F740-9CDA-CE111C0F11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0F33A9-AE20-9C4B-8B45-84E4F5EBB313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0F33A9-AE20-9C4B-8B45-84E4F5EBB3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6F8459-CE24-DB46-BEB8-270E76EAEDEA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6F8459-CE24-DB46-BEB8-270E76EAED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8B40B4-398F-3845-BC2B-2E430C774134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8B40B4-398F-3845-BC2B-2E430C774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37E290-EC59-E64F-8D2F-6D75C9CFBBBF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37E290-EC59-E64F-8D2F-6D75C9CFBB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D4397D-6DFD-2445-B329-0F829EFF5181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D4397D-6DFD-2445-B329-0F829EFF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15106B-53C8-DD40-B14A-43683EE92398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15106B-53C8-DD40-B14A-43683EE923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98EBBD-5808-B746-80C2-0A6001A8C0BD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98EBBD-5808-B746-80C2-0A6001A8C0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4CE8D2-D9AA-ED45-9039-1E4EC763863A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4CE8D2-D9AA-ED45-9039-1E4EC7638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BB8CE-B39F-D842-BFE3-74C0E897B5C1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BB8CE-B39F-D842-BFE3-74C0E897B5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9181F9-4B3D-414E-A639-88B228AD5276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9181F9-4B3D-414E-A639-88B228AD52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ED639E-D1B2-4E43-B386-4613782D774B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ED639E-D1B2-4E43-B386-4613782D77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B1F881-B829-DF44-83C8-561307652618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B1F881-B829-DF44-83C8-561307652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2F3DAA-93AE-3D4F-A14C-1D2B0EB1EF03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2F3DAA-93AE-3D4F-A14C-1D2B0EB1EF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101285-C890-1845-BC1D-2412C1DD0569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101285-C890-1845-BC1D-2412C1DD05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1F73BC-4B0D-344C-8F48-97C3C5F3EB18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1F73BC-4B0D-344C-8F48-97C3C5F3EB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BFEDC7-BB5B-984F-97E4-5AF7FA5FCF42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BFEDC7-BB5B-984F-97E4-5AF7FA5FCF4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318E239-B786-994D-AFE2-7C851CE0C9E6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913EA8-DCC0-F141-84E6-746A64C9EC92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913EA8-DCC0-F141-84E6-746A64C9EC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1D7009-8970-A548-8575-12D9E7175F71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1D7009-8970-A548-8575-12D9E7175F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4DCAA3-EBDA-7646-9E2F-4199F97F89E1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4DCAA3-EBDA-7646-9E2F-4199F97F89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4EC7EA5-81DB-0140-BA2C-C811AB4D384B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D532A8-DB12-6D47-A609-467D54113717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D532A8-DB12-6D47-A609-467D541137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C90696-692A-B447-99A3-B20113093B38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C90696-692A-B447-99A3-B20113093B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38FFE21-8686-9E4B-BB62-974077603994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38FFE21-8686-9E4B-BB62-9740776039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939BF7-E917-974A-9BA1-725C84AC3F2A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939BF7-E917-974A-9BA1-725C84AC3F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08B5A9-49C1-E749-A043-2151CEBB87BE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08B5A9-49C1-E749-A043-2151CEBB87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DD2B89-1631-3043-9BBF-4545BE44A5C2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DD2B89-1631-3043-9BBF-4545BE44A5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800042-E89F-ED43-B8AB-EB077A226D47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800042-E89F-ED43-B8AB-EB077A226D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62A58E-7C98-9944-B599-DF07BE777EFD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62A58E-7C98-9944-B599-DF07BE777E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92B564C-70EF-6E41-9CE6-6A190F095759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92B564C-70EF-6E41-9CE6-6A190F0957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772170-013C-DF44-883C-45BD6038D81C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772170-013C-DF44-883C-45BD6038D8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91535D-646B-E249-B2EC-41A242631AB1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91535D-646B-E249-B2EC-41A242631A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05FD31-C98C-164D-A690-892132F54E2C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05FD31-C98C-164D-A690-892132F54E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BBCA8D-1035-D64B-BDAD-B1160E1A50BF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BBCA8D-1035-D64B-BDAD-B1160E1A50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8FD480-B0F1-5A40-A90F-A4F1756695C1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8FD480-B0F1-5A40-A90F-A4F175669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91695B-701C-8A4F-9F89-0BF022CFFE1A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91695B-701C-8A4F-9F89-0BF022CFFE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B99EAB5-2AB7-974B-8F0A-D724D472B1B5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0C6B97-44DE-3247-93B4-D989B553C497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0C6B97-44DE-3247-93B4-D989B553C4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C98BE7-E2E6-9E48-B873-EF4B58409D99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C98BE7-E2E6-9E48-B873-EF4B58409D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CB38FA-183F-C64B-9EBF-FD0821897FC6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CB38FA-183F-C64B-9EBF-FD0821897F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D9F7F59-2512-2A43-93D8-4B26EDA65C9B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D9F7F59-2512-2A43-93D8-4B26EDA65C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1E97BEA-E7AD-E14A-8F87-1CFE8EDA8AA2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1E97BEA-E7AD-E14A-8F87-1CFE8EDA8A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814F04-8E4A-BF4A-A88B-4C322F072919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814F04-8E4A-BF4A-A88B-4C322F0729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576CCA-A0B1-BF42-98CF-1A15FAA2E1C5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576CCA-A0B1-BF42-98CF-1A15FAA2E1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C8467D-B301-1A41-9CE0-2E96208FC1FF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F14C8C-12AA-9249-8C4A-B45161A1D2F4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F14C8C-12AA-9249-8C4A-B45161A1D2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740FC3-E01E-F542-80A4-4E55438D54F1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740FC3-E01E-F542-80A4-4E55438D54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99AA52-F32F-4F4F-AB14-BBB0C0D5A149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99AA52-F32F-4F4F-AB14-BBB0C0D5A1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FB0E62-BA73-2F4A-B0FF-B0C1CF4150D7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FB0E62-BA73-2F4A-B0FF-B0C1CF4150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0881F8-9A95-B242-B48B-56D23A32D286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0881F8-9A95-B242-B48B-56D23A32D2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BF0307-0918-D548-8896-960D210B12A0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BF0307-0918-D548-8896-960D210B12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EB5804-0773-C04A-A5ED-77FA9A058229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EB5804-0773-C04A-A5ED-77FA9A0582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C739430-2F2F-5743-983A-9EBF99DB9BFE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C739430-2F2F-5743-983A-9EBF99DB9B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A8ECB1-9BC4-DE4D-927B-10A48910C239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A8ECB1-9BC4-DE4D-927B-10A48910C2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3A5E9D-D63B-084E-916C-7BE30DFACD5D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3A5E9D-D63B-084E-916C-7BE30DFACD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A8E74B-F44D-D84B-A5B7-A19E6ADECC58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A8E74B-F44D-D84B-A5B7-A19E6ADECC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2C6FC0-0C31-D34E-8294-D3A996748B24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2C6FC0-0C31-D34E-8294-D3A996748B2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681C8D-DD3C-9644-9F43-AF2D3E0908BD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2BC29B8-CAD9-3240-A3DF-AB49E37D46E1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2BC29B8-CAD9-3240-A3DF-AB49E37D46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2ED1AA-11DA-1942-86CD-FE7F5AC9581B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2ED1AA-11DA-1942-86CD-FE7F5AC958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A5546D-E31C-4E42-B764-2B82C113B0BA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A5546D-E31C-4E42-B764-2B82C113B0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64CE08-9241-BA4E-9B68-80C9E3E5131F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64CE08-9241-BA4E-9B68-80C9E3E513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B1354F-374C-9847-BF66-05E5A64A3D1E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B1354F-374C-9847-BF66-05E5A64A3D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8E0749-6581-3343-A515-92FE55111114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8E0749-6581-3343-A515-92FE551111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DC04E36-088E-5A4E-B061-CA0A85F57A3C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DC04E36-088E-5A4E-B061-CA0A85F57A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83EC82-A3F4-3742-B6D1-6851653C163A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83EC82-A3F4-3742-B6D1-6851653C16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CB4506-0FB2-334F-9AF0-C73314A9C478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CB4506-0FB2-334F-9AF0-C73314A9C4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0C57A5-DBDA-B347-B63A-74F96AC96050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0C57A5-DBDA-B347-B63A-74F96AC960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020EBD-93BE-0A4B-8A18-3FC679AF0DAA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020EBD-93BE-0A4B-8A18-3FC679AF0D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5CBFE2-E9F6-FC45-9A33-303EC98EA6D9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5CBFE2-E9F6-FC45-9A33-303EC98EA6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113A40-345C-1246-8470-49BC5B2CD5F9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113A40-345C-1246-8470-49BC5B2CD5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443B2F-5636-574C-A73E-AD72E9D52D33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443B2F-5636-574C-A73E-AD72E9D52D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5028B07-F2D6-8A43-AA7E-3EA621ACC954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5028B07-F2D6-8A43-AA7E-3EA621ACC9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978EDAC-1D4D-4C4E-A26C-A8CAFF1F9D35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978EDAC-1D4D-4C4E-A26C-A8CAFF1F9D3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E765387-3266-844C-BED0-88A9BC2F9B2F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E765387-3266-844C-BED0-88A9BC2F9B2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382A7CD-F023-0845-BB55-5F0935E9E515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382A7CD-F023-0845-BB55-5F0935E9E5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C884EB4-5EE1-B046-911D-55637A62B527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503F3C-F6E9-C84A-B58C-8B5C4A188674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503F3C-F6E9-C84A-B58C-8B5C4A1886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E955BE-CB51-A141-8136-5D4AF414E87E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E955BE-CB51-A141-8136-5D4AF414E8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F2014E5-43B9-9F43-BDA1-7708FC9B792F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F2014E5-43B9-9F43-BDA1-7708FC9B79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0602BF-8703-8541-A0A5-0E6B93375577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0602BF-8703-8541-A0A5-0E6B9337557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C20BEF1-0222-8C4D-B00B-911894ECCF2B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9060B96-8F6F-0045-B28F-BD80ECF06F14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9060B96-8F6F-0045-B28F-BD80ECF06F1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3B9433-FCA4-A241-BFAA-4F1348D72304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3B9433-FCA4-A241-BFAA-4F1348D723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099BF1-EA67-224D-A581-3400B673CF7F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099BF1-EA67-224D-A581-3400B673CF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A6D9FB-BBC4-0446-936D-D0B0B94A2E45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A6D9FB-BBC4-0446-936D-D0B0B94A2E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E18D00-D882-504D-8A5D-A40CCCC18041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E18D00-D882-504D-8A5D-A40CCCC180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83E4101-C6CC-0047-BF24-ACF80A7D641E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83E4101-C6CC-0047-BF24-ACF80A7D64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9F28994-E4A7-5740-8DAF-2A1D6850E536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9F28994-E4A7-5740-8DAF-2A1D6850E5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D16023-AE72-F442-864B-E740E6498EFC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D16023-AE72-F442-864B-E740E6498E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386D32C-901E-3E4A-997C-B9E32FB999E1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386D32C-901E-3E4A-997C-B9E32FB999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35BAE3D-9C0A-1E4C-B744-BA0CC72067EB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35BAE3D-9C0A-1E4C-B744-BA0CC72067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A57839-4E7E-A74C-B601-65AB263708B7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A57839-4E7E-A74C-B601-65AB263708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7CA43D-C629-294C-89ED-27386960C339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7CA43D-C629-294C-89ED-27386960C3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6D4CFD-7E3B-3C46-A8C3-C865F11F3E36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6D4CFD-7E3B-3C46-A8C3-C865F11F3E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9E92D8-F0C1-0046-A8AC-6CFCEC7721AF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9E92D8-F0C1-0046-A8AC-6CFCEC7721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596F50D-2035-CB4A-8E24-921522E06CC8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596F50D-2035-CB4A-8E24-921522E06C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4E7340-F0A1-F946-B9CF-47A1A9BE5B03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4E7340-F0A1-F946-B9CF-47A1A9BE5B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36AD99-D603-0245-9743-59BC449211D0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36AD99-D603-0245-9743-59BC449211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D65B388-1F59-4B4D-A5C9-C1CD6BC6AEB6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D65B388-1F59-4B4D-A5C9-C1CD6BC6AE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DE0458E-42E9-4E4D-8DB9-CF61627258A8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DE0458E-42E9-4E4D-8DB9-CF61627258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937731-CC87-A742-B0D0-0A88D768CAF4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937731-CC87-A742-B0D0-0A88D768CA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919D656-243F-6F48-8075-9366DAE4AFF2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919D656-243F-6F48-8075-9366DAE4AF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174BAF2-7097-8D40-9FF8-CD66788D5127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174BAF2-7097-8D40-9FF8-CD66788D51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3C051B5-9609-C342-A1B3-03C23EF95F48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3C051B5-9609-C342-A1B3-03C23EF95F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E39230C-93C2-6C46-9CF6-C50C3AFEC00F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E39230C-93C2-6C46-9CF6-C50C3AFEC00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A4E697B-9139-F546-A1A7-C67EA3DE627E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A4E697B-9139-F546-A1A7-C67EA3DE627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D27122-94D3-A84B-B77E-2373FEE4481B}"/>
              </a:ext>
            </a:extLst>
          </p:cNvPr>
          <p:cNvGrpSpPr/>
          <p:nvPr/>
        </p:nvGrpSpPr>
        <p:grpSpPr>
          <a:xfrm>
            <a:off x="10861560" y="2763530"/>
            <a:ext cx="525600" cy="280080"/>
            <a:chOff x="10861560" y="2763530"/>
            <a:chExt cx="5256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E0DA18-BDC2-6648-AE8F-3626CC81097B}"/>
                    </a:ext>
                  </a:extLst>
                </p14:cNvPr>
                <p14:cNvContentPartPr/>
                <p14:nvPr/>
              </p14:nvContentPartPr>
              <p14:xfrm>
                <a:off x="10861560" y="2763530"/>
                <a:ext cx="33840" cy="25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E0DA18-BDC2-6648-AE8F-3626CC8109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46080" y="2748050"/>
                  <a:ext cx="64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DBA22D-9E44-2F43-BCB1-9D4F1AFC567E}"/>
                    </a:ext>
                  </a:extLst>
                </p14:cNvPr>
                <p14:cNvContentPartPr/>
                <p14:nvPr/>
              </p14:nvContentPartPr>
              <p14:xfrm>
                <a:off x="10871280" y="2773610"/>
                <a:ext cx="160560" cy="25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DBA22D-9E44-2F43-BCB1-9D4F1AFC56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55800" y="2758130"/>
                  <a:ext cx="191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49F14B-6005-4A4B-B516-BE89BB5DD85B}"/>
                    </a:ext>
                  </a:extLst>
                </p14:cNvPr>
                <p14:cNvContentPartPr/>
                <p14:nvPr/>
              </p14:nvContentPartPr>
              <p14:xfrm>
                <a:off x="11058480" y="2912930"/>
                <a:ext cx="55800" cy="11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49F14B-6005-4A4B-B516-BE89BB5DD8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3000" y="2897450"/>
                  <a:ext cx="86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0F51CC-508A-6C4D-97C8-A0478028A9F7}"/>
                    </a:ext>
                  </a:extLst>
                </p14:cNvPr>
                <p14:cNvContentPartPr/>
                <p14:nvPr/>
              </p14:nvContentPartPr>
              <p14:xfrm>
                <a:off x="11166120" y="2892050"/>
                <a:ext cx="74880" cy="15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0F51CC-508A-6C4D-97C8-A0478028A9F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50640" y="2876570"/>
                  <a:ext cx="10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213AA7A-1068-914F-B16B-8B039B9FD93C}"/>
                    </a:ext>
                  </a:extLst>
                </p14:cNvPr>
                <p14:cNvContentPartPr/>
                <p14:nvPr/>
              </p14:nvContentPartPr>
              <p14:xfrm>
                <a:off x="11289960" y="2902130"/>
                <a:ext cx="97200" cy="131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213AA7A-1068-914F-B16B-8B039B9FD9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74480" y="2886692"/>
                  <a:ext cx="127800" cy="1622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56F48AC-A28C-A348-AAC1-A1066D7E072A}"/>
              </a:ext>
            </a:extLst>
          </p:cNvPr>
          <p:cNvGrpSpPr/>
          <p:nvPr/>
        </p:nvGrpSpPr>
        <p:grpSpPr>
          <a:xfrm>
            <a:off x="2887303" y="3497013"/>
            <a:ext cx="129960" cy="175680"/>
            <a:chOff x="2887303" y="3497013"/>
            <a:chExt cx="12996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0039639-161D-F946-BD52-F68915913EB4}"/>
                    </a:ext>
                  </a:extLst>
                </p14:cNvPr>
                <p14:cNvContentPartPr/>
                <p14:nvPr/>
              </p14:nvContentPartPr>
              <p14:xfrm>
                <a:off x="2887303" y="3580533"/>
                <a:ext cx="129960" cy="92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0039639-161D-F946-BD52-F68915913EB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79743" y="3572973"/>
                  <a:ext cx="14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84E38E-A7DB-8C40-B202-E5FEEE0FBE6E}"/>
                    </a:ext>
                  </a:extLst>
                </p14:cNvPr>
                <p14:cNvContentPartPr/>
                <p14:nvPr/>
              </p14:nvContentPartPr>
              <p14:xfrm>
                <a:off x="2949223" y="3499893"/>
                <a:ext cx="5760" cy="100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84E38E-A7DB-8C40-B202-E5FEEE0FBE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41663" y="3492306"/>
                  <a:ext cx="20880" cy="11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CBECAEC-5BD2-9B40-91DD-1D646E7ABE50}"/>
                    </a:ext>
                  </a:extLst>
                </p14:cNvPr>
                <p14:cNvContentPartPr/>
                <p14:nvPr/>
              </p14:nvContentPartPr>
              <p14:xfrm>
                <a:off x="2951743" y="3497013"/>
                <a:ext cx="51120" cy="43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CBECAEC-5BD2-9B40-91DD-1D646E7ABE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44183" y="3489453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025E260-2C67-4447-BCB0-0D05CB8E507B}"/>
                  </a:ext>
                </a:extLst>
              </p14:cNvPr>
              <p14:cNvContentPartPr/>
              <p14:nvPr/>
            </p14:nvContentPartPr>
            <p14:xfrm>
              <a:off x="2771023" y="3405213"/>
              <a:ext cx="1050120" cy="3240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025E260-2C67-4447-BCB0-0D05CB8E507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755543" y="3389733"/>
                <a:ext cx="1080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CA64E9B-01C8-E34A-97B4-06376B15FC9D}"/>
                  </a:ext>
                </a:extLst>
              </p14:cNvPr>
              <p14:cNvContentPartPr/>
              <p14:nvPr/>
            </p14:nvContentPartPr>
            <p14:xfrm>
              <a:off x="3470143" y="3441933"/>
              <a:ext cx="297000" cy="267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CA64E9B-01C8-E34A-97B4-06376B15FC9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454663" y="3426453"/>
                <a:ext cx="32760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205" name="TextBox 204">
            <a:extLst>
              <a:ext uri="{FF2B5EF4-FFF2-40B4-BE49-F238E27FC236}">
                <a16:creationId xmlns:a16="http://schemas.microsoft.com/office/drawing/2014/main" id="{851D49C9-B0DD-5244-8F9B-BD94C8CD43D9}"/>
              </a:ext>
            </a:extLst>
          </p:cNvPr>
          <p:cNvSpPr txBox="1"/>
          <p:nvPr/>
        </p:nvSpPr>
        <p:spPr>
          <a:xfrm>
            <a:off x="171279" y="2910939"/>
            <a:ext cx="2254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phase 1 (moving), in this slide the player has selected somewhere to move within the guidelines displayed. After this is selected the move button on the right should be pressed to confirm the movement</a:t>
            </a:r>
          </a:p>
        </p:txBody>
      </p:sp>
    </p:spTree>
    <p:extLst>
      <p:ext uri="{BB962C8B-B14F-4D97-AF65-F5344CB8AC3E}">
        <p14:creationId xmlns:p14="http://schemas.microsoft.com/office/powerpoint/2010/main" val="237112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8B26B37-D149-2043-A781-4E050602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83963"/>
              </p:ext>
            </p:extLst>
          </p:nvPr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94A5F6-C52C-3340-8DF4-75C5FF7662FA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FB7E6B-9E1F-A54B-9BF2-2DD0333A1DB9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0C7F93-8730-704F-9C83-842A034F070A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0C7F93-8730-704F-9C83-842A034F07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6D41AF-737C-F642-9AA5-4E87DD5A64FF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6D41AF-737C-F642-9AA5-4E87DD5A64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D843DC-1BAE-EE43-B72A-098178061E57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D843DC-1BAE-EE43-B72A-098178061E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D08E33-2BA6-8349-892A-EB31D011C922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D08E33-2BA6-8349-892A-EB31D011C9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2E4F60-4D99-1949-980C-14A6EAD9BEE3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2E4F60-4D99-1949-980C-14A6EAD9BE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62E323-E633-9645-B6B0-230F4084E4DA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62E323-E633-9645-B6B0-230F4084E4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E4B659-7EA4-CB42-97C8-1E592782166D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E4B659-7EA4-CB42-97C8-1E59278216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CD3C86-8520-9B4D-B0A6-7EADD55A3891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CD3C86-8520-9B4D-B0A6-7EADD55A38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99E7C-722D-A449-B5E9-11A55656F7A8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99E7C-722D-A449-B5E9-11A55656F7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9C4121-C749-9B4E-A1B0-8B954EF734B9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9C4121-C749-9B4E-A1B0-8B954EF734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CC30F4-6971-504F-9297-B29A142CF889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CC30F4-6971-504F-9297-B29A142CF8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6C2F72-298C-D643-AA23-691EF8FD1661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6C2F72-298C-D643-AA23-691EF8FD16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A87A3-E0EF-3E49-ADAA-AB0023D4E859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B26C73-8B27-DE40-91F5-2902C1D22D36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B26C73-8B27-DE40-91F5-2902C1D22D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5623B3-F814-3E4C-B951-9C1209739F00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5623B3-F814-3E4C-B951-9C1209739F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8D4D57-7157-5747-B1B9-91FD87ABEB1C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8D4D57-7157-5747-B1B9-91FD87ABEB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D99B6E-1F21-C64F-B05A-00622156BD8C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D99B6E-1F21-C64F-B05A-00622156BD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EFAEE-AE7B-234E-B94E-3D9E798E61F8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EFAEE-AE7B-234E-B94E-3D9E798E61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9418DB-19D6-4442-AD87-DCD46F095938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9418DB-19D6-4442-AD87-DCD46F0959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A004DA-FD2E-B949-AB6A-A61654893BE7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A004DA-FD2E-B949-AB6A-A61654893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D508E4-8CBD-8940-9743-8EC277A2A6DE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D508E4-8CBD-8940-9743-8EC277A2A6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49EBBC-5D1C-DF4A-81A1-EE6A017E709B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49EBBC-5D1C-DF4A-81A1-EE6A017E70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4D3415-161C-A249-9336-09E4FF7D9A59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4D3415-161C-A249-9336-09E4FF7D9A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3C3E4A-913D-2A47-92A2-00B5A9C099B0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3C3E4A-913D-2A47-92A2-00B5A9C099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7A3912-12F4-C94E-B0C3-6B2307EAD4C7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7A3912-12F4-C94E-B0C3-6B2307EAD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41D686-594D-8E47-90B2-43360809B412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41D686-594D-8E47-90B2-43360809B4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807435-6DF9-014A-8C6D-BB0745247F2B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807435-6DF9-014A-8C6D-BB0745247F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75E148-CADC-974A-8556-98DB6767490A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75E148-CADC-974A-8556-98DB676749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3DA3D5-A159-D844-8910-86EF9FC0C522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3DA3D5-A159-D844-8910-86EF9FC0C5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842AB9-D02E-C24E-B788-E7FA1D9EF265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842AB9-D02E-C24E-B788-E7FA1D9EF2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3DF920-3D79-B948-8067-18AA87C336E0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3DF920-3D79-B948-8067-18AA87C336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2F1027-73BA-914C-B21D-A54973FFCBF4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2F1027-73BA-914C-B21D-A54973FFCB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19AA94-08BA-F24A-B173-3F5541BA0F93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19AA94-08BA-F24A-B173-3F5541BA0F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91BE41-3D7B-8445-814E-67909269070F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91BE41-3D7B-8445-814E-6790926907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C3C1B0-93BD-E24C-8E91-F18CCF8E82C8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3C1B0-93BD-E24C-8E91-F18CCF8E82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2718BA-467D-E646-8FE4-007F84493541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2718BA-467D-E646-8FE4-007F844935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40A9E5-1AC1-E748-8E7C-1D23DE004ABD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40A9E5-1AC1-E748-8E7C-1D23DE004A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5CBB8D-207C-0947-A95B-7E4BE3E2E2A5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5CBB8D-207C-0947-A95B-7E4BE3E2E2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7CF89B-4F9D-B84B-90B8-3262F208F149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7CF89B-4F9D-B84B-90B8-3262F208F1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C75C1C-0260-3041-A9F7-97FF281E2E4B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C75C1C-0260-3041-A9F7-97FF281E2E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C907B4-9DDA-A244-B4A0-6D6CEF8C3B68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C907B4-9DDA-A244-B4A0-6D6CEF8C3B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1BEE37-CDAB-3B4E-A480-3B7767BE52E5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1BEE37-CDAB-3B4E-A480-3B7767BE52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F346019-357B-774C-A43F-B19DB2E739BF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F346019-357B-774C-A43F-B19DB2E739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B09E12-652C-414C-B359-7F295EE511A3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B09E12-652C-414C-B359-7F295EE51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9F28AE7-EB91-9747-82F3-9FD0F5503F37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1934A9-6108-E741-BB97-712EB07EE40B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1934A9-6108-E741-BB97-712EB07EE4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636629-8F35-D24A-B65A-F70589115DC1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636629-8F35-D24A-B65A-F70589115D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AA9031-0CA8-A541-9CFC-D8997F9A9E54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AA9031-0CA8-A541-9CFC-D8997F9A9E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07725-47A8-554C-9818-E80B1259C6E7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86E3B6-5CAF-C440-8B3B-E8BA2F640AB2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86E3B6-5CAF-C440-8B3B-E8BA2F640A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3783D9-5130-7546-B6E5-454C51D9B20C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3783D9-5130-7546-B6E5-454C51D9B2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DA6B06-D9BE-2B45-8485-708584B777BA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DA6B06-D9BE-2B45-8485-708584B777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320636-FE9B-B34C-A7EF-8530B4EC40FE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320636-FE9B-B34C-A7EF-8530B4EC40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536B6A-50D6-924E-BC30-E38306800E04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536B6A-50D6-924E-BC30-E38306800E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DF61E8-2A69-3848-B322-3CE9F6E6004A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DF61E8-2A69-3848-B322-3CE9F6E600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EF716B-901F-374B-81BB-005387F867DA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EF716B-901F-374B-81BB-005387F867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78C93F-EFBE-3246-9B83-D94DA8F3BBE8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78C93F-EFBE-3246-9B83-D94DA8F3BB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EAB6DD-F0F0-F747-BE5C-1F669A15898D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EAB6DD-F0F0-F747-BE5C-1F669A1589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77C214-1F42-9D4C-95F6-355E3EA84E9B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77C214-1F42-9D4C-95F6-355E3EA84E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E7E35E-98E5-6245-9FDB-01C3B933DBC0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E7E35E-98E5-6245-9FDB-01C3B933DB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472591-BE5A-9E43-9D99-63CA797034D5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472591-BE5A-9E43-9D99-63CA797034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CA9B0B-73D4-FF48-8713-DB731557AEE5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CA9B0B-73D4-FF48-8713-DB731557AE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D888C1-92A0-004F-B81F-3C8FC8E43C25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D888C1-92A0-004F-B81F-3C8FC8E43C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8B4A06-CC8B-3A45-8BC6-0A145897BCAC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8B4A06-CC8B-3A45-8BC6-0A145897BC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DEFD7B-3F07-EE46-8522-B4D12E6718AC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6431EF-BB51-3D43-87EC-1B9B0545CE71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6431EF-BB51-3D43-87EC-1B9B0545CE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EA5D4B-DEE7-D54F-8821-56583057F43D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EA5D4B-DEE7-D54F-8821-56583057F4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2A504-C812-F446-9FA8-043D82746101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2A504-C812-F446-9FA8-043D827461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0074B6-A344-CC43-BBAB-7485EB65534C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0074B6-A344-CC43-BBAB-7485EB6553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3EC3DF-BA28-C743-859F-965E3126AAD7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3EC3DF-BA28-C743-859F-965E3126AA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11E8EF-FB3C-DA4F-B018-5C17424C9FA6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11E8EF-FB3C-DA4F-B018-5C17424C9F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40D81D-98E2-B141-B15F-05A7945C08C0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40D81D-98E2-B141-B15F-05A7945C08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2CB044-A9F2-2546-B774-83B7075E8ED9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A82A1A-635C-2044-AA74-B55D425E32BC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A82A1A-635C-2044-AA74-B55D425E32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94FD26-7180-F543-BFEA-2FD03879CA95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94FD26-7180-F543-BFEA-2FD03879CA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BFD4B5-3BFE-B941-BC46-D84FBB8A9D07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BFD4B5-3BFE-B941-BC46-D84FBB8A9D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FC4139-100A-EC41-AB36-16AD0F1866AF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FC4139-100A-EC41-AB36-16AD0F1866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091041-6755-E64B-B8E0-A42EB0C35684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091041-6755-E64B-B8E0-A42EB0C356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ED819D-E75E-6049-A00F-083571F98ECB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ED819D-E75E-6049-A00F-083571F98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B7C245-6F68-8049-8AE0-C5E3D8CCF004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B7C245-6F68-8049-8AE0-C5E3D8CCF0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D8A489-5B5D-0949-B461-FDC7CCFF559E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D8A489-5B5D-0949-B461-FDC7CCFF55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831F18-AFCC-EB46-8BE1-149B8600345F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831F18-AFCC-EB46-8BE1-149B860034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151176-3B1A-5A4C-98E6-612C13AC6F38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151176-3B1A-5A4C-98E6-612C13AC6F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438252-FA28-CE46-A5CB-39AD691ADA2F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438252-FA28-CE46-A5CB-39AD691ADA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DCF3E2A-F399-C14C-A94D-97DC75A3BB7F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DCF3E2A-F399-C14C-A94D-97DC75A3BB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F4262B-76DD-8C4A-A5BB-FA2095ECF911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1A8F44-AAA2-1343-8937-B199D8C3F702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1A8F44-AAA2-1343-8937-B199D8C3F7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D7351A4-B7C1-9F4E-905F-512748A208FC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D7351A4-B7C1-9F4E-905F-512748A208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94FCE-6C18-FD44-9E84-C9B18C17B9E3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94FCE-6C18-FD44-9E84-C9B18C17B9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226C37-1D19-DA47-9D00-CE4C84A8680C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226C37-1D19-DA47-9D00-CE4C84A868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984FBE-ED4B-FC48-9D34-1BEE5066AD46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984FBE-ED4B-FC48-9D34-1BEE5066AD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94598C-9FE8-094D-96E8-E36D812F49F0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94598C-9FE8-094D-96E8-E36D812F49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C626A3-08FC-994D-AEE5-F2556D4E2431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C626A3-08FC-994D-AEE5-F2556D4E24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C34CAE-B979-EA49-B8D4-9E36DC7C9357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C34CAE-B979-EA49-B8D4-9E36DC7C93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0E3B5F-EFF8-0E49-A576-ED36CC7B448B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0E3B5F-EFF8-0E49-A576-ED36CC7B44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C9364B-6F56-0945-9166-300E8D328D5D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C9364B-6F56-0945-9166-300E8D328D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625855-5CA9-D144-96DB-F4DD498E2FEB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625855-5CA9-D144-96DB-F4DD498E2F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8FA7BB-A6F2-2146-AA92-B1363DE4F18E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8FA7BB-A6F2-2146-AA92-B1363DE4F1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351B1F-1A60-6B4F-B30B-9395B59648A2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351B1F-1A60-6B4F-B30B-9395B59648A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063E2D-0EEB-FC42-8EA8-DD884A4A00D2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063E2D-0EEB-FC42-8EA8-DD884A4A00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6CE2018-E925-9A48-BA8F-C6F1236F20DA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6CE2018-E925-9A48-BA8F-C6F1236F20D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D815186-2F64-064B-83BC-99107A46D036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D815186-2F64-064B-83BC-99107A46D03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AA3B73F-3046-884A-8A5F-161CAC7194D5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AA3B73F-3046-884A-8A5F-161CAC7194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638040D-5DAE-9C40-AB1C-0CE609EF012E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638040D-5DAE-9C40-AB1C-0CE609EF012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3494D1D-12FD-1844-A784-BE3D46BA7F74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1BA429-AC4D-2D43-8DC1-C70A49891F80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51BA429-AC4D-2D43-8DC1-C70A49891F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0F6B62-1C10-0A4F-A3C7-32CB6AC1F395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0F6B62-1C10-0A4F-A3C7-32CB6AC1F3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9ACFB6C-43EA-8747-901D-DBDC568CF76D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9ACFB6C-43EA-8747-901D-DBDC568CF7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68B15CD-FC03-B141-9AE3-E0297CE72E1B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68B15CD-FC03-B141-9AE3-E0297CE72E1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EB868A-806C-8A4E-9D4D-5D0922243671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5980AF-F949-CC4C-B9E9-1DA8913E0F4A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5980AF-F949-CC4C-B9E9-1DA8913E0F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0EECD5-BC43-4349-BE1E-1FFC0BBEC010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0EECD5-BC43-4349-BE1E-1FFC0BBEC0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F9B7BD-51A0-E643-A2F4-1E99588C77FB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F9B7BD-51A0-E643-A2F4-1E99588C77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DB2D49-F542-6A4F-B321-D2635FA409C9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DB2D49-F542-6A4F-B321-D2635FA409C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6BF818-DD4F-1A4B-A437-347266037C0A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6BF818-DD4F-1A4B-A437-347266037C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395A68-3D04-8743-A6EC-BD287810B469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395A68-3D04-8743-A6EC-BD287810B4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892174-2DEE-D848-9C02-3E04D01F5114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892174-2DEE-D848-9C02-3E04D01F51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546EB2-7D6E-D846-B01E-2814F7149ED3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546EB2-7D6E-D846-B01E-2814F7149E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212FCF-B165-9143-9DBE-A7F995616F7A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212FCF-B165-9143-9DBE-A7F995616F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4CDFC6-83D4-AE4D-84AC-49547C697745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4CDFC6-83D4-AE4D-84AC-49547C6977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2EE9E76-9069-6A48-B792-ABAB7F6D3FE1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2EE9E76-9069-6A48-B792-ABAB7F6D3F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463EEF-4219-3B4D-9CBF-0AB26A1B6B4C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463EEF-4219-3B4D-9CBF-0AB26A1B6B4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47393E7-671F-4A4E-9DF3-696D806ADCF0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47393E7-671F-4A4E-9DF3-696D806ADC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7B65A0-4FA0-4941-9231-7A0199402CAC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7B65A0-4FA0-4941-9231-7A0199402C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DE5E69-C1D4-AE40-9FE2-C3A8789804F4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DE5E69-C1D4-AE40-9FE2-C3A8789804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2F7737-AE91-D04F-8CD4-0918E27693C5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2F7737-AE91-D04F-8CD4-0918E27693C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E01C24E-1320-4441-B96A-F394DC8A4223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E01C24E-1320-4441-B96A-F394DC8A422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0172D5-21D0-F84C-B7F6-378406299C7F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0172D5-21D0-F84C-B7F6-378406299C7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689329-CAC0-E645-9D86-7FECABE677F2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689329-CAC0-E645-9D86-7FECABE677F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B60835-8F59-0C42-8997-C377187D2F71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B60835-8F59-0C42-8997-C377187D2F7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055496-C4EB-6648-ABC9-9FF49DE5C329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055496-C4EB-6648-ABC9-9FF49DE5C32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31C447-1038-2F4A-B82F-984F93B277E3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31C447-1038-2F4A-B82F-984F93B277E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EFBFBAB-0F16-5D41-AFF6-1A469504C7B9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EFBFBAB-0F16-5D41-AFF6-1A469504C7B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038F55F-54C9-964A-B9E0-D1C4FD348D56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038F55F-54C9-964A-B9E0-D1C4FD348D5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7CBEDCF-F135-E34A-A9F6-90B2C5BA77C0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7CBEDCF-F135-E34A-A9F6-90B2C5BA77C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4CB299D-23DE-E742-AE2C-99C39EFEFC5F}"/>
              </a:ext>
            </a:extLst>
          </p:cNvPr>
          <p:cNvGrpSpPr/>
          <p:nvPr/>
        </p:nvGrpSpPr>
        <p:grpSpPr>
          <a:xfrm>
            <a:off x="10861560" y="2763530"/>
            <a:ext cx="525600" cy="280080"/>
            <a:chOff x="10861560" y="2763530"/>
            <a:chExt cx="5256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6F203E-DA77-794D-B31A-6A65BE10885E}"/>
                    </a:ext>
                  </a:extLst>
                </p14:cNvPr>
                <p14:cNvContentPartPr/>
                <p14:nvPr/>
              </p14:nvContentPartPr>
              <p14:xfrm>
                <a:off x="10861560" y="2763530"/>
                <a:ext cx="33840" cy="25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6F203E-DA77-794D-B31A-6A65BE1088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46080" y="2748050"/>
                  <a:ext cx="64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47478A7-5A1E-7F4F-9FEC-82379264ACAD}"/>
                    </a:ext>
                  </a:extLst>
                </p14:cNvPr>
                <p14:cNvContentPartPr/>
                <p14:nvPr/>
              </p14:nvContentPartPr>
              <p14:xfrm>
                <a:off x="10871280" y="2773610"/>
                <a:ext cx="160560" cy="258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47478A7-5A1E-7F4F-9FEC-82379264AC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55800" y="2758130"/>
                  <a:ext cx="191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087B2F-3D23-D447-9EB1-3B697975FD3E}"/>
                    </a:ext>
                  </a:extLst>
                </p14:cNvPr>
                <p14:cNvContentPartPr/>
                <p14:nvPr/>
              </p14:nvContentPartPr>
              <p14:xfrm>
                <a:off x="11058480" y="2912930"/>
                <a:ext cx="55800" cy="117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087B2F-3D23-D447-9EB1-3B697975FD3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3000" y="2897450"/>
                  <a:ext cx="86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80A8C7-69E3-FA4A-97AC-D2861EFB2CEC}"/>
                    </a:ext>
                  </a:extLst>
                </p14:cNvPr>
                <p14:cNvContentPartPr/>
                <p14:nvPr/>
              </p14:nvContentPartPr>
              <p14:xfrm>
                <a:off x="11166120" y="2892050"/>
                <a:ext cx="74880" cy="151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80A8C7-69E3-FA4A-97AC-D2861EFB2CE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50640" y="2876570"/>
                  <a:ext cx="10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D3EE90-D7BE-B04C-9A7A-F1A91088D2B7}"/>
                    </a:ext>
                  </a:extLst>
                </p14:cNvPr>
                <p14:cNvContentPartPr/>
                <p14:nvPr/>
              </p14:nvContentPartPr>
              <p14:xfrm>
                <a:off x="11289960" y="2902130"/>
                <a:ext cx="97200" cy="131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D3EE90-D7BE-B04C-9A7A-F1A91088D2B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74480" y="2886692"/>
                  <a:ext cx="127800" cy="16227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1BE4108-8CB9-224F-B5FD-8AA8A29EFB6E}"/>
              </a:ext>
            </a:extLst>
          </p:cNvPr>
          <p:cNvSpPr txBox="1"/>
          <p:nvPr/>
        </p:nvSpPr>
        <p:spPr>
          <a:xfrm>
            <a:off x="171279" y="2910939"/>
            <a:ext cx="225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shows the boat after it has moved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49573F-FF71-D74C-9679-C17D0F3F23DE}"/>
              </a:ext>
            </a:extLst>
          </p:cNvPr>
          <p:cNvGrpSpPr/>
          <p:nvPr/>
        </p:nvGrpSpPr>
        <p:grpSpPr>
          <a:xfrm>
            <a:off x="3535135" y="3489220"/>
            <a:ext cx="144720" cy="179640"/>
            <a:chOff x="3535135" y="3489220"/>
            <a:chExt cx="14472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08D787-F526-9D40-9559-7DA5DA7AFC8C}"/>
                    </a:ext>
                  </a:extLst>
                </p14:cNvPr>
                <p14:cNvContentPartPr/>
                <p14:nvPr/>
              </p14:nvContentPartPr>
              <p14:xfrm>
                <a:off x="3535135" y="3578140"/>
                <a:ext cx="144720" cy="90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08D787-F526-9D40-9559-7DA5DA7AFC8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27575" y="3570610"/>
                  <a:ext cx="159840" cy="105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6349F-AD67-7C4C-BD61-737470A47CCB}"/>
                    </a:ext>
                  </a:extLst>
                </p14:cNvPr>
                <p14:cNvContentPartPr/>
                <p14:nvPr/>
              </p14:nvContentPartPr>
              <p14:xfrm>
                <a:off x="3598855" y="3495340"/>
                <a:ext cx="5040" cy="97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6349F-AD67-7C4C-BD61-737470A47CC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91295" y="3487780"/>
                  <a:ext cx="20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8A97CD-883C-5F41-93EE-CB0950FA9EB0}"/>
                    </a:ext>
                  </a:extLst>
                </p14:cNvPr>
                <p14:cNvContentPartPr/>
                <p14:nvPr/>
              </p14:nvContentPartPr>
              <p14:xfrm>
                <a:off x="3598855" y="3489220"/>
                <a:ext cx="47880" cy="4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8A97CD-883C-5F41-93EE-CB0950FA9E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91295" y="3481716"/>
                  <a:ext cx="63000" cy="6288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16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723E-D30F-7B4D-A7D6-B1F95700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784" y="2510917"/>
            <a:ext cx="10515600" cy="1325563"/>
          </a:xfrm>
        </p:spPr>
        <p:txBody>
          <a:bodyPr/>
          <a:lstStyle/>
          <a:p>
            <a:r>
              <a:rPr lang="en-US" dirty="0"/>
              <a:t>Phase 2 (Turn)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EB756-D5DD-8F48-A057-D39F7012885E}"/>
              </a:ext>
            </a:extLst>
          </p:cNvPr>
          <p:cNvGrpSpPr/>
          <p:nvPr/>
        </p:nvGrpSpPr>
        <p:grpSpPr>
          <a:xfrm>
            <a:off x="4857493" y="4116607"/>
            <a:ext cx="553680" cy="2244240"/>
            <a:chOff x="4857493" y="4116607"/>
            <a:chExt cx="553680" cy="22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7388CA-944F-584F-BD96-0A44AD8B094B}"/>
                    </a:ext>
                  </a:extLst>
                </p14:cNvPr>
                <p14:cNvContentPartPr/>
                <p14:nvPr/>
              </p14:nvContentPartPr>
              <p14:xfrm>
                <a:off x="5153773" y="4116607"/>
                <a:ext cx="21600" cy="160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7388CA-944F-584F-BD96-0A44AD8B09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8293" y="4101124"/>
                  <a:ext cx="52200" cy="1639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1EBC81-D1C3-0D4B-B35E-3409842AA357}"/>
                    </a:ext>
                  </a:extLst>
                </p14:cNvPr>
                <p14:cNvContentPartPr/>
                <p14:nvPr/>
              </p14:nvContentPartPr>
              <p14:xfrm>
                <a:off x="4857493" y="5611327"/>
                <a:ext cx="553680" cy="74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1EBC81-D1C3-0D4B-B35E-3409842AA3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2013" y="5595840"/>
                  <a:ext cx="584280" cy="78013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396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8B26B37-D149-2043-A781-4E0506021A89}"/>
              </a:ext>
            </a:extLst>
          </p:cNvPr>
          <p:cNvGraphicFramePr>
            <a:graphicFrameLocks noGrp="1"/>
          </p:cNvGraphicFramePr>
          <p:nvPr/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94A5F6-C52C-3340-8DF4-75C5FF7662FA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FB7E6B-9E1F-A54B-9BF2-2DD0333A1DB9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0C7F93-8730-704F-9C83-842A034F070A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0C7F93-8730-704F-9C83-842A034F07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6D41AF-737C-F642-9AA5-4E87DD5A64FF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6D41AF-737C-F642-9AA5-4E87DD5A64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D843DC-1BAE-EE43-B72A-098178061E57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D843DC-1BAE-EE43-B72A-098178061E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D08E33-2BA6-8349-892A-EB31D011C922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D08E33-2BA6-8349-892A-EB31D011C9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2E4F60-4D99-1949-980C-14A6EAD9BEE3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2E4F60-4D99-1949-980C-14A6EAD9BE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62E323-E633-9645-B6B0-230F4084E4DA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62E323-E633-9645-B6B0-230F4084E4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E4B659-7EA4-CB42-97C8-1E592782166D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E4B659-7EA4-CB42-97C8-1E59278216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CD3C86-8520-9B4D-B0A6-7EADD55A3891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CD3C86-8520-9B4D-B0A6-7EADD55A38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99E7C-722D-A449-B5E9-11A55656F7A8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99E7C-722D-A449-B5E9-11A55656F7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9C4121-C749-9B4E-A1B0-8B954EF734B9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9C4121-C749-9B4E-A1B0-8B954EF734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CC30F4-6971-504F-9297-B29A142CF889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CC30F4-6971-504F-9297-B29A142CF8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6C2F72-298C-D643-AA23-691EF8FD1661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6C2F72-298C-D643-AA23-691EF8FD16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A87A3-E0EF-3E49-ADAA-AB0023D4E859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B26C73-8B27-DE40-91F5-2902C1D22D36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B26C73-8B27-DE40-91F5-2902C1D22D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5623B3-F814-3E4C-B951-9C1209739F00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5623B3-F814-3E4C-B951-9C1209739F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8D4D57-7157-5747-B1B9-91FD87ABEB1C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8D4D57-7157-5747-B1B9-91FD87ABEB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D99B6E-1F21-C64F-B05A-00622156BD8C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D99B6E-1F21-C64F-B05A-00622156BD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EFAEE-AE7B-234E-B94E-3D9E798E61F8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EFAEE-AE7B-234E-B94E-3D9E798E61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9418DB-19D6-4442-AD87-DCD46F095938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9418DB-19D6-4442-AD87-DCD46F0959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A004DA-FD2E-B949-AB6A-A61654893BE7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A004DA-FD2E-B949-AB6A-A61654893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D508E4-8CBD-8940-9743-8EC277A2A6DE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D508E4-8CBD-8940-9743-8EC277A2A6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49EBBC-5D1C-DF4A-81A1-EE6A017E709B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49EBBC-5D1C-DF4A-81A1-EE6A017E70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4D3415-161C-A249-9336-09E4FF7D9A59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4D3415-161C-A249-9336-09E4FF7D9A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3C3E4A-913D-2A47-92A2-00B5A9C099B0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3C3E4A-913D-2A47-92A2-00B5A9C099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7A3912-12F4-C94E-B0C3-6B2307EAD4C7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7A3912-12F4-C94E-B0C3-6B2307EAD4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41D686-594D-8E47-90B2-43360809B412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41D686-594D-8E47-90B2-43360809B4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807435-6DF9-014A-8C6D-BB0745247F2B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807435-6DF9-014A-8C6D-BB0745247F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75E148-CADC-974A-8556-98DB6767490A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75E148-CADC-974A-8556-98DB676749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3DA3D5-A159-D844-8910-86EF9FC0C522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3DA3D5-A159-D844-8910-86EF9FC0C5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842AB9-D02E-C24E-B788-E7FA1D9EF265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842AB9-D02E-C24E-B788-E7FA1D9EF2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3DF920-3D79-B948-8067-18AA87C336E0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3DF920-3D79-B948-8067-18AA87C336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2F1027-73BA-914C-B21D-A54973FFCBF4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2F1027-73BA-914C-B21D-A54973FFCB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19AA94-08BA-F24A-B173-3F5541BA0F93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19AA94-08BA-F24A-B173-3F5541BA0F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91BE41-3D7B-8445-814E-67909269070F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91BE41-3D7B-8445-814E-6790926907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C3C1B0-93BD-E24C-8E91-F18CCF8E82C8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3C1B0-93BD-E24C-8E91-F18CCF8E82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2718BA-467D-E646-8FE4-007F84493541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2718BA-467D-E646-8FE4-007F844935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40A9E5-1AC1-E748-8E7C-1D23DE004ABD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40A9E5-1AC1-E748-8E7C-1D23DE004A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5CBB8D-207C-0947-A95B-7E4BE3E2E2A5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5CBB8D-207C-0947-A95B-7E4BE3E2E2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7CF89B-4F9D-B84B-90B8-3262F208F149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7CF89B-4F9D-B84B-90B8-3262F208F1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C75C1C-0260-3041-A9F7-97FF281E2E4B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C75C1C-0260-3041-A9F7-97FF281E2E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C907B4-9DDA-A244-B4A0-6D6CEF8C3B68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C907B4-9DDA-A244-B4A0-6D6CEF8C3B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1BEE37-CDAB-3B4E-A480-3B7767BE52E5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1BEE37-CDAB-3B4E-A480-3B7767BE52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B09E12-652C-414C-B359-7F295EE511A3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B09E12-652C-414C-B359-7F295EE511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9F28AE7-EB91-9747-82F3-9FD0F5503F37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1934A9-6108-E741-BB97-712EB07EE40B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1934A9-6108-E741-BB97-712EB07EE4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636629-8F35-D24A-B65A-F70589115DC1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636629-8F35-D24A-B65A-F70589115D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AA9031-0CA8-A541-9CFC-D8997F9A9E54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AA9031-0CA8-A541-9CFC-D8997F9A9E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07725-47A8-554C-9818-E80B1259C6E7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86E3B6-5CAF-C440-8B3B-E8BA2F640AB2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86E3B6-5CAF-C440-8B3B-E8BA2F640A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3783D9-5130-7546-B6E5-454C51D9B20C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3783D9-5130-7546-B6E5-454C51D9B2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DA6B06-D9BE-2B45-8485-708584B777BA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DA6B06-D9BE-2B45-8485-708584B777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320636-FE9B-B34C-A7EF-8530B4EC40FE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320636-FE9B-B34C-A7EF-8530B4EC40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536B6A-50D6-924E-BC30-E38306800E04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536B6A-50D6-924E-BC30-E38306800E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DF61E8-2A69-3848-B322-3CE9F6E6004A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DF61E8-2A69-3848-B322-3CE9F6E600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EF716B-901F-374B-81BB-005387F867DA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EF716B-901F-374B-81BB-005387F867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78C93F-EFBE-3246-9B83-D94DA8F3BBE8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78C93F-EFBE-3246-9B83-D94DA8F3BB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EAB6DD-F0F0-F747-BE5C-1F669A15898D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EAB6DD-F0F0-F747-BE5C-1F669A1589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77C214-1F42-9D4C-95F6-355E3EA84E9B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77C214-1F42-9D4C-95F6-355E3EA84E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E7E35E-98E5-6245-9FDB-01C3B933DBC0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E7E35E-98E5-6245-9FDB-01C3B933DB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472591-BE5A-9E43-9D99-63CA797034D5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472591-BE5A-9E43-9D99-63CA797034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CA9B0B-73D4-FF48-8713-DB731557AEE5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CA9B0B-73D4-FF48-8713-DB731557AE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D888C1-92A0-004F-B81F-3C8FC8E43C25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D888C1-92A0-004F-B81F-3C8FC8E43C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8B4A06-CC8B-3A45-8BC6-0A145897BCAC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8B4A06-CC8B-3A45-8BC6-0A145897BC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DEFD7B-3F07-EE46-8522-B4D12E6718AC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6431EF-BB51-3D43-87EC-1B9B0545CE71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6431EF-BB51-3D43-87EC-1B9B0545CE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EA5D4B-DEE7-D54F-8821-56583057F43D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EA5D4B-DEE7-D54F-8821-56583057F4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2A504-C812-F446-9FA8-043D82746101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2A504-C812-F446-9FA8-043D827461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0074B6-A344-CC43-BBAB-7485EB65534C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0074B6-A344-CC43-BBAB-7485EB6553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3EC3DF-BA28-C743-859F-965E3126AAD7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3EC3DF-BA28-C743-859F-965E3126AA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11E8EF-FB3C-DA4F-B018-5C17424C9FA6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11E8EF-FB3C-DA4F-B018-5C17424C9F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40D81D-98E2-B141-B15F-05A7945C08C0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40D81D-98E2-B141-B15F-05A7945C08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2CB044-A9F2-2546-B774-83B7075E8ED9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A82A1A-635C-2044-AA74-B55D425E32BC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A82A1A-635C-2044-AA74-B55D425E32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94FD26-7180-F543-BFEA-2FD03879CA95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94FD26-7180-F543-BFEA-2FD03879CA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BFD4B5-3BFE-B941-BC46-D84FBB8A9D07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BFD4B5-3BFE-B941-BC46-D84FBB8A9D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FC4139-100A-EC41-AB36-16AD0F1866AF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FC4139-100A-EC41-AB36-16AD0F1866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091041-6755-E64B-B8E0-A42EB0C35684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091041-6755-E64B-B8E0-A42EB0C356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ED819D-E75E-6049-A00F-083571F98ECB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ED819D-E75E-6049-A00F-083571F98E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B7C245-6F68-8049-8AE0-C5E3D8CCF004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B7C245-6F68-8049-8AE0-C5E3D8CCF0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D8A489-5B5D-0949-B461-FDC7CCFF559E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D8A489-5B5D-0949-B461-FDC7CCFF55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831F18-AFCC-EB46-8BE1-149B8600345F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831F18-AFCC-EB46-8BE1-149B860034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151176-3B1A-5A4C-98E6-612C13AC6F38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151176-3B1A-5A4C-98E6-612C13AC6F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438252-FA28-CE46-A5CB-39AD691ADA2F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438252-FA28-CE46-A5CB-39AD691ADA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DCF3E2A-F399-C14C-A94D-97DC75A3BB7F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DCF3E2A-F399-C14C-A94D-97DC75A3BB7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F4262B-76DD-8C4A-A5BB-FA2095ECF911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1A8F44-AAA2-1343-8937-B199D8C3F702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1A8F44-AAA2-1343-8937-B199D8C3F7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D7351A4-B7C1-9F4E-905F-512748A208FC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D7351A4-B7C1-9F4E-905F-512748A208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94FCE-6C18-FD44-9E84-C9B18C17B9E3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94FCE-6C18-FD44-9E84-C9B18C17B9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226C37-1D19-DA47-9D00-CE4C84A8680C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226C37-1D19-DA47-9D00-CE4C84A868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984FBE-ED4B-FC48-9D34-1BEE5066AD46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984FBE-ED4B-FC48-9D34-1BEE5066AD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94598C-9FE8-094D-96E8-E36D812F49F0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94598C-9FE8-094D-96E8-E36D812F49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C626A3-08FC-994D-AEE5-F2556D4E2431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C626A3-08FC-994D-AEE5-F2556D4E24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C34CAE-B979-EA49-B8D4-9E36DC7C9357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3C34CAE-B979-EA49-B8D4-9E36DC7C93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0E3B5F-EFF8-0E49-A576-ED36CC7B448B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0E3B5F-EFF8-0E49-A576-ED36CC7B44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C9364B-6F56-0945-9166-300E8D328D5D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C9364B-6F56-0945-9166-300E8D328D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625855-5CA9-D144-96DB-F4DD498E2FEB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625855-5CA9-D144-96DB-F4DD498E2F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8FA7BB-A6F2-2146-AA92-B1363DE4F18E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8FA7BB-A6F2-2146-AA92-B1363DE4F18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351B1F-1A60-6B4F-B30B-9395B59648A2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351B1F-1A60-6B4F-B30B-9395B59648A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063E2D-0EEB-FC42-8EA8-DD884A4A00D2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063E2D-0EEB-FC42-8EA8-DD884A4A00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6CE2018-E925-9A48-BA8F-C6F1236F20DA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6CE2018-E925-9A48-BA8F-C6F1236F20D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D815186-2F64-064B-83BC-99107A46D036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D815186-2F64-064B-83BC-99107A46D03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AA3B73F-3046-884A-8A5F-161CAC7194D5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AA3B73F-3046-884A-8A5F-161CAC7194D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638040D-5DAE-9C40-AB1C-0CE609EF012E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638040D-5DAE-9C40-AB1C-0CE609EF012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3494D1D-12FD-1844-A784-BE3D46BA7F74}"/>
              </a:ext>
            </a:extLst>
          </p:cNvPr>
          <p:cNvGrpSpPr/>
          <p:nvPr/>
        </p:nvGrpSpPr>
        <p:grpSpPr>
          <a:xfrm>
            <a:off x="11264374" y="2280005"/>
            <a:ext cx="39240" cy="250560"/>
            <a:chOff x="11264374" y="2280005"/>
            <a:chExt cx="392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1BA429-AC4D-2D43-8DC1-C70A49891F80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51BA429-AC4D-2D43-8DC1-C70A49891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9ACFB6C-43EA-8747-901D-DBDC568CF76D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9ACFB6C-43EA-8747-901D-DBDC568CF7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EB868A-806C-8A4E-9D4D-5D0922243671}"/>
              </a:ext>
            </a:extLst>
          </p:cNvPr>
          <p:cNvGrpSpPr/>
          <p:nvPr/>
        </p:nvGrpSpPr>
        <p:grpSpPr>
          <a:xfrm>
            <a:off x="9939259" y="136160"/>
            <a:ext cx="1863180" cy="1508976"/>
            <a:chOff x="9939259" y="136160"/>
            <a:chExt cx="1863180" cy="15089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5980AF-F949-CC4C-B9E9-1DA8913E0F4A}"/>
                    </a:ext>
                  </a:extLst>
                </p14:cNvPr>
                <p14:cNvContentPartPr/>
                <p14:nvPr/>
              </p14:nvContentPartPr>
              <p14:xfrm>
                <a:off x="10702075" y="136160"/>
                <a:ext cx="29424" cy="24761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5980AF-F949-CC4C-B9E9-1DA8913E0F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94447" y="128591"/>
                  <a:ext cx="44681" cy="262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0EECD5-BC43-4349-BE1E-1FFC0BBEC010}"/>
                    </a:ext>
                  </a:extLst>
                </p14:cNvPr>
                <p14:cNvContentPartPr/>
                <p14:nvPr/>
              </p14:nvContentPartPr>
              <p14:xfrm>
                <a:off x="10724282" y="168915"/>
                <a:ext cx="146012" cy="207637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0EECD5-BC43-4349-BE1E-1FFC0BBEC0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16711" y="161345"/>
                  <a:ext cx="161154" cy="222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F9B7BD-51A0-E643-A2F4-1E99588C77FB}"/>
                    </a:ext>
                  </a:extLst>
                </p14:cNvPr>
                <p14:cNvContentPartPr/>
                <p14:nvPr/>
              </p14:nvContentPartPr>
              <p14:xfrm>
                <a:off x="11309441" y="397649"/>
                <a:ext cx="22207" cy="76615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F9B7BD-51A0-E643-A2F4-1E99588C77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02039" y="390060"/>
                  <a:ext cx="37012" cy="91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DB2D49-F542-6A4F-B321-D2635FA409C9}"/>
                    </a:ext>
                  </a:extLst>
                </p14:cNvPr>
                <p14:cNvContentPartPr/>
                <p14:nvPr/>
              </p14:nvContentPartPr>
              <p14:xfrm>
                <a:off x="11327206" y="401535"/>
                <a:ext cx="58849" cy="76615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DB2D49-F542-6A4F-B321-D2635FA409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19624" y="393910"/>
                  <a:ext cx="74013" cy="91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6BF818-DD4F-1A4B-A437-347266037C0A}"/>
                    </a:ext>
                  </a:extLst>
                </p14:cNvPr>
                <p14:cNvContentPartPr/>
                <p14:nvPr/>
              </p14:nvContentPartPr>
              <p14:xfrm>
                <a:off x="11436577" y="405421"/>
                <a:ext cx="72728" cy="94936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6BF818-DD4F-1A4B-A437-347266037C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29053" y="397841"/>
                  <a:ext cx="87775" cy="110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395A68-3D04-8743-A6EC-BD287810B469}"/>
                    </a:ext>
                  </a:extLst>
                </p14:cNvPr>
                <p14:cNvContentPartPr/>
                <p14:nvPr/>
              </p14:nvContentPartPr>
              <p14:xfrm>
                <a:off x="11414925" y="441508"/>
                <a:ext cx="79946" cy="7773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395A68-3D04-8743-A6EC-BD287810B4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07363" y="433735"/>
                  <a:ext cx="95071" cy="23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892174-2DEE-D848-9C02-3E04D01F5114}"/>
                    </a:ext>
                  </a:extLst>
                </p14:cNvPr>
                <p14:cNvContentPartPr/>
                <p14:nvPr/>
              </p14:nvContentPartPr>
              <p14:xfrm>
                <a:off x="11603685" y="859558"/>
                <a:ext cx="198754" cy="269262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892174-2DEE-D848-9C02-3E04D01F511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596124" y="852009"/>
                  <a:ext cx="213877" cy="28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546EB2-7D6E-D846-B01E-2814F7149ED3}"/>
                    </a:ext>
                  </a:extLst>
                </p14:cNvPr>
                <p14:cNvContentPartPr/>
                <p14:nvPr/>
              </p14:nvContentPartPr>
              <p14:xfrm>
                <a:off x="11519853" y="982807"/>
                <a:ext cx="197089" cy="1499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546EB2-7D6E-D846-B01E-2814F7149ED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12259" y="975129"/>
                  <a:ext cx="212278" cy="30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212FCF-B165-9143-9DBE-A7F995616F7A}"/>
                    </a:ext>
                  </a:extLst>
                </p14:cNvPr>
                <p14:cNvContentPartPr/>
                <p14:nvPr/>
              </p14:nvContentPartPr>
              <p14:xfrm>
                <a:off x="11287233" y="1397526"/>
                <a:ext cx="51632" cy="76615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212FCF-B165-9143-9DBE-A7F995616F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79651" y="1390008"/>
                  <a:ext cx="66797" cy="91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4CDFC6-83D4-AE4D-84AC-49547C697745}"/>
                    </a:ext>
                  </a:extLst>
                </p14:cNvPr>
                <p14:cNvContentPartPr/>
                <p14:nvPr/>
              </p14:nvContentPartPr>
              <p14:xfrm>
                <a:off x="11352745" y="1408074"/>
                <a:ext cx="51632" cy="76615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4CDFC6-83D4-AE4D-84AC-49547C6977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45055" y="1400485"/>
                  <a:ext cx="67012" cy="91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2EE9E76-9069-6A48-B792-ABAB7F6D3FE1}"/>
                    </a:ext>
                  </a:extLst>
                </p14:cNvPr>
                <p14:cNvContentPartPr/>
                <p14:nvPr/>
              </p14:nvContentPartPr>
              <p14:xfrm>
                <a:off x="11338310" y="1455820"/>
                <a:ext cx="62180" cy="4441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2EE9E76-9069-6A48-B792-ABAB7F6D3F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30718" y="1448048"/>
                  <a:ext cx="77363" cy="19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463EEF-4219-3B4D-9CBF-0AB26A1B6B4C}"/>
                    </a:ext>
                  </a:extLst>
                </p14:cNvPr>
                <p14:cNvContentPartPr/>
                <p14:nvPr/>
              </p14:nvContentPartPr>
              <p14:xfrm>
                <a:off x="10611581" y="1328129"/>
                <a:ext cx="247610" cy="317007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463EEF-4219-3B4D-9CBF-0AB26A1B6B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04012" y="1320547"/>
                  <a:ext cx="262748" cy="332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47393E7-671F-4A4E-9DF3-696D806ADCF0}"/>
                    </a:ext>
                  </a:extLst>
                </p14:cNvPr>
                <p14:cNvContentPartPr/>
                <p14:nvPr/>
              </p14:nvContentPartPr>
              <p14:xfrm>
                <a:off x="10229618" y="1212096"/>
                <a:ext cx="47745" cy="621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47393E7-671F-4A4E-9DF3-696D806ADC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22022" y="1204592"/>
                  <a:ext cx="62937" cy="7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7B65A0-4FA0-4941-9231-7A0199402CAC}"/>
                    </a:ext>
                  </a:extLst>
                </p14:cNvPr>
                <p14:cNvContentPartPr/>
                <p14:nvPr/>
              </p14:nvContentPartPr>
              <p14:xfrm>
                <a:off x="10299015" y="1200993"/>
                <a:ext cx="80501" cy="82166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7B65A0-4FA0-4941-9231-7A0199402C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91434" y="1193425"/>
                  <a:ext cx="95663" cy="97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DE5E69-C1D4-AE40-9FE2-C3A8789804F4}"/>
                    </a:ext>
                  </a:extLst>
                </p14:cNvPr>
                <p14:cNvContentPartPr/>
                <p14:nvPr/>
              </p14:nvContentPartPr>
              <p14:xfrm>
                <a:off x="9939259" y="750743"/>
                <a:ext cx="280365" cy="27981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DE5E69-C1D4-AE40-9FE2-C3A8789804F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31691" y="743181"/>
                  <a:ext cx="295500" cy="294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2F7737-AE91-D04F-8CD4-0918E27693C5}"/>
                    </a:ext>
                  </a:extLst>
                </p14:cNvPr>
                <p14:cNvContentPartPr/>
                <p14:nvPr/>
              </p14:nvContentPartPr>
              <p14:xfrm>
                <a:off x="10164662" y="434291"/>
                <a:ext cx="22207" cy="7717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2F7737-AE91-D04F-8CD4-0918E27693C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57017" y="426753"/>
                  <a:ext cx="37497" cy="9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E01C24E-1320-4441-B96A-F394DC8A4223}"/>
                    </a:ext>
                  </a:extLst>
                </p14:cNvPr>
                <p14:cNvContentPartPr/>
                <p14:nvPr/>
              </p14:nvContentPartPr>
              <p14:xfrm>
                <a:off x="10186314" y="423187"/>
                <a:ext cx="69397" cy="87718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E01C24E-1320-4441-B96A-F394DC8A42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78802" y="415606"/>
                  <a:ext cx="84421" cy="102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0172D5-21D0-F84C-B7F6-378406299C7F}"/>
                    </a:ext>
                  </a:extLst>
                </p14:cNvPr>
                <p14:cNvContentPartPr/>
                <p14:nvPr/>
              </p14:nvContentPartPr>
              <p14:xfrm>
                <a:off x="10280694" y="437622"/>
                <a:ext cx="120474" cy="84387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0172D5-21D0-F84C-B7F6-378406299C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73119" y="430049"/>
                  <a:ext cx="135623" cy="99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689329-CAC0-E645-9D86-7FECABE677F2}"/>
                    </a:ext>
                  </a:extLst>
                </p14:cNvPr>
                <p14:cNvContentPartPr/>
                <p14:nvPr/>
              </p14:nvContentPartPr>
              <p14:xfrm>
                <a:off x="10880287" y="855671"/>
                <a:ext cx="291469" cy="58849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689329-CAC0-E645-9D86-7FECABE677F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72712" y="848089"/>
                  <a:ext cx="306620" cy="74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B60835-8F59-0C42-8997-C377187D2F71}"/>
                    </a:ext>
                  </a:extLst>
                </p14:cNvPr>
                <p14:cNvContentPartPr/>
                <p14:nvPr/>
              </p14:nvContentPartPr>
              <p14:xfrm>
                <a:off x="11138446" y="855671"/>
                <a:ext cx="160447" cy="127691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B60835-8F59-0C42-8997-C377187D2F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30874" y="848096"/>
                  <a:ext cx="175590" cy="142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055496-C4EB-6648-ABC9-9FF49DE5C329}"/>
                    </a:ext>
                  </a:extLst>
                </p14:cNvPr>
                <p14:cNvContentPartPr/>
                <p14:nvPr/>
              </p14:nvContentPartPr>
              <p14:xfrm>
                <a:off x="11142332" y="852340"/>
                <a:ext cx="47745" cy="129912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055496-C4EB-6648-ABC9-9FF49DE5C3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34736" y="844762"/>
                  <a:ext cx="62937" cy="14506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1BE4108-8CB9-224F-B5FD-8AA8A29EFB6E}"/>
              </a:ext>
            </a:extLst>
          </p:cNvPr>
          <p:cNvSpPr txBox="1"/>
          <p:nvPr/>
        </p:nvSpPr>
        <p:spPr>
          <a:xfrm>
            <a:off x="171279" y="2910939"/>
            <a:ext cx="22549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phase 2 (turning), this phase is where the player can select the direction of the ship then confirm using the confirm button.  In this slide I have also added a rules button.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49573F-FF71-D74C-9679-C17D0F3F23DE}"/>
              </a:ext>
            </a:extLst>
          </p:cNvPr>
          <p:cNvGrpSpPr/>
          <p:nvPr/>
        </p:nvGrpSpPr>
        <p:grpSpPr>
          <a:xfrm>
            <a:off x="3535135" y="3489220"/>
            <a:ext cx="144720" cy="179640"/>
            <a:chOff x="3535135" y="3489220"/>
            <a:chExt cx="14472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08D787-F526-9D40-9559-7DA5DA7AFC8C}"/>
                    </a:ext>
                  </a:extLst>
                </p14:cNvPr>
                <p14:cNvContentPartPr/>
                <p14:nvPr/>
              </p14:nvContentPartPr>
              <p14:xfrm>
                <a:off x="3535135" y="3578140"/>
                <a:ext cx="144720" cy="90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08D787-F526-9D40-9559-7DA5DA7AFC8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27575" y="3570610"/>
                  <a:ext cx="159840" cy="105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6349F-AD67-7C4C-BD61-737470A47CCB}"/>
                    </a:ext>
                  </a:extLst>
                </p14:cNvPr>
                <p14:cNvContentPartPr/>
                <p14:nvPr/>
              </p14:nvContentPartPr>
              <p14:xfrm>
                <a:off x="3598855" y="3495340"/>
                <a:ext cx="5040" cy="97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6349F-AD67-7C4C-BD61-737470A47CC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91295" y="3487780"/>
                  <a:ext cx="20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8A97CD-883C-5F41-93EE-CB0950FA9EB0}"/>
                    </a:ext>
                  </a:extLst>
                </p14:cNvPr>
                <p14:cNvContentPartPr/>
                <p14:nvPr/>
              </p14:nvContentPartPr>
              <p14:xfrm>
                <a:off x="3598855" y="3489220"/>
                <a:ext cx="47880" cy="4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8A97CD-883C-5F41-93EE-CB0950FA9E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91295" y="3481716"/>
                  <a:ext cx="63000" cy="6288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B20A21-857C-A248-BC01-12035F80896C}"/>
                  </a:ext>
                </a:extLst>
              </p14:cNvPr>
              <p14:cNvContentPartPr/>
              <p14:nvPr/>
            </p14:nvContentPartPr>
            <p14:xfrm>
              <a:off x="10422265" y="434846"/>
              <a:ext cx="952687" cy="78169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B20A21-857C-A248-BC01-12035F80896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414704" y="427285"/>
                <a:ext cx="967809" cy="796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809D6DE-4C88-3448-8109-6A315F1CDBD4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439760" cy="331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809D6DE-4C88-3448-8109-6A315F1CDBD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49028" y="246400"/>
                <a:ext cx="7480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907285A-9F9C-4C4C-AB77-D2593E174E09}"/>
                  </a:ext>
                </a:extLst>
              </p14:cNvPr>
              <p14:cNvContentPartPr/>
              <p14:nvPr/>
            </p14:nvContentPartPr>
            <p14:xfrm>
              <a:off x="11252854" y="1975805"/>
              <a:ext cx="14040" cy="32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907285A-9F9C-4C4C-AB77-D2593E174E0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237374" y="1960325"/>
                <a:ext cx="44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ED572B3-21C4-A34D-94DA-B8ABE4A6A0EF}"/>
                  </a:ext>
                </a:extLst>
              </p14:cNvPr>
              <p14:cNvContentPartPr/>
              <p14:nvPr/>
            </p14:nvContentPartPr>
            <p14:xfrm>
              <a:off x="10791249" y="2802283"/>
              <a:ext cx="86040" cy="158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ED572B3-21C4-A34D-94DA-B8ABE4A6A0E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775769" y="2786803"/>
                <a:ext cx="116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26D83E7-B96D-4645-A453-CEA1D8B8D3DE}"/>
                  </a:ext>
                </a:extLst>
              </p14:cNvPr>
              <p14:cNvContentPartPr/>
              <p14:nvPr/>
            </p14:nvContentPartPr>
            <p14:xfrm>
              <a:off x="10904289" y="2891563"/>
              <a:ext cx="40320" cy="73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26D83E7-B96D-4645-A453-CEA1D8B8D3D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888946" y="2876083"/>
                <a:ext cx="70649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B59AD2-2F10-1547-BC15-B0544811C78F}"/>
                  </a:ext>
                </a:extLst>
              </p14:cNvPr>
              <p14:cNvContentPartPr/>
              <p14:nvPr/>
            </p14:nvContentPartPr>
            <p14:xfrm>
              <a:off x="10989969" y="2890123"/>
              <a:ext cx="73440" cy="87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B59AD2-2F10-1547-BC15-B0544811C78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974413" y="2874643"/>
                <a:ext cx="104191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77389C5-ABB4-2647-A55A-FDFCD3E8C331}"/>
                  </a:ext>
                </a:extLst>
              </p14:cNvPr>
              <p14:cNvContentPartPr/>
              <p14:nvPr/>
            </p14:nvContentPartPr>
            <p14:xfrm>
              <a:off x="11070249" y="2756563"/>
              <a:ext cx="51480" cy="335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77389C5-ABB4-2647-A55A-FDFCD3E8C33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054769" y="2741100"/>
                <a:ext cx="82080" cy="36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3DEAA2B-F27F-C94B-8176-6D2CA7662EDD}"/>
                  </a:ext>
                </a:extLst>
              </p14:cNvPr>
              <p14:cNvContentPartPr/>
              <p14:nvPr/>
            </p14:nvContentPartPr>
            <p14:xfrm>
              <a:off x="11183289" y="2898763"/>
              <a:ext cx="15120" cy="788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3DEAA2B-F27F-C94B-8176-6D2CA7662ED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167431" y="2883283"/>
                <a:ext cx="46466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64A80C2-5412-8F40-853F-06E19C9484EE}"/>
                  </a:ext>
                </a:extLst>
              </p14:cNvPr>
              <p14:cNvContentPartPr/>
              <p14:nvPr/>
            </p14:nvContentPartPr>
            <p14:xfrm>
              <a:off x="11181489" y="2797243"/>
              <a:ext cx="5760" cy="10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64A80C2-5412-8F40-853F-06E19C9484E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166009" y="2781763"/>
                <a:ext cx="36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09522F-2871-5941-9EA0-557CEF0DE263}"/>
                  </a:ext>
                </a:extLst>
              </p14:cNvPr>
              <p14:cNvContentPartPr/>
              <p14:nvPr/>
            </p14:nvContentPartPr>
            <p14:xfrm>
              <a:off x="11252769" y="2893363"/>
              <a:ext cx="71640" cy="116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09522F-2871-5941-9EA0-557CEF0DE26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237289" y="2877883"/>
                <a:ext cx="102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7346B0A-CF22-894E-B375-400D5A8CE4D8}"/>
                  </a:ext>
                </a:extLst>
              </p14:cNvPr>
              <p14:cNvContentPartPr/>
              <p14:nvPr/>
            </p14:nvContentPartPr>
            <p14:xfrm>
              <a:off x="9596388" y="13822"/>
              <a:ext cx="2625840" cy="1962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7346B0A-CF22-894E-B375-400D5A8CE4D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580906" y="-1658"/>
                <a:ext cx="2656444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47C67BF-F850-A24A-9FBC-23FB47B25BA6}"/>
                  </a:ext>
                </a:extLst>
              </p14:cNvPr>
              <p14:cNvContentPartPr/>
              <p14:nvPr/>
            </p14:nvContentPartPr>
            <p14:xfrm>
              <a:off x="2517514" y="70078"/>
              <a:ext cx="124560" cy="264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7C67BF-F850-A24A-9FBC-23FB47B25BA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501989" y="54598"/>
                <a:ext cx="155249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A33A1CB-D44A-844E-9A7F-9048CC7A07DE}"/>
              </a:ext>
            </a:extLst>
          </p:cNvPr>
          <p:cNvGrpSpPr/>
          <p:nvPr/>
        </p:nvGrpSpPr>
        <p:grpSpPr>
          <a:xfrm>
            <a:off x="2629114" y="70078"/>
            <a:ext cx="914040" cy="345600"/>
            <a:chOff x="2629114" y="70078"/>
            <a:chExt cx="9140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DB9679-2291-AA4F-81CA-5357BE76AFC4}"/>
                    </a:ext>
                  </a:extLst>
                </p14:cNvPr>
                <p14:cNvContentPartPr/>
                <p14:nvPr/>
              </p14:nvContentPartPr>
              <p14:xfrm>
                <a:off x="2647834" y="70078"/>
                <a:ext cx="895320" cy="337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DB9679-2291-AA4F-81CA-5357BE76AF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32360" y="54598"/>
                  <a:ext cx="925908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3434C1-6130-7D44-854B-6CABB39B75F7}"/>
                    </a:ext>
                  </a:extLst>
                </p14:cNvPr>
                <p14:cNvContentPartPr/>
                <p14:nvPr/>
              </p14:nvContentPartPr>
              <p14:xfrm>
                <a:off x="2629114" y="336838"/>
                <a:ext cx="762840" cy="78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3434C1-6130-7D44-854B-6CABB39B75F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13634" y="321428"/>
                  <a:ext cx="793440" cy="109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4201CC-00EF-9347-8B9D-E7E1F1E5E240}"/>
                    </a:ext>
                  </a:extLst>
                </p14:cNvPr>
                <p14:cNvContentPartPr/>
                <p14:nvPr/>
              </p14:nvContentPartPr>
              <p14:xfrm>
                <a:off x="2720194" y="162958"/>
                <a:ext cx="6480" cy="130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4201CC-00EF-9347-8B9D-E7E1F1E5E24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05529" y="147478"/>
                  <a:ext cx="35469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CADFC2-6CE8-B048-B647-8818D0AEF9AC}"/>
                    </a:ext>
                  </a:extLst>
                </p14:cNvPr>
                <p14:cNvContentPartPr/>
                <p14:nvPr/>
              </p14:nvContentPartPr>
              <p14:xfrm>
                <a:off x="2730634" y="146758"/>
                <a:ext cx="91440" cy="147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CADFC2-6CE8-B048-B647-8818D0AEF9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15154" y="131278"/>
                  <a:ext cx="122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6F2619-B301-2F4F-8652-30B46FADCB98}"/>
                    </a:ext>
                  </a:extLst>
                </p14:cNvPr>
                <p14:cNvContentPartPr/>
                <p14:nvPr/>
              </p14:nvContentPartPr>
              <p14:xfrm>
                <a:off x="2860594" y="219118"/>
                <a:ext cx="132480" cy="9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6F2619-B301-2F4F-8652-30B46FADCB9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45114" y="203638"/>
                  <a:ext cx="163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6B6488-6109-7347-AA06-502C1121F065}"/>
                    </a:ext>
                  </a:extLst>
                </p14:cNvPr>
                <p14:cNvContentPartPr/>
                <p14:nvPr/>
              </p14:nvContentPartPr>
              <p14:xfrm>
                <a:off x="3034474" y="173398"/>
                <a:ext cx="25200" cy="125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6B6488-6109-7347-AA06-502C1121F06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18994" y="157874"/>
                  <a:ext cx="55800" cy="15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F4BD6A-5A00-F749-BC71-1F7E1010158C}"/>
                    </a:ext>
                  </a:extLst>
                </p14:cNvPr>
                <p14:cNvContentPartPr/>
                <p14:nvPr/>
              </p14:nvContentPartPr>
              <p14:xfrm>
                <a:off x="3112954" y="206518"/>
                <a:ext cx="87120" cy="108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F4BD6A-5A00-F749-BC71-1F7E101015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97538" y="190986"/>
                  <a:ext cx="117594" cy="138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0A0E5E-C698-AB48-95B8-B02D2C146964}"/>
                    </a:ext>
                  </a:extLst>
                </p14:cNvPr>
                <p14:cNvContentPartPr/>
                <p14:nvPr/>
              </p14:nvContentPartPr>
              <p14:xfrm>
                <a:off x="3255514" y="220918"/>
                <a:ext cx="91440" cy="101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0A0E5E-C698-AB48-95B8-B02D2C14696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39973" y="205438"/>
                  <a:ext cx="122161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4A972EB-8272-434F-9849-70ED6E878B06}"/>
                  </a:ext>
                </a:extLst>
              </p14:cNvPr>
              <p14:cNvContentPartPr/>
              <p14:nvPr/>
            </p14:nvContentPartPr>
            <p14:xfrm>
              <a:off x="11376013" y="2898007"/>
              <a:ext cx="217440" cy="185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4A972EB-8272-434F-9849-70ED6E878B0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360533" y="2882527"/>
                <a:ext cx="248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FB3B559-F445-4744-93C9-3DFDBFCC0AC2}"/>
              </a:ext>
            </a:extLst>
          </p:cNvPr>
          <p:cNvGrpSpPr/>
          <p:nvPr/>
        </p:nvGrpSpPr>
        <p:grpSpPr>
          <a:xfrm>
            <a:off x="9850652" y="350569"/>
            <a:ext cx="619560" cy="741600"/>
            <a:chOff x="9850652" y="350569"/>
            <a:chExt cx="619560" cy="74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5BB88C9-5199-D247-85E6-D4E316A87E42}"/>
                    </a:ext>
                  </a:extLst>
                </p14:cNvPr>
                <p14:cNvContentPartPr/>
                <p14:nvPr/>
              </p14:nvContentPartPr>
              <p14:xfrm>
                <a:off x="10109852" y="350569"/>
                <a:ext cx="360360" cy="272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5BB88C9-5199-D247-85E6-D4E316A87E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94372" y="335089"/>
                  <a:ext cx="3909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33C8BF-DEE3-524F-B838-879558BBF692}"/>
                    </a:ext>
                  </a:extLst>
                </p14:cNvPr>
                <p14:cNvContentPartPr/>
                <p14:nvPr/>
              </p14:nvContentPartPr>
              <p14:xfrm>
                <a:off x="9850652" y="706969"/>
                <a:ext cx="423360" cy="385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33C8BF-DEE3-524F-B838-879558BBF69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35172" y="691503"/>
                  <a:ext cx="453960" cy="41577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C777F2E-7F2B-D847-BEF2-ED8393A483E5}"/>
                  </a:ext>
                </a:extLst>
              </p14:cNvPr>
              <p14:cNvContentPartPr/>
              <p14:nvPr/>
            </p14:nvContentPartPr>
            <p14:xfrm>
              <a:off x="11491532" y="735409"/>
              <a:ext cx="387360" cy="495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C777F2E-7F2B-D847-BEF2-ED8393A483E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1476052" y="719929"/>
                <a:ext cx="417960" cy="52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983AA98-AACA-7F44-A4F0-D15B97D78E23}"/>
              </a:ext>
            </a:extLst>
          </p:cNvPr>
          <p:cNvGrpSpPr/>
          <p:nvPr/>
        </p:nvGrpSpPr>
        <p:grpSpPr>
          <a:xfrm>
            <a:off x="10187972" y="1150849"/>
            <a:ext cx="1300320" cy="581760"/>
            <a:chOff x="10187972" y="1150849"/>
            <a:chExt cx="130032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1EB7762-C1D2-8C4D-83F9-2CD1BBB7B496}"/>
                    </a:ext>
                  </a:extLst>
                </p14:cNvPr>
                <p14:cNvContentPartPr/>
                <p14:nvPr/>
              </p14:nvContentPartPr>
              <p14:xfrm>
                <a:off x="10187972" y="1150849"/>
                <a:ext cx="242280" cy="19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1EB7762-C1D2-8C4D-83F9-2CD1BBB7B49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72492" y="1135341"/>
                  <a:ext cx="272880" cy="229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243CD90-FE58-FE4C-A074-1D3F3E1957A7}"/>
                    </a:ext>
                  </a:extLst>
                </p14:cNvPr>
                <p14:cNvContentPartPr/>
                <p14:nvPr/>
              </p14:nvContentPartPr>
              <p14:xfrm>
                <a:off x="11215412" y="1314649"/>
                <a:ext cx="272880" cy="253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243CD90-FE58-FE4C-A074-1D3F3E1957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99932" y="1299169"/>
                  <a:ext cx="303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94086C-D985-1C40-9FD0-FD9483CD3741}"/>
                    </a:ext>
                  </a:extLst>
                </p14:cNvPr>
                <p14:cNvContentPartPr/>
                <p14:nvPr/>
              </p14:nvContentPartPr>
              <p14:xfrm>
                <a:off x="10552292" y="1234729"/>
                <a:ext cx="438840" cy="497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94086C-D985-1C40-9FD0-FD9483CD374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31772" y="1214194"/>
                  <a:ext cx="479520" cy="5385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58191C4-3FB0-1344-AFFA-65266D0804AF}"/>
              </a:ext>
            </a:extLst>
          </p:cNvPr>
          <p:cNvGrpSpPr/>
          <p:nvPr/>
        </p:nvGrpSpPr>
        <p:grpSpPr>
          <a:xfrm>
            <a:off x="10631373" y="118200"/>
            <a:ext cx="931680" cy="431280"/>
            <a:chOff x="10631373" y="118200"/>
            <a:chExt cx="93168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FEC0347-5081-0B47-BC19-AC6346600E5A}"/>
                    </a:ext>
                  </a:extLst>
                </p14:cNvPr>
                <p14:cNvContentPartPr/>
                <p14:nvPr/>
              </p14:nvContentPartPr>
              <p14:xfrm>
                <a:off x="10678533" y="154200"/>
                <a:ext cx="269280" cy="27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FEC0347-5081-0B47-BC19-AC6346600E5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58013" y="133680"/>
                  <a:ext cx="309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B5A37B-D495-A041-967B-E571E9FF57AE}"/>
                    </a:ext>
                  </a:extLst>
                </p14:cNvPr>
                <p14:cNvContentPartPr/>
                <p14:nvPr/>
              </p14:nvContentPartPr>
              <p14:xfrm>
                <a:off x="10648293" y="141960"/>
                <a:ext cx="15480" cy="265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B5A37B-D495-A041-967B-E571E9FF57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32444" y="126480"/>
                  <a:ext cx="46809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2F588A-893E-4240-BEF1-ECA727E5D701}"/>
                    </a:ext>
                  </a:extLst>
                </p14:cNvPr>
                <p14:cNvContentPartPr/>
                <p14:nvPr/>
              </p14:nvContentPartPr>
              <p14:xfrm>
                <a:off x="10631373" y="118200"/>
                <a:ext cx="310680" cy="1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2F588A-893E-4240-BEF1-ECA727E5D70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15893" y="102720"/>
                  <a:ext cx="341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4D2EEEF-7CBA-444A-AC00-0FAEFBBE6E38}"/>
                    </a:ext>
                  </a:extLst>
                </p14:cNvPr>
                <p14:cNvContentPartPr/>
                <p14:nvPr/>
              </p14:nvContentPartPr>
              <p14:xfrm>
                <a:off x="11265333" y="334560"/>
                <a:ext cx="297720" cy="214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4D2EEEF-7CBA-444A-AC00-0FAEFBBE6E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49834" y="319080"/>
                  <a:ext cx="328357" cy="24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258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88735BC3-55C2-E340-8F9B-49A88B9ECD34}"/>
              </a:ext>
            </a:extLst>
          </p:cNvPr>
          <p:cNvGraphicFramePr>
            <a:graphicFrameLocks noGrp="1"/>
          </p:cNvGraphicFramePr>
          <p:nvPr/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C3516B2-126B-4144-A395-71D8BF4B70DD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0991DF-0CA9-274E-9E5D-46BCE98D7B02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71C0E2-E2BD-C44A-A261-42451687E8FF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71C0E2-E2BD-C44A-A261-42451687E8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2BB132-4558-B64D-908F-3774F69B15C1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2BB132-4558-B64D-908F-3774F69B15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097176-4882-0344-93B3-677A338640FC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097176-4882-0344-93B3-677A33864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11D7D0-C37F-F049-AE02-8F0B3D78F3C4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11D7D0-C37F-F049-AE02-8F0B3D78F3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07EA28-E2AF-C443-95BB-51473C46C633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07EA28-E2AF-C443-95BB-51473C46C6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7C2BEF-C778-F744-8414-956FD065FF7F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7C2BEF-C778-F744-8414-956FD065FF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72A4DB-D923-A542-8736-561129832FDD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72A4DB-D923-A542-8736-561129832F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FD66EA-CAE6-B141-B192-C2D216AB5D4E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FD66EA-CAE6-B141-B192-C2D216AB5D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09B9668-1585-954E-850F-0B1BC6D3F6FB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09B9668-1585-954E-850F-0B1BC6D3F6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C546A7D-C30B-C34C-BC15-5DFF4ABF0594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C546A7D-C30B-C34C-BC15-5DFF4ABF05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1DA95AB-7602-384D-99BF-15F325D505FD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1DA95AB-7602-384D-99BF-15F325D505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5283E4F-F897-384B-B2AF-4E6B1BA1A1F4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5283E4F-F897-384B-B2AF-4E6B1BA1A1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929465-456A-F248-A630-9BAD1381FB7F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E89027-68C6-204B-9FD7-EE33A8910BA5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E89027-68C6-204B-9FD7-EE33A8910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633D7E-C4EB-894C-8134-89CC30CFEA26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633D7E-C4EB-894C-8134-89CC30CFEA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FB2F83-F7D6-1143-8B22-B23710D8A66C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FB2F83-F7D6-1143-8B22-B23710D8A6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309FAE-CC7D-9C44-9FAE-1F9042C66167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309FAE-CC7D-9C44-9FAE-1F9042C661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A67D9E-A955-D54F-8992-00F8B0658AA6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A67D9E-A955-D54F-8992-00F8B0658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AFE85F-0E0B-744E-81EB-2926A7C28513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AFE85F-0E0B-744E-81EB-2926A7C285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4628BF-5D41-2645-8D74-96DAA0A5ECF3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4628BF-5D41-2645-8D74-96DAA0A5E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2C4FFD-6330-154E-B12A-FCDD3ADFD42A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2C4FFD-6330-154E-B12A-FCDD3ADFD4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1B354A-3984-F345-A1C9-E16AD8607410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1B354A-3984-F345-A1C9-E16AD86074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8BA085-9A5E-8040-86E9-465B10EA7988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8BA085-9A5E-8040-86E9-465B10EA79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FE9130-7FB1-684A-8007-98681A3028AB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FE9130-7FB1-684A-8007-98681A3028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93E3B8-007D-7F44-8814-1DD147D3DFD5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93E3B8-007D-7F44-8814-1DD147D3DF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0695AE-41DF-5546-ADB6-CE7AC5EBBF8A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0695AE-41DF-5546-ADB6-CE7AC5EBBF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DFAC07-1C69-7642-B7DC-8A0DEF0AD771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DFAC07-1C69-7642-B7DC-8A0DEF0AD7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811B71-A967-F740-9CDA-CE111C0F1123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811B71-A967-F740-9CDA-CE111C0F11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0F33A9-AE20-9C4B-8B45-84E4F5EBB313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0F33A9-AE20-9C4B-8B45-84E4F5EBB3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6F8459-CE24-DB46-BEB8-270E76EAEDEA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6F8459-CE24-DB46-BEB8-270E76EAED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8B40B4-398F-3845-BC2B-2E430C774134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8B40B4-398F-3845-BC2B-2E430C774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37E290-EC59-E64F-8D2F-6D75C9CFBBBF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37E290-EC59-E64F-8D2F-6D75C9CFBB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D4397D-6DFD-2445-B329-0F829EFF5181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D4397D-6DFD-2445-B329-0F829EFF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15106B-53C8-DD40-B14A-43683EE92398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15106B-53C8-DD40-B14A-43683EE923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98EBBD-5808-B746-80C2-0A6001A8C0BD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98EBBD-5808-B746-80C2-0A6001A8C0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4CE8D2-D9AA-ED45-9039-1E4EC763863A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4CE8D2-D9AA-ED45-9039-1E4EC7638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BB8CE-B39F-D842-BFE3-74C0E897B5C1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BB8CE-B39F-D842-BFE3-74C0E897B5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9181F9-4B3D-414E-A639-88B228AD5276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9181F9-4B3D-414E-A639-88B228AD52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ED639E-D1B2-4E43-B386-4613782D774B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ED639E-D1B2-4E43-B386-4613782D77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B1F881-B829-DF44-83C8-561307652618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B1F881-B829-DF44-83C8-561307652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2F3DAA-93AE-3D4F-A14C-1D2B0EB1EF03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2F3DAA-93AE-3D4F-A14C-1D2B0EB1EF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101285-C890-1845-BC1D-2412C1DD0569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101285-C890-1845-BC1D-2412C1DD05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1F73BC-4B0D-344C-8F48-97C3C5F3EB18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1F73BC-4B0D-344C-8F48-97C3C5F3EB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BFEDC7-BB5B-984F-97E4-5AF7FA5FCF42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BFEDC7-BB5B-984F-97E4-5AF7FA5FCF4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318E239-B786-994D-AFE2-7C851CE0C9E6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913EA8-DCC0-F141-84E6-746A64C9EC92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913EA8-DCC0-F141-84E6-746A64C9EC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1D7009-8970-A548-8575-12D9E7175F71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1D7009-8970-A548-8575-12D9E7175F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4DCAA3-EBDA-7646-9E2F-4199F97F89E1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4DCAA3-EBDA-7646-9E2F-4199F97F89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4EC7EA5-81DB-0140-BA2C-C811AB4D384B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D532A8-DB12-6D47-A609-467D54113717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D532A8-DB12-6D47-A609-467D541137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C90696-692A-B447-99A3-B20113093B38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C90696-692A-B447-99A3-B20113093B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38FFE21-8686-9E4B-BB62-974077603994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38FFE21-8686-9E4B-BB62-9740776039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939BF7-E917-974A-9BA1-725C84AC3F2A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939BF7-E917-974A-9BA1-725C84AC3F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08B5A9-49C1-E749-A043-2151CEBB87BE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08B5A9-49C1-E749-A043-2151CEBB87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DD2B89-1631-3043-9BBF-4545BE44A5C2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DD2B89-1631-3043-9BBF-4545BE44A5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800042-E89F-ED43-B8AB-EB077A226D47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800042-E89F-ED43-B8AB-EB077A226D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62A58E-7C98-9944-B599-DF07BE777EFD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62A58E-7C98-9944-B599-DF07BE777E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92B564C-70EF-6E41-9CE6-6A190F095759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92B564C-70EF-6E41-9CE6-6A190F0957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772170-013C-DF44-883C-45BD6038D81C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772170-013C-DF44-883C-45BD6038D8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91535D-646B-E249-B2EC-41A242631AB1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91535D-646B-E249-B2EC-41A242631A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05FD31-C98C-164D-A690-892132F54E2C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05FD31-C98C-164D-A690-892132F54E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BBCA8D-1035-D64B-BDAD-B1160E1A50BF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BBCA8D-1035-D64B-BDAD-B1160E1A50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8FD480-B0F1-5A40-A90F-A4F1756695C1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8FD480-B0F1-5A40-A90F-A4F175669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91695B-701C-8A4F-9F89-0BF022CFFE1A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91695B-701C-8A4F-9F89-0BF022CFFE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B99EAB5-2AB7-974B-8F0A-D724D472B1B5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0C6B97-44DE-3247-93B4-D989B553C497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0C6B97-44DE-3247-93B4-D989B553C4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C98BE7-E2E6-9E48-B873-EF4B58409D99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C98BE7-E2E6-9E48-B873-EF4B58409D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CB38FA-183F-C64B-9EBF-FD0821897FC6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CB38FA-183F-C64B-9EBF-FD0821897F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D9F7F59-2512-2A43-93D8-4B26EDA65C9B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D9F7F59-2512-2A43-93D8-4B26EDA65C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1E97BEA-E7AD-E14A-8F87-1CFE8EDA8AA2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1E97BEA-E7AD-E14A-8F87-1CFE8EDA8A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C814F04-8E4A-BF4A-A88B-4C322F072919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C814F04-8E4A-BF4A-A88B-4C322F0729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576CCA-A0B1-BF42-98CF-1A15FAA2E1C5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576CCA-A0B1-BF42-98CF-1A15FAA2E1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C8467D-B301-1A41-9CE0-2E96208FC1FF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F14C8C-12AA-9249-8C4A-B45161A1D2F4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F14C8C-12AA-9249-8C4A-B45161A1D2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740FC3-E01E-F542-80A4-4E55438D54F1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740FC3-E01E-F542-80A4-4E55438D54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99AA52-F32F-4F4F-AB14-BBB0C0D5A149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99AA52-F32F-4F4F-AB14-BBB0C0D5A1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FB0E62-BA73-2F4A-B0FF-B0C1CF4150D7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FB0E62-BA73-2F4A-B0FF-B0C1CF4150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0881F8-9A95-B242-B48B-56D23A32D286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0881F8-9A95-B242-B48B-56D23A32D2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BF0307-0918-D548-8896-960D210B12A0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BF0307-0918-D548-8896-960D210B12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EB5804-0773-C04A-A5ED-77FA9A058229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EB5804-0773-C04A-A5ED-77FA9A0582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C739430-2F2F-5743-983A-9EBF99DB9BFE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C739430-2F2F-5743-983A-9EBF99DB9B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A8ECB1-9BC4-DE4D-927B-10A48910C239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A8ECB1-9BC4-DE4D-927B-10A48910C2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3A5E9D-D63B-084E-916C-7BE30DFACD5D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3A5E9D-D63B-084E-916C-7BE30DFACD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A8E74B-F44D-D84B-A5B7-A19E6ADECC58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A8E74B-F44D-D84B-A5B7-A19E6ADECC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2C6FC0-0C31-D34E-8294-D3A996748B24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2C6FC0-0C31-D34E-8294-D3A996748B2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681C8D-DD3C-9644-9F43-AF2D3E0908BD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2BC29B8-CAD9-3240-A3DF-AB49E37D46E1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2BC29B8-CAD9-3240-A3DF-AB49E37D46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2ED1AA-11DA-1942-86CD-FE7F5AC9581B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2ED1AA-11DA-1942-86CD-FE7F5AC958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A5546D-E31C-4E42-B764-2B82C113B0BA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A5546D-E31C-4E42-B764-2B82C113B0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64CE08-9241-BA4E-9B68-80C9E3E5131F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64CE08-9241-BA4E-9B68-80C9E3E513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B1354F-374C-9847-BF66-05E5A64A3D1E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B1354F-374C-9847-BF66-05E5A64A3D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8E0749-6581-3343-A515-92FE55111114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8E0749-6581-3343-A515-92FE551111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DC04E36-088E-5A4E-B061-CA0A85F57A3C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DC04E36-088E-5A4E-B061-CA0A85F57A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83EC82-A3F4-3742-B6D1-6851653C163A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83EC82-A3F4-3742-B6D1-6851653C16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CB4506-0FB2-334F-9AF0-C73314A9C478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CB4506-0FB2-334F-9AF0-C73314A9C4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0C57A5-DBDA-B347-B63A-74F96AC96050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0C57A5-DBDA-B347-B63A-74F96AC960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020EBD-93BE-0A4B-8A18-3FC679AF0DAA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020EBD-93BE-0A4B-8A18-3FC679AF0D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5CBFE2-E9F6-FC45-9A33-303EC98EA6D9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5CBFE2-E9F6-FC45-9A33-303EC98EA6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113A40-345C-1246-8470-49BC5B2CD5F9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113A40-345C-1246-8470-49BC5B2CD5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443B2F-5636-574C-A73E-AD72E9D52D33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443B2F-5636-574C-A73E-AD72E9D52D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5028B07-F2D6-8A43-AA7E-3EA621ACC954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5028B07-F2D6-8A43-AA7E-3EA621ACC9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978EDAC-1D4D-4C4E-A26C-A8CAFF1F9D35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978EDAC-1D4D-4C4E-A26C-A8CAFF1F9D3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E765387-3266-844C-BED0-88A9BC2F9B2F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E765387-3266-844C-BED0-88A9BC2F9B2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382A7CD-F023-0845-BB55-5F0935E9E515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382A7CD-F023-0845-BB55-5F0935E9E5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C884EB4-5EE1-B046-911D-55637A62B527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503F3C-F6E9-C84A-B58C-8B5C4A188674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503F3C-F6E9-C84A-B58C-8B5C4A1886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E955BE-CB51-A141-8136-5D4AF414E87E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E955BE-CB51-A141-8136-5D4AF414E8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F2014E5-43B9-9F43-BDA1-7708FC9B792F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F2014E5-43B9-9F43-BDA1-7708FC9B79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0602BF-8703-8541-A0A5-0E6B93375577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0602BF-8703-8541-A0A5-0E6B9337557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C20BEF1-0222-8C4D-B00B-911894ECCF2B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9060B96-8F6F-0045-B28F-BD80ECF06F14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9060B96-8F6F-0045-B28F-BD80ECF06F1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3B9433-FCA4-A241-BFAA-4F1348D72304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3B9433-FCA4-A241-BFAA-4F1348D723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099BF1-EA67-224D-A581-3400B673CF7F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099BF1-EA67-224D-A581-3400B673CF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A6D9FB-BBC4-0446-936D-D0B0B94A2E45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A6D9FB-BBC4-0446-936D-D0B0B94A2E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E18D00-D882-504D-8A5D-A40CCCC18041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E18D00-D882-504D-8A5D-A40CCCC180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83E4101-C6CC-0047-BF24-ACF80A7D641E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83E4101-C6CC-0047-BF24-ACF80A7D64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9F28994-E4A7-5740-8DAF-2A1D6850E536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9F28994-E4A7-5740-8DAF-2A1D6850E5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D16023-AE72-F442-864B-E740E6498EFC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D16023-AE72-F442-864B-E740E6498E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386D32C-901E-3E4A-997C-B9E32FB999E1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386D32C-901E-3E4A-997C-B9E32FB999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35BAE3D-9C0A-1E4C-B744-BA0CC72067EB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35BAE3D-9C0A-1E4C-B744-BA0CC72067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A57839-4E7E-A74C-B601-65AB263708B7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A57839-4E7E-A74C-B601-65AB263708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7CA43D-C629-294C-89ED-27386960C339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7CA43D-C629-294C-89ED-27386960C3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6D4CFD-7E3B-3C46-A8C3-C865F11F3E36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6D4CFD-7E3B-3C46-A8C3-C865F11F3E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9E92D8-F0C1-0046-A8AC-6CFCEC7721AF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9E92D8-F0C1-0046-A8AC-6CFCEC7721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596F50D-2035-CB4A-8E24-921522E06CC8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596F50D-2035-CB4A-8E24-921522E06C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4E7340-F0A1-F946-B9CF-47A1A9BE5B03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4E7340-F0A1-F946-B9CF-47A1A9BE5B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36AD99-D603-0245-9743-59BC449211D0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36AD99-D603-0245-9743-59BC449211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D65B388-1F59-4B4D-A5C9-C1CD6BC6AEB6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D65B388-1F59-4B4D-A5C9-C1CD6BC6AE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DE0458E-42E9-4E4D-8DB9-CF61627258A8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DE0458E-42E9-4E4D-8DB9-CF61627258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937731-CC87-A742-B0D0-0A88D768CAF4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937731-CC87-A742-B0D0-0A88D768CA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919D656-243F-6F48-8075-9366DAE4AFF2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919D656-243F-6F48-8075-9366DAE4AF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174BAF2-7097-8D40-9FF8-CD66788D5127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174BAF2-7097-8D40-9FF8-CD66788D51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3C051B5-9609-C342-A1B3-03C23EF95F48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3C051B5-9609-C342-A1B3-03C23EF95F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E39230C-93C2-6C46-9CF6-C50C3AFEC00F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E39230C-93C2-6C46-9CF6-C50C3AFEC00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A4E697B-9139-F546-A1A7-C67EA3DE627E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A4E697B-9139-F546-A1A7-C67EA3DE627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D27122-94D3-A84B-B77E-2373FEE4481B}"/>
              </a:ext>
            </a:extLst>
          </p:cNvPr>
          <p:cNvGrpSpPr/>
          <p:nvPr/>
        </p:nvGrpSpPr>
        <p:grpSpPr>
          <a:xfrm>
            <a:off x="10861560" y="2763530"/>
            <a:ext cx="525600" cy="280080"/>
            <a:chOff x="10861560" y="2763530"/>
            <a:chExt cx="5256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E0DA18-BDC2-6648-AE8F-3626CC81097B}"/>
                    </a:ext>
                  </a:extLst>
                </p14:cNvPr>
                <p14:cNvContentPartPr/>
                <p14:nvPr/>
              </p14:nvContentPartPr>
              <p14:xfrm>
                <a:off x="10861560" y="2763530"/>
                <a:ext cx="33840" cy="25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E0DA18-BDC2-6648-AE8F-3626CC8109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46080" y="2748050"/>
                  <a:ext cx="64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DBA22D-9E44-2F43-BCB1-9D4F1AFC567E}"/>
                    </a:ext>
                  </a:extLst>
                </p14:cNvPr>
                <p14:cNvContentPartPr/>
                <p14:nvPr/>
              </p14:nvContentPartPr>
              <p14:xfrm>
                <a:off x="10871280" y="2773610"/>
                <a:ext cx="160560" cy="258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DBA22D-9E44-2F43-BCB1-9D4F1AFC56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55800" y="2758130"/>
                  <a:ext cx="191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49F14B-6005-4A4B-B516-BE89BB5DD85B}"/>
                    </a:ext>
                  </a:extLst>
                </p14:cNvPr>
                <p14:cNvContentPartPr/>
                <p14:nvPr/>
              </p14:nvContentPartPr>
              <p14:xfrm>
                <a:off x="11058480" y="2912930"/>
                <a:ext cx="55800" cy="11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49F14B-6005-4A4B-B516-BE89BB5DD8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3000" y="2897450"/>
                  <a:ext cx="86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0F51CC-508A-6C4D-97C8-A0478028A9F7}"/>
                    </a:ext>
                  </a:extLst>
                </p14:cNvPr>
                <p14:cNvContentPartPr/>
                <p14:nvPr/>
              </p14:nvContentPartPr>
              <p14:xfrm>
                <a:off x="11166120" y="2892050"/>
                <a:ext cx="74880" cy="15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0F51CC-508A-6C4D-97C8-A0478028A9F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50640" y="2876570"/>
                  <a:ext cx="10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213AA7A-1068-914F-B16B-8B039B9FD93C}"/>
                    </a:ext>
                  </a:extLst>
                </p14:cNvPr>
                <p14:cNvContentPartPr/>
                <p14:nvPr/>
              </p14:nvContentPartPr>
              <p14:xfrm>
                <a:off x="11289960" y="2902130"/>
                <a:ext cx="97200" cy="131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213AA7A-1068-914F-B16B-8B039B9FD9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74480" y="2886692"/>
                  <a:ext cx="127800" cy="1622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56F48AC-A28C-A348-AAC1-A1066D7E072A}"/>
              </a:ext>
            </a:extLst>
          </p:cNvPr>
          <p:cNvGrpSpPr/>
          <p:nvPr/>
        </p:nvGrpSpPr>
        <p:grpSpPr>
          <a:xfrm>
            <a:off x="2887303" y="3497013"/>
            <a:ext cx="129960" cy="175680"/>
            <a:chOff x="2887303" y="3497013"/>
            <a:chExt cx="12996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0039639-161D-F946-BD52-F68915913EB4}"/>
                    </a:ext>
                  </a:extLst>
                </p14:cNvPr>
                <p14:cNvContentPartPr/>
                <p14:nvPr/>
              </p14:nvContentPartPr>
              <p14:xfrm>
                <a:off x="2887303" y="3580533"/>
                <a:ext cx="129960" cy="92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0039639-161D-F946-BD52-F68915913EB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79743" y="3572973"/>
                  <a:ext cx="14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84E38E-A7DB-8C40-B202-E5FEEE0FBE6E}"/>
                    </a:ext>
                  </a:extLst>
                </p14:cNvPr>
                <p14:cNvContentPartPr/>
                <p14:nvPr/>
              </p14:nvContentPartPr>
              <p14:xfrm>
                <a:off x="2949223" y="3499893"/>
                <a:ext cx="5760" cy="100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84E38E-A7DB-8C40-B202-E5FEEE0FBE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41663" y="3492306"/>
                  <a:ext cx="20880" cy="11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CBECAEC-5BD2-9B40-91DD-1D646E7ABE50}"/>
                    </a:ext>
                  </a:extLst>
                </p14:cNvPr>
                <p14:cNvContentPartPr/>
                <p14:nvPr/>
              </p14:nvContentPartPr>
              <p14:xfrm>
                <a:off x="2951743" y="3497013"/>
                <a:ext cx="51120" cy="43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CBECAEC-5BD2-9B40-91DD-1D646E7ABE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44183" y="3489453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025E260-2C67-4447-BCB0-0D05CB8E507B}"/>
                  </a:ext>
                </a:extLst>
              </p14:cNvPr>
              <p14:cNvContentPartPr/>
              <p14:nvPr/>
            </p14:nvContentPartPr>
            <p14:xfrm>
              <a:off x="2771023" y="3405213"/>
              <a:ext cx="1050120" cy="3240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025E260-2C67-4447-BCB0-0D05CB8E507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755543" y="3389733"/>
                <a:ext cx="108072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D75C8F4-60A4-FC47-A3E7-BEF08F577B0B}"/>
              </a:ext>
            </a:extLst>
          </p:cNvPr>
          <p:cNvGrpSpPr/>
          <p:nvPr/>
        </p:nvGrpSpPr>
        <p:grpSpPr>
          <a:xfrm>
            <a:off x="3503408" y="3483935"/>
            <a:ext cx="163080" cy="207000"/>
            <a:chOff x="3503408" y="3483935"/>
            <a:chExt cx="1630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8EB5483-1BD9-7A45-9984-5250B3EF46C0}"/>
                    </a:ext>
                  </a:extLst>
                </p14:cNvPr>
                <p14:cNvContentPartPr/>
                <p14:nvPr/>
              </p14:nvContentPartPr>
              <p14:xfrm>
                <a:off x="3503408" y="3578255"/>
                <a:ext cx="163080" cy="12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8EB5483-1BD9-7A45-9984-5250B3EF46C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87894" y="3562775"/>
                  <a:ext cx="193748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06CD4B-EC28-FA49-B396-D8820309B8B2}"/>
                    </a:ext>
                  </a:extLst>
                </p14:cNvPr>
                <p14:cNvContentPartPr/>
                <p14:nvPr/>
              </p14:nvContentPartPr>
              <p14:xfrm>
                <a:off x="3511328" y="3590135"/>
                <a:ext cx="154080" cy="10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06CD4B-EC28-FA49-B396-D8820309B8B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95884" y="3574655"/>
                  <a:ext cx="184609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8EEF31-6DF5-8245-A1D0-297DC55AD974}"/>
                    </a:ext>
                  </a:extLst>
                </p14:cNvPr>
                <p14:cNvContentPartPr/>
                <p14:nvPr/>
              </p14:nvContentPartPr>
              <p14:xfrm>
                <a:off x="3603848" y="3499415"/>
                <a:ext cx="2160" cy="7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8EEF31-6DF5-8245-A1D0-297DC55AD97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88368" y="3483935"/>
                  <a:ext cx="3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7107A5-7546-A24C-832B-3341F830C5D0}"/>
                    </a:ext>
                  </a:extLst>
                </p14:cNvPr>
                <p14:cNvContentPartPr/>
                <p14:nvPr/>
              </p14:nvContentPartPr>
              <p14:xfrm>
                <a:off x="3603848" y="3483935"/>
                <a:ext cx="53280" cy="4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7107A5-7546-A24C-832B-3341F830C5D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88368" y="3468455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CC6658-0F42-4F43-8C1F-9C45FD679FB1}"/>
                  </a:ext>
                </a:extLst>
              </p14:cNvPr>
              <p14:cNvContentPartPr/>
              <p14:nvPr/>
            </p14:nvContentPartPr>
            <p14:xfrm>
              <a:off x="3446168" y="3438575"/>
              <a:ext cx="365040" cy="28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CC6658-0F42-4F43-8C1F-9C45FD679FB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438608" y="3431015"/>
                <a:ext cx="38016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2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4304-4966-419D-84DB-525013B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5E81C-7142-4BFA-B289-5B61EF43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23" y="229210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Buccaneer title and logo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586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B30-45F2-405F-A8AE-20777CA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0246-9C08-4FB2-B68D-DA017538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1582-B7A3-481C-B7BC-ED129CA06F5A}"/>
              </a:ext>
            </a:extLst>
          </p:cNvPr>
          <p:cNvSpPr/>
          <p:nvPr/>
        </p:nvSpPr>
        <p:spPr>
          <a:xfrm>
            <a:off x="833283" y="366251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29A29-9BC7-40F2-90FD-6066DA3B3A64}"/>
              </a:ext>
            </a:extLst>
          </p:cNvPr>
          <p:cNvSpPr/>
          <p:nvPr/>
        </p:nvSpPr>
        <p:spPr>
          <a:xfrm>
            <a:off x="1590675" y="4368287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3CCC1-7A1C-4F3B-B50C-3C745E21B07A}"/>
              </a:ext>
            </a:extLst>
          </p:cNvPr>
          <p:cNvSpPr/>
          <p:nvPr/>
        </p:nvSpPr>
        <p:spPr>
          <a:xfrm>
            <a:off x="4110190" y="4368286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FD938-69F3-4A14-9644-CF5E41357B52}"/>
              </a:ext>
            </a:extLst>
          </p:cNvPr>
          <p:cNvSpPr/>
          <p:nvPr/>
        </p:nvSpPr>
        <p:spPr>
          <a:xfrm>
            <a:off x="6728028" y="4368285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3B77F-7C15-4E63-A2BC-38C5FCCE07AD}"/>
              </a:ext>
            </a:extLst>
          </p:cNvPr>
          <p:cNvSpPr/>
          <p:nvPr/>
        </p:nvSpPr>
        <p:spPr>
          <a:xfrm>
            <a:off x="9161511" y="4368284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Enter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D67D3A-C84C-454F-AE5E-C0B60E54CA1F}"/>
              </a:ext>
            </a:extLst>
          </p:cNvPr>
          <p:cNvSpPr/>
          <p:nvPr/>
        </p:nvSpPr>
        <p:spPr>
          <a:xfrm>
            <a:off x="1868743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D3C773-0C0F-476E-A267-A2F7A03E8A98}"/>
              </a:ext>
            </a:extLst>
          </p:cNvPr>
          <p:cNvSpPr/>
          <p:nvPr/>
        </p:nvSpPr>
        <p:spPr>
          <a:xfrm>
            <a:off x="4326807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8AA3AC-9EDB-45EE-98DF-4C72E1573933}"/>
              </a:ext>
            </a:extLst>
          </p:cNvPr>
          <p:cNvSpPr/>
          <p:nvPr/>
        </p:nvSpPr>
        <p:spPr>
          <a:xfrm>
            <a:off x="6944646" y="2114549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31E67-1008-4F95-842F-20599E68B616}"/>
              </a:ext>
            </a:extLst>
          </p:cNvPr>
          <p:cNvSpPr/>
          <p:nvPr/>
        </p:nvSpPr>
        <p:spPr>
          <a:xfrm>
            <a:off x="9328969" y="2176000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82562-9610-4672-B325-C9ADC776744A}"/>
              </a:ext>
            </a:extLst>
          </p:cNvPr>
          <p:cNvSpPr/>
          <p:nvPr/>
        </p:nvSpPr>
        <p:spPr>
          <a:xfrm>
            <a:off x="3240650" y="622811"/>
            <a:ext cx="5837902" cy="93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Buccaneer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2CA92-FFBF-4006-AB99-720792522CF9}"/>
              </a:ext>
            </a:extLst>
          </p:cNvPr>
          <p:cNvSpPr txBox="1"/>
          <p:nvPr/>
        </p:nvSpPr>
        <p:spPr>
          <a:xfrm>
            <a:off x="2099610" y="3723341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3B98D-6203-4084-A51B-243E0E173C11}"/>
              </a:ext>
            </a:extLst>
          </p:cNvPr>
          <p:cNvSpPr txBox="1"/>
          <p:nvPr/>
        </p:nvSpPr>
        <p:spPr>
          <a:xfrm>
            <a:off x="4564725" y="3722333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4AD51-8810-42A5-8BD7-EE605274BBE5}"/>
              </a:ext>
            </a:extLst>
          </p:cNvPr>
          <p:cNvSpPr txBox="1"/>
          <p:nvPr/>
        </p:nvSpPr>
        <p:spPr>
          <a:xfrm>
            <a:off x="7176318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2B7B3-7D89-440F-8423-28EFAD700872}"/>
              </a:ext>
            </a:extLst>
          </p:cNvPr>
          <p:cNvSpPr txBox="1"/>
          <p:nvPr/>
        </p:nvSpPr>
        <p:spPr>
          <a:xfrm>
            <a:off x="9622093" y="3747317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Player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DB5E3-6F3B-47F7-BAA3-5D00338BBF54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This is the first buccaneer requirement, '</a:t>
            </a:r>
            <a:r>
              <a:rPr lang="en-US" sz="1100">
                <a:ea typeface="+mn-lt"/>
                <a:cs typeface="+mn-lt"/>
              </a:rPr>
              <a:t>it will prompt the users for the name of each of the four players'.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A97D1-14BE-4893-880F-9ABB682FFDCB}"/>
              </a:ext>
            </a:extLst>
          </p:cNvPr>
          <p:cNvSpPr/>
          <p:nvPr/>
        </p:nvSpPr>
        <p:spPr>
          <a:xfrm>
            <a:off x="9999764" y="5508917"/>
            <a:ext cx="1225185" cy="35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7983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7547E-7FB7-4D52-9E25-2742B61214A0}"/>
              </a:ext>
            </a:extLst>
          </p:cNvPr>
          <p:cNvSpPr/>
          <p:nvPr/>
        </p:nvSpPr>
        <p:spPr>
          <a:xfrm>
            <a:off x="703356" y="277992"/>
            <a:ext cx="10520515" cy="5813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6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155C4-2669-48AD-8537-0731CFAAE05B}"/>
              </a:ext>
            </a:extLst>
          </p:cNvPr>
          <p:cNvSpPr txBox="1"/>
          <p:nvPr/>
        </p:nvSpPr>
        <p:spPr>
          <a:xfrm>
            <a:off x="706041" y="6224586"/>
            <a:ext cx="106489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 panose="020F0502020204030204"/>
              </a:rPr>
              <a:t>The requirements state that the players each must be randomly assigned a port.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14:cNvPr>
              <p14:cNvContentPartPr/>
              <p14:nvPr/>
            </p14:nvContentPartPr>
            <p14:xfrm>
              <a:off x="4524133" y="2913127"/>
              <a:ext cx="42840" cy="7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5D4653-13B4-8B40-9D3B-7CBE214B2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8522" y="2897569"/>
                <a:ext cx="73699" cy="10239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E886D1F-D2ED-5D42-8EC1-FE05DC667A98}"/>
              </a:ext>
            </a:extLst>
          </p:cNvPr>
          <p:cNvSpPr/>
          <p:nvPr/>
        </p:nvSpPr>
        <p:spPr>
          <a:xfrm>
            <a:off x="4524133" y="4403011"/>
            <a:ext cx="1892708" cy="31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01F4D-8838-FC48-A4E8-FD3F1DFA89CD}"/>
              </a:ext>
            </a:extLst>
          </p:cNvPr>
          <p:cNvSpPr/>
          <p:nvPr/>
        </p:nvSpPr>
        <p:spPr>
          <a:xfrm>
            <a:off x="4802201" y="2149273"/>
            <a:ext cx="1450257" cy="143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Image of pirates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20460-9C52-954A-B40E-02EE370CB36E}"/>
              </a:ext>
            </a:extLst>
          </p:cNvPr>
          <p:cNvSpPr txBox="1"/>
          <p:nvPr/>
        </p:nvSpPr>
        <p:spPr>
          <a:xfrm>
            <a:off x="4835442" y="3782377"/>
            <a:ext cx="1383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Player 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14:cNvPr>
              <p14:cNvContentPartPr/>
              <p14:nvPr/>
            </p14:nvContentPartPr>
            <p14:xfrm>
              <a:off x="2964278" y="4468396"/>
              <a:ext cx="131040" cy="13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21D55-98E0-D644-A9B2-A9A4D77DA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278" y="4459396"/>
                <a:ext cx="1486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DBB7B-A0CB-164C-A0A3-09720F7FB579}"/>
              </a:ext>
            </a:extLst>
          </p:cNvPr>
          <p:cNvGrpSpPr/>
          <p:nvPr/>
        </p:nvGrpSpPr>
        <p:grpSpPr>
          <a:xfrm>
            <a:off x="6457162" y="4439968"/>
            <a:ext cx="1211760" cy="243720"/>
            <a:chOff x="6457162" y="4439968"/>
            <a:chExt cx="121176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14:cNvPr>
                <p14:cNvContentPartPr/>
                <p14:nvPr/>
              </p14:nvContentPartPr>
              <p14:xfrm>
                <a:off x="6491002" y="4448968"/>
                <a:ext cx="1177920" cy="6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6231DB-64DA-DF41-BF3D-6E3C44874E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5522" y="4433488"/>
                  <a:ext cx="120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14:cNvPr>
                <p14:cNvContentPartPr/>
                <p14:nvPr/>
              </p14:nvContentPartPr>
              <p14:xfrm>
                <a:off x="6457162" y="4439968"/>
                <a:ext cx="203760" cy="24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36CDF4-C3A8-9443-AC12-7FAE7FC8C1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1682" y="4424488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8264C-5914-8242-BDB7-9DA3B9B74EAA}"/>
              </a:ext>
            </a:extLst>
          </p:cNvPr>
          <p:cNvGrpSpPr/>
          <p:nvPr/>
        </p:nvGrpSpPr>
        <p:grpSpPr>
          <a:xfrm>
            <a:off x="7833802" y="4214248"/>
            <a:ext cx="893160" cy="643680"/>
            <a:chOff x="7833802" y="4214248"/>
            <a:chExt cx="89316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14:cNvPr>
                <p14:cNvContentPartPr/>
                <p14:nvPr/>
              </p14:nvContentPartPr>
              <p14:xfrm>
                <a:off x="7833802" y="4214248"/>
                <a:ext cx="120600" cy="42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B1F17C-A3D3-C848-A848-1F533CC214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18322" y="4198768"/>
                  <a:ext cx="151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14:cNvPr>
                <p14:cNvContentPartPr/>
                <p14:nvPr/>
              </p14:nvContentPartPr>
              <p14:xfrm>
                <a:off x="8010922" y="4460848"/>
                <a:ext cx="99720" cy="30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B45B11-0F92-6648-BA79-54884CD72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5386" y="4445368"/>
                  <a:ext cx="130431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14:cNvPr>
                <p14:cNvContentPartPr/>
                <p14:nvPr/>
              </p14:nvContentPartPr>
              <p14:xfrm>
                <a:off x="8182282" y="4451848"/>
                <a:ext cx="6480" cy="12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40930D-59BB-8F48-8804-47FCE2B40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91" y="4436368"/>
                  <a:ext cx="3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14:cNvPr>
                <p14:cNvContentPartPr/>
                <p14:nvPr/>
              </p14:nvContentPartPr>
              <p14:xfrm>
                <a:off x="8254642" y="4442848"/>
                <a:ext cx="105480" cy="15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391458-13AD-504C-B4AF-4EEDB354B4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9162" y="4427368"/>
                  <a:ext cx="13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14:cNvPr>
                <p14:cNvContentPartPr/>
                <p14:nvPr/>
              </p14:nvContentPartPr>
              <p14:xfrm>
                <a:off x="8417002" y="4427728"/>
                <a:ext cx="309960" cy="43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81ADD-9889-5C40-94C4-1E6460D20E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1522" y="4412248"/>
                  <a:ext cx="340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14:cNvPr>
                <p14:cNvContentPartPr/>
                <p14:nvPr/>
              </p14:nvContentPartPr>
              <p14:xfrm>
                <a:off x="8561002" y="4683328"/>
                <a:ext cx="2448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894291-8C16-5F40-B68A-AF94762930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5522" y="4667848"/>
                  <a:ext cx="5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14:cNvPr>
                <p14:cNvContentPartPr/>
                <p14:nvPr/>
              </p14:nvContentPartPr>
              <p14:xfrm>
                <a:off x="8329522" y="4322608"/>
                <a:ext cx="54360" cy="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FF967D-02D2-3D40-96C8-BAB3477D8B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4042" y="4307128"/>
                  <a:ext cx="84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D2AF77-6B7A-564D-88C7-9AAA5828A916}"/>
              </a:ext>
            </a:extLst>
          </p:cNvPr>
          <p:cNvGrpSpPr/>
          <p:nvPr/>
        </p:nvGrpSpPr>
        <p:grpSpPr>
          <a:xfrm>
            <a:off x="9084711" y="4268608"/>
            <a:ext cx="1322640" cy="442080"/>
            <a:chOff x="9084711" y="4268608"/>
            <a:chExt cx="132264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14:cNvPr>
                <p14:cNvContentPartPr/>
                <p14:nvPr/>
              </p14:nvContentPartPr>
              <p14:xfrm>
                <a:off x="9084711" y="4394608"/>
                <a:ext cx="123120" cy="18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7CA67C-3E03-1F49-BED7-39BF443236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9231" y="4379128"/>
                  <a:ext cx="15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14:cNvPr>
                <p14:cNvContentPartPr/>
                <p14:nvPr/>
              </p14:nvContentPartPr>
              <p14:xfrm>
                <a:off x="9234471" y="4430968"/>
                <a:ext cx="114480" cy="17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B2826A-44A0-7142-84C9-3B16106847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18991" y="4415488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14:cNvPr>
                <p14:cNvContentPartPr/>
                <p14:nvPr/>
              </p14:nvContentPartPr>
              <p14:xfrm>
                <a:off x="9427071" y="4391728"/>
                <a:ext cx="201600" cy="22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80A9F5-1D8D-E144-A541-BDD67F8854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11591" y="4376273"/>
                  <a:ext cx="232200" cy="256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14:cNvPr>
                <p14:cNvContentPartPr/>
                <p14:nvPr/>
              </p14:nvContentPartPr>
              <p14:xfrm>
                <a:off x="9646311" y="4457968"/>
                <a:ext cx="120600" cy="18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4C5904-4A46-C144-9753-4F00CF7BB6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0831" y="4442488"/>
                  <a:ext cx="15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14:cNvPr>
                <p14:cNvContentPartPr/>
                <p14:nvPr/>
              </p14:nvContentPartPr>
              <p14:xfrm>
                <a:off x="9790671" y="4451848"/>
                <a:ext cx="75600" cy="18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1EBCF6-EE59-084C-9AFF-627876A1C2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5191" y="4436397"/>
                  <a:ext cx="106200" cy="219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14:cNvPr>
                <p14:cNvContentPartPr/>
                <p14:nvPr/>
              </p14:nvContentPartPr>
              <p14:xfrm>
                <a:off x="9796791" y="4493968"/>
                <a:ext cx="81360" cy="3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EBEADE-B13B-D545-9DC5-22885B8F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1379" y="4478641"/>
                  <a:ext cx="111825" cy="6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14:cNvPr>
                <p14:cNvContentPartPr/>
                <p14:nvPr/>
              </p14:nvContentPartPr>
              <p14:xfrm>
                <a:off x="9973911" y="4466968"/>
                <a:ext cx="81360" cy="210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03B8D5-C62E-C247-BF1F-D21D79C2C4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8431" y="4451488"/>
                  <a:ext cx="111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14:cNvPr>
                <p14:cNvContentPartPr/>
                <p14:nvPr/>
              </p14:nvContentPartPr>
              <p14:xfrm>
                <a:off x="10079391" y="4511968"/>
                <a:ext cx="7848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375EFF-3C41-AB41-B891-6649614FCA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63911" y="4496488"/>
                  <a:ext cx="109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14:cNvPr>
                <p14:cNvContentPartPr/>
                <p14:nvPr/>
              </p14:nvContentPartPr>
              <p14:xfrm>
                <a:off x="10217631" y="4505848"/>
                <a:ext cx="18972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B4132F-9FD7-1842-BE70-C9B6D6DA7C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02151" y="4490368"/>
                  <a:ext cx="220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14:cNvPr>
                <p14:cNvContentPartPr/>
                <p14:nvPr/>
              </p14:nvContentPartPr>
              <p14:xfrm>
                <a:off x="10238511" y="4268608"/>
                <a:ext cx="3240" cy="1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10AC0B-4C57-1A49-ADCE-541E9C4C85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3031" y="425312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2DCB01-9290-2446-BB4B-5342B5224750}"/>
              </a:ext>
            </a:extLst>
          </p:cNvPr>
          <p:cNvGrpSpPr/>
          <p:nvPr/>
        </p:nvGrpSpPr>
        <p:grpSpPr>
          <a:xfrm>
            <a:off x="8158431" y="5120728"/>
            <a:ext cx="956160" cy="271800"/>
            <a:chOff x="8158431" y="5120728"/>
            <a:chExt cx="9561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14:cNvPr>
                <p14:cNvContentPartPr/>
                <p14:nvPr/>
              </p14:nvContentPartPr>
              <p14:xfrm>
                <a:off x="8158431" y="5122168"/>
                <a:ext cx="108720" cy="13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CBC0B0-982D-A74D-8F77-584D0AC24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2951" y="5106688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14:cNvPr>
                <p14:cNvContentPartPr/>
                <p14:nvPr/>
              </p14:nvContentPartPr>
              <p14:xfrm>
                <a:off x="8305671" y="5141968"/>
                <a:ext cx="45360" cy="12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FBD105-4A73-4A43-8190-4C0B49AFD6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90313" y="5126488"/>
                  <a:ext cx="75719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14:cNvPr>
                <p14:cNvContentPartPr/>
                <p14:nvPr/>
              </p14:nvContentPartPr>
              <p14:xfrm>
                <a:off x="8275431" y="5177968"/>
                <a:ext cx="93600" cy="70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C187E-20AF-5249-AD57-17E58B916A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9951" y="5162409"/>
                  <a:ext cx="124200" cy="101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14:cNvPr>
                <p14:cNvContentPartPr/>
                <p14:nvPr/>
              </p14:nvContentPartPr>
              <p14:xfrm>
                <a:off x="8464791" y="5158168"/>
                <a:ext cx="141480" cy="10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7D695D-ABE3-F44E-B7CC-30EE8FB36E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9311" y="5142688"/>
                  <a:ext cx="17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14:cNvPr>
                <p14:cNvContentPartPr/>
                <p14:nvPr/>
              </p14:nvContentPartPr>
              <p14:xfrm>
                <a:off x="8624271" y="5149168"/>
                <a:ext cx="303840" cy="24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F2084C-5142-0449-996E-8555A755CD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8791" y="5133688"/>
                  <a:ext cx="334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14:cNvPr>
                <p14:cNvContentPartPr/>
                <p14:nvPr/>
              </p14:nvContentPartPr>
              <p14:xfrm>
                <a:off x="8975991" y="5120728"/>
                <a:ext cx="13860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8D6DA-9409-0443-816B-CE66956142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0551" y="5105248"/>
                  <a:ext cx="169121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A42BC6-F1BA-BD46-9635-9D6D225039CE}"/>
              </a:ext>
            </a:extLst>
          </p:cNvPr>
          <p:cNvGrpSpPr/>
          <p:nvPr/>
        </p:nvGrpSpPr>
        <p:grpSpPr>
          <a:xfrm>
            <a:off x="9409071" y="5173648"/>
            <a:ext cx="258840" cy="168480"/>
            <a:chOff x="9409071" y="5173648"/>
            <a:chExt cx="2588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14:cNvPr>
                <p14:cNvContentPartPr/>
                <p14:nvPr/>
              </p14:nvContentPartPr>
              <p14:xfrm>
                <a:off x="9409071" y="5173648"/>
                <a:ext cx="99360" cy="123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B4958D-6ACD-5D4B-AD1D-8609952932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93535" y="5158213"/>
                  <a:ext cx="130071" cy="15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14:cNvPr>
                <p14:cNvContentPartPr/>
                <p14:nvPr/>
              </p14:nvContentPartPr>
              <p14:xfrm>
                <a:off x="9517071" y="5179408"/>
                <a:ext cx="150840" cy="162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8FF3B2-7B82-6848-930C-FB5A3AD81A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01554" y="5163928"/>
                  <a:ext cx="181513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DA355D-82B7-4C47-A941-B71010C031A3}"/>
              </a:ext>
            </a:extLst>
          </p:cNvPr>
          <p:cNvGrpSpPr/>
          <p:nvPr/>
        </p:nvGrpSpPr>
        <p:grpSpPr>
          <a:xfrm>
            <a:off x="10031151" y="5139088"/>
            <a:ext cx="469080" cy="223920"/>
            <a:chOff x="10031151" y="5139088"/>
            <a:chExt cx="4690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14:cNvPr>
                <p14:cNvContentPartPr/>
                <p14:nvPr/>
              </p14:nvContentPartPr>
              <p14:xfrm>
                <a:off x="10031151" y="5149888"/>
                <a:ext cx="331200" cy="173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31CA63-631D-094E-AE08-67C4EA850C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5671" y="5134408"/>
                  <a:ext cx="361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14:cNvPr>
                <p14:cNvContentPartPr/>
                <p14:nvPr/>
              </p14:nvContentPartPr>
              <p14:xfrm>
                <a:off x="10280631" y="5197408"/>
                <a:ext cx="96480" cy="13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8C367E-6D12-B042-8F49-CC671D5007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5151" y="5181928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14:cNvPr>
                <p14:cNvContentPartPr/>
                <p14:nvPr/>
              </p14:nvContentPartPr>
              <p14:xfrm>
                <a:off x="10427871" y="5139088"/>
                <a:ext cx="18360" cy="22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AD3EE8-F094-2D47-9CF8-D31B2B9314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12391" y="5123608"/>
                  <a:ext cx="48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14:cNvPr>
                <p14:cNvContentPartPr/>
                <p14:nvPr/>
              </p14:nvContentPartPr>
              <p14:xfrm>
                <a:off x="10433991" y="5212528"/>
                <a:ext cx="66240" cy="1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61A4CB-040D-EE41-9C4F-59D0163655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18511" y="5197048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6D874-51A6-5C4F-BFD6-377295CF7EC7}"/>
              </a:ext>
            </a:extLst>
          </p:cNvPr>
          <p:cNvGrpSpPr/>
          <p:nvPr/>
        </p:nvGrpSpPr>
        <p:grpSpPr>
          <a:xfrm>
            <a:off x="9329511" y="5516008"/>
            <a:ext cx="657000" cy="261720"/>
            <a:chOff x="9329511" y="5516008"/>
            <a:chExt cx="65700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14:cNvPr>
                <p14:cNvContentPartPr/>
                <p14:nvPr/>
              </p14:nvContentPartPr>
              <p14:xfrm>
                <a:off x="9329511" y="5582248"/>
                <a:ext cx="15408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60721B-0255-2643-8698-E29CFA9C01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4031" y="5566768"/>
                  <a:ext cx="18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14:cNvPr>
                <p14:cNvContentPartPr/>
                <p14:nvPr/>
              </p14:nvContentPartPr>
              <p14:xfrm>
                <a:off x="9547311" y="5576128"/>
                <a:ext cx="27360" cy="171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13B717-9C67-7848-ABF4-9C7B6E80E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1831" y="5560648"/>
                  <a:ext cx="57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14:cNvPr>
                <p14:cNvContentPartPr/>
                <p14:nvPr/>
              </p14:nvContentPartPr>
              <p14:xfrm>
                <a:off x="9640191" y="5666128"/>
                <a:ext cx="12240" cy="10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3E1AEF-11D0-5E43-AECB-6C7C4FABE5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24711" y="5650648"/>
                  <a:ext cx="4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14:cNvPr>
                <p14:cNvContentPartPr/>
                <p14:nvPr/>
              </p14:nvContentPartPr>
              <p14:xfrm>
                <a:off x="9718671" y="5616808"/>
                <a:ext cx="150840" cy="16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991B0-7D15-D84A-9749-12F51904E2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3191" y="5601328"/>
                  <a:ext cx="181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14:cNvPr>
                <p14:cNvContentPartPr/>
                <p14:nvPr/>
              </p14:nvContentPartPr>
              <p14:xfrm>
                <a:off x="9883911" y="5654608"/>
                <a:ext cx="102600" cy="11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5C08B0-BFBA-F543-AF52-934FF928F1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68431" y="5639128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14:cNvPr>
                <p14:cNvContentPartPr/>
                <p14:nvPr/>
              </p14:nvContentPartPr>
              <p14:xfrm>
                <a:off x="9793551" y="5516008"/>
                <a:ext cx="1368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3F24A8-E81A-ED46-B984-A643F63E76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8071" y="5500528"/>
                  <a:ext cx="442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45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12-36FF-694B-A753-320451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D639-3BE9-F04C-A976-62FD7F9F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9ADFE4D-53DB-4D47-8472-D6880B5C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81037"/>
            <a:ext cx="10016063" cy="56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E131-008E-C34B-A32E-B14CFB2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96D4C0-32E5-6F40-9F1A-3BD443D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106"/>
            <a:ext cx="10021244" cy="6794894"/>
          </a:xfrm>
        </p:spPr>
      </p:pic>
    </p:spTree>
    <p:extLst>
      <p:ext uri="{BB962C8B-B14F-4D97-AF65-F5344CB8AC3E}">
        <p14:creationId xmlns:p14="http://schemas.microsoft.com/office/powerpoint/2010/main" val="26986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8EA6F9-AE21-4745-9BAD-C7BFF191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5717"/>
              </p:ext>
            </p:extLst>
          </p:nvPr>
        </p:nvGraphicFramePr>
        <p:xfrm>
          <a:off x="1802957" y="441330"/>
          <a:ext cx="6726120" cy="59753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6306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6306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98767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14:cNvPr>
              <p14:cNvContentPartPr/>
              <p14:nvPr/>
            </p14:nvContentPartPr>
            <p14:xfrm>
              <a:off x="1653128" y="4480708"/>
              <a:ext cx="104400" cy="1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03836-0028-784E-A58B-D0BE3F005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8" y="4464876"/>
                <a:ext cx="135000" cy="47495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915C0-B1F6-6941-B997-233F9F68BDBA}"/>
              </a:ext>
            </a:extLst>
          </p:cNvPr>
          <p:cNvGrpSpPr/>
          <p:nvPr/>
        </p:nvGrpSpPr>
        <p:grpSpPr>
          <a:xfrm>
            <a:off x="646928" y="4236988"/>
            <a:ext cx="1106640" cy="574200"/>
            <a:chOff x="646928" y="4236988"/>
            <a:chExt cx="110664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14:cNvPr>
                <p14:cNvContentPartPr/>
                <p14:nvPr/>
              </p14:nvContentPartPr>
              <p14:xfrm>
                <a:off x="778688" y="4406188"/>
                <a:ext cx="94680" cy="18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8DB99-7873-5749-9EFF-FDBFFBC04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3208" y="4390708"/>
                  <a:ext cx="125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14:cNvPr>
                <p14:cNvContentPartPr/>
                <p14:nvPr/>
              </p14:nvContentPartPr>
              <p14:xfrm>
                <a:off x="888488" y="4463428"/>
                <a:ext cx="61200" cy="15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F0DF00-9B43-1A48-83A9-7541046C6E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008" y="4447948"/>
                  <a:ext cx="9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14:cNvPr>
                <p14:cNvContentPartPr/>
                <p14:nvPr/>
              </p14:nvContentPartPr>
              <p14:xfrm>
                <a:off x="982808" y="4467028"/>
                <a:ext cx="98640" cy="15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5BF515-A827-4D42-9DC1-3042A896E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328" y="4451548"/>
                  <a:ext cx="12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14:cNvPr>
                <p14:cNvContentPartPr/>
                <p14:nvPr/>
              </p14:nvContentPartPr>
              <p14:xfrm>
                <a:off x="1100888" y="4463068"/>
                <a:ext cx="55440" cy="15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E62AC0-894C-CD41-9D7C-CD085B05F4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408" y="4447588"/>
                  <a:ext cx="8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14:cNvPr>
                <p14:cNvContentPartPr/>
                <p14:nvPr/>
              </p14:nvContentPartPr>
              <p14:xfrm>
                <a:off x="1179368" y="4472788"/>
                <a:ext cx="69120" cy="13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697FB9-DDCF-C04F-ABB3-D6BA353131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3888" y="4457308"/>
                  <a:ext cx="99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14:cNvPr>
                <p14:cNvContentPartPr/>
                <p14:nvPr/>
              </p14:nvContentPartPr>
              <p14:xfrm>
                <a:off x="1256048" y="4467028"/>
                <a:ext cx="77040" cy="13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0BC34-CEA7-5940-B9D1-88A390765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0568" y="4451590"/>
                  <a:ext cx="107640" cy="162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14:cNvPr>
                <p14:cNvContentPartPr/>
                <p14:nvPr/>
              </p14:nvContentPartPr>
              <p14:xfrm>
                <a:off x="1203128" y="4351108"/>
                <a:ext cx="20160" cy="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B0CC53-8C42-E041-9D0F-C12AE8DF1C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7648" y="4336488"/>
                  <a:ext cx="5076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14:cNvPr>
                <p14:cNvContentPartPr/>
                <p14:nvPr/>
              </p14:nvContentPartPr>
              <p14:xfrm>
                <a:off x="656648" y="4236988"/>
                <a:ext cx="757080" cy="3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F9C699-65DF-1242-9451-7DDE20AF0E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128" y="4216247"/>
                  <a:ext cx="797760" cy="74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14:cNvPr>
                <p14:cNvContentPartPr/>
                <p14:nvPr/>
              </p14:nvContentPartPr>
              <p14:xfrm>
                <a:off x="1444688" y="4272268"/>
                <a:ext cx="67320" cy="517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FF647E-EBA8-CA46-908D-E0101101BC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4168" y="4251748"/>
                  <a:ext cx="1080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14:cNvPr>
                <p14:cNvContentPartPr/>
                <p14:nvPr/>
              </p14:nvContentPartPr>
              <p14:xfrm>
                <a:off x="839528" y="4783468"/>
                <a:ext cx="646920" cy="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08C463-6EAE-F04C-B6B1-3C420F4370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019" y="4762948"/>
                  <a:ext cx="68757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14:cNvPr>
                <p14:cNvContentPartPr/>
                <p14:nvPr/>
              </p14:nvContentPartPr>
              <p14:xfrm>
                <a:off x="705968" y="4779508"/>
                <a:ext cx="136080" cy="1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63907C-306E-5845-851F-0526FE2B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448" y="4758988"/>
                  <a:ext cx="176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14:cNvPr>
                <p14:cNvContentPartPr/>
                <p14:nvPr/>
              </p14:nvContentPartPr>
              <p14:xfrm>
                <a:off x="646928" y="4262548"/>
                <a:ext cx="35640" cy="54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8E3C8-AF3B-8C47-9494-2184DD2839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613" y="4242028"/>
                  <a:ext cx="75913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14:cNvPr>
                <p14:cNvContentPartPr/>
                <p14:nvPr/>
              </p14:nvContentPartPr>
              <p14:xfrm>
                <a:off x="1482128" y="4498348"/>
                <a:ext cx="2714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37D781-CEC1-6D4A-9BB0-299473FB2D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1608" y="4477828"/>
                  <a:ext cx="31212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14:cNvPr>
              <p14:cNvContentPartPr/>
              <p14:nvPr/>
            </p14:nvContentPartPr>
            <p14:xfrm>
              <a:off x="1545668" y="2379092"/>
              <a:ext cx="219960" cy="13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BE3F07-1DAF-CD4B-BD87-2F5AF5C8F2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0188" y="2363612"/>
                <a:ext cx="250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0910A-D5D8-8842-B0CB-E212232E35AE}"/>
              </a:ext>
            </a:extLst>
          </p:cNvPr>
          <p:cNvGrpSpPr/>
          <p:nvPr/>
        </p:nvGrpSpPr>
        <p:grpSpPr>
          <a:xfrm>
            <a:off x="568628" y="2193332"/>
            <a:ext cx="1011600" cy="538920"/>
            <a:chOff x="568628" y="2193332"/>
            <a:chExt cx="101160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14:cNvPr>
                <p14:cNvContentPartPr/>
                <p14:nvPr/>
              </p14:nvContentPartPr>
              <p14:xfrm>
                <a:off x="719828" y="2276852"/>
                <a:ext cx="128520" cy="30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D7671-3044-0A4A-84E1-EF6CABDB37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348" y="2261372"/>
                  <a:ext cx="159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14:cNvPr>
                <p14:cNvContentPartPr/>
                <p14:nvPr/>
              </p14:nvContentPartPr>
              <p14:xfrm>
                <a:off x="851228" y="2460092"/>
                <a:ext cx="83520" cy="12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26474-D379-5944-8B6B-805D098D2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748" y="2444612"/>
                  <a:ext cx="114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14:cNvPr>
                <p14:cNvContentPartPr/>
                <p14:nvPr/>
              </p14:nvContentPartPr>
              <p14:xfrm>
                <a:off x="947348" y="2465132"/>
                <a:ext cx="91800" cy="10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A70CA-A348-7544-B5CE-FF6D20D2DE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1868" y="2449652"/>
                  <a:ext cx="12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14:cNvPr>
                <p14:cNvContentPartPr/>
                <p14:nvPr/>
              </p14:nvContentPartPr>
              <p14:xfrm>
                <a:off x="1054268" y="2440652"/>
                <a:ext cx="107640" cy="13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72AA20-98B8-6648-8D92-C061959F22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8788" y="2425172"/>
                  <a:ext cx="13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14:cNvPr>
                <p14:cNvContentPartPr/>
                <p14:nvPr/>
              </p14:nvContentPartPr>
              <p14:xfrm>
                <a:off x="1180268" y="2501852"/>
                <a:ext cx="86040" cy="83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0C9A7B-C49C-0445-9ED5-8FC877077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788" y="2486438"/>
                  <a:ext cx="116640" cy="114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14:cNvPr>
                <p14:cNvContentPartPr/>
                <p14:nvPr/>
              </p14:nvContentPartPr>
              <p14:xfrm>
                <a:off x="1284308" y="2501492"/>
                <a:ext cx="94320" cy="8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C9E8A-FA09-BC4E-8859-0365E1355D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8828" y="2486012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14:cNvPr>
                <p14:cNvContentPartPr/>
                <p14:nvPr/>
              </p14:nvContentPartPr>
              <p14:xfrm>
                <a:off x="1422908" y="2285132"/>
                <a:ext cx="3420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876677-37CB-F043-AA2D-9DE71D328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07428" y="2269636"/>
                  <a:ext cx="64800" cy="386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14:cNvPr>
                <p14:cNvContentPartPr/>
                <p14:nvPr/>
              </p14:nvContentPartPr>
              <p14:xfrm>
                <a:off x="568628" y="2193332"/>
                <a:ext cx="844200" cy="538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76B5BE-0246-EA4A-BF04-D9ECE79120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155" y="2177842"/>
                  <a:ext cx="874787" cy="56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14:cNvPr>
                <p14:cNvContentPartPr/>
                <p14:nvPr/>
              </p14:nvContentPartPr>
              <p14:xfrm>
                <a:off x="1182428" y="2637572"/>
                <a:ext cx="295560" cy="9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74D57D-2661-764B-B262-1A0265D1B1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6929" y="2622092"/>
                  <a:ext cx="326197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14:cNvPr>
                <p14:cNvContentPartPr/>
                <p14:nvPr/>
              </p14:nvContentPartPr>
              <p14:xfrm>
                <a:off x="1454228" y="2381612"/>
                <a:ext cx="12600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0121A-599C-C049-BFD2-1ACFF2828E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8704" y="2366132"/>
                  <a:ext cx="156688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7A3804-F379-254F-A527-F829F80B8450}"/>
              </a:ext>
            </a:extLst>
          </p:cNvPr>
          <p:cNvGrpSpPr/>
          <p:nvPr/>
        </p:nvGrpSpPr>
        <p:grpSpPr>
          <a:xfrm>
            <a:off x="5928826" y="0"/>
            <a:ext cx="731880" cy="429840"/>
            <a:chOff x="5928826" y="0"/>
            <a:chExt cx="73188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14:cNvPr>
                <p14:cNvContentPartPr/>
                <p14:nvPr/>
              </p14:nvContentPartPr>
              <p14:xfrm>
                <a:off x="5968066" y="63720"/>
                <a:ext cx="12600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1F158A-D924-044F-AA89-2011920E38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2586" y="48240"/>
                  <a:ext cx="15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14:cNvPr>
                <p14:cNvContentPartPr/>
                <p14:nvPr/>
              </p14:nvContentPartPr>
              <p14:xfrm>
                <a:off x="6119986" y="148680"/>
                <a:ext cx="120240" cy="10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D1E83-FA56-8542-91F0-4B684CCE0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4506" y="133200"/>
                  <a:ext cx="150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14:cNvPr>
                <p14:cNvContentPartPr/>
                <p14:nvPr/>
              </p14:nvContentPartPr>
              <p14:xfrm>
                <a:off x="6251386" y="115920"/>
                <a:ext cx="131760" cy="15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8AB3E3-4744-7D4D-8C56-EF754D28FB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5906" y="100440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14:cNvPr>
                <p14:cNvContentPartPr/>
                <p14:nvPr/>
              </p14:nvContentPartPr>
              <p14:xfrm>
                <a:off x="6405106" y="167400"/>
                <a:ext cx="54720" cy="9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7CED2F-BE36-5746-93D8-4ABF86B28B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89626" y="151920"/>
                  <a:ext cx="85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14:cNvPr>
                <p14:cNvContentPartPr/>
                <p14:nvPr/>
              </p14:nvContentPartPr>
              <p14:xfrm>
                <a:off x="6416266" y="108720"/>
                <a:ext cx="3960" cy="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4CCB3-41AA-2D49-A3BC-191BC18CE4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0786" y="93240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14:cNvPr>
                <p14:cNvContentPartPr/>
                <p14:nvPr/>
              </p14:nvContentPartPr>
              <p14:xfrm>
                <a:off x="6479986" y="167040"/>
                <a:ext cx="9396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B0E586-5A01-0747-AAA4-8223F48EE8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4506" y="151560"/>
                  <a:ext cx="124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14:cNvPr>
                <p14:cNvContentPartPr/>
                <p14:nvPr/>
              </p14:nvContentPartPr>
              <p14:xfrm>
                <a:off x="5928826" y="0"/>
                <a:ext cx="731880" cy="36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B5026-CC2A-7541-AE41-88C6BE17F1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3346" y="-15465"/>
                  <a:ext cx="762480" cy="398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14:cNvPr>
                <p14:cNvContentPartPr/>
                <p14:nvPr/>
              </p14:nvContentPartPr>
              <p14:xfrm>
                <a:off x="6281266" y="352080"/>
                <a:ext cx="7920" cy="77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38CEEF-7428-5B45-9A02-90339C2229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5786" y="336600"/>
                  <a:ext cx="3852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14:cNvPr>
              <p14:cNvContentPartPr/>
              <p14:nvPr/>
            </p14:nvContentPartPr>
            <p14:xfrm>
              <a:off x="8610589" y="2173172"/>
              <a:ext cx="1520280" cy="606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DC9E17-4FED-764F-B3F2-1691122652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95109" y="2157701"/>
                <a:ext cx="1550880" cy="637542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8B7FE-1DAA-214A-BEFE-129B93703164}"/>
              </a:ext>
            </a:extLst>
          </p:cNvPr>
          <p:cNvGrpSpPr/>
          <p:nvPr/>
        </p:nvGrpSpPr>
        <p:grpSpPr>
          <a:xfrm>
            <a:off x="8542909" y="2244452"/>
            <a:ext cx="1505160" cy="387360"/>
            <a:chOff x="8542909" y="2244452"/>
            <a:chExt cx="150516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14:cNvPr>
                <p14:cNvContentPartPr/>
                <p14:nvPr/>
              </p14:nvContentPartPr>
              <p14:xfrm>
                <a:off x="8660629" y="2244452"/>
                <a:ext cx="206640" cy="32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683D62-6749-9F44-AA3F-FD96888B51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5149" y="2228972"/>
                  <a:ext cx="237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14:cNvPr>
                <p14:cNvContentPartPr/>
                <p14:nvPr/>
              </p14:nvContentPartPr>
              <p14:xfrm>
                <a:off x="8743429" y="2442812"/>
                <a:ext cx="84960" cy="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6A9B89-3BFA-184F-8EA1-982A8A62A1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8014" y="2429543"/>
                  <a:ext cx="115431" cy="28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14:cNvPr>
                <p14:cNvContentPartPr/>
                <p14:nvPr/>
              </p14:nvContentPartPr>
              <p14:xfrm>
                <a:off x="8905069" y="2402492"/>
                <a:ext cx="243000" cy="17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D81B6B-5DE2-FE4A-935A-BCDE2690B0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89589" y="2387012"/>
                  <a:ext cx="273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14:cNvPr>
                <p14:cNvContentPartPr/>
                <p14:nvPr/>
              </p14:nvContentPartPr>
              <p14:xfrm>
                <a:off x="9165349" y="2402492"/>
                <a:ext cx="119880" cy="175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19E817-2FF1-0541-9EDC-7B85A62176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9869" y="2387012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14:cNvPr>
                <p14:cNvContentPartPr/>
                <p14:nvPr/>
              </p14:nvContentPartPr>
              <p14:xfrm>
                <a:off x="9148069" y="2441012"/>
                <a:ext cx="104400" cy="1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07CEAA-1E26-F949-B572-20CE139AE4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32589" y="2425532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14:cNvPr>
                <p14:cNvContentPartPr/>
                <p14:nvPr/>
              </p14:nvContentPartPr>
              <p14:xfrm>
                <a:off x="9288469" y="2421932"/>
                <a:ext cx="110160" cy="15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84487-DF23-A24F-B332-D9A80F2BF5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72989" y="2406452"/>
                  <a:ext cx="140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14:cNvPr>
                <p14:cNvContentPartPr/>
                <p14:nvPr/>
              </p14:nvContentPartPr>
              <p14:xfrm>
                <a:off x="9392509" y="2444612"/>
                <a:ext cx="71640" cy="12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7707D-8060-024A-A383-584C2C642B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77029" y="2429132"/>
                  <a:ext cx="102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14:cNvPr>
                <p14:cNvContentPartPr/>
                <p14:nvPr/>
              </p14:nvContentPartPr>
              <p14:xfrm>
                <a:off x="9473509" y="2410052"/>
                <a:ext cx="148680" cy="1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37E115-707C-5247-BF38-7D25A98BC2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58029" y="2394572"/>
                  <a:ext cx="179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14:cNvPr>
                <p14:cNvContentPartPr/>
                <p14:nvPr/>
              </p14:nvContentPartPr>
              <p14:xfrm>
                <a:off x="9643069" y="2460092"/>
                <a:ext cx="405000" cy="17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6032EC-9264-3045-B22C-5245F9E772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27589" y="2444612"/>
                  <a:ext cx="435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14:cNvPr>
                <p14:cNvContentPartPr/>
                <p14:nvPr/>
              </p14:nvContentPartPr>
              <p14:xfrm>
                <a:off x="8542909" y="2406092"/>
                <a:ext cx="94680" cy="2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9BA408-524C-2B4E-8DF9-BAC1E950F7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7429" y="2390612"/>
                  <a:ext cx="1252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3E5138-443F-ED42-8914-CB40209CED98}"/>
              </a:ext>
            </a:extLst>
          </p:cNvPr>
          <p:cNvGrpSpPr/>
          <p:nvPr/>
        </p:nvGrpSpPr>
        <p:grpSpPr>
          <a:xfrm>
            <a:off x="8595137" y="4285948"/>
            <a:ext cx="1283040" cy="574200"/>
            <a:chOff x="8595137" y="4285948"/>
            <a:chExt cx="128304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14:cNvPr>
                <p14:cNvContentPartPr/>
                <p14:nvPr/>
              </p14:nvContentPartPr>
              <p14:xfrm>
                <a:off x="8673977" y="4363348"/>
                <a:ext cx="221760" cy="28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054CBB-9973-F345-A6D7-AF70020661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58522" y="4347888"/>
                  <a:ext cx="252310" cy="314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14:cNvPr>
                <p14:cNvContentPartPr/>
                <p14:nvPr/>
              </p14:nvContentPartPr>
              <p14:xfrm>
                <a:off x="8910857" y="4534348"/>
                <a:ext cx="115920" cy="10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F28A55-F86D-C443-83A7-BD71DECD4C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95377" y="4518868"/>
                  <a:ext cx="146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14:cNvPr>
                <p14:cNvContentPartPr/>
                <p14:nvPr/>
              </p14:nvContentPartPr>
              <p14:xfrm>
                <a:off x="9045857" y="4524988"/>
                <a:ext cx="79200" cy="121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273B24-DAE4-B248-8DAB-F429F537D0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30377" y="4509508"/>
                  <a:ext cx="10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14:cNvPr>
                <p14:cNvContentPartPr/>
                <p14:nvPr/>
              </p14:nvContentPartPr>
              <p14:xfrm>
                <a:off x="9124697" y="4540108"/>
                <a:ext cx="88920" cy="11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C5072-1346-E640-AAEB-8DECA247FA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09217" y="4524675"/>
                  <a:ext cx="119520" cy="14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14:cNvPr>
                <p14:cNvContentPartPr/>
                <p14:nvPr/>
              </p14:nvContentPartPr>
              <p14:xfrm>
                <a:off x="9247817" y="4536148"/>
                <a:ext cx="100440" cy="141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F487C9-85E6-AE47-806B-6F760AFE0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2337" y="4520668"/>
                  <a:ext cx="13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14:cNvPr>
                <p14:cNvContentPartPr/>
                <p14:nvPr/>
              </p14:nvContentPartPr>
              <p14:xfrm>
                <a:off x="9355817" y="4577908"/>
                <a:ext cx="60120" cy="118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F51160-F961-CD44-80D6-ADCCA85B8B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0244" y="4562428"/>
                  <a:ext cx="90904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14:cNvPr>
                <p14:cNvContentPartPr/>
                <p14:nvPr/>
              </p14:nvContentPartPr>
              <p14:xfrm>
                <a:off x="9371297" y="4476388"/>
                <a:ext cx="11880" cy="15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909DB-568F-744C-AD78-7792398FB0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5817" y="4460908"/>
                  <a:ext cx="4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14:cNvPr>
                <p14:cNvContentPartPr/>
                <p14:nvPr/>
              </p14:nvContentPartPr>
              <p14:xfrm>
                <a:off x="9427097" y="4474588"/>
                <a:ext cx="141120" cy="24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BDDFE5-97F1-3A41-B970-E3B18DBFC3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1617" y="4459108"/>
                  <a:ext cx="171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14:cNvPr>
                <p14:cNvContentPartPr/>
                <p14:nvPr/>
              </p14:nvContentPartPr>
              <p14:xfrm>
                <a:off x="9579377" y="4587268"/>
                <a:ext cx="79200" cy="11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08405-84A3-BB4C-8A8C-9A534CA2DE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3967" y="4571788"/>
                  <a:ext cx="10966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14:cNvPr>
                <p14:cNvContentPartPr/>
                <p14:nvPr/>
              </p14:nvContentPartPr>
              <p14:xfrm>
                <a:off x="9687017" y="4617148"/>
                <a:ext cx="7560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6601E5-422C-2845-A7D9-5A0CB504F8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1463" y="4601668"/>
                  <a:ext cx="106346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14:cNvPr>
                <p14:cNvContentPartPr/>
                <p14:nvPr/>
              </p14:nvContentPartPr>
              <p14:xfrm>
                <a:off x="8595137" y="4285948"/>
                <a:ext cx="1283040" cy="574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63EA13-8AA3-5948-8341-1F1878A46A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79657" y="4270468"/>
                  <a:ext cx="1313640" cy="60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14:cNvPr>
              <p14:cNvContentPartPr/>
              <p14:nvPr/>
            </p14:nvContentPartPr>
            <p14:xfrm>
              <a:off x="8541137" y="4495828"/>
              <a:ext cx="60120" cy="19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E83773-62C2-674D-8ED5-F5F6945526E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25657" y="4480348"/>
                <a:ext cx="90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E53DD610-2344-0146-AF29-BCEB425A69CD}"/>
              </a:ext>
            </a:extLst>
          </p:cNvPr>
          <p:cNvGrpSpPr/>
          <p:nvPr/>
        </p:nvGrpSpPr>
        <p:grpSpPr>
          <a:xfrm>
            <a:off x="3554037" y="6459153"/>
            <a:ext cx="730440" cy="425880"/>
            <a:chOff x="3554037" y="6459153"/>
            <a:chExt cx="7304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14:cNvPr>
                <p14:cNvContentPartPr/>
                <p14:nvPr/>
              </p14:nvContentPartPr>
              <p14:xfrm>
                <a:off x="3646557" y="6513153"/>
                <a:ext cx="121680" cy="243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C5D4B4-1B03-DF40-8C56-8612CEFDA7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1077" y="6497696"/>
                  <a:ext cx="152280" cy="273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14:cNvPr>
                <p14:cNvContentPartPr/>
                <p14:nvPr/>
              </p14:nvContentPartPr>
              <p14:xfrm>
                <a:off x="3765717" y="6657873"/>
                <a:ext cx="40680" cy="15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F99DB2-FE33-5048-8F9A-99E2F69D21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50237" y="6642393"/>
                  <a:ext cx="71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14:cNvPr>
                <p14:cNvContentPartPr/>
                <p14:nvPr/>
              </p14:nvContentPartPr>
              <p14:xfrm>
                <a:off x="3721437" y="6638433"/>
                <a:ext cx="84960" cy="1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B12897-EEEB-9446-905D-31A09B837A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5957" y="6622953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14:cNvPr>
                <p14:cNvContentPartPr/>
                <p14:nvPr/>
              </p14:nvContentPartPr>
              <p14:xfrm>
                <a:off x="3812157" y="6676953"/>
                <a:ext cx="79200" cy="90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709D80-B9F3-594B-ADCA-47166621A5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96747" y="6661473"/>
                  <a:ext cx="109662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14:cNvPr>
                <p14:cNvContentPartPr/>
                <p14:nvPr/>
              </p14:nvContentPartPr>
              <p14:xfrm>
                <a:off x="3914037" y="6688473"/>
                <a:ext cx="69840" cy="9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5E5DAE-DF59-144A-8B64-143CF654EB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8557" y="6672993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14:cNvPr>
                <p14:cNvContentPartPr/>
                <p14:nvPr/>
              </p14:nvContentPartPr>
              <p14:xfrm>
                <a:off x="4025997" y="6698553"/>
                <a:ext cx="56160" cy="9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C648C-22EF-2349-A61F-2346CE33F5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10517" y="6683073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14:cNvPr>
                <p14:cNvContentPartPr/>
                <p14:nvPr/>
              </p14:nvContentPartPr>
              <p14:xfrm>
                <a:off x="4122117" y="6708633"/>
                <a:ext cx="110160" cy="12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0ABC28-1DC6-F745-89C9-26FC7DE678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6637" y="6693153"/>
                  <a:ext cx="140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14:cNvPr>
                <p14:cNvContentPartPr/>
                <p14:nvPr/>
              </p14:nvContentPartPr>
              <p14:xfrm>
                <a:off x="3554037" y="6459153"/>
                <a:ext cx="730440" cy="425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89B775-C03A-614E-AF59-BCD281C625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557" y="6443686"/>
                  <a:ext cx="761040" cy="45645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14:cNvPr>
              <p14:cNvContentPartPr/>
              <p14:nvPr/>
            </p14:nvContentPartPr>
            <p14:xfrm>
              <a:off x="3944997" y="6398673"/>
              <a:ext cx="6120" cy="89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BC005B-86AE-8E49-A9B2-CF424BD0402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29517" y="6383255"/>
                <a:ext cx="36720" cy="120118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8283CEB-DC83-9D47-8847-3DD272CC46DE}"/>
              </a:ext>
            </a:extLst>
          </p:cNvPr>
          <p:cNvGrpSpPr/>
          <p:nvPr/>
        </p:nvGrpSpPr>
        <p:grpSpPr>
          <a:xfrm>
            <a:off x="1846210" y="6135745"/>
            <a:ext cx="203760" cy="225360"/>
            <a:chOff x="1846210" y="6135745"/>
            <a:chExt cx="2037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14:cNvPr>
                <p14:cNvContentPartPr/>
                <p14:nvPr/>
              </p14:nvContentPartPr>
              <p14:xfrm>
                <a:off x="1850890" y="6140425"/>
                <a:ext cx="89280" cy="66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15472E-E994-EF4A-A4A8-71C37B59FE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3330" y="6132865"/>
                  <a:ext cx="104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14:cNvPr>
                <p14:cNvContentPartPr/>
                <p14:nvPr/>
              </p14:nvContentPartPr>
              <p14:xfrm>
                <a:off x="1950970" y="6158785"/>
                <a:ext cx="41760" cy="43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AFF5EF-4CB4-1641-85B9-70A4406C1B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3410" y="6151225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14:cNvPr>
                <p14:cNvContentPartPr/>
                <p14:nvPr/>
              </p14:nvContentPartPr>
              <p14:xfrm>
                <a:off x="1997050" y="6135745"/>
                <a:ext cx="52920" cy="6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94C64E-0EDB-8746-9322-FE2E9AA944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89490" y="6128185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14:cNvPr>
                <p14:cNvContentPartPr/>
                <p14:nvPr/>
              </p14:nvContentPartPr>
              <p14:xfrm>
                <a:off x="1846210" y="6237985"/>
                <a:ext cx="39960" cy="75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52F7CA-7BDC-8846-998F-F73CCBC744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38650" y="6230425"/>
                  <a:ext cx="55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14:cNvPr>
                <p14:cNvContentPartPr/>
                <p14:nvPr/>
              </p14:nvContentPartPr>
              <p14:xfrm>
                <a:off x="1898410" y="6253825"/>
                <a:ext cx="108360" cy="10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7BBDD2-5577-724B-9715-CF292EB080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90850" y="6246265"/>
                  <a:ext cx="123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DCAA60B-FA71-A046-ACC9-A9EB53422327}"/>
              </a:ext>
            </a:extLst>
          </p:cNvPr>
          <p:cNvGrpSpPr/>
          <p:nvPr/>
        </p:nvGrpSpPr>
        <p:grpSpPr>
          <a:xfrm>
            <a:off x="8199605" y="452280"/>
            <a:ext cx="501840" cy="266040"/>
            <a:chOff x="8199605" y="452280"/>
            <a:chExt cx="5018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14:cNvPr>
                <p14:cNvContentPartPr/>
                <p14:nvPr/>
              </p14:nvContentPartPr>
              <p14:xfrm>
                <a:off x="8199605" y="452280"/>
                <a:ext cx="325440" cy="26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4BB1CE-3B08-044A-82F0-BB0E6487CD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9165" y="441840"/>
                  <a:ext cx="345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14:cNvPr>
                <p14:cNvContentPartPr/>
                <p14:nvPr/>
              </p14:nvContentPartPr>
              <p14:xfrm>
                <a:off x="8696045" y="578280"/>
                <a:ext cx="5400" cy="1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A4C256-F4FE-CE4D-85E2-CF783D6C35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8485" y="570720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C9F918-2C44-C64F-BF0A-1782ECF61150}"/>
              </a:ext>
            </a:extLst>
          </p:cNvPr>
          <p:cNvGrpSpPr/>
          <p:nvPr/>
        </p:nvGrpSpPr>
        <p:grpSpPr>
          <a:xfrm>
            <a:off x="8745725" y="711120"/>
            <a:ext cx="436320" cy="422280"/>
            <a:chOff x="8745725" y="711120"/>
            <a:chExt cx="43632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14:cNvPr>
                <p14:cNvContentPartPr/>
                <p14:nvPr/>
              </p14:nvContentPartPr>
              <p14:xfrm>
                <a:off x="8745725" y="761880"/>
                <a:ext cx="133200" cy="79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39E6AE-E82A-374E-99AB-AC3EF1D258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8185" y="754354"/>
                  <a:ext cx="148279" cy="9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14:cNvPr>
                <p14:cNvContentPartPr/>
                <p14:nvPr/>
              </p14:nvContentPartPr>
              <p14:xfrm>
                <a:off x="8910605" y="750720"/>
                <a:ext cx="14760" cy="10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BD2DCA-908C-334E-905F-2B57CDE5D0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03045" y="743185"/>
                  <a:ext cx="29880" cy="121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14:cNvPr>
                <p14:cNvContentPartPr/>
                <p14:nvPr/>
              </p14:nvContentPartPr>
              <p14:xfrm>
                <a:off x="8983325" y="796800"/>
                <a:ext cx="8280" cy="6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52BD97-D6C8-C040-873F-E40C791E7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75765" y="789240"/>
                  <a:ext cx="23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14:cNvPr>
                <p14:cNvContentPartPr/>
                <p14:nvPr/>
              </p14:nvContentPartPr>
              <p14:xfrm>
                <a:off x="8985125" y="726960"/>
                <a:ext cx="101880" cy="223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B72D04-736B-8A4D-9549-D7AD824ABD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74722" y="716537"/>
                  <a:ext cx="121969" cy="244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14:cNvPr>
                <p14:cNvContentPartPr/>
                <p14:nvPr/>
              </p14:nvContentPartPr>
              <p14:xfrm>
                <a:off x="9084125" y="744600"/>
                <a:ext cx="70920" cy="226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FCDB84-A09B-CA47-AAA3-E44C9792C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6565" y="737028"/>
                  <a:ext cx="86040" cy="241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14:cNvPr>
                <p14:cNvContentPartPr/>
                <p14:nvPr/>
              </p14:nvContentPartPr>
              <p14:xfrm>
                <a:off x="8970725" y="711120"/>
                <a:ext cx="16200" cy="9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643EF5-3545-784D-B593-674B2C605B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60285" y="700680"/>
                  <a:ext cx="36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14:cNvPr>
                <p14:cNvContentPartPr/>
                <p14:nvPr/>
              </p14:nvContentPartPr>
              <p14:xfrm>
                <a:off x="8750405" y="1011000"/>
                <a:ext cx="96840" cy="105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C6E230-B265-0248-BD99-28998E6279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42845" y="1003414"/>
                  <a:ext cx="111960" cy="120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14:cNvPr>
                <p14:cNvContentPartPr/>
                <p14:nvPr/>
              </p14:nvContentPartPr>
              <p14:xfrm>
                <a:off x="8856605" y="1020720"/>
                <a:ext cx="63720" cy="107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A504E7-C962-BA48-B484-16A37509A2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9087" y="1013185"/>
                  <a:ext cx="78755" cy="122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14:cNvPr>
                <p14:cNvContentPartPr/>
                <p14:nvPr/>
              </p14:nvContentPartPr>
              <p14:xfrm>
                <a:off x="8926445" y="1022160"/>
                <a:ext cx="66960" cy="111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19B13B-36B9-1046-BB67-B7B51B10C2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18885" y="1014600"/>
                  <a:ext cx="82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14:cNvPr>
                <p14:cNvContentPartPr/>
                <p14:nvPr/>
              </p14:nvContentPartPr>
              <p14:xfrm>
                <a:off x="8997725" y="1030080"/>
                <a:ext cx="71640" cy="9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A6E1F8-087A-F641-B9B4-DBBE2635E6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90165" y="1022520"/>
                  <a:ext cx="8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14:cNvPr>
                <p14:cNvContentPartPr/>
                <p14:nvPr/>
              </p14:nvContentPartPr>
              <p14:xfrm>
                <a:off x="9083405" y="1013520"/>
                <a:ext cx="98640" cy="11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3A24BB-4F8C-8741-B629-3952D7A945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75845" y="1005936"/>
                  <a:ext cx="113760" cy="1303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879E93-50FE-1E4F-9273-A2EA9F82DC61}"/>
              </a:ext>
            </a:extLst>
          </p:cNvPr>
          <p:cNvGrpSpPr/>
          <p:nvPr/>
        </p:nvGrpSpPr>
        <p:grpSpPr>
          <a:xfrm>
            <a:off x="8471405" y="95160"/>
            <a:ext cx="779040" cy="347760"/>
            <a:chOff x="8471405" y="95160"/>
            <a:chExt cx="77904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14:cNvPr>
                <p14:cNvContentPartPr/>
                <p14:nvPr/>
              </p14:nvContentPartPr>
              <p14:xfrm>
                <a:off x="8640605" y="426720"/>
                <a:ext cx="60984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64A9B0-B9A5-DA43-8745-5BDDA94677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33049" y="419160"/>
                  <a:ext cx="62495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14:cNvPr>
                <p14:cNvContentPartPr/>
                <p14:nvPr/>
              </p14:nvContentPartPr>
              <p14:xfrm>
                <a:off x="9199325" y="109200"/>
                <a:ext cx="51120" cy="326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A4BFA3-ADF4-244D-913A-F0F44007E2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91765" y="101640"/>
                  <a:ext cx="66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14:cNvPr>
                <p14:cNvContentPartPr/>
                <p14:nvPr/>
              </p14:nvContentPartPr>
              <p14:xfrm>
                <a:off x="8471405" y="95160"/>
                <a:ext cx="731520" cy="335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60679A-0BCB-4E47-8573-D4D271C89B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3841" y="87608"/>
                  <a:ext cx="746647" cy="350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14:cNvPr>
                <p14:cNvContentPartPr/>
                <p14:nvPr/>
              </p14:nvContentPartPr>
              <p14:xfrm>
                <a:off x="8566085" y="409440"/>
                <a:ext cx="225720" cy="2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E78B30-96FC-4F4F-AB4E-CE2BCD4A8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58513" y="401880"/>
                  <a:ext cx="240864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14:cNvPr>
                <p14:cNvContentPartPr/>
                <p14:nvPr/>
              </p14:nvContentPartPr>
              <p14:xfrm>
                <a:off x="8591285" y="192720"/>
                <a:ext cx="20880" cy="70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0D0B85-AC42-794E-A3BC-630F9C7483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3725" y="185121"/>
                  <a:ext cx="36000" cy="85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14:cNvPr>
                <p14:cNvContentPartPr/>
                <p14:nvPr/>
              </p14:nvContentPartPr>
              <p14:xfrm>
                <a:off x="8610365" y="179040"/>
                <a:ext cx="86040" cy="6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10D8D9-5C8A-DE47-82B0-92C682E821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02805" y="171480"/>
                  <a:ext cx="101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14:cNvPr>
                <p14:cNvContentPartPr/>
                <p14:nvPr/>
              </p14:nvContentPartPr>
              <p14:xfrm>
                <a:off x="8689925" y="177600"/>
                <a:ext cx="54000" cy="104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75697-94E8-8444-A468-059AAF8F7C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82365" y="170040"/>
                  <a:ext cx="6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14:cNvPr>
                <p14:cNvContentPartPr/>
                <p14:nvPr/>
              </p14:nvContentPartPr>
              <p14:xfrm>
                <a:off x="8850125" y="137640"/>
                <a:ext cx="68760" cy="211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1044D4F-5030-9347-9837-FF10342D59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42525" y="130093"/>
                  <a:ext cx="83960" cy="226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14:cNvPr>
                <p14:cNvContentPartPr/>
                <p14:nvPr/>
              </p14:nvContentPartPr>
              <p14:xfrm>
                <a:off x="8973965" y="165000"/>
                <a:ext cx="30600" cy="65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845820-CD7E-B74D-9DB0-FDCF6E5372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6405" y="157440"/>
                  <a:ext cx="45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14:cNvPr>
                <p14:cNvContentPartPr/>
                <p14:nvPr/>
              </p14:nvContentPartPr>
              <p14:xfrm>
                <a:off x="9010325" y="145920"/>
                <a:ext cx="19440" cy="91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F31563-6540-B645-A053-F7C9C1CCCF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02765" y="138360"/>
                  <a:ext cx="3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14:cNvPr>
                <p14:cNvContentPartPr/>
                <p14:nvPr/>
              </p14:nvContentPartPr>
              <p14:xfrm>
                <a:off x="9037325" y="184080"/>
                <a:ext cx="16200" cy="5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F0E398-30F6-7540-BE90-E4E8BCA267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29765" y="176520"/>
                  <a:ext cx="31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14:cNvPr>
                <p14:cNvContentPartPr/>
                <p14:nvPr/>
              </p14:nvContentPartPr>
              <p14:xfrm>
                <a:off x="9054965" y="141240"/>
                <a:ext cx="24120" cy="146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DC283E-F1F5-7F42-9CD9-6C1D1C6BC6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47516" y="133661"/>
                  <a:ext cx="39018" cy="1613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14:cNvPr>
                <p14:cNvContentPartPr/>
                <p14:nvPr/>
              </p14:nvContentPartPr>
              <p14:xfrm>
                <a:off x="9080165" y="151320"/>
                <a:ext cx="24120" cy="148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9A4652-7F8B-5A4F-A9CC-0343612C34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72605" y="143742"/>
                  <a:ext cx="39240" cy="16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14:cNvPr>
                <p14:cNvContentPartPr/>
                <p14:nvPr/>
              </p14:nvContentPartPr>
              <p14:xfrm>
                <a:off x="9054965" y="165000"/>
                <a:ext cx="2160" cy="3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02E89E-1E73-1445-BE5C-582346149D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47405" y="15744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14:cNvPr>
                <p14:cNvContentPartPr/>
                <p14:nvPr/>
              </p14:nvContentPartPr>
              <p14:xfrm>
                <a:off x="8648525" y="331680"/>
                <a:ext cx="35280" cy="49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8472BB-BCBD-0940-A8CD-B85A9A3682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41041" y="324120"/>
                  <a:ext cx="50247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14:cNvPr>
                <p14:cNvContentPartPr/>
                <p14:nvPr/>
              </p14:nvContentPartPr>
              <p14:xfrm>
                <a:off x="8683445" y="325560"/>
                <a:ext cx="78120" cy="47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BB1632-666B-6949-8F58-B42239C29E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75850" y="318000"/>
                  <a:ext cx="9331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14:cNvPr>
                <p14:cNvContentPartPr/>
                <p14:nvPr/>
              </p14:nvContentPartPr>
              <p14:xfrm>
                <a:off x="8754725" y="325200"/>
                <a:ext cx="38520" cy="3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465B87E-33BB-854F-A73E-861200FCB7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47165" y="3176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14:cNvPr>
                <p14:cNvContentPartPr/>
                <p14:nvPr/>
              </p14:nvContentPartPr>
              <p14:xfrm>
                <a:off x="8805845" y="298200"/>
                <a:ext cx="16200" cy="66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6F3492-5CF8-1D4A-A8BB-803445BD3A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98285" y="290640"/>
                  <a:ext cx="3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14:cNvPr>
                <p14:cNvContentPartPr/>
                <p14:nvPr/>
              </p14:nvContentPartPr>
              <p14:xfrm>
                <a:off x="8831045" y="320520"/>
                <a:ext cx="32040" cy="43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DCCB8C-FBE1-024D-8B31-8C8CE28C40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3485" y="312960"/>
                  <a:ext cx="471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14:cNvPr>
              <p14:cNvContentPartPr/>
              <p14:nvPr/>
            </p14:nvContentPartPr>
            <p14:xfrm>
              <a:off x="2135292" y="755508"/>
              <a:ext cx="23760" cy="1170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3B8424-4460-EF4F-AE6C-152A03857A1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25008" y="745068"/>
                <a:ext cx="43619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14:cNvPr>
              <p14:cNvContentPartPr/>
              <p14:nvPr/>
            </p14:nvContentPartPr>
            <p14:xfrm>
              <a:off x="3133572" y="769548"/>
              <a:ext cx="23760" cy="11469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22F8EA2-3673-0E4A-8E8D-D39F9B15F6F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23288" y="759108"/>
                <a:ext cx="43619" cy="11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8C99C0-9615-3A47-A7C7-47D6CDF69103}"/>
              </a:ext>
            </a:extLst>
          </p:cNvPr>
          <p:cNvGrpSpPr/>
          <p:nvPr/>
        </p:nvGrpSpPr>
        <p:grpSpPr>
          <a:xfrm>
            <a:off x="2154012" y="734268"/>
            <a:ext cx="989280" cy="235800"/>
            <a:chOff x="2154012" y="734268"/>
            <a:chExt cx="9892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14:cNvPr>
                <p14:cNvContentPartPr/>
                <p14:nvPr/>
              </p14:nvContentPartPr>
              <p14:xfrm>
                <a:off x="2168052" y="734268"/>
                <a:ext cx="975240" cy="16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EEC62F-6085-C24C-BD08-A7530C1C51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57608" y="723828"/>
                  <a:ext cx="995407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14:cNvPr>
                <p14:cNvContentPartPr/>
                <p14:nvPr/>
              </p14:nvContentPartPr>
              <p14:xfrm>
                <a:off x="2154012" y="755508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5423C0-37ED-114D-A47C-F28334A965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43572" y="745068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14:cNvPr>
                <p14:cNvContentPartPr/>
                <p14:nvPr/>
              </p14:nvContentPartPr>
              <p14:xfrm>
                <a:off x="2199372" y="781428"/>
                <a:ext cx="58680" cy="61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548471-20D0-BC48-830E-52F2E219FA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91812" y="773868"/>
                  <a:ext cx="7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14:cNvPr>
                <p14:cNvContentPartPr/>
                <p14:nvPr/>
              </p14:nvContentPartPr>
              <p14:xfrm>
                <a:off x="2219892" y="802668"/>
                <a:ext cx="56880" cy="7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AD0404-CD42-3E4B-A45C-24CBD4CBFA2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12332" y="795108"/>
                  <a:ext cx="7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14:cNvPr>
                <p14:cNvContentPartPr/>
                <p14:nvPr/>
              </p14:nvContentPartPr>
              <p14:xfrm>
                <a:off x="2281092" y="776748"/>
                <a:ext cx="19080" cy="70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13504A-F441-C84F-A897-72A1CD5F15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73532" y="769188"/>
                  <a:ext cx="3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14:cNvPr>
                <p14:cNvContentPartPr/>
                <p14:nvPr/>
              </p14:nvContentPartPr>
              <p14:xfrm>
                <a:off x="2318892" y="786468"/>
                <a:ext cx="75600" cy="65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987D01-A824-8D42-8740-0AAEA59E16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11368" y="778949"/>
                  <a:ext cx="90648" cy="80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14:cNvPr>
                <p14:cNvContentPartPr/>
                <p14:nvPr/>
              </p14:nvContentPartPr>
              <p14:xfrm>
                <a:off x="2352012" y="800148"/>
                <a:ext cx="40320" cy="4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EA0538-EC5D-294A-ADDF-B928378CD5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44452" y="792588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14:cNvPr>
                <p14:cNvContentPartPr/>
                <p14:nvPr/>
              </p14:nvContentPartPr>
              <p14:xfrm>
                <a:off x="2208372" y="903828"/>
                <a:ext cx="21600" cy="66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13D250-5C97-1F43-B75F-A1929138B5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00812" y="896268"/>
                  <a:ext cx="3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14:cNvPr>
                <p14:cNvContentPartPr/>
                <p14:nvPr/>
              </p14:nvContentPartPr>
              <p14:xfrm>
                <a:off x="2250492" y="906348"/>
                <a:ext cx="38160" cy="56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83C06D-E187-2B45-9887-63D9388D44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42860" y="898788"/>
                  <a:ext cx="53424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14:cNvPr>
                <p14:cNvContentPartPr/>
                <p14:nvPr/>
              </p14:nvContentPartPr>
              <p14:xfrm>
                <a:off x="2288292" y="891948"/>
                <a:ext cx="19080" cy="66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23BD72-9A9C-FD41-B9E3-E2C3D27F21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80872" y="884388"/>
                  <a:ext cx="33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14:cNvPr>
                <p14:cNvContentPartPr/>
                <p14:nvPr/>
              </p14:nvContentPartPr>
              <p14:xfrm>
                <a:off x="2330772" y="908508"/>
                <a:ext cx="45000" cy="54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F4CC11-940F-0244-B022-249EB76D71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23212" y="900898"/>
                  <a:ext cx="60120" cy="69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14:cNvPr>
                <p14:cNvContentPartPr/>
                <p14:nvPr/>
              </p14:nvContentPartPr>
              <p14:xfrm>
                <a:off x="2377572" y="901668"/>
                <a:ext cx="49680" cy="61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806188-CF7D-DA4F-A21D-8F91B16EC9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70012" y="894108"/>
                  <a:ext cx="64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14:cNvPr>
                <p14:cNvContentPartPr/>
                <p14:nvPr/>
              </p14:nvContentPartPr>
              <p14:xfrm>
                <a:off x="2438772" y="875748"/>
                <a:ext cx="52200" cy="92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6EE056-654C-3446-88B0-FF04ADC6FC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31212" y="868188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14:cNvPr>
              <p14:cNvContentPartPr/>
              <p14:nvPr/>
            </p14:nvContentPartPr>
            <p14:xfrm>
              <a:off x="7307832" y="5961508"/>
              <a:ext cx="94320" cy="80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2A80C-E06C-CA4D-A43C-A9B05B34D4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300272" y="5953948"/>
                <a:ext cx="109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14:cNvPr>
              <p14:cNvContentPartPr/>
              <p14:nvPr/>
            </p14:nvContentPartPr>
            <p14:xfrm>
              <a:off x="7977072" y="5036668"/>
              <a:ext cx="88920" cy="67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240418-E1A6-EE4D-A537-1BFFBC692B2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969512" y="5029068"/>
                <a:ext cx="104040" cy="8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14:cNvPr>
              <p14:cNvContentPartPr/>
              <p14:nvPr/>
            </p14:nvContentPartPr>
            <p14:xfrm>
              <a:off x="8191174" y="5413168"/>
              <a:ext cx="9000" cy="405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514E82-F5DB-6649-AFF9-E82059B33E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83614" y="5405608"/>
                <a:ext cx="241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14:cNvPr>
              <p14:cNvContentPartPr/>
              <p14:nvPr/>
            </p14:nvContentPartPr>
            <p14:xfrm>
              <a:off x="8189734" y="5807368"/>
              <a:ext cx="10800" cy="312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78E3DF-56C4-9140-9595-6811D9F2CDE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182174" y="5799808"/>
                <a:ext cx="2592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6E306A5-0A46-3142-83F9-D20B9F12F044}"/>
              </a:ext>
            </a:extLst>
          </p:cNvPr>
          <p:cNvGrpSpPr/>
          <p:nvPr/>
        </p:nvGrpSpPr>
        <p:grpSpPr>
          <a:xfrm>
            <a:off x="7207654" y="4914208"/>
            <a:ext cx="1003320" cy="499320"/>
            <a:chOff x="7207654" y="4914208"/>
            <a:chExt cx="100332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14:cNvPr>
                <p14:cNvContentPartPr/>
                <p14:nvPr/>
              </p14:nvContentPartPr>
              <p14:xfrm>
                <a:off x="8189734" y="4935448"/>
                <a:ext cx="5760" cy="70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FC6263-3CA0-8540-B340-043AEC1BF8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82174" y="4927888"/>
                  <a:ext cx="20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14:cNvPr>
                <p14:cNvContentPartPr/>
                <p14:nvPr/>
              </p14:nvContentPartPr>
              <p14:xfrm>
                <a:off x="8191174" y="5008528"/>
                <a:ext cx="7200" cy="405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37A20-96EF-B14B-B878-389902D659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83614" y="5000961"/>
                  <a:ext cx="22320" cy="420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14:cNvPr>
                <p14:cNvContentPartPr/>
                <p14:nvPr/>
              </p14:nvContentPartPr>
              <p14:xfrm>
                <a:off x="7207654" y="4914208"/>
                <a:ext cx="767880" cy="19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3FE463-CE29-0D40-89A4-39D003CB5E3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00090" y="4906648"/>
                  <a:ext cx="783007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14:cNvPr>
                <p14:cNvContentPartPr/>
                <p14:nvPr/>
              </p14:nvContentPartPr>
              <p14:xfrm>
                <a:off x="7921174" y="4933648"/>
                <a:ext cx="289800" cy="14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4FAF84-F73F-BF40-A074-C8C3E8527A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13614" y="4926088"/>
                  <a:ext cx="30492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14:cNvPr>
              <p14:cNvContentPartPr/>
              <p14:nvPr/>
            </p14:nvContentPartPr>
            <p14:xfrm>
              <a:off x="7190374" y="4930048"/>
              <a:ext cx="9000" cy="598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9285A3-9786-A443-89F1-3498115EE2C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182814" y="4922483"/>
                <a:ext cx="24120" cy="613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14:cNvPr>
              <p14:cNvContentPartPr/>
              <p14:nvPr/>
            </p14:nvContentPartPr>
            <p14:xfrm>
              <a:off x="7183174" y="5519368"/>
              <a:ext cx="17640" cy="5846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0EFB7FF-DF5F-8540-8997-AB28D0F48F3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172734" y="5508928"/>
                <a:ext cx="3780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7659BFE-8060-6B47-9E66-4EB5FB1DE279}"/>
              </a:ext>
            </a:extLst>
          </p:cNvPr>
          <p:cNvGrpSpPr/>
          <p:nvPr/>
        </p:nvGrpSpPr>
        <p:grpSpPr>
          <a:xfrm>
            <a:off x="7193614" y="6109048"/>
            <a:ext cx="1253511" cy="287337"/>
            <a:chOff x="7193614" y="6109048"/>
            <a:chExt cx="1253511" cy="2873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14:cNvPr>
                <p14:cNvContentPartPr/>
                <p14:nvPr/>
              </p14:nvContentPartPr>
              <p14:xfrm>
                <a:off x="8219965" y="6141865"/>
                <a:ext cx="33840" cy="6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FAA049-413E-3049-BE8F-B3A702F3A9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12405" y="6134305"/>
                  <a:ext cx="48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14:cNvPr>
                <p14:cNvContentPartPr/>
                <p14:nvPr/>
              </p14:nvContentPartPr>
              <p14:xfrm>
                <a:off x="8224645" y="6170305"/>
                <a:ext cx="27360" cy="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52EDC1-0058-F943-86BB-E9A4F10AB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17085" y="6162745"/>
                  <a:ext cx="42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14:cNvPr>
                <p14:cNvContentPartPr/>
                <p14:nvPr/>
              </p14:nvContentPartPr>
              <p14:xfrm>
                <a:off x="8264245" y="6157705"/>
                <a:ext cx="32040" cy="44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B1201FC-1D30-1A42-8E1E-CCD801D4FB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56685" y="6150145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14:cNvPr>
                <p14:cNvContentPartPr/>
                <p14:nvPr/>
              </p14:nvContentPartPr>
              <p14:xfrm>
                <a:off x="8305645" y="6153025"/>
                <a:ext cx="24120" cy="51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785868-40E3-E14D-9E24-884F88CA9A2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98196" y="6145465"/>
                  <a:ext cx="39018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14:cNvPr>
                <p14:cNvContentPartPr/>
                <p14:nvPr/>
              </p14:nvContentPartPr>
              <p14:xfrm>
                <a:off x="8337325" y="6148345"/>
                <a:ext cx="3672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CB9AE7-48AC-BC4B-82B1-F2D4F2C5F4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29765" y="6140785"/>
                  <a:ext cx="5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14:cNvPr>
                <p14:cNvContentPartPr/>
                <p14:nvPr/>
              </p14:nvContentPartPr>
              <p14:xfrm>
                <a:off x="8378725" y="6159145"/>
                <a:ext cx="27360" cy="49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A0E9B7-FA41-4646-8741-2019A7FB16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71165" y="6151585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14:cNvPr>
                <p14:cNvContentPartPr/>
                <p14:nvPr/>
              </p14:nvContentPartPr>
              <p14:xfrm>
                <a:off x="8423005" y="6162745"/>
                <a:ext cx="24120" cy="49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4FFBB7-7AD4-B84F-BF3A-95AC9EC6007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15445" y="6155240"/>
                  <a:ext cx="39240" cy="6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14:cNvPr>
                <p14:cNvContentPartPr/>
                <p14:nvPr/>
              </p14:nvContentPartPr>
              <p14:xfrm>
                <a:off x="8231125" y="6270745"/>
                <a:ext cx="41760" cy="83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16038CB-4013-084D-B336-AA112A1FE4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3565" y="6263185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14:cNvPr>
                <p14:cNvContentPartPr/>
                <p14:nvPr/>
              </p14:nvContentPartPr>
              <p14:xfrm>
                <a:off x="8278645" y="6299185"/>
                <a:ext cx="108360" cy="97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ECAED5-342B-2949-8C46-32431D481B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71085" y="6291625"/>
                  <a:ext cx="12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14:cNvPr>
                <p14:cNvContentPartPr/>
                <p14:nvPr/>
              </p14:nvContentPartPr>
              <p14:xfrm>
                <a:off x="7193614" y="6109048"/>
                <a:ext cx="1011600" cy="24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32D820-DCEF-2542-9994-BCD07EABF4B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83174" y="6098608"/>
                  <a:ext cx="10317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AB78E19-65CD-F644-99BE-D8C140093B61}"/>
              </a:ext>
            </a:extLst>
          </p:cNvPr>
          <p:cNvGrpSpPr/>
          <p:nvPr/>
        </p:nvGrpSpPr>
        <p:grpSpPr>
          <a:xfrm>
            <a:off x="7230334" y="4956328"/>
            <a:ext cx="221760" cy="212760"/>
            <a:chOff x="7230334" y="4956328"/>
            <a:chExt cx="2217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14:cNvPr>
                <p14:cNvContentPartPr/>
                <p14:nvPr/>
              </p14:nvContentPartPr>
              <p14:xfrm>
                <a:off x="7240774" y="4956328"/>
                <a:ext cx="29880" cy="71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8913E4-6ECF-3240-8359-0A495E57AB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33214" y="4948768"/>
                  <a:ext cx="4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14:cNvPr>
                <p14:cNvContentPartPr/>
                <p14:nvPr/>
              </p14:nvContentPartPr>
              <p14:xfrm>
                <a:off x="7281094" y="4986208"/>
                <a:ext cx="10800" cy="47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72900E-425D-AF47-A43C-B219AE6EE61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73534" y="4978704"/>
                  <a:ext cx="25920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14:cNvPr>
                <p14:cNvContentPartPr/>
                <p14:nvPr/>
              </p14:nvContentPartPr>
              <p14:xfrm>
                <a:off x="7282534" y="4958128"/>
                <a:ext cx="5760" cy="9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5BE2EC-8271-CB42-A714-4558E7E1A8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74470" y="4950568"/>
                  <a:ext cx="21888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14:cNvPr>
                <p14:cNvContentPartPr/>
                <p14:nvPr/>
              </p14:nvContentPartPr>
              <p14:xfrm>
                <a:off x="7308814" y="4984048"/>
                <a:ext cx="24840" cy="47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393068-4DCC-1C42-A944-17AFF3A39ED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01143" y="4976488"/>
                  <a:ext cx="40182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14:cNvPr>
                <p14:cNvContentPartPr/>
                <p14:nvPr/>
              </p14:nvContentPartPr>
              <p14:xfrm>
                <a:off x="7347334" y="4976488"/>
                <a:ext cx="64800" cy="55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7161E0-721F-444B-9DE3-878190E4C28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39774" y="4968977"/>
                  <a:ext cx="79920" cy="70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14:cNvPr>
                <p14:cNvContentPartPr/>
                <p14:nvPr/>
              </p14:nvContentPartPr>
              <p14:xfrm>
                <a:off x="7385494" y="4989448"/>
                <a:ext cx="31680" cy="2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E21D12-252A-D245-A5F0-2767EA9E4DC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77934" y="4981888"/>
                  <a:ext cx="46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14:cNvPr>
                <p14:cNvContentPartPr/>
                <p14:nvPr/>
              </p14:nvContentPartPr>
              <p14:xfrm>
                <a:off x="7420414" y="4985848"/>
                <a:ext cx="24840" cy="43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C643ED-6059-AA48-8D64-1698452311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12743" y="4978288"/>
                  <a:ext cx="40182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14:cNvPr>
                <p14:cNvContentPartPr/>
                <p14:nvPr/>
              </p14:nvContentPartPr>
              <p14:xfrm>
                <a:off x="7230334" y="5082688"/>
                <a:ext cx="12600" cy="77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0B05D4E-85E1-4247-843F-CEE443DDB6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22774" y="5075128"/>
                  <a:ext cx="27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14:cNvPr>
                <p14:cNvContentPartPr/>
                <p14:nvPr/>
              </p14:nvContentPartPr>
              <p14:xfrm>
                <a:off x="7253014" y="5113288"/>
                <a:ext cx="26640" cy="40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ECA3A2-2DB0-3F4F-A590-AC65BDF9CF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45350" y="5105795"/>
                  <a:ext cx="41967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14:cNvPr>
                <p14:cNvContentPartPr/>
                <p14:nvPr/>
              </p14:nvContentPartPr>
              <p14:xfrm>
                <a:off x="7293334" y="5093848"/>
                <a:ext cx="10800" cy="71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496916-7F83-BB4F-B240-E2954CC22B7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85774" y="5086288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14:cNvPr>
                <p14:cNvContentPartPr/>
                <p14:nvPr/>
              </p14:nvContentPartPr>
              <p14:xfrm>
                <a:off x="7322854" y="5113288"/>
                <a:ext cx="37080" cy="45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EC351E-9E36-2C4D-87E6-9D92658324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15294" y="5105728"/>
                  <a:ext cx="52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14:cNvPr>
                <p14:cNvContentPartPr/>
                <p14:nvPr/>
              </p14:nvContentPartPr>
              <p14:xfrm>
                <a:off x="7361014" y="5115088"/>
                <a:ext cx="40320" cy="54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18E349-5393-9D42-9199-325CA9D6D5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53454" y="5107477"/>
                  <a:ext cx="55440" cy="69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14:cNvPr>
                <p14:cNvContentPartPr/>
                <p14:nvPr/>
              </p14:nvContentPartPr>
              <p14:xfrm>
                <a:off x="7416814" y="5077288"/>
                <a:ext cx="35280" cy="77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732E97-5006-F74B-A88E-57383DB20B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9254" y="5069728"/>
                  <a:ext cx="504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14:cNvPr>
              <p14:cNvContentPartPr/>
              <p14:nvPr/>
            </p14:nvContentPartPr>
            <p14:xfrm>
              <a:off x="4490735" y="2839780"/>
              <a:ext cx="12960" cy="527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4858473-F330-6F41-AFBE-72055799E97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483175" y="2832215"/>
                <a:ext cx="28080" cy="54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14:cNvPr>
              <p14:cNvContentPartPr/>
              <p14:nvPr/>
            </p14:nvContentPartPr>
            <p14:xfrm>
              <a:off x="4490735" y="3355660"/>
              <a:ext cx="14760" cy="658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0EC7B55-7B8A-4148-8D29-2F9C4DCD9E8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483175" y="3348096"/>
                <a:ext cx="29880" cy="673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14:cNvPr>
              <p14:cNvContentPartPr/>
              <p14:nvPr/>
            </p14:nvContentPartPr>
            <p14:xfrm>
              <a:off x="4506935" y="2823940"/>
              <a:ext cx="1333800" cy="226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B55DB2C-36BE-9A47-A92E-CDCA929626B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499375" y="2816258"/>
                <a:ext cx="134892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14:cNvPr>
              <p14:cNvContentPartPr/>
              <p14:nvPr/>
            </p14:nvContentPartPr>
            <p14:xfrm>
              <a:off x="5827415" y="2841580"/>
              <a:ext cx="12960" cy="11797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A21C9C9-3C84-E94F-9F31-B80BBFAB985E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819855" y="2834022"/>
                <a:ext cx="28080" cy="1194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14:cNvPr>
              <p14:cNvContentPartPr/>
              <p14:nvPr/>
            </p14:nvContentPartPr>
            <p14:xfrm>
              <a:off x="4484615" y="4011580"/>
              <a:ext cx="1344960" cy="32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08A267F-A0E9-9541-81EC-CA0F3F3477A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477055" y="4004020"/>
                <a:ext cx="13600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69AA00-A3F5-2745-9CB1-F479F6476B9B}"/>
              </a:ext>
            </a:extLst>
          </p:cNvPr>
          <p:cNvGrpSpPr/>
          <p:nvPr/>
        </p:nvGrpSpPr>
        <p:grpSpPr>
          <a:xfrm>
            <a:off x="4536795" y="2877795"/>
            <a:ext cx="311760" cy="171720"/>
            <a:chOff x="4536795" y="2877795"/>
            <a:chExt cx="31176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14:cNvPr>
                <p14:cNvContentPartPr/>
                <p14:nvPr/>
              </p14:nvContentPartPr>
              <p14:xfrm>
                <a:off x="4547955" y="2888955"/>
                <a:ext cx="2880" cy="1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BB3D1C-4A0C-A94D-8017-A20EBE32572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40395" y="2881395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14:cNvPr>
                <p14:cNvContentPartPr/>
                <p14:nvPr/>
              </p14:nvContentPartPr>
              <p14:xfrm>
                <a:off x="4547955" y="2890755"/>
                <a:ext cx="6840" cy="36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BF5A4AE-9B75-7B48-8B46-5D17041DF7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39975" y="2883268"/>
                  <a:ext cx="22800" cy="51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14:cNvPr>
                <p14:cNvContentPartPr/>
                <p14:nvPr/>
              </p14:nvContentPartPr>
              <p14:xfrm>
                <a:off x="4536795" y="2882835"/>
                <a:ext cx="35280" cy="3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00E207-06E2-4E41-B7B6-E50B363821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29235" y="2875275"/>
                  <a:ext cx="5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14:cNvPr>
                <p14:cNvContentPartPr/>
                <p14:nvPr/>
              </p14:nvContentPartPr>
              <p14:xfrm>
                <a:off x="4581435" y="2884275"/>
                <a:ext cx="62280" cy="51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3B03141-CB7C-6944-949E-B23E5B1B276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73875" y="2876715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14:cNvPr>
                <p14:cNvContentPartPr/>
                <p14:nvPr/>
              </p14:nvContentPartPr>
              <p14:xfrm>
                <a:off x="4654515" y="2887515"/>
                <a:ext cx="30600" cy="41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F2E63-CCC6-F04F-A28E-401BB7EB94D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46955" y="2879955"/>
                  <a:ext cx="4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14:cNvPr>
                <p14:cNvContentPartPr/>
                <p14:nvPr/>
              </p14:nvContentPartPr>
              <p14:xfrm>
                <a:off x="4686195" y="2879595"/>
                <a:ext cx="27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62F8E98-FAB0-2444-9B38-6B089DAA2E5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78635" y="2872035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14:cNvPr>
                <p14:cNvContentPartPr/>
                <p14:nvPr/>
              </p14:nvContentPartPr>
              <p14:xfrm>
                <a:off x="4730475" y="2881755"/>
                <a:ext cx="51120" cy="48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34860C-F21E-0048-BB0C-CD4C6B1164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22915" y="2874195"/>
                  <a:ext cx="6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14:cNvPr>
                <p14:cNvContentPartPr/>
                <p14:nvPr/>
              </p14:nvContentPartPr>
              <p14:xfrm>
                <a:off x="4787715" y="2877795"/>
                <a:ext cx="60840" cy="49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0F4DE2-5165-1E44-ACB3-4765F05AF24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80110" y="2870235"/>
                  <a:ext cx="7605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14:cNvPr>
                <p14:cNvContentPartPr/>
                <p14:nvPr/>
              </p14:nvContentPartPr>
              <p14:xfrm>
                <a:off x="4547955" y="2982195"/>
                <a:ext cx="8280" cy="64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2D9CBF-843F-434A-9A76-D026CFA40CB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40395" y="2974635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14:cNvPr>
                <p14:cNvContentPartPr/>
                <p14:nvPr/>
              </p14:nvContentPartPr>
              <p14:xfrm>
                <a:off x="4576755" y="3001635"/>
                <a:ext cx="28800" cy="46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BB4222-2622-F449-A0FB-CBE6E1E678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69195" y="2994075"/>
                  <a:ext cx="4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14:cNvPr>
                <p14:cNvContentPartPr/>
                <p14:nvPr/>
              </p14:nvContentPartPr>
              <p14:xfrm>
                <a:off x="4621035" y="2987595"/>
                <a:ext cx="9720" cy="61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F082702-AEE4-9B40-9672-0D71055C86A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613745" y="2980035"/>
                  <a:ext cx="243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14:cNvPr>
                <p14:cNvContentPartPr/>
                <p14:nvPr/>
              </p14:nvContentPartPr>
              <p14:xfrm>
                <a:off x="4646595" y="3008475"/>
                <a:ext cx="41760" cy="39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22DF270-405C-EC4B-A8E8-DBB60A07F10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39035" y="3000915"/>
                  <a:ext cx="5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14:cNvPr>
                <p14:cNvContentPartPr/>
                <p14:nvPr/>
              </p14:nvContentPartPr>
              <p14:xfrm>
                <a:off x="4687635" y="3008115"/>
                <a:ext cx="43200" cy="37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ED2BF0-2164-B642-89AF-74B8F9B0EA8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80075" y="3000482"/>
                  <a:ext cx="58320" cy="5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14:cNvPr>
                <p14:cNvContentPartPr/>
                <p14:nvPr/>
              </p14:nvContentPartPr>
              <p14:xfrm>
                <a:off x="4743435" y="2982195"/>
                <a:ext cx="38520" cy="59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0AEB72-A54B-0949-A49D-B8EF67FBBC7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735875" y="2974635"/>
                  <a:ext cx="536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C68C70-2312-2842-A430-38134C9D5F92}"/>
                  </a:ext>
                </a:extLst>
              </p14:cNvPr>
              <p14:cNvContentPartPr/>
              <p14:nvPr/>
            </p14:nvContentPartPr>
            <p14:xfrm>
              <a:off x="641520" y="2306807"/>
              <a:ext cx="745920" cy="32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C68C70-2312-2842-A430-38134C9D5F9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87494" y="2198807"/>
                <a:ext cx="853612" cy="53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340ED78-C6B2-8948-8A8D-07E35558721F}"/>
              </a:ext>
            </a:extLst>
          </p:cNvPr>
          <p:cNvGrpSpPr/>
          <p:nvPr/>
        </p:nvGrpSpPr>
        <p:grpSpPr>
          <a:xfrm>
            <a:off x="729720" y="2286647"/>
            <a:ext cx="659520" cy="306720"/>
            <a:chOff x="729720" y="2286647"/>
            <a:chExt cx="6595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814D60-E9E4-144D-8A71-5B52D20225EC}"/>
                    </a:ext>
                  </a:extLst>
                </p14:cNvPr>
                <p14:cNvContentPartPr/>
                <p14:nvPr/>
              </p14:nvContentPartPr>
              <p14:xfrm>
                <a:off x="729720" y="2286647"/>
                <a:ext cx="117360" cy="28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814D60-E9E4-144D-8A71-5B52D20225E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4240" y="2271186"/>
                  <a:ext cx="147960" cy="317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92C636-532E-4447-A877-3F0D28DFACBB}"/>
                    </a:ext>
                  </a:extLst>
                </p14:cNvPr>
                <p14:cNvContentPartPr/>
                <p14:nvPr/>
              </p14:nvContentPartPr>
              <p14:xfrm>
                <a:off x="861480" y="2472767"/>
                <a:ext cx="64440" cy="9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92C636-532E-4447-A877-3F0D28DFAC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6086" y="2457345"/>
                  <a:ext cx="94870" cy="126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70D235-4119-6B4A-AC09-5FCE07718185}"/>
                    </a:ext>
                  </a:extLst>
                </p14:cNvPr>
                <p14:cNvContentPartPr/>
                <p14:nvPr/>
              </p14:nvContentPartPr>
              <p14:xfrm>
                <a:off x="961920" y="2477807"/>
                <a:ext cx="64440" cy="9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70D235-4119-6B4A-AC09-5FCE077181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6440" y="2462327"/>
                  <a:ext cx="9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1822B-BAA1-6C49-B738-D3CD23DC1041}"/>
                    </a:ext>
                  </a:extLst>
                </p14:cNvPr>
                <p14:cNvContentPartPr/>
                <p14:nvPr/>
              </p14:nvContentPartPr>
              <p14:xfrm>
                <a:off x="1059120" y="2444687"/>
                <a:ext cx="107280" cy="13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1822B-BAA1-6C49-B738-D3CD23DC10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3640" y="2429165"/>
                  <a:ext cx="137880" cy="164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75AE62-8C06-C940-9924-CE5C6AC73819}"/>
                    </a:ext>
                  </a:extLst>
                </p14:cNvPr>
                <p14:cNvContentPartPr/>
                <p14:nvPr/>
              </p14:nvContentPartPr>
              <p14:xfrm>
                <a:off x="1186200" y="2502287"/>
                <a:ext cx="71280" cy="91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75AE62-8C06-C940-9924-CE5C6AC7381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70720" y="2486746"/>
                  <a:ext cx="101880" cy="121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633F2A-F6C7-6B43-800E-6CDC93ED2C1B}"/>
                    </a:ext>
                  </a:extLst>
                </p14:cNvPr>
                <p14:cNvContentPartPr/>
                <p14:nvPr/>
              </p14:nvContentPartPr>
              <p14:xfrm>
                <a:off x="1289880" y="2505527"/>
                <a:ext cx="13680" cy="82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633F2A-F6C7-6B43-800E-6CDC93ED2C1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74400" y="2490047"/>
                  <a:ext cx="44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41721B-877D-2148-BE3D-32156425FD80}"/>
                    </a:ext>
                  </a:extLst>
                </p14:cNvPr>
                <p14:cNvContentPartPr/>
                <p14:nvPr/>
              </p14:nvContentPartPr>
              <p14:xfrm>
                <a:off x="1317960" y="2499047"/>
                <a:ext cx="71280" cy="80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41721B-877D-2148-BE3D-32156425FD8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02480" y="2483567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284BA38-7D26-214E-9F4F-9FE5762A0E3B}"/>
              </a:ext>
            </a:extLst>
          </p:cNvPr>
          <p:cNvSpPr txBox="1"/>
          <p:nvPr/>
        </p:nvSpPr>
        <p:spPr>
          <a:xfrm>
            <a:off x="117654" y="247676"/>
            <a:ext cx="139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London in yellow indicates that, that’s where the current players port 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14:cNvPr>
              <p14:cNvContentPartPr/>
              <p14:nvPr/>
            </p14:nvContentPartPr>
            <p14:xfrm>
              <a:off x="2175252" y="1923348"/>
              <a:ext cx="998640" cy="19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291EBF9-031D-7D4A-B75F-ADF6836ADED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164808" y="1913101"/>
                <a:ext cx="1018807" cy="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14:cNvPr>
              <p14:cNvContentPartPr/>
              <p14:nvPr/>
            </p14:nvContentPartPr>
            <p14:xfrm>
              <a:off x="2760310" y="1103300"/>
              <a:ext cx="294120" cy="4687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88DBFBA-3F04-E747-A20D-EED55D87B30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752750" y="1095740"/>
                <a:ext cx="30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14:cNvPr>
              <p14:cNvContentPartPr/>
              <p14:nvPr/>
            </p14:nvContentPartPr>
            <p14:xfrm>
              <a:off x="2311100" y="1193650"/>
              <a:ext cx="192600" cy="9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476A6B2-B1F9-C948-9F16-308B3B6DBAF2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300640" y="1183583"/>
                <a:ext cx="21279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14:cNvPr>
              <p14:cNvContentPartPr/>
              <p14:nvPr/>
            </p14:nvContentPartPr>
            <p14:xfrm>
              <a:off x="2430260" y="1141090"/>
              <a:ext cx="8280" cy="19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DB2B3FD-A6DB-AB4A-871C-7EA4E3B76B4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422700" y="1133530"/>
                <a:ext cx="23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F6697AA-E160-054D-95B3-E6E213921682}"/>
              </a:ext>
            </a:extLst>
          </p:cNvPr>
          <p:cNvGrpSpPr/>
          <p:nvPr/>
        </p:nvGrpSpPr>
        <p:grpSpPr>
          <a:xfrm>
            <a:off x="2293820" y="1131730"/>
            <a:ext cx="209520" cy="221040"/>
            <a:chOff x="2293820" y="1131730"/>
            <a:chExt cx="20952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14:cNvPr>
                <p14:cNvContentPartPr/>
                <p14:nvPr/>
              </p14:nvContentPartPr>
              <p14:xfrm>
                <a:off x="2457260" y="1131730"/>
                <a:ext cx="41760" cy="63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B6FCC8-D446-EC4A-8420-5A355AFC312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49634" y="1124212"/>
                  <a:ext cx="57011" cy="7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14:cNvPr>
                <p14:cNvContentPartPr/>
                <p14:nvPr/>
              </p14:nvContentPartPr>
              <p14:xfrm>
                <a:off x="2341340" y="1136410"/>
                <a:ext cx="116280" cy="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01D787-1142-2A4D-A319-9DA4B4D8E4C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33780" y="1128850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14:cNvPr>
                <p14:cNvContentPartPr/>
                <p14:nvPr/>
              </p14:nvContentPartPr>
              <p14:xfrm>
                <a:off x="2293820" y="1154050"/>
                <a:ext cx="43200" cy="39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5608CF-1296-604D-900C-6DC5DB94740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86260" y="1146490"/>
                  <a:ext cx="58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14:cNvPr>
                <p14:cNvContentPartPr/>
                <p14:nvPr/>
              </p14:nvContentPartPr>
              <p14:xfrm>
                <a:off x="2303180" y="1200130"/>
                <a:ext cx="105120" cy="147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88BC69-F21C-9C43-A1FF-008654E2743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295620" y="1192570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14:cNvPr>
                <p14:cNvContentPartPr/>
                <p14:nvPr/>
              </p14:nvContentPartPr>
              <p14:xfrm>
                <a:off x="2400020" y="1203010"/>
                <a:ext cx="103320" cy="149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68BD84-223B-9849-8162-8AB6E3D9A45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92460" y="1195432"/>
                  <a:ext cx="118440" cy="164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14:cNvPr>
                <p14:cNvContentPartPr/>
                <p14:nvPr/>
              </p14:nvContentPartPr>
              <p14:xfrm>
                <a:off x="2438180" y="1149010"/>
                <a:ext cx="19440" cy="41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2156F1B-F1A8-6A4E-827F-72C3E0ADF4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30620" y="1141450"/>
                  <a:ext cx="34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14:cNvPr>
                <p14:cNvContentPartPr/>
                <p14:nvPr/>
              </p14:nvContentPartPr>
              <p14:xfrm>
                <a:off x="2353940" y="1142890"/>
                <a:ext cx="47880" cy="51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EE49FE-7B4D-134D-B5E1-135692107F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346380" y="1135330"/>
                  <a:ext cx="63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14:cNvPr>
                <p14:cNvContentPartPr/>
                <p14:nvPr/>
              </p14:nvContentPartPr>
              <p14:xfrm>
                <a:off x="2390660" y="1200130"/>
                <a:ext cx="71640" cy="146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290DFA4-AAAC-C54E-953D-E933A4B840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383138" y="1192570"/>
                  <a:ext cx="86684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14:cNvPr>
                <p14:cNvContentPartPr/>
                <p14:nvPr/>
              </p14:nvContentPartPr>
              <p14:xfrm>
                <a:off x="2366900" y="1198330"/>
                <a:ext cx="46440" cy="145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74223F-4D12-C34E-866C-96215BD5F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59340" y="1190751"/>
                  <a:ext cx="61560" cy="1609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5CEAA2F-4610-E64E-9418-AE0D8B181D83}"/>
              </a:ext>
            </a:extLst>
          </p:cNvPr>
          <p:cNvGrpSpPr/>
          <p:nvPr/>
        </p:nvGrpSpPr>
        <p:grpSpPr>
          <a:xfrm>
            <a:off x="2369780" y="1466530"/>
            <a:ext cx="313200" cy="124560"/>
            <a:chOff x="2369780" y="1466530"/>
            <a:chExt cx="3132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14:cNvPr>
                <p14:cNvContentPartPr/>
                <p14:nvPr/>
              </p14:nvContentPartPr>
              <p14:xfrm>
                <a:off x="2433500" y="1485610"/>
                <a:ext cx="219600" cy="38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8876E23-2E1A-6347-AC42-1A15DF1A510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25940" y="1478050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14:cNvPr>
                <p14:cNvContentPartPr/>
                <p14:nvPr/>
              </p14:nvContentPartPr>
              <p14:xfrm>
                <a:off x="2425580" y="1523770"/>
                <a:ext cx="22680" cy="62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3979951-E209-3441-B15A-65E7953B795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418020" y="1516210"/>
                  <a:ext cx="37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14:cNvPr>
                <p14:cNvContentPartPr/>
                <p14:nvPr/>
              </p14:nvContentPartPr>
              <p14:xfrm>
                <a:off x="2658860" y="1484170"/>
                <a:ext cx="22680" cy="47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0AE6E1-744E-1041-815D-55967B6AB1C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51178" y="1476666"/>
                  <a:ext cx="38044" cy="62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14:cNvPr>
                <p14:cNvContentPartPr/>
                <p14:nvPr/>
              </p14:nvContentPartPr>
              <p14:xfrm>
                <a:off x="2430260" y="1532050"/>
                <a:ext cx="252720" cy="59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8FCA477-3AF1-5341-91E4-8FE96579382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22700" y="1524490"/>
                  <a:ext cx="26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14:cNvPr>
                <p14:cNvContentPartPr/>
                <p14:nvPr/>
              </p14:nvContentPartPr>
              <p14:xfrm>
                <a:off x="2608100" y="1468330"/>
                <a:ext cx="49680" cy="8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F572886-8509-9443-B290-3547B7DE26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00540" y="1460770"/>
                  <a:ext cx="64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14:cNvPr>
                <p14:cNvContentPartPr/>
                <p14:nvPr/>
              </p14:nvContentPartPr>
              <p14:xfrm>
                <a:off x="2473100" y="1466530"/>
                <a:ext cx="132120" cy="22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00D2FE-845C-634B-9A51-81B216DCEC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465540" y="1458970"/>
                  <a:ext cx="147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14:cNvPr>
                <p14:cNvContentPartPr/>
                <p14:nvPr/>
              </p14:nvContentPartPr>
              <p14:xfrm>
                <a:off x="2415860" y="1501450"/>
                <a:ext cx="41760" cy="1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1F365A-7B14-0B4B-849A-52A372D8B1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408300" y="1493736"/>
                  <a:ext cx="56880" cy="33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14:cNvPr>
                <p14:cNvContentPartPr/>
                <p14:nvPr/>
              </p14:nvContentPartPr>
              <p14:xfrm>
                <a:off x="2411180" y="1488850"/>
                <a:ext cx="65520" cy="8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54CC875-EDA2-DA46-83DB-2C6E54888FC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03578" y="1481290"/>
                  <a:ext cx="80724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14:cNvPr>
                <p14:cNvContentPartPr/>
                <p14:nvPr/>
              </p14:nvContentPartPr>
              <p14:xfrm>
                <a:off x="2401820" y="1500010"/>
                <a:ext cx="20880" cy="49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A5CB5D2-F56A-1A4B-AB12-2C014F62951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4388" y="1492450"/>
                  <a:ext cx="3574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14:cNvPr>
                <p14:cNvContentPartPr/>
                <p14:nvPr/>
              </p14:nvContentPartPr>
              <p14:xfrm>
                <a:off x="2369780" y="1511170"/>
                <a:ext cx="60840" cy="49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C6E013-A276-3947-BB34-EAA13FDA064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62220" y="1503610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14:cNvPr>
                <p14:cNvContentPartPr/>
                <p14:nvPr/>
              </p14:nvContentPartPr>
              <p14:xfrm>
                <a:off x="2369780" y="1560490"/>
                <a:ext cx="62280" cy="25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8511B22-780D-FE40-8523-C74853D28FB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62220" y="1552930"/>
                  <a:ext cx="77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14:cNvPr>
              <p14:cNvContentPartPr/>
              <p14:nvPr/>
            </p14:nvContentPartPr>
            <p14:xfrm>
              <a:off x="2260340" y="1684330"/>
              <a:ext cx="151200" cy="1814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92A372F-0359-9B4D-8405-F1B1659D55B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249900" y="1673890"/>
                <a:ext cx="171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E6CDAAF-C6D2-534C-A676-B75AD6FD272A}"/>
                  </a:ext>
                </a:extLst>
              </p14:cNvPr>
              <p14:cNvContentPartPr/>
              <p14:nvPr/>
            </p14:nvContentPartPr>
            <p14:xfrm>
              <a:off x="541260" y="2803764"/>
              <a:ext cx="100440" cy="160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E6CDAAF-C6D2-534C-A676-B75AD6FD272A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33700" y="2796221"/>
                <a:ext cx="115560" cy="175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671F8E7-E068-9E40-A3EA-F3F1D741447F}"/>
                  </a:ext>
                </a:extLst>
              </p14:cNvPr>
              <p14:cNvContentPartPr/>
              <p14:nvPr/>
            </p14:nvContentPartPr>
            <p14:xfrm>
              <a:off x="185040" y="2609724"/>
              <a:ext cx="1292040" cy="14313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671F8E7-E068-9E40-A3EA-F3F1D741447F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77480" y="2602164"/>
                <a:ext cx="1307160" cy="14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2D9DA49-8E5E-924E-866C-BD4A9C4C78EC}"/>
                  </a:ext>
                </a:extLst>
              </p14:cNvPr>
              <p14:cNvContentPartPr/>
              <p14:nvPr/>
            </p14:nvContentPartPr>
            <p14:xfrm>
              <a:off x="162000" y="2193498"/>
              <a:ext cx="1313280" cy="10879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2D9DA49-8E5E-924E-866C-BD4A9C4C78E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54440" y="2185938"/>
                <a:ext cx="132840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D26395B-16AD-8A42-A3AD-4DCDD1FC32A8}"/>
                  </a:ext>
                </a:extLst>
              </p14:cNvPr>
              <p14:cNvContentPartPr/>
              <p14:nvPr/>
            </p14:nvContentPartPr>
            <p14:xfrm>
              <a:off x="268200" y="3265285"/>
              <a:ext cx="167040" cy="232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D26395B-16AD-8A42-A3AD-4DCDD1FC32A8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60640" y="3257713"/>
                <a:ext cx="182160" cy="24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505C102-F281-564A-B7B8-3771312A90EA}"/>
                  </a:ext>
                </a:extLst>
              </p14:cNvPr>
              <p14:cNvContentPartPr/>
              <p14:nvPr/>
            </p14:nvContentPartPr>
            <p14:xfrm>
              <a:off x="452160" y="3292285"/>
              <a:ext cx="162360" cy="216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505C102-F281-564A-B7B8-3771312A90E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44600" y="3284712"/>
                <a:ext cx="177480" cy="23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593D788-5772-4B41-BE07-B8A244EC8922}"/>
                  </a:ext>
                </a:extLst>
              </p14:cNvPr>
              <p14:cNvContentPartPr/>
              <p14:nvPr/>
            </p14:nvContentPartPr>
            <p14:xfrm>
              <a:off x="352080" y="3382835"/>
              <a:ext cx="35280" cy="27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593D788-5772-4B41-BE07-B8A244EC892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4520" y="3375275"/>
                <a:ext cx="5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D5A5BE9-E00C-6B4E-9FDD-73D0E34D2D7F}"/>
                  </a:ext>
                </a:extLst>
              </p14:cNvPr>
              <p14:cNvContentPartPr/>
              <p14:nvPr/>
            </p14:nvContentPartPr>
            <p14:xfrm>
              <a:off x="388800" y="3308315"/>
              <a:ext cx="3600" cy="24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D5A5BE9-E00C-6B4E-9FDD-73D0E34D2D7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81240" y="3300755"/>
                <a:ext cx="18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481CF4A-57F6-3D49-B443-B3D26CDC116E}"/>
                  </a:ext>
                </a:extLst>
              </p14:cNvPr>
              <p14:cNvContentPartPr/>
              <p14:nvPr/>
            </p14:nvContentPartPr>
            <p14:xfrm>
              <a:off x="468180" y="2562564"/>
              <a:ext cx="63720" cy="1018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481CF4A-57F6-3D49-B443-B3D26CDC116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460662" y="2555004"/>
                <a:ext cx="78755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B3A3852-08E7-094A-A80E-5F975F5B538E}"/>
                  </a:ext>
                </a:extLst>
              </p14:cNvPr>
              <p14:cNvContentPartPr/>
              <p14:nvPr/>
            </p14:nvContentPartPr>
            <p14:xfrm>
              <a:off x="275940" y="2546364"/>
              <a:ext cx="200520" cy="180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B3A3852-08E7-094A-A80E-5F975F5B538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68366" y="2538650"/>
                <a:ext cx="215667" cy="33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51B33C8-D351-B149-AFB2-9700CEB07DEA}"/>
                  </a:ext>
                </a:extLst>
              </p14:cNvPr>
              <p14:cNvContentPartPr/>
              <p14:nvPr/>
            </p14:nvContentPartPr>
            <p14:xfrm>
              <a:off x="225180" y="2552844"/>
              <a:ext cx="65520" cy="68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51B33C8-D351-B149-AFB2-9700CEB07DEA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17578" y="2545244"/>
                <a:ext cx="80724" cy="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077D791-E772-9647-B8A8-A7D44706D0F7}"/>
                  </a:ext>
                </a:extLst>
              </p14:cNvPr>
              <p14:cNvContentPartPr/>
              <p14:nvPr/>
            </p14:nvContentPartPr>
            <p14:xfrm>
              <a:off x="236340" y="2632404"/>
              <a:ext cx="119520" cy="214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077D791-E772-9647-B8A8-A7D44706D0F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28780" y="2624844"/>
                <a:ext cx="13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BDA8BB3-6E2E-E349-92CC-DF2821DF03B7}"/>
                  </a:ext>
                </a:extLst>
              </p14:cNvPr>
              <p14:cNvContentPartPr/>
              <p14:nvPr/>
            </p14:nvContentPartPr>
            <p14:xfrm>
              <a:off x="323820" y="2670204"/>
              <a:ext cx="204840" cy="160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BDA8BB3-6E2E-E349-92CC-DF2821DF03B7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316260" y="2662644"/>
                <a:ext cx="219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D30FBCE-D3FA-0240-9E9A-2ABB032217AD}"/>
                  </a:ext>
                </a:extLst>
              </p14:cNvPr>
              <p14:cNvContentPartPr/>
              <p14:nvPr/>
            </p14:nvContentPartPr>
            <p14:xfrm>
              <a:off x="263340" y="2621244"/>
              <a:ext cx="279720" cy="511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D30FBCE-D3FA-0240-9E9A-2ABB032217AD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55790" y="2613630"/>
                <a:ext cx="294821" cy="6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B465FCC-49F3-E048-A8BF-953E3CE04B6D}"/>
                  </a:ext>
                </a:extLst>
              </p14:cNvPr>
              <p14:cNvContentPartPr/>
              <p14:nvPr/>
            </p14:nvContentPartPr>
            <p14:xfrm>
              <a:off x="414180" y="2567244"/>
              <a:ext cx="22680" cy="828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B465FCC-49F3-E048-A8BF-953E3CE04B6D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06620" y="2559717"/>
                <a:ext cx="37800" cy="9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F034059-74D0-AC4F-93D2-63B9F620E22B}"/>
                  </a:ext>
                </a:extLst>
              </p14:cNvPr>
              <p14:cNvContentPartPr/>
              <p14:nvPr/>
            </p14:nvContentPartPr>
            <p14:xfrm>
              <a:off x="322020" y="2567244"/>
              <a:ext cx="59040" cy="687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F034059-74D0-AC4F-93D2-63B9F620E22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14460" y="2559684"/>
                <a:ext cx="74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54D9DCC-BF3F-574B-9035-5AECD721D48A}"/>
                  </a:ext>
                </a:extLst>
              </p14:cNvPr>
              <p14:cNvContentPartPr/>
              <p14:nvPr/>
            </p14:nvContentPartPr>
            <p14:xfrm>
              <a:off x="314820" y="2646444"/>
              <a:ext cx="123480" cy="182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54D9DCC-BF3F-574B-9035-5AECD721D48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307282" y="2638884"/>
                <a:ext cx="138556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A225A5C-8C3F-B943-840A-E5544597D085}"/>
                  </a:ext>
                </a:extLst>
              </p14:cNvPr>
              <p14:cNvContentPartPr/>
              <p14:nvPr/>
            </p14:nvContentPartPr>
            <p14:xfrm>
              <a:off x="337860" y="2625924"/>
              <a:ext cx="16200" cy="1814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A225A5C-8C3F-B943-840A-E5544597D085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30300" y="2618364"/>
                <a:ext cx="31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8C1C72-644B-4145-9DB8-635EDDEFF715}"/>
                  </a:ext>
                </a:extLst>
              </p14:cNvPr>
              <p14:cNvContentPartPr/>
              <p14:nvPr/>
            </p14:nvContentPartPr>
            <p14:xfrm>
              <a:off x="242820" y="2619444"/>
              <a:ext cx="62280" cy="50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8C1C72-644B-4145-9DB8-635EDDEFF71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35260" y="2611884"/>
                <a:ext cx="77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0F3109F-8B7A-D34B-8FB4-5D7BA2215154}"/>
                  </a:ext>
                </a:extLst>
              </p14:cNvPr>
              <p14:cNvContentPartPr/>
              <p14:nvPr/>
            </p14:nvContentPartPr>
            <p14:xfrm>
              <a:off x="403020" y="2818164"/>
              <a:ext cx="11520" cy="320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0F3109F-8B7A-D34B-8FB4-5D7BA2215154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95216" y="2810604"/>
                <a:ext cx="27128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6F6E0A6-606D-6349-9CDC-3E74F782DEEA}"/>
                  </a:ext>
                </a:extLst>
              </p14:cNvPr>
              <p14:cNvContentPartPr/>
              <p14:nvPr/>
            </p14:nvContentPartPr>
            <p14:xfrm>
              <a:off x="395100" y="2830764"/>
              <a:ext cx="24120" cy="129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6F6E0A6-606D-6349-9CDC-3E74F782DEEA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87651" y="2823408"/>
                <a:ext cx="39018" cy="2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DDDE241-AE46-734F-BB32-7E4D891F559E}"/>
                  </a:ext>
                </a:extLst>
              </p14:cNvPr>
              <p14:cNvContentPartPr/>
              <p14:nvPr/>
            </p14:nvContentPartPr>
            <p14:xfrm>
              <a:off x="444420" y="2830764"/>
              <a:ext cx="30600" cy="352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DDDE241-AE46-734F-BB32-7E4D891F559E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436860" y="2823204"/>
                <a:ext cx="45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B62B9F6-545B-6742-95D7-D81AA0F1AA56}"/>
                  </a:ext>
                </a:extLst>
              </p14:cNvPr>
              <p14:cNvContentPartPr/>
              <p14:nvPr/>
            </p14:nvContentPartPr>
            <p14:xfrm>
              <a:off x="460080" y="3136765"/>
              <a:ext cx="52560" cy="367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B62B9F6-545B-6742-95D7-D81AA0F1AA5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52468" y="3129278"/>
                <a:ext cx="67784" cy="5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225FC67-4AEE-EA41-8114-5B90C070E2B2}"/>
                  </a:ext>
                </a:extLst>
              </p14:cNvPr>
              <p14:cNvContentPartPr/>
              <p14:nvPr/>
            </p14:nvContentPartPr>
            <p14:xfrm>
              <a:off x="244440" y="3089245"/>
              <a:ext cx="62280" cy="860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225FC67-4AEE-EA41-8114-5B90C070E2B2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36880" y="3081685"/>
                <a:ext cx="77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E213DAF-143F-6A41-A1C6-F52A3DFC60C0}"/>
                  </a:ext>
                </a:extLst>
              </p14:cNvPr>
              <p14:cNvContentPartPr/>
              <p14:nvPr/>
            </p14:nvContentPartPr>
            <p14:xfrm>
              <a:off x="325080" y="3119125"/>
              <a:ext cx="78120" cy="734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E213DAF-143F-6A41-A1C6-F52A3DFC60C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317520" y="3111565"/>
                <a:ext cx="93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2B3F88D-51A2-444E-BE00-36BA166CD5A1}"/>
                  </a:ext>
                </a:extLst>
              </p14:cNvPr>
              <p14:cNvContentPartPr/>
              <p14:nvPr/>
            </p14:nvContentPartPr>
            <p14:xfrm>
              <a:off x="412560" y="3124165"/>
              <a:ext cx="49680" cy="734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2B3F88D-51A2-444E-BE00-36BA166CD5A1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04945" y="3116605"/>
                <a:ext cx="6491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369AC85-CE87-B445-AAA5-C2770F176141}"/>
                  </a:ext>
                </a:extLst>
              </p14:cNvPr>
              <p14:cNvContentPartPr/>
              <p14:nvPr/>
            </p14:nvContentPartPr>
            <p14:xfrm>
              <a:off x="475920" y="3100765"/>
              <a:ext cx="65520" cy="1058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369AC85-CE87-B445-AAA5-C2770F176141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468360" y="3093205"/>
                <a:ext cx="806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BAE1A4F-221F-3545-A1A0-44FFD408EBBA}"/>
                  </a:ext>
                </a:extLst>
              </p14:cNvPr>
              <p14:cNvContentPartPr/>
              <p14:nvPr/>
            </p14:nvContentPartPr>
            <p14:xfrm>
              <a:off x="529920" y="3133525"/>
              <a:ext cx="71640" cy="781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BAE1A4F-221F-3545-A1A0-44FFD408EBBA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22360" y="3125965"/>
                <a:ext cx="86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EDEC183-D5DD-9949-8FD3-5B029473C918}"/>
                  </a:ext>
                </a:extLst>
              </p14:cNvPr>
              <p14:cNvContentPartPr/>
              <p14:nvPr/>
            </p14:nvContentPartPr>
            <p14:xfrm>
              <a:off x="252360" y="3211285"/>
              <a:ext cx="377640" cy="367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EDEC183-D5DD-9949-8FD3-5B029473C918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244800" y="3203725"/>
                <a:ext cx="392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E3867CE-2E8B-7C46-B51E-C20E7E3D0718}"/>
                  </a:ext>
                </a:extLst>
              </p14:cNvPr>
              <p14:cNvContentPartPr/>
              <p14:nvPr/>
            </p14:nvContentPartPr>
            <p14:xfrm>
              <a:off x="633240" y="3292285"/>
              <a:ext cx="163800" cy="2289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E3867CE-2E8B-7C46-B51E-C20E7E3D0718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625697" y="3284725"/>
                <a:ext cx="178887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FA7A1C8-C441-A446-AAD6-39508F5C46C1}"/>
                  </a:ext>
                </a:extLst>
              </p14:cNvPr>
              <p14:cNvContentPartPr/>
              <p14:nvPr/>
            </p14:nvContentPartPr>
            <p14:xfrm>
              <a:off x="795240" y="3517645"/>
              <a:ext cx="33840" cy="226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FA7A1C8-C441-A446-AAD6-39508F5C46C1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787680" y="3509963"/>
                <a:ext cx="48960" cy="3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9985E77-8C1D-BF48-AB53-0F554EFA8C10}"/>
                  </a:ext>
                </a:extLst>
              </p14:cNvPr>
              <p14:cNvContentPartPr/>
              <p14:nvPr/>
            </p14:nvContentPartPr>
            <p14:xfrm>
              <a:off x="799920" y="3514405"/>
              <a:ext cx="14760" cy="259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9985E77-8C1D-BF48-AB53-0F554EFA8C10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792171" y="3506739"/>
                <a:ext cx="30258" cy="4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EE88023-C2DC-F641-B96E-AA142905E839}"/>
                  </a:ext>
                </a:extLst>
              </p14:cNvPr>
              <p14:cNvContentPartPr/>
              <p14:nvPr/>
            </p14:nvContentPartPr>
            <p14:xfrm>
              <a:off x="842760" y="3538525"/>
              <a:ext cx="20880" cy="306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EE88023-C2DC-F641-B96E-AA142905E839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835200" y="3530965"/>
                <a:ext cx="3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262DCA7-7EDD-D04E-BB74-597F835DF165}"/>
                  </a:ext>
                </a:extLst>
              </p14:cNvPr>
              <p14:cNvContentPartPr/>
              <p14:nvPr/>
            </p14:nvContentPartPr>
            <p14:xfrm>
              <a:off x="564840" y="3325595"/>
              <a:ext cx="19440" cy="320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262DCA7-7EDD-D04E-BB74-597F835DF165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57280" y="3318035"/>
                <a:ext cx="34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E52A58B-449D-4247-8130-A29196941063}"/>
              </a:ext>
            </a:extLst>
          </p:cNvPr>
          <p:cNvGrpSpPr/>
          <p:nvPr/>
        </p:nvGrpSpPr>
        <p:grpSpPr>
          <a:xfrm>
            <a:off x="658800" y="3327395"/>
            <a:ext cx="109800" cy="174600"/>
            <a:chOff x="658800" y="3327395"/>
            <a:chExt cx="1098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E249A84-A33F-CB4B-A050-D3466F4C1478}"/>
                    </a:ext>
                  </a:extLst>
                </p14:cNvPr>
                <p14:cNvContentPartPr/>
                <p14:nvPr/>
              </p14:nvContentPartPr>
              <p14:xfrm>
                <a:off x="763560" y="3327395"/>
                <a:ext cx="5040" cy="35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E249A84-A33F-CB4B-A050-D3466F4C147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56000" y="3319835"/>
                  <a:ext cx="20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F0E4B87-9EE7-474A-8647-776D9A60C9E4}"/>
                    </a:ext>
                  </a:extLst>
                </p14:cNvPr>
                <p14:cNvContentPartPr/>
                <p14:nvPr/>
              </p14:nvContentPartPr>
              <p14:xfrm>
                <a:off x="679320" y="3363755"/>
                <a:ext cx="39960" cy="54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F0E4B87-9EE7-474A-8647-776D9A60C9E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1760" y="3356195"/>
                  <a:ext cx="55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3A2BB35-FB1C-F548-A556-7F8E5A24C841}"/>
                    </a:ext>
                  </a:extLst>
                </p14:cNvPr>
                <p14:cNvContentPartPr/>
                <p14:nvPr/>
              </p14:nvContentPartPr>
              <p14:xfrm>
                <a:off x="698400" y="3417755"/>
                <a:ext cx="30600" cy="73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3A2BB35-FB1C-F548-A556-7F8E5A24C84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0840" y="3410195"/>
                  <a:ext cx="45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2322B2-FDAC-BC49-9AC0-97629A1EDE3E}"/>
                    </a:ext>
                  </a:extLst>
                </p14:cNvPr>
                <p14:cNvContentPartPr/>
                <p14:nvPr/>
              </p14:nvContentPartPr>
              <p14:xfrm>
                <a:off x="688680" y="3469955"/>
                <a:ext cx="24120" cy="19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2322B2-FDAC-BC49-9AC0-97629A1EDE3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1120" y="3462395"/>
                  <a:ext cx="39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DB674E8-0A3C-CF4B-98A0-1FEB4B838B7C}"/>
                    </a:ext>
                  </a:extLst>
                </p14:cNvPr>
                <p14:cNvContentPartPr/>
                <p14:nvPr/>
              </p14:nvContentPartPr>
              <p14:xfrm>
                <a:off x="698400" y="3414515"/>
                <a:ext cx="43920" cy="38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DB674E8-0A3C-CF4B-98A0-1FEB4B838B7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90840" y="3406884"/>
                  <a:ext cx="59040" cy="5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21D561C-FEA0-184D-934F-7723C601812D}"/>
                    </a:ext>
                  </a:extLst>
                </p14:cNvPr>
                <p14:cNvContentPartPr/>
                <p14:nvPr/>
              </p14:nvContentPartPr>
              <p14:xfrm>
                <a:off x="676080" y="3444755"/>
                <a:ext cx="28800" cy="5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21D561C-FEA0-184D-934F-7723C601812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8520" y="3437699"/>
                  <a:ext cx="43920" cy="19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E7AD5BA-5A20-F14B-B487-B77085F6FDD7}"/>
                    </a:ext>
                  </a:extLst>
                </p14:cNvPr>
                <p14:cNvContentPartPr/>
                <p14:nvPr/>
              </p14:nvContentPartPr>
              <p14:xfrm>
                <a:off x="658800" y="3479675"/>
                <a:ext cx="1800" cy="223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E7AD5BA-5A20-F14B-B487-B77085F6FDD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51240" y="3472115"/>
                  <a:ext cx="169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3D6A070-0076-A142-B5F1-20D7026AD7A2}"/>
              </a:ext>
            </a:extLst>
          </p:cNvPr>
          <p:cNvGrpSpPr/>
          <p:nvPr/>
        </p:nvGrpSpPr>
        <p:grpSpPr>
          <a:xfrm>
            <a:off x="303120" y="3343235"/>
            <a:ext cx="280440" cy="143280"/>
            <a:chOff x="303120" y="3343235"/>
            <a:chExt cx="2804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FA0EB6D-CB9B-CC44-884C-3F7A02CB7479}"/>
                    </a:ext>
                  </a:extLst>
                </p14:cNvPr>
                <p14:cNvContentPartPr/>
                <p14:nvPr/>
              </p14:nvContentPartPr>
              <p14:xfrm>
                <a:off x="338040" y="3344675"/>
                <a:ext cx="30600" cy="116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FA0EB6D-CB9B-CC44-884C-3F7A02CB747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30480" y="3337092"/>
                  <a:ext cx="45720" cy="131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AC472E5-84BB-7D41-89F0-0DA506B5F19C}"/>
                    </a:ext>
                  </a:extLst>
                </p14:cNvPr>
                <p14:cNvContentPartPr/>
                <p14:nvPr/>
              </p14:nvContentPartPr>
              <p14:xfrm>
                <a:off x="342720" y="3440075"/>
                <a:ext cx="14760" cy="20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AC472E5-84BB-7D41-89F0-0DA506B5F19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34971" y="3432515"/>
                  <a:ext cx="30258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EDB0A95-0A3F-D940-A221-3770E647E600}"/>
                    </a:ext>
                  </a:extLst>
                </p14:cNvPr>
                <p14:cNvContentPartPr/>
                <p14:nvPr/>
              </p14:nvContentPartPr>
              <p14:xfrm>
                <a:off x="303120" y="3343235"/>
                <a:ext cx="49680" cy="66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EDB0A95-0A3F-D940-A221-3770E647E60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5560" y="3335675"/>
                  <a:ext cx="6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994782D-DF3F-1D4D-B362-A4927A14373D}"/>
                    </a:ext>
                  </a:extLst>
                </p14:cNvPr>
                <p14:cNvContentPartPr/>
                <p14:nvPr/>
              </p14:nvContentPartPr>
              <p14:xfrm>
                <a:off x="488880" y="3352595"/>
                <a:ext cx="22680" cy="223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994782D-DF3F-1D4D-B362-A4927A14373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81320" y="3345035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CAC29E9-4FB1-AB4A-9160-22A9C8FC0666}"/>
                    </a:ext>
                  </a:extLst>
                </p14:cNvPr>
                <p14:cNvContentPartPr/>
                <p14:nvPr/>
              </p14:nvContentPartPr>
              <p14:xfrm>
                <a:off x="500040" y="3374915"/>
                <a:ext cx="16200" cy="590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CAC29E9-4FB1-AB4A-9160-22A9C8FC066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92480" y="3367355"/>
                  <a:ext cx="31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F6077AA-8172-0A4E-819B-534FF1195990}"/>
                    </a:ext>
                  </a:extLst>
                </p14:cNvPr>
                <p14:cNvContentPartPr/>
                <p14:nvPr/>
              </p14:nvContentPartPr>
              <p14:xfrm>
                <a:off x="493560" y="3415955"/>
                <a:ext cx="12960" cy="16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F6077AA-8172-0A4E-819B-534FF119599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86204" y="3408395"/>
                  <a:ext cx="2767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C7FDFCC-D60F-614A-9672-0CE5EA74160D}"/>
                    </a:ext>
                  </a:extLst>
                </p14:cNvPr>
                <p14:cNvContentPartPr/>
                <p14:nvPr/>
              </p14:nvContentPartPr>
              <p14:xfrm>
                <a:off x="506160" y="3379595"/>
                <a:ext cx="16200" cy="24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C7FDFCC-D60F-614A-9672-0CE5EA74160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98600" y="3372035"/>
                  <a:ext cx="31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0DA757A-1A0C-5542-A115-B79257A5315E}"/>
                    </a:ext>
                  </a:extLst>
                </p14:cNvPr>
                <p14:cNvContentPartPr/>
                <p14:nvPr/>
              </p14:nvContentPartPr>
              <p14:xfrm>
                <a:off x="475920" y="3374915"/>
                <a:ext cx="30600" cy="24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0DA757A-1A0C-5542-A115-B79257A5315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8360" y="3367355"/>
                  <a:ext cx="45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C91591D-7D38-C344-BC77-137BEC55C535}"/>
                    </a:ext>
                  </a:extLst>
                </p14:cNvPr>
                <p14:cNvContentPartPr/>
                <p14:nvPr/>
              </p14:nvContentPartPr>
              <p14:xfrm>
                <a:off x="542880" y="3403355"/>
                <a:ext cx="24120" cy="30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C91591D-7D38-C344-BC77-137BEC55C5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5320" y="3395705"/>
                  <a:ext cx="39240" cy="45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D915E35-A99D-1A47-A42C-C9F1C630591D}"/>
                    </a:ext>
                  </a:extLst>
                </p14:cNvPr>
                <p14:cNvContentPartPr/>
                <p14:nvPr/>
              </p14:nvContentPartPr>
              <p14:xfrm>
                <a:off x="550800" y="3433595"/>
                <a:ext cx="14760" cy="529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D915E35-A99D-1A47-A42C-C9F1C630591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43240" y="3426035"/>
                  <a:ext cx="29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7CA44EB-B914-CA4D-9F1A-C0BE7F0970D6}"/>
                    </a:ext>
                  </a:extLst>
                </p14:cNvPr>
                <p14:cNvContentPartPr/>
                <p14:nvPr/>
              </p14:nvContentPartPr>
              <p14:xfrm>
                <a:off x="539640" y="3468515"/>
                <a:ext cx="16200" cy="129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7CA44EB-B914-CA4D-9F1A-C0BE7F0970D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32080" y="3461159"/>
                  <a:ext cx="31320" cy="27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B6D8C7-3E6D-9E4C-8069-342FB09DBB03}"/>
                    </a:ext>
                  </a:extLst>
                </p14:cNvPr>
                <p14:cNvContentPartPr/>
                <p14:nvPr/>
              </p14:nvContentPartPr>
              <p14:xfrm>
                <a:off x="556920" y="3444755"/>
                <a:ext cx="26640" cy="162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B6D8C7-3E6D-9E4C-8069-342FB09DBB0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9256" y="3437195"/>
                  <a:ext cx="41967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C75F6C7-02B7-4A41-84BE-0A1C960A6B68}"/>
                    </a:ext>
                  </a:extLst>
                </p14:cNvPr>
                <p14:cNvContentPartPr/>
                <p14:nvPr/>
              </p14:nvContentPartPr>
              <p14:xfrm>
                <a:off x="534960" y="3455915"/>
                <a:ext cx="24120" cy="5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C75F6C7-02B7-4A41-84BE-0A1C960A6B6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27400" y="3448355"/>
                  <a:ext cx="3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3CA6284-95FC-F942-A774-5299486A0A10}"/>
                    </a:ext>
                  </a:extLst>
                </p14:cNvPr>
                <p14:cNvContentPartPr/>
                <p14:nvPr/>
              </p14:nvContentPartPr>
              <p14:xfrm>
                <a:off x="488880" y="3465275"/>
                <a:ext cx="360" cy="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3CA6284-95FC-F942-A774-5299486A0A1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1320" y="3457715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DDBE97F-515F-FD4C-8EFA-8D8AA66E075D}"/>
                    </a:ext>
                  </a:extLst>
                </p14:cNvPr>
                <p14:cNvContentPartPr/>
                <p14:nvPr/>
              </p14:nvContentPartPr>
              <p14:xfrm>
                <a:off x="488880" y="3463835"/>
                <a:ext cx="25920" cy="22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DDBE97F-515F-FD4C-8EFA-8D8AA66E07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1320" y="3456275"/>
                  <a:ext cx="4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118195A-F62C-FC44-AC73-C1D11C6F54A1}"/>
                    </a:ext>
                  </a:extLst>
                </p14:cNvPr>
                <p14:cNvContentPartPr/>
                <p14:nvPr/>
              </p14:nvContentPartPr>
              <p14:xfrm>
                <a:off x="326880" y="3452675"/>
                <a:ext cx="3600" cy="2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118195A-F62C-FC44-AC73-C1D11C6F54A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19320" y="3445226"/>
                  <a:ext cx="18720" cy="390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C8BAA60-BC2D-CA4C-A1FB-74402FFBDFFC}"/>
              </a:ext>
            </a:extLst>
          </p:cNvPr>
          <p:cNvGrpSpPr/>
          <p:nvPr/>
        </p:nvGrpSpPr>
        <p:grpSpPr>
          <a:xfrm>
            <a:off x="772200" y="4692325"/>
            <a:ext cx="51480" cy="39600"/>
            <a:chOff x="772200" y="4692325"/>
            <a:chExt cx="5148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14:cNvPr>
                <p14:cNvContentPartPr/>
                <p14:nvPr/>
              </p14:nvContentPartPr>
              <p14:xfrm>
                <a:off x="776160" y="4696285"/>
                <a:ext cx="47520" cy="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C369645-ECEC-DB4D-ADD2-F0DF6030529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8600" y="4688725"/>
                  <a:ext cx="62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14:cNvPr>
                <p14:cNvContentPartPr/>
                <p14:nvPr/>
              </p14:nvContentPartPr>
              <p14:xfrm>
                <a:off x="772200" y="4692325"/>
                <a:ext cx="4320" cy="4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7643988-A2CA-D74E-B76F-0885938FC62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64640" y="4684078"/>
                  <a:ext cx="19440" cy="20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14:cNvPr>
                <p14:cNvContentPartPr/>
                <p14:nvPr/>
              </p14:nvContentPartPr>
              <p14:xfrm>
                <a:off x="783720" y="4704205"/>
                <a:ext cx="27720" cy="27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DBECDC-537D-A848-B84C-07F7DBFCC74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76160" y="4696645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578B5E4-81E3-6841-932A-987EB5EE793B}"/>
              </a:ext>
            </a:extLst>
          </p:cNvPr>
          <p:cNvGrpSpPr/>
          <p:nvPr/>
        </p:nvGrpSpPr>
        <p:grpSpPr>
          <a:xfrm>
            <a:off x="9977087" y="2700029"/>
            <a:ext cx="70560" cy="45360"/>
            <a:chOff x="9977087" y="2700029"/>
            <a:chExt cx="7056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14:cNvPr>
                <p14:cNvContentPartPr/>
                <p14:nvPr/>
              </p14:nvContentPartPr>
              <p14:xfrm>
                <a:off x="9977087" y="2700029"/>
                <a:ext cx="70560" cy="11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8DB42DD-A69B-724A-AA4E-152390AAC9E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969527" y="2692469"/>
                  <a:ext cx="85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14:cNvPr>
                <p14:cNvContentPartPr/>
                <p14:nvPr/>
              </p14:nvContentPartPr>
              <p14:xfrm>
                <a:off x="9990047" y="2707589"/>
                <a:ext cx="48960" cy="378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3F4CC1A-1F4A-D142-889A-7EDDBC4FED3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982542" y="2700029"/>
                  <a:ext cx="6397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4A3314-5E4A-F341-818B-4814CF330601}"/>
              </a:ext>
            </a:extLst>
          </p:cNvPr>
          <p:cNvGrpSpPr/>
          <p:nvPr/>
        </p:nvGrpSpPr>
        <p:grpSpPr>
          <a:xfrm>
            <a:off x="9027852" y="346011"/>
            <a:ext cx="55440" cy="53280"/>
            <a:chOff x="9027852" y="346011"/>
            <a:chExt cx="5544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14:cNvPr>
                <p14:cNvContentPartPr/>
                <p14:nvPr/>
              </p14:nvContentPartPr>
              <p14:xfrm>
                <a:off x="9072132" y="346011"/>
                <a:ext cx="11160" cy="8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6180706-ADA4-B744-A4FE-E6F1F07379C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4808" y="338451"/>
                  <a:ext cx="2580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14:cNvPr>
                <p14:cNvContentPartPr/>
                <p14:nvPr/>
              </p14:nvContentPartPr>
              <p14:xfrm>
                <a:off x="9027852" y="351771"/>
                <a:ext cx="48240" cy="21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52839F5-51C6-3C43-9A47-46824C49845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020292" y="344211"/>
                  <a:ext cx="63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14:cNvPr>
                <p14:cNvContentPartPr/>
                <p14:nvPr/>
              </p14:nvContentPartPr>
              <p14:xfrm>
                <a:off x="9033612" y="355371"/>
                <a:ext cx="37080" cy="43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7882F90-20A0-6A43-AAA1-94A154D2AA9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026052" y="347811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14:cNvPr>
                <p14:cNvContentPartPr/>
                <p14:nvPr/>
              </p14:nvContentPartPr>
              <p14:xfrm>
                <a:off x="9033612" y="351771"/>
                <a:ext cx="29880" cy="334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6AC8556-11CC-724C-A220-F0AA3997273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026052" y="344211"/>
                  <a:ext cx="450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3A3B082-5CA3-3045-B364-D7418A608306}"/>
              </a:ext>
            </a:extLst>
          </p:cNvPr>
          <p:cNvGrpSpPr/>
          <p:nvPr/>
        </p:nvGrpSpPr>
        <p:grpSpPr>
          <a:xfrm>
            <a:off x="6539386" y="313060"/>
            <a:ext cx="37080" cy="26280"/>
            <a:chOff x="6539386" y="313060"/>
            <a:chExt cx="3708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14:cNvPr>
                <p14:cNvContentPartPr/>
                <p14:nvPr/>
              </p14:nvContentPartPr>
              <p14:xfrm>
                <a:off x="6539386" y="313060"/>
                <a:ext cx="37080" cy="39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78E1068-A6B1-A441-BB38-F854670EA57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531826" y="305500"/>
                  <a:ext cx="52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14:cNvPr>
                <p14:cNvContentPartPr/>
                <p14:nvPr/>
              </p14:nvContentPartPr>
              <p14:xfrm>
                <a:off x="6541186" y="314860"/>
                <a:ext cx="33480" cy="244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6C6D9D6-7AEA-FB4A-AE1C-D472065F676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533626" y="307300"/>
                  <a:ext cx="48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14:cNvPr>
              <p14:cNvContentPartPr/>
              <p14:nvPr/>
            </p14:nvContentPartPr>
            <p14:xfrm>
              <a:off x="9736564" y="4778335"/>
              <a:ext cx="35640" cy="298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F872A3E-4545-204D-8501-D71494CD1B0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9729004" y="4770865"/>
                <a:ext cx="50760" cy="4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14:cNvPr>
              <p14:cNvContentPartPr/>
              <p14:nvPr/>
            </p14:nvContentPartPr>
            <p14:xfrm>
              <a:off x="4194790" y="6602336"/>
              <a:ext cx="36720" cy="49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33BEDFB-8ADB-E94F-911A-D3DD0A6D6B6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187155" y="6594830"/>
                <a:ext cx="51990" cy="64691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51D12A4-3E57-0949-93F2-66EBEFA96796}"/>
              </a:ext>
            </a:extLst>
          </p:cNvPr>
          <p:cNvGrpSpPr/>
          <p:nvPr/>
        </p:nvGrpSpPr>
        <p:grpSpPr>
          <a:xfrm>
            <a:off x="2840028" y="1159261"/>
            <a:ext cx="157320" cy="356040"/>
            <a:chOff x="2840028" y="1159261"/>
            <a:chExt cx="1573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14:cNvPr>
                <p14:cNvContentPartPr/>
                <p14:nvPr/>
              </p14:nvContentPartPr>
              <p14:xfrm>
                <a:off x="2871348" y="1257901"/>
                <a:ext cx="51480" cy="514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D7CAF58-E071-664A-929F-18E3F07BC62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863788" y="1250341"/>
                  <a:ext cx="6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14:cNvPr>
                <p14:cNvContentPartPr/>
                <p14:nvPr/>
              </p14:nvContentPartPr>
              <p14:xfrm>
                <a:off x="2896548" y="1306861"/>
                <a:ext cx="40320" cy="1278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EB18C6D-7F93-D740-8EB9-7E0E83EB01F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888988" y="1299301"/>
                  <a:ext cx="55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14:cNvPr>
                <p14:cNvContentPartPr/>
                <p14:nvPr/>
              </p14:nvContentPartPr>
              <p14:xfrm>
                <a:off x="2902308" y="1409101"/>
                <a:ext cx="7560" cy="295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51386CB-5B71-524C-918F-D1C84347761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894748" y="1401541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14:cNvPr>
                <p14:cNvContentPartPr/>
                <p14:nvPr/>
              </p14:nvContentPartPr>
              <p14:xfrm>
                <a:off x="2911308" y="1308661"/>
                <a:ext cx="42120" cy="71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FB6D5CF-FA27-334A-B20C-E1DC91609C8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903812" y="1301063"/>
                  <a:ext cx="57112" cy="8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14:cNvPr>
                <p14:cNvContentPartPr/>
                <p14:nvPr/>
              </p14:nvContentPartPr>
              <p14:xfrm>
                <a:off x="2840028" y="1319821"/>
                <a:ext cx="69480" cy="478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5BE4EDD-4B6D-E545-9F79-9579D3FE7F5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832468" y="1312261"/>
                  <a:ext cx="84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14:cNvPr>
                <p14:cNvContentPartPr/>
                <p14:nvPr/>
              </p14:nvContentPartPr>
              <p14:xfrm>
                <a:off x="2986188" y="1159261"/>
                <a:ext cx="11160" cy="514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8AD5D48-19CC-C245-B3F3-C9086EF95DA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978628" y="1151648"/>
                  <a:ext cx="26280" cy="66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14:cNvPr>
                <p14:cNvContentPartPr/>
                <p14:nvPr/>
              </p14:nvContentPartPr>
              <p14:xfrm>
                <a:off x="2856588" y="1474981"/>
                <a:ext cx="3960" cy="403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D20D399-91E1-9844-A5A0-257DA5D7CD9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849028" y="1467421"/>
                  <a:ext cx="190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F2A97167-A046-DF42-8EA1-53E155D7CCC7}"/>
              </a:ext>
            </a:extLst>
          </p:cNvPr>
          <p:cNvGrpSpPr/>
          <p:nvPr/>
        </p:nvGrpSpPr>
        <p:grpSpPr>
          <a:xfrm>
            <a:off x="1857960" y="2288950"/>
            <a:ext cx="248760" cy="224280"/>
            <a:chOff x="1857960" y="2288950"/>
            <a:chExt cx="2487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14:cNvPr>
                <p14:cNvContentPartPr/>
                <p14:nvPr/>
              </p14:nvContentPartPr>
              <p14:xfrm>
                <a:off x="1857960" y="2381830"/>
                <a:ext cx="248760" cy="131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50EC39F-365A-6240-8696-89F95BB78F9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850400" y="2374270"/>
                  <a:ext cx="263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14:cNvPr>
                <p14:cNvContentPartPr/>
                <p14:nvPr/>
              </p14:nvContentPartPr>
              <p14:xfrm>
                <a:off x="1975320" y="2288950"/>
                <a:ext cx="11160" cy="10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178980B-39E7-5348-8C93-F1E6493982E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967996" y="2281390"/>
                  <a:ext cx="25808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14:cNvPr>
                <p14:cNvContentPartPr/>
                <p14:nvPr/>
              </p14:nvContentPartPr>
              <p14:xfrm>
                <a:off x="1994400" y="2297230"/>
                <a:ext cx="360" cy="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E7D8FA7-2F2B-B849-8B5C-EE14BE6A869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986840" y="228967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14:cNvPr>
                <p14:cNvContentPartPr/>
                <p14:nvPr/>
              </p14:nvContentPartPr>
              <p14:xfrm>
                <a:off x="1972440" y="2291830"/>
                <a:ext cx="43920" cy="331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8FEB428-6B94-5B43-8FA0-6A914A24629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964880" y="2284270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992B309-B71C-064D-B242-3001CFA2624A}"/>
              </a:ext>
            </a:extLst>
          </p:cNvPr>
          <p:cNvGrpSpPr/>
          <p:nvPr/>
        </p:nvGrpSpPr>
        <p:grpSpPr>
          <a:xfrm>
            <a:off x="1890720" y="4381630"/>
            <a:ext cx="164160" cy="188640"/>
            <a:chOff x="1890720" y="4381630"/>
            <a:chExt cx="16416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14:cNvPr>
                <p14:cNvContentPartPr/>
                <p14:nvPr/>
              </p14:nvContentPartPr>
              <p14:xfrm>
                <a:off x="1890720" y="4457950"/>
                <a:ext cx="164160" cy="1123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0C1B5C9-09F1-084E-8C1B-F75F9752388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883160" y="4450390"/>
                  <a:ext cx="179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14:cNvPr>
                <p14:cNvContentPartPr/>
                <p14:nvPr/>
              </p14:nvContentPartPr>
              <p14:xfrm>
                <a:off x="1980720" y="4381630"/>
                <a:ext cx="55080" cy="741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AE32C5C-0BDC-7448-B9E3-93A794B36EF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973160" y="4374033"/>
                  <a:ext cx="70200" cy="89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7CF8951-D7FB-9A49-8F94-7F783C847B5C}"/>
              </a:ext>
            </a:extLst>
          </p:cNvPr>
          <p:cNvGrpSpPr/>
          <p:nvPr/>
        </p:nvGrpSpPr>
        <p:grpSpPr>
          <a:xfrm>
            <a:off x="6282730" y="529140"/>
            <a:ext cx="142920" cy="172080"/>
            <a:chOff x="6282730" y="529140"/>
            <a:chExt cx="1429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14:cNvPr>
                <p14:cNvContentPartPr/>
                <p14:nvPr/>
              </p14:nvContentPartPr>
              <p14:xfrm>
                <a:off x="6282730" y="604740"/>
                <a:ext cx="142920" cy="96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B6CCEA2-8C87-3548-B8AA-432290951B1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275151" y="597180"/>
                  <a:ext cx="158078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14:cNvPr>
                <p14:cNvContentPartPr/>
                <p14:nvPr/>
              </p14:nvContentPartPr>
              <p14:xfrm>
                <a:off x="6348250" y="529140"/>
                <a:ext cx="10800" cy="89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E1311FD-7565-DC43-80EE-0B5AB86D938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340690" y="521580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14:cNvPr>
                <p14:cNvContentPartPr/>
                <p14:nvPr/>
              </p14:nvContentPartPr>
              <p14:xfrm>
                <a:off x="6361930" y="529140"/>
                <a:ext cx="55440" cy="518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6BBE2A2-F8DA-F549-8FCD-6E81268C916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354370" y="521580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B17DACD-30DF-0A4F-AF75-17E59C519D6C}"/>
              </a:ext>
            </a:extLst>
          </p:cNvPr>
          <p:cNvGrpSpPr/>
          <p:nvPr/>
        </p:nvGrpSpPr>
        <p:grpSpPr>
          <a:xfrm>
            <a:off x="8276410" y="2268300"/>
            <a:ext cx="155160" cy="220320"/>
            <a:chOff x="8276410" y="2268300"/>
            <a:chExt cx="15516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14:cNvPr>
                <p14:cNvContentPartPr/>
                <p14:nvPr/>
              </p14:nvContentPartPr>
              <p14:xfrm>
                <a:off x="8276410" y="2374860"/>
                <a:ext cx="155160" cy="113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807A27F-8A60-064C-9DE6-3E00EBF3E29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268850" y="2367324"/>
                  <a:ext cx="170280" cy="12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14:cNvPr>
                <p14:cNvContentPartPr/>
                <p14:nvPr/>
              </p14:nvContentPartPr>
              <p14:xfrm>
                <a:off x="8355250" y="2268300"/>
                <a:ext cx="62280" cy="1069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E6A0501-4EAB-F041-A5B2-6562191CA31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347690" y="2260714"/>
                  <a:ext cx="77400" cy="12209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2E8FBC5A-6B2B-E640-AF52-D18216A5F378}"/>
                  </a:ext>
                </a:extLst>
              </p14:cNvPr>
              <p14:cNvContentPartPr/>
              <p14:nvPr/>
            </p14:nvContentPartPr>
            <p14:xfrm>
              <a:off x="1808501" y="2532060"/>
              <a:ext cx="1996560" cy="360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2E8FBC5A-6B2B-E640-AF52-D18216A5F378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799501" y="2523060"/>
                <a:ext cx="2014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0EE7103-25CC-7745-BC38-D8AE5DA55DD1}"/>
                  </a:ext>
                </a:extLst>
              </p14:cNvPr>
              <p14:cNvContentPartPr/>
              <p14:nvPr/>
            </p14:nvContentPartPr>
            <p14:xfrm>
              <a:off x="1807781" y="2241180"/>
              <a:ext cx="2009160" cy="3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0EE7103-25CC-7745-BC38-D8AE5DA55DD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1798781" y="2232180"/>
                <a:ext cx="202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2D908C3-270F-FD44-B563-B8B074321F84}"/>
                  </a:ext>
                </a:extLst>
              </p14:cNvPr>
              <p14:cNvContentPartPr/>
              <p14:nvPr/>
            </p14:nvContentPartPr>
            <p14:xfrm>
              <a:off x="3819461" y="2244780"/>
              <a:ext cx="360" cy="2869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2D908C3-270F-FD44-B563-B8B074321F8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3810461" y="2235780"/>
                <a:ext cx="1800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A03CA69-4C82-A045-BD2A-991E985B94AD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7F958FF-4020-ED4F-871A-1844A97BCD4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D3D2DA0-9502-594D-8A06-BED2B37DFE8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552F82C-0838-DD48-A43C-19DDA7F534B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8C0A7EA-9912-0847-BBBF-B2FC62044A1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10ED0F-E0EF-4B4C-A062-834701E366E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A396513-2E26-1242-A645-59F77FE87A9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6123F8D-366D-014D-8112-6E13866DB33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09C089-9933-6D4C-A8C4-D327C26445C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E406AA3-62F9-BB4B-9D52-6AD4FE3F128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FB32B9A-8D8D-AD4F-9C93-B46B20198FF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A617F5E-79D2-B640-91E0-8E8F0BD02DF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8B01ECD-DCEE-5041-8A19-0E214C9C947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F91D20F-BEE6-F546-B4E9-3F0CEEF3DA0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EC5A3E7-1C43-A04D-88A7-B73F808B54B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BC91967-50E3-BC48-95BF-10675D70C0A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B44165E-EE95-A440-97EF-94DF51D0823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A3E2460-176B-AC46-954A-9BAFED5D2D40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90247BB-B2CC-EE41-B478-F91C056DFF1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C4FB9D6-E73F-A64D-BB30-C237FCB3743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A59BB45-306B-244E-A33E-47C89E7B0BB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DE4C363-C250-6C4F-B879-3DAD2C3A6B3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212BF73-5647-8147-BFE7-2D5D54502FB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E9B6F72-FD23-F44B-8F33-A763DFBAD9EE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243CF0D-424D-1F4D-AAE4-4E875194DA6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B95ABC2-5666-1E4A-B8ED-40E051D7F27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9DC20FA-5CC5-B14B-B020-B32F1827102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F47FBA9-03CA-5B47-9D0E-54C5C61452D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08E0D53-9C77-1540-B034-A3C9323B96F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784CBBD-3084-814B-9625-C1A6A673EBA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564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9877-D64F-9946-AEED-C1A7E373EE15}"/>
              </a:ext>
            </a:extLst>
          </p:cNvPr>
          <p:cNvGrpSpPr/>
          <p:nvPr/>
        </p:nvGrpSpPr>
        <p:grpSpPr>
          <a:xfrm>
            <a:off x="2994853" y="296287"/>
            <a:ext cx="4636080" cy="3883680"/>
            <a:chOff x="2994853" y="296287"/>
            <a:chExt cx="4636080" cy="38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C23B1-5FF6-9742-B8CA-296D102401D5}"/>
                    </a:ext>
                  </a:extLst>
                </p14:cNvPr>
                <p14:cNvContentPartPr/>
                <p14:nvPr/>
              </p14:nvContentPartPr>
              <p14:xfrm>
                <a:off x="2994853" y="1248487"/>
                <a:ext cx="5760" cy="2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C23B1-5FF6-9742-B8CA-296D102401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1829" y="1217527"/>
                  <a:ext cx="7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1453AD-0BBA-6742-B518-7859E6A536BF}"/>
                    </a:ext>
                  </a:extLst>
                </p14:cNvPr>
                <p14:cNvContentPartPr/>
                <p14:nvPr/>
              </p14:nvContentPartPr>
              <p14:xfrm>
                <a:off x="2994853" y="296287"/>
                <a:ext cx="545400" cy="90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1453AD-0BBA-6742-B518-7859E6A53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3893" y="265327"/>
                  <a:ext cx="60660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6B3EC4-8463-0D4D-BBA0-F09D0BE7FD70}"/>
                    </a:ext>
                  </a:extLst>
                </p14:cNvPr>
                <p14:cNvContentPartPr/>
                <p14:nvPr/>
              </p14:nvContentPartPr>
              <p14:xfrm>
                <a:off x="3778213" y="640087"/>
                <a:ext cx="386640" cy="62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6B3EC4-8463-0D4D-BBA0-F09D0BE7F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7253" y="609109"/>
                  <a:ext cx="447840" cy="690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404350-A568-1746-B82E-EBD014BE006A}"/>
                    </a:ext>
                  </a:extLst>
                </p14:cNvPr>
                <p14:cNvContentPartPr/>
                <p14:nvPr/>
              </p14:nvContentPartPr>
              <p14:xfrm>
                <a:off x="4264933" y="657007"/>
                <a:ext cx="106200" cy="58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404350-A568-1746-B82E-EBD014BE0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3973" y="626047"/>
                  <a:ext cx="1674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F9659-90FD-0740-B666-62E459144C2F}"/>
                    </a:ext>
                  </a:extLst>
                </p14:cNvPr>
                <p14:cNvContentPartPr/>
                <p14:nvPr/>
              </p14:nvContentPartPr>
              <p14:xfrm>
                <a:off x="4053253" y="725407"/>
                <a:ext cx="413280" cy="48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F9659-90FD-0740-B666-62E459144C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2293" y="694447"/>
                  <a:ext cx="4744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CD877C-365D-FB45-9495-2A258FD63900}"/>
                    </a:ext>
                  </a:extLst>
                </p14:cNvPr>
                <p14:cNvContentPartPr/>
                <p14:nvPr/>
              </p14:nvContentPartPr>
              <p14:xfrm>
                <a:off x="4688293" y="470887"/>
                <a:ext cx="100800" cy="82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CD877C-365D-FB45-9495-2A258FD639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57443" y="439927"/>
                  <a:ext cx="161782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55626-A958-874B-A0FE-EF93395A19C9}"/>
                    </a:ext>
                  </a:extLst>
                </p14:cNvPr>
                <p14:cNvContentPartPr/>
                <p14:nvPr/>
              </p14:nvContentPartPr>
              <p14:xfrm>
                <a:off x="4672453" y="830527"/>
                <a:ext cx="24372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55626-A958-874B-A0FE-EF93395A19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1493" y="799567"/>
                  <a:ext cx="304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A4C747-AB3D-4947-83A3-049ADE01AC60}"/>
                    </a:ext>
                  </a:extLst>
                </p14:cNvPr>
                <p14:cNvContentPartPr/>
                <p14:nvPr/>
              </p14:nvContentPartPr>
              <p14:xfrm>
                <a:off x="6106333" y="450367"/>
                <a:ext cx="63720" cy="84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A4C747-AB3D-4947-83A3-049ADE01A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5373" y="419407"/>
                  <a:ext cx="124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939F47-0A7E-D043-AA83-7887CB777137}"/>
                    </a:ext>
                  </a:extLst>
                </p14:cNvPr>
                <p14:cNvContentPartPr/>
                <p14:nvPr/>
              </p14:nvContentPartPr>
              <p14:xfrm>
                <a:off x="6074653" y="730087"/>
                <a:ext cx="290880" cy="10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939F47-0A7E-D043-AA83-7887CB7771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43655" y="699237"/>
                  <a:ext cx="352156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2C9C8D-E004-E54F-84C0-582E334B23EA}"/>
                    </a:ext>
                  </a:extLst>
                </p14:cNvPr>
                <p14:cNvContentPartPr/>
                <p14:nvPr/>
              </p14:nvContentPartPr>
              <p14:xfrm>
                <a:off x="6392173" y="777607"/>
                <a:ext cx="349560" cy="54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2C9C8D-E004-E54F-84C0-582E334B23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61245" y="746647"/>
                  <a:ext cx="410697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3FF841-3B8A-A64F-B01D-1DC85F5236BA}"/>
                    </a:ext>
                  </a:extLst>
                </p14:cNvPr>
                <p14:cNvContentPartPr/>
                <p14:nvPr/>
              </p14:nvContentPartPr>
              <p14:xfrm>
                <a:off x="6825973" y="846367"/>
                <a:ext cx="291240" cy="48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3FF841-3B8A-A64F-B01D-1DC85F5236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5013" y="815407"/>
                  <a:ext cx="352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19C9CB-C75F-6946-8498-A44E2DB7D85D}"/>
                    </a:ext>
                  </a:extLst>
                </p14:cNvPr>
                <p14:cNvContentPartPr/>
                <p14:nvPr/>
              </p14:nvContentPartPr>
              <p14:xfrm>
                <a:off x="7133053" y="846367"/>
                <a:ext cx="497880" cy="54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19C9CB-C75F-6946-8498-A44E2DB7D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02093" y="815407"/>
                  <a:ext cx="5590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6DDE42-51DD-2E45-8484-B9F628CA341A}"/>
                    </a:ext>
                  </a:extLst>
                </p14:cNvPr>
                <p14:cNvContentPartPr/>
                <p14:nvPr/>
              </p14:nvContentPartPr>
              <p14:xfrm>
                <a:off x="3979093" y="1656007"/>
                <a:ext cx="2799720" cy="252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6DDE42-51DD-2E45-8484-B9F628CA34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8129" y="1625047"/>
                  <a:ext cx="2860928" cy="258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3009D0-D967-654D-966A-B0F060884BAD}"/>
              </a:ext>
            </a:extLst>
          </p:cNvPr>
          <p:cNvGrpSpPr/>
          <p:nvPr/>
        </p:nvGrpSpPr>
        <p:grpSpPr>
          <a:xfrm>
            <a:off x="2280613" y="4201567"/>
            <a:ext cx="6413760" cy="2503440"/>
            <a:chOff x="2280613" y="4201567"/>
            <a:chExt cx="6413760" cy="25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21DC7E-457E-CA46-AFDD-C9F80AA24537}"/>
                    </a:ext>
                  </a:extLst>
                </p14:cNvPr>
                <p14:cNvContentPartPr/>
                <p14:nvPr/>
              </p14:nvContentPartPr>
              <p14:xfrm>
                <a:off x="3428653" y="4862887"/>
                <a:ext cx="110880" cy="9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21DC7E-457E-CA46-AFDD-C9F80AA245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7693" y="4831927"/>
                  <a:ext cx="17208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4CC7BA-0934-9042-9DA0-B4FB9E148982}"/>
                    </a:ext>
                  </a:extLst>
                </p14:cNvPr>
                <p14:cNvContentPartPr/>
                <p14:nvPr/>
              </p14:nvContentPartPr>
              <p14:xfrm>
                <a:off x="3455293" y="4629967"/>
                <a:ext cx="402120" cy="77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4CC7BA-0934-9042-9DA0-B4FB9E148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4361" y="4599007"/>
                  <a:ext cx="463265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192D8-B3FB-1046-AF87-29653924E961}"/>
                    </a:ext>
                  </a:extLst>
                </p14:cNvPr>
                <p14:cNvContentPartPr/>
                <p14:nvPr/>
              </p14:nvContentPartPr>
              <p14:xfrm>
                <a:off x="4032013" y="4751647"/>
                <a:ext cx="58680" cy="1020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192D8-B3FB-1046-AF87-29653924E9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0862" y="4720676"/>
                  <a:ext cx="120258" cy="1081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5A523A-644B-6C41-80AE-B2D95ED38216}"/>
                    </a:ext>
                  </a:extLst>
                </p14:cNvPr>
                <p14:cNvContentPartPr/>
                <p14:nvPr/>
              </p14:nvContentPartPr>
              <p14:xfrm>
                <a:off x="4344133" y="5249167"/>
                <a:ext cx="376200" cy="57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5A523A-644B-6C41-80AE-B2D95ED382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3173" y="5218226"/>
                  <a:ext cx="437400" cy="63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435A9E-BCA2-2C41-8731-920CF650152B}"/>
                    </a:ext>
                  </a:extLst>
                </p14:cNvPr>
                <p14:cNvContentPartPr/>
                <p14:nvPr/>
              </p14:nvContentPartPr>
              <p14:xfrm>
                <a:off x="4719973" y="5255647"/>
                <a:ext cx="524160" cy="126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435A9E-BCA2-2C41-8731-920CF65015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9013" y="5224687"/>
                  <a:ext cx="58536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2C22AE-89B4-D544-9B91-B1E70F43007C}"/>
                    </a:ext>
                  </a:extLst>
                </p14:cNvPr>
                <p14:cNvContentPartPr/>
                <p14:nvPr/>
              </p14:nvContentPartPr>
              <p14:xfrm>
                <a:off x="5434213" y="5297407"/>
                <a:ext cx="397080" cy="65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2C22AE-89B4-D544-9B91-B1E70F4300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3253" y="5266447"/>
                  <a:ext cx="4582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AD1239-00D7-8546-8805-E8BE781FDA2C}"/>
                    </a:ext>
                  </a:extLst>
                </p14:cNvPr>
                <p14:cNvContentPartPr/>
                <p14:nvPr/>
              </p14:nvContentPartPr>
              <p14:xfrm>
                <a:off x="5958373" y="5312527"/>
                <a:ext cx="370800" cy="58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AD1239-00D7-8546-8805-E8BE781FDA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7413" y="5281567"/>
                  <a:ext cx="4320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34D934-1B8D-7E48-A57C-EBFB6DA160EE}"/>
                    </a:ext>
                  </a:extLst>
                </p14:cNvPr>
                <p14:cNvContentPartPr/>
                <p14:nvPr/>
              </p14:nvContentPartPr>
              <p14:xfrm>
                <a:off x="6878893" y="4815367"/>
                <a:ext cx="555840" cy="118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34D934-1B8D-7E48-A57C-EBFB6DA160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7933" y="4784407"/>
                  <a:ext cx="6170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934BC4-37B0-3F46-A5C0-D8C3665F1DE3}"/>
                    </a:ext>
                  </a:extLst>
                </p14:cNvPr>
                <p14:cNvContentPartPr/>
                <p14:nvPr/>
              </p14:nvContentPartPr>
              <p14:xfrm>
                <a:off x="2280613" y="4201567"/>
                <a:ext cx="6413760" cy="250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934BC4-37B0-3F46-A5C0-D8C3665F1D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9655" y="4170607"/>
                  <a:ext cx="6474957" cy="256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1245B4-20B1-E045-965D-7C160579ADD5}"/>
              </a:ext>
            </a:extLst>
          </p:cNvPr>
          <p:cNvGrpSpPr/>
          <p:nvPr/>
        </p:nvGrpSpPr>
        <p:grpSpPr>
          <a:xfrm>
            <a:off x="9017293" y="5794207"/>
            <a:ext cx="2873160" cy="881640"/>
            <a:chOff x="9017293" y="5794207"/>
            <a:chExt cx="2873160" cy="88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F21549-4757-F64D-A7FF-02D1372C7185}"/>
                    </a:ext>
                  </a:extLst>
                </p14:cNvPr>
                <p14:cNvContentPartPr/>
                <p14:nvPr/>
              </p14:nvContentPartPr>
              <p14:xfrm>
                <a:off x="9096133" y="5794207"/>
                <a:ext cx="2794320" cy="33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F21549-4757-F64D-A7FF-02D1372C71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5173" y="5763247"/>
                  <a:ext cx="2855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C83FA3-03DE-3E46-925B-52EFA3B8C8B5}"/>
                    </a:ext>
                  </a:extLst>
                </p14:cNvPr>
                <p14:cNvContentPartPr/>
                <p14:nvPr/>
              </p14:nvContentPartPr>
              <p14:xfrm>
                <a:off x="9017293" y="6132967"/>
                <a:ext cx="2841480" cy="476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C83FA3-03DE-3E46-925B-52EFA3B8C8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86333" y="6102007"/>
                  <a:ext cx="2902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9D87F3-E13A-BF4D-B8E9-5429E47875B1}"/>
                    </a:ext>
                  </a:extLst>
                </p14:cNvPr>
                <p14:cNvContentPartPr/>
                <p14:nvPr/>
              </p14:nvContentPartPr>
              <p14:xfrm>
                <a:off x="9048613" y="5902927"/>
                <a:ext cx="11160" cy="772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9D87F3-E13A-BF4D-B8E9-5429E47875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17653" y="5871967"/>
                  <a:ext cx="723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C54BA1-3F23-6040-B62F-D81F1472A57E}"/>
                    </a:ext>
                  </a:extLst>
                </p14:cNvPr>
                <p14:cNvContentPartPr/>
                <p14:nvPr/>
              </p14:nvContentPartPr>
              <p14:xfrm>
                <a:off x="9164893" y="6005887"/>
                <a:ext cx="205560" cy="42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C54BA1-3F23-6040-B62F-D81F1472A5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33933" y="5974927"/>
                  <a:ext cx="266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AD6AB1-DAC5-2141-87FA-CCE0B722F439}"/>
                    </a:ext>
                  </a:extLst>
                </p14:cNvPr>
                <p14:cNvContentPartPr/>
                <p14:nvPr/>
              </p14:nvContentPartPr>
              <p14:xfrm>
                <a:off x="9413653" y="6185887"/>
                <a:ext cx="169560" cy="24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AD6AB1-DAC5-2141-87FA-CCE0B722F4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693" y="6154927"/>
                  <a:ext cx="230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B0FB42-7A11-DF45-9E51-7D9E8FF10F25}"/>
                    </a:ext>
                  </a:extLst>
                </p14:cNvPr>
                <p14:cNvContentPartPr/>
                <p14:nvPr/>
              </p14:nvContentPartPr>
              <p14:xfrm>
                <a:off x="9614893" y="6143407"/>
                <a:ext cx="212040" cy="29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B0FB42-7A11-DF45-9E51-7D9E8FF10F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3933" y="6112447"/>
                  <a:ext cx="273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43C624-CBA7-274E-B83B-B1E1A6873414}"/>
                    </a:ext>
                  </a:extLst>
                </p14:cNvPr>
                <p14:cNvContentPartPr/>
                <p14:nvPr/>
              </p14:nvContentPartPr>
              <p14:xfrm>
                <a:off x="9874093" y="6069247"/>
                <a:ext cx="58680" cy="333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43C624-CBA7-274E-B83B-B1E1A68734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43133" y="6038287"/>
                  <a:ext cx="119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07F28E-FCD2-C242-A622-5B9873E84635}"/>
                    </a:ext>
                  </a:extLst>
                </p14:cNvPr>
                <p14:cNvContentPartPr/>
                <p14:nvPr/>
              </p14:nvContentPartPr>
              <p14:xfrm>
                <a:off x="9879493" y="6190927"/>
                <a:ext cx="79560" cy="5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07F28E-FCD2-C242-A622-5B9873E846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8672" y="6159967"/>
                  <a:ext cx="140484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1B2829-9A0E-A141-91BA-B940788CE265}"/>
                    </a:ext>
                  </a:extLst>
                </p14:cNvPr>
                <p14:cNvContentPartPr/>
                <p14:nvPr/>
              </p14:nvContentPartPr>
              <p14:xfrm>
                <a:off x="9979933" y="6175087"/>
                <a:ext cx="42840" cy="23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1B2829-9A0E-A141-91BA-B940788CE2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48973" y="6144127"/>
                  <a:ext cx="104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3BA391-5C48-8641-ABD8-98DE5279C9C2}"/>
                    </a:ext>
                  </a:extLst>
                </p14:cNvPr>
                <p14:cNvContentPartPr/>
                <p14:nvPr/>
              </p14:nvContentPartPr>
              <p14:xfrm>
                <a:off x="10075333" y="6064207"/>
                <a:ext cx="5760" cy="47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3BA391-5C48-8641-ABD8-98DE5279C9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44373" y="6033247"/>
                  <a:ext cx="66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BCCF28-905A-AF4F-A94B-E477F608B1A0}"/>
                    </a:ext>
                  </a:extLst>
                </p14:cNvPr>
                <p14:cNvContentPartPr/>
                <p14:nvPr/>
              </p14:nvContentPartPr>
              <p14:xfrm>
                <a:off x="10154533" y="6164647"/>
                <a:ext cx="180360" cy="31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BCCF28-905A-AF4F-A94B-E477F608B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23573" y="6133687"/>
                  <a:ext cx="241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3BFF72-845E-BA4E-90CF-BE60AF72F15D}"/>
                    </a:ext>
                  </a:extLst>
                </p14:cNvPr>
                <p14:cNvContentPartPr/>
                <p14:nvPr/>
              </p14:nvContentPartPr>
              <p14:xfrm>
                <a:off x="10434973" y="6164647"/>
                <a:ext cx="323280" cy="270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3BFF72-845E-BA4E-90CF-BE60AF72F1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03978" y="6133687"/>
                  <a:ext cx="384548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A86645-C6C4-9F4C-80E5-979A99F010CC}"/>
                    </a:ext>
                  </a:extLst>
                </p14:cNvPr>
                <p14:cNvContentPartPr/>
                <p14:nvPr/>
              </p14:nvContentPartPr>
              <p14:xfrm>
                <a:off x="10778773" y="6159967"/>
                <a:ext cx="153720" cy="28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A86645-C6C4-9F4C-80E5-979A99F010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47813" y="6129047"/>
                  <a:ext cx="214920" cy="341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B60742-007A-9A49-B868-74C8A1EB9801}"/>
              </a:ext>
            </a:extLst>
          </p:cNvPr>
          <p:cNvGrpSpPr/>
          <p:nvPr/>
        </p:nvGrpSpPr>
        <p:grpSpPr>
          <a:xfrm>
            <a:off x="4746613" y="2053087"/>
            <a:ext cx="1164240" cy="1778040"/>
            <a:chOff x="4746613" y="2053087"/>
            <a:chExt cx="1164240" cy="17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E9A10F-7787-2D45-9A4B-5670E9EFDFFE}"/>
                    </a:ext>
                  </a:extLst>
                </p14:cNvPr>
                <p14:cNvContentPartPr/>
                <p14:nvPr/>
              </p14:nvContentPartPr>
              <p14:xfrm>
                <a:off x="5429173" y="2293927"/>
                <a:ext cx="127440" cy="717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E9A10F-7787-2D45-9A4B-5670E9EFDF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98213" y="2262967"/>
                  <a:ext cx="1886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9F1DB2-EBAA-674D-A599-454DE400DB3A}"/>
                    </a:ext>
                  </a:extLst>
                </p14:cNvPr>
                <p14:cNvContentPartPr/>
                <p14:nvPr/>
              </p14:nvContentPartPr>
              <p14:xfrm>
                <a:off x="4942093" y="2468527"/>
                <a:ext cx="502920" cy="55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9F1DB2-EBAA-674D-A599-454DE400DB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1133" y="2437567"/>
                  <a:ext cx="5641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F174C9-9F69-9642-83CC-B44F374E425B}"/>
                    </a:ext>
                  </a:extLst>
                </p14:cNvPr>
                <p14:cNvContentPartPr/>
                <p14:nvPr/>
              </p14:nvContentPartPr>
              <p14:xfrm>
                <a:off x="4746613" y="2053087"/>
                <a:ext cx="831240" cy="42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F174C9-9F69-9642-83CC-B44F374E42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5653" y="2022127"/>
                  <a:ext cx="8924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80FDDC-4ADD-D94D-B8F2-761DCD41D34B}"/>
                    </a:ext>
                  </a:extLst>
                </p14:cNvPr>
                <p14:cNvContentPartPr/>
                <p14:nvPr/>
              </p14:nvContentPartPr>
              <p14:xfrm>
                <a:off x="4895293" y="2529367"/>
                <a:ext cx="10044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80FDDC-4ADD-D94D-B8F2-761DCD41D3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64333" y="2498407"/>
                  <a:ext cx="161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7C5B40-A8C2-5E42-9EA7-48F2D8DB06BB}"/>
                    </a:ext>
                  </a:extLst>
                </p14:cNvPr>
                <p14:cNvContentPartPr/>
                <p14:nvPr/>
              </p14:nvContentPartPr>
              <p14:xfrm>
                <a:off x="5492533" y="2338567"/>
                <a:ext cx="137880" cy="22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7C5B40-A8C2-5E42-9EA7-48F2D8DB06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1573" y="2307607"/>
                  <a:ext cx="199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7E3043-14B9-2D4D-99B5-4CB02481A7CF}"/>
                    </a:ext>
                  </a:extLst>
                </p14:cNvPr>
                <p14:cNvContentPartPr/>
                <p14:nvPr/>
              </p14:nvContentPartPr>
              <p14:xfrm>
                <a:off x="5243773" y="2386447"/>
                <a:ext cx="90360" cy="13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7E3043-14B9-2D4D-99B5-4CB02481A7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2813" y="2355487"/>
                  <a:ext cx="151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971771-D0B3-7E48-91D2-7811898F5F6B}"/>
                    </a:ext>
                  </a:extLst>
                </p14:cNvPr>
                <p14:cNvContentPartPr/>
                <p14:nvPr/>
              </p14:nvContentPartPr>
              <p14:xfrm>
                <a:off x="5058733" y="2455207"/>
                <a:ext cx="11160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971771-D0B3-7E48-91D2-7811898F5F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27773" y="2424371"/>
                  <a:ext cx="172800" cy="150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2E342D-FBCA-2A4B-9CC5-1A2E9A6C3708}"/>
                    </a:ext>
                  </a:extLst>
                </p14:cNvPr>
                <p14:cNvContentPartPr/>
                <p14:nvPr/>
              </p14:nvContentPartPr>
              <p14:xfrm>
                <a:off x="5291653" y="2624407"/>
                <a:ext cx="16200" cy="3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2E342D-FBCA-2A4B-9CC5-1A2E9A6C37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0693" y="2593447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F4ACCD-3C1D-264F-9FEE-7EFE434C5E6D}"/>
                    </a:ext>
                  </a:extLst>
                </p14:cNvPr>
                <p14:cNvContentPartPr/>
                <p14:nvPr/>
              </p14:nvContentPartPr>
              <p14:xfrm>
                <a:off x="5159173" y="2783167"/>
                <a:ext cx="317880" cy="7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F4ACCD-3C1D-264F-9FEE-7EFE434C5E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28213" y="2752207"/>
                  <a:ext cx="37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6B91EC-A113-474A-A3B0-9F6FBBBBC3C6}"/>
                    </a:ext>
                  </a:extLst>
                </p14:cNvPr>
                <p14:cNvContentPartPr/>
                <p14:nvPr/>
              </p14:nvContentPartPr>
              <p14:xfrm>
                <a:off x="5497933" y="2947327"/>
                <a:ext cx="90360" cy="201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6B91EC-A113-474A-A3B0-9F6FBBBBC3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6973" y="2916367"/>
                  <a:ext cx="151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B6CD37-287C-7E4A-8BF8-1BA689F43751}"/>
                    </a:ext>
                  </a:extLst>
                </p14:cNvPr>
                <p14:cNvContentPartPr/>
                <p14:nvPr/>
              </p14:nvContentPartPr>
              <p14:xfrm>
                <a:off x="5376253" y="2973607"/>
                <a:ext cx="53280" cy="23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B6CD37-287C-7E4A-8BF8-1BA689F437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45293" y="2942647"/>
                  <a:ext cx="114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3FC38F-E8D6-9C4D-A79E-34E8B0A2D7CB}"/>
                    </a:ext>
                  </a:extLst>
                </p14:cNvPr>
                <p14:cNvContentPartPr/>
                <p14:nvPr/>
              </p14:nvContentPartPr>
              <p14:xfrm>
                <a:off x="5608813" y="311652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3FC38F-E8D6-9C4D-A79E-34E8B0A2D7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7853" y="3085567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267870-3CD6-9444-8231-3626EAC40181}"/>
                    </a:ext>
                  </a:extLst>
                </p14:cNvPr>
                <p14:cNvContentPartPr/>
                <p14:nvPr/>
              </p14:nvContentPartPr>
              <p14:xfrm>
                <a:off x="5783773" y="2926087"/>
                <a:ext cx="5760" cy="5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267870-3CD6-9444-8231-3626EAC401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52813" y="2893063"/>
                  <a:ext cx="6696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A4C203-A0AA-CC44-825E-27112DCF6A3D}"/>
                    </a:ext>
                  </a:extLst>
                </p14:cNvPr>
                <p14:cNvContentPartPr/>
                <p14:nvPr/>
              </p14:nvContentPartPr>
              <p14:xfrm>
                <a:off x="5572093" y="2921407"/>
                <a:ext cx="238320" cy="222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A4C203-A0AA-CC44-825E-27112DCF6A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41180" y="2890397"/>
                  <a:ext cx="299428" cy="283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72E48B-F8C2-864C-82A0-DB47F8619266}"/>
                    </a:ext>
                  </a:extLst>
                </p14:cNvPr>
                <p14:cNvContentPartPr/>
                <p14:nvPr/>
              </p14:nvContentPartPr>
              <p14:xfrm>
                <a:off x="5630053" y="2968567"/>
                <a:ext cx="222480" cy="15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72E48B-F8C2-864C-82A0-DB47F86192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9093" y="2937607"/>
                  <a:ext cx="283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62A380-C2C0-5B44-B5B6-AB09B2D79430}"/>
                    </a:ext>
                  </a:extLst>
                </p14:cNvPr>
                <p14:cNvContentPartPr/>
                <p14:nvPr/>
              </p14:nvContentPartPr>
              <p14:xfrm>
                <a:off x="5751733" y="2862727"/>
                <a:ext cx="159120" cy="7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62A380-C2C0-5B44-B5B6-AB09B2D794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20773" y="2831767"/>
                  <a:ext cx="22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B2CD7B-A7A2-3047-B902-1D9EC8801963}"/>
                    </a:ext>
                  </a:extLst>
                </p14:cNvPr>
                <p14:cNvContentPartPr/>
                <p14:nvPr/>
              </p14:nvContentPartPr>
              <p14:xfrm>
                <a:off x="5815453" y="2629807"/>
                <a:ext cx="53280" cy="249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B2CD7B-A7A2-3047-B902-1D9EC88019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4493" y="2598847"/>
                  <a:ext cx="114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5F73BE-6789-C744-9DCA-116E6EAE4C7D}"/>
                    </a:ext>
                  </a:extLst>
                </p14:cNvPr>
                <p14:cNvContentPartPr/>
                <p14:nvPr/>
              </p14:nvContentPartPr>
              <p14:xfrm>
                <a:off x="5784133" y="2635207"/>
                <a:ext cx="52560" cy="286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5F73BE-6789-C744-9DCA-116E6EAE4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3173" y="2604247"/>
                  <a:ext cx="113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46262B-E9A0-2147-9A67-A09A785B453C}"/>
                    </a:ext>
                  </a:extLst>
                </p14:cNvPr>
                <p14:cNvContentPartPr/>
                <p14:nvPr/>
              </p14:nvContentPartPr>
              <p14:xfrm>
                <a:off x="5788813" y="2576887"/>
                <a:ext cx="5328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46262B-E9A0-2147-9A67-A09A785B45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57853" y="2546158"/>
                  <a:ext cx="11448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7EFD2C-4281-1344-BD73-F71BE2775EC8}"/>
                    </a:ext>
                  </a:extLst>
                </p14:cNvPr>
                <p14:cNvContentPartPr/>
                <p14:nvPr/>
              </p14:nvContentPartPr>
              <p14:xfrm>
                <a:off x="5794213" y="2576887"/>
                <a:ext cx="1080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7EFD2C-4281-1344-BD73-F71BE2775E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64252" y="2545927"/>
                  <a:ext cx="70026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BB79AB-E17C-8C48-A469-8505B8BF9FBC}"/>
                    </a:ext>
                  </a:extLst>
                </p14:cNvPr>
                <p14:cNvContentPartPr/>
                <p14:nvPr/>
              </p14:nvContentPartPr>
              <p14:xfrm>
                <a:off x="5402533" y="3143527"/>
                <a:ext cx="5760" cy="1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BB79AB-E17C-8C48-A469-8505B8BF9F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69509" y="3112567"/>
                  <a:ext cx="71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75095-0D97-2A41-A655-06681500FE6C}"/>
                    </a:ext>
                  </a:extLst>
                </p14:cNvPr>
                <p14:cNvContentPartPr/>
                <p14:nvPr/>
              </p14:nvContentPartPr>
              <p14:xfrm>
                <a:off x="5159173" y="3116527"/>
                <a:ext cx="270360" cy="19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75095-0D97-2A41-A655-06681500FE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8172" y="3085567"/>
                  <a:ext cx="33164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B3ABD8-E3CE-AB42-BE79-4E20729C5C20}"/>
                    </a:ext>
                  </a:extLst>
                </p14:cNvPr>
                <p14:cNvContentPartPr/>
                <p14:nvPr/>
              </p14:nvContentPartPr>
              <p14:xfrm>
                <a:off x="5137933" y="3174847"/>
                <a:ext cx="291240" cy="174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B3ABD8-E3CE-AB42-BE79-4E20729C5C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6973" y="3143887"/>
                  <a:ext cx="352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0BFBF0-92E1-E944-B300-9E5FB1483338}"/>
                    </a:ext>
                  </a:extLst>
                </p14:cNvPr>
                <p14:cNvContentPartPr/>
                <p14:nvPr/>
              </p14:nvContentPartPr>
              <p14:xfrm>
                <a:off x="5127493" y="3312367"/>
                <a:ext cx="169560" cy="174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0BFBF0-92E1-E944-B300-9E5FB14833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6599" y="3281407"/>
                  <a:ext cx="23063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D21DE-0338-0042-A28F-FE5573F5F30F}"/>
                    </a:ext>
                  </a:extLst>
                </p14:cNvPr>
                <p14:cNvContentPartPr/>
                <p14:nvPr/>
              </p14:nvContentPartPr>
              <p14:xfrm>
                <a:off x="5587933" y="3153607"/>
                <a:ext cx="16200" cy="28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D21DE-0338-0042-A28F-FE5573F5F3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6973" y="3122608"/>
                  <a:ext cx="77400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8BBC1A-F2D1-F749-A283-5085A4198BCC}"/>
                    </a:ext>
                  </a:extLst>
                </p14:cNvPr>
                <p14:cNvContentPartPr/>
                <p14:nvPr/>
              </p14:nvContentPartPr>
              <p14:xfrm>
                <a:off x="5471293" y="3211927"/>
                <a:ext cx="26640" cy="326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8BBC1A-F2D1-F749-A283-5085A4198B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0333" y="3180967"/>
                  <a:ext cx="87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0D21F8-069F-1B4D-85CC-E6F27ACBF22E}"/>
                    </a:ext>
                  </a:extLst>
                </p14:cNvPr>
                <p14:cNvContentPartPr/>
                <p14:nvPr/>
              </p14:nvContentPartPr>
              <p14:xfrm>
                <a:off x="5608813" y="3439447"/>
                <a:ext cx="270360" cy="24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0D21F8-069F-1B4D-85CC-E6F27ACBF2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77853" y="3408532"/>
                  <a:ext cx="331560" cy="307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104F49-89A2-D641-8321-5DD46C02B9E1}"/>
                    </a:ext>
                  </a:extLst>
                </p14:cNvPr>
                <p14:cNvContentPartPr/>
                <p14:nvPr/>
              </p14:nvContentPartPr>
              <p14:xfrm>
                <a:off x="5445013" y="3465727"/>
                <a:ext cx="185400" cy="36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104F49-89A2-D641-8321-5DD46C02B9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4113" y="3434767"/>
                  <a:ext cx="246481" cy="42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38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6F43139-4FD8-954F-BF95-C4F5D50A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19668"/>
              </p:ext>
            </p:extLst>
          </p:nvPr>
        </p:nvGraphicFramePr>
        <p:xfrm>
          <a:off x="2789660" y="617500"/>
          <a:ext cx="6612680" cy="562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34">
                  <a:extLst>
                    <a:ext uri="{9D8B030D-6E8A-4147-A177-3AD203B41FA5}">
                      <a16:colId xmlns:a16="http://schemas.microsoft.com/office/drawing/2014/main" val="415587757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5802273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893734908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74940534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34372172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88811448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70575670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3180299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00456433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127890619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4287740340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3565929843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22073931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07564590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052348304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80050245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602964217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920694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2396337802"/>
                    </a:ext>
                  </a:extLst>
                </a:gridCol>
                <a:gridCol w="330634">
                  <a:extLst>
                    <a:ext uri="{9D8B030D-6E8A-4147-A177-3AD203B41FA5}">
                      <a16:colId xmlns:a16="http://schemas.microsoft.com/office/drawing/2014/main" val="1305249301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8719558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9713479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56451666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67388321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0232311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1291946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3494705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5472854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92035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9725341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5675746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23958229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58391640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6144337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88633164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502827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504061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4535722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54285223"/>
                  </a:ext>
                </a:extLst>
              </a:tr>
              <a:tr h="2811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563326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6BEAD4-A378-F443-832A-3E5E2E90BB0C}"/>
              </a:ext>
            </a:extLst>
          </p:cNvPr>
          <p:cNvSpPr txBox="1"/>
          <p:nvPr/>
        </p:nvSpPr>
        <p:spPr>
          <a:xfrm>
            <a:off x="5181363" y="25148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67CFFF-B581-A14D-9245-76C5B2B19676}"/>
              </a:ext>
            </a:extLst>
          </p:cNvPr>
          <p:cNvGrpSpPr/>
          <p:nvPr/>
        </p:nvGrpSpPr>
        <p:grpSpPr>
          <a:xfrm>
            <a:off x="6686241" y="6357424"/>
            <a:ext cx="2152800" cy="514800"/>
            <a:chOff x="6686241" y="6357424"/>
            <a:chExt cx="215280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E3CF65-93D8-C746-BF28-5EABB70CC1C0}"/>
                    </a:ext>
                  </a:extLst>
                </p14:cNvPr>
                <p14:cNvContentPartPr/>
                <p14:nvPr/>
              </p14:nvContentPartPr>
              <p14:xfrm>
                <a:off x="6905841" y="6562264"/>
                <a:ext cx="188280" cy="19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E3CF65-93D8-C746-BF28-5EABB70CC1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0331" y="6546784"/>
                  <a:ext cx="218939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DCA92E-AEE2-7C43-AB50-9CDC4F72937A}"/>
                    </a:ext>
                  </a:extLst>
                </p14:cNvPr>
                <p14:cNvContentPartPr/>
                <p14:nvPr/>
              </p14:nvContentPartPr>
              <p14:xfrm>
                <a:off x="7104921" y="6627784"/>
                <a:ext cx="219960" cy="148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DCA92E-AEE2-7C43-AB50-9CDC4F7293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9441" y="6612266"/>
                  <a:ext cx="25056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97D7AB-6EC3-A849-8589-EBDC2E9BE74A}"/>
                    </a:ext>
                  </a:extLst>
                </p14:cNvPr>
                <p14:cNvContentPartPr/>
                <p14:nvPr/>
              </p14:nvContentPartPr>
              <p14:xfrm>
                <a:off x="7364121" y="6614824"/>
                <a:ext cx="154440" cy="16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97D7AB-6EC3-A849-8589-EBDC2E9BE7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605" y="6599344"/>
                  <a:ext cx="185111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7372A7-AA12-BE48-BC83-25BE379D3C6E}"/>
                    </a:ext>
                  </a:extLst>
                </p14:cNvPr>
                <p14:cNvContentPartPr/>
                <p14:nvPr/>
              </p14:nvContentPartPr>
              <p14:xfrm>
                <a:off x="7739601" y="6622384"/>
                <a:ext cx="145080" cy="13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7372A7-AA12-BE48-BC83-25BE379D3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121" y="6606944"/>
                  <a:ext cx="175680" cy="169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F1DCE5-7699-7248-A501-6F2CD5075E29}"/>
                    </a:ext>
                  </a:extLst>
                </p14:cNvPr>
                <p14:cNvContentPartPr/>
                <p14:nvPr/>
              </p14:nvContentPartPr>
              <p14:xfrm>
                <a:off x="7886121" y="6613024"/>
                <a:ext cx="272520" cy="12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F1DCE5-7699-7248-A501-6F2CD5075E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0641" y="6597544"/>
                  <a:ext cx="303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B1EC5A-E207-214A-AF1F-C103B3D7AF85}"/>
                    </a:ext>
                  </a:extLst>
                </p14:cNvPr>
                <p14:cNvContentPartPr/>
                <p14:nvPr/>
              </p14:nvContentPartPr>
              <p14:xfrm>
                <a:off x="8169801" y="6580984"/>
                <a:ext cx="15444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B1EC5A-E207-214A-AF1F-C103B3D7A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4321" y="6565504"/>
                  <a:ext cx="18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F76AF2-3C1E-BD4E-97F7-3E4570447F34}"/>
                    </a:ext>
                  </a:extLst>
                </p14:cNvPr>
                <p14:cNvContentPartPr/>
                <p14:nvPr/>
              </p14:nvContentPartPr>
              <p14:xfrm>
                <a:off x="8295801" y="6633544"/>
                <a:ext cx="107280" cy="9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F76AF2-3C1E-BD4E-97F7-3E4570447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0321" y="6618121"/>
                  <a:ext cx="137880" cy="128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C6E96B-0F43-A046-B536-3B6EA096F329}"/>
                    </a:ext>
                  </a:extLst>
                </p14:cNvPr>
                <p14:cNvContentPartPr/>
                <p14:nvPr/>
              </p14:nvContentPartPr>
              <p14:xfrm>
                <a:off x="6686241" y="6357424"/>
                <a:ext cx="2152800" cy="51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C6E96B-0F43-A046-B536-3B6EA096F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0761" y="6341944"/>
                  <a:ext cx="2183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B470B4-B2E7-8145-8927-CE2A29FC0E15}"/>
                  </a:ext>
                </a:extLst>
              </p14:cNvPr>
              <p14:cNvContentPartPr/>
              <p14:nvPr/>
            </p14:nvContentPartPr>
            <p14:xfrm>
              <a:off x="7642041" y="6421144"/>
              <a:ext cx="55800" cy="58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B470B4-B2E7-8145-8927-CE2A29FC0E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6561" y="6405664"/>
                <a:ext cx="86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3E5F465-439B-AA4E-B3D2-4AC1D14AF4C7}"/>
                  </a:ext>
                </a:extLst>
              </p14:cNvPr>
              <p14:cNvContentPartPr/>
              <p14:nvPr/>
            </p14:nvContentPartPr>
            <p14:xfrm>
              <a:off x="11465817" y="5834193"/>
              <a:ext cx="89280" cy="522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3E5F465-439B-AA4E-B3D2-4AC1D14AF4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50337" y="5818713"/>
                <a:ext cx="119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71909A-4D52-1B41-A7EA-D50CE98A52BF}"/>
                  </a:ext>
                </a:extLst>
              </p14:cNvPr>
              <p14:cNvContentPartPr/>
              <p14:nvPr/>
            </p14:nvContentPartPr>
            <p14:xfrm>
              <a:off x="11530257" y="6321633"/>
              <a:ext cx="384120" cy="66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71909A-4D52-1B41-A7EA-D50CE98A52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09737" y="6301113"/>
                <a:ext cx="42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1A2686-895A-494B-A0DC-E7781899C20E}"/>
                  </a:ext>
                </a:extLst>
              </p14:cNvPr>
              <p14:cNvContentPartPr/>
              <p14:nvPr/>
            </p14:nvContentPartPr>
            <p14:xfrm>
              <a:off x="11169320" y="5702105"/>
              <a:ext cx="93960" cy="11448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1A2686-895A-494B-A0DC-E7781899C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8800" y="5681585"/>
                <a:ext cx="13464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6E82C36-2F3E-3247-9CE5-79CAFCC7A4B4}"/>
              </a:ext>
            </a:extLst>
          </p:cNvPr>
          <p:cNvGrpSpPr/>
          <p:nvPr/>
        </p:nvGrpSpPr>
        <p:grpSpPr>
          <a:xfrm>
            <a:off x="10296320" y="5694185"/>
            <a:ext cx="1878480" cy="1298880"/>
            <a:chOff x="10296320" y="5694185"/>
            <a:chExt cx="1878480" cy="12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B62CE5-3BA1-E542-916D-CAEB5B2F0784}"/>
                    </a:ext>
                  </a:extLst>
                </p14:cNvPr>
                <p14:cNvContentPartPr/>
                <p14:nvPr/>
              </p14:nvContentPartPr>
              <p14:xfrm>
                <a:off x="11520177" y="5845713"/>
                <a:ext cx="402120" cy="51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B62CE5-3BA1-E542-916D-CAEB5B2F07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4697" y="5830233"/>
                  <a:ext cx="432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FEE403-4C88-D942-BBC8-7E0B1D4D8DCA}"/>
                    </a:ext>
                  </a:extLst>
                </p14:cNvPr>
                <p14:cNvContentPartPr/>
                <p14:nvPr/>
              </p14:nvContentPartPr>
              <p14:xfrm>
                <a:off x="11750937" y="6214713"/>
                <a:ext cx="13680" cy="247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FEE403-4C88-D942-BBC8-7E0B1D4D8D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35457" y="6199233"/>
                  <a:ext cx="44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383E65-C1F2-DA45-98BA-6EADD9D65B8F}"/>
                    </a:ext>
                  </a:extLst>
                </p14:cNvPr>
                <p14:cNvContentPartPr/>
                <p14:nvPr/>
              </p14:nvContentPartPr>
              <p14:xfrm>
                <a:off x="11739417" y="6189873"/>
                <a:ext cx="66240" cy="275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383E65-C1F2-DA45-98BA-6EADD9D65B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23937" y="6174393"/>
                  <a:ext cx="96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03041A-B6F9-244B-A8BC-A6B503A1D7DD}"/>
                    </a:ext>
                  </a:extLst>
                </p14:cNvPr>
                <p14:cNvContentPartPr/>
                <p14:nvPr/>
              </p14:nvContentPartPr>
              <p14:xfrm>
                <a:off x="11742657" y="6199593"/>
                <a:ext cx="7560" cy="56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03041A-B6F9-244B-A8BC-A6B503A1D7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3070" y="6178941"/>
                  <a:ext cx="46391" cy="9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2EC6E8-1F9E-7E4B-AB5C-344DCD7D3DA3}"/>
                    </a:ext>
                  </a:extLst>
                </p14:cNvPr>
                <p14:cNvContentPartPr/>
                <p14:nvPr/>
              </p14:nvContentPartPr>
              <p14:xfrm>
                <a:off x="11754177" y="6244233"/>
                <a:ext cx="5400" cy="118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2EC6E8-1F9E-7E4B-AB5C-344DCD7D3D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3657" y="6223775"/>
                  <a:ext cx="46080" cy="15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08CFAD-9B44-AA47-ADB5-C244BB62142D}"/>
                    </a:ext>
                  </a:extLst>
                </p14:cNvPr>
                <p14:cNvContentPartPr/>
                <p14:nvPr/>
              </p14:nvContentPartPr>
              <p14:xfrm>
                <a:off x="11747697" y="6249273"/>
                <a:ext cx="6840" cy="7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08CFAD-9B44-AA47-ADB5-C244BB6214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27177" y="6228753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3FB43E-68A3-2543-AF8E-A03883606E24}"/>
                    </a:ext>
                  </a:extLst>
                </p14:cNvPr>
                <p14:cNvContentPartPr/>
                <p14:nvPr/>
              </p14:nvContentPartPr>
              <p14:xfrm>
                <a:off x="11432840" y="6554945"/>
                <a:ext cx="92520" cy="9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3FB43E-68A3-2543-AF8E-A03883606E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17360" y="6539465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D9F8C25-4678-6642-B775-EF9CD98D9977}"/>
                    </a:ext>
                  </a:extLst>
                </p14:cNvPr>
                <p14:cNvContentPartPr/>
                <p14:nvPr/>
              </p14:nvContentPartPr>
              <p14:xfrm>
                <a:off x="11531480" y="6591305"/>
                <a:ext cx="60840" cy="60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D9F8C25-4678-6642-B775-EF9CD98D99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16000" y="6575917"/>
                  <a:ext cx="91440" cy="90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43535D-7A79-A74E-9942-B0784D25A4C6}"/>
                    </a:ext>
                  </a:extLst>
                </p14:cNvPr>
                <p14:cNvContentPartPr/>
                <p14:nvPr/>
              </p14:nvContentPartPr>
              <p14:xfrm>
                <a:off x="11612480" y="6576185"/>
                <a:ext cx="108360" cy="86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43535D-7A79-A74E-9942-B0784D25A4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000" y="6560705"/>
                  <a:ext cx="138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F9D25B-A6C3-D842-8D14-0831F2710134}"/>
                    </a:ext>
                  </a:extLst>
                </p14:cNvPr>
                <p14:cNvContentPartPr/>
                <p14:nvPr/>
              </p14:nvContentPartPr>
              <p14:xfrm>
                <a:off x="11734520" y="6529385"/>
                <a:ext cx="62280" cy="125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F9D25B-A6C3-D842-8D14-0831F27101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19040" y="6513905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EC8A19-5938-FE4F-B02D-050B53D98A9C}"/>
                    </a:ext>
                  </a:extLst>
                </p14:cNvPr>
                <p14:cNvContentPartPr/>
                <p14:nvPr/>
              </p14:nvContentPartPr>
              <p14:xfrm>
                <a:off x="11828120" y="6558185"/>
                <a:ext cx="14004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EC8A19-5938-FE4F-B02D-050B53D98A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2640" y="6542705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999C15-F64F-1E48-82E1-5F877CEAF83E}"/>
                    </a:ext>
                  </a:extLst>
                </p14:cNvPr>
                <p14:cNvContentPartPr/>
                <p14:nvPr/>
              </p14:nvContentPartPr>
              <p14:xfrm>
                <a:off x="11914160" y="6589505"/>
                <a:ext cx="57600" cy="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999C15-F64F-1E48-82E1-5F877CEAF8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98680" y="6574025"/>
                  <a:ext cx="8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E06FCD-3E25-524F-BA0B-D69A5F2EC1E4}"/>
                    </a:ext>
                  </a:extLst>
                </p14:cNvPr>
                <p14:cNvContentPartPr/>
                <p14:nvPr/>
              </p14:nvContentPartPr>
              <p14:xfrm>
                <a:off x="11511320" y="6705425"/>
                <a:ext cx="89280" cy="93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E06FCD-3E25-524F-BA0B-D69A5F2EC1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95840" y="6690004"/>
                  <a:ext cx="119880" cy="12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52C79D-5C91-2046-9713-9E537CDE8B1A}"/>
                    </a:ext>
                  </a:extLst>
                </p14:cNvPr>
                <p14:cNvContentPartPr/>
                <p14:nvPr/>
              </p14:nvContentPartPr>
              <p14:xfrm>
                <a:off x="11626520" y="6740345"/>
                <a:ext cx="79560" cy="7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52C79D-5C91-2046-9713-9E537CDE8B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11040" y="6724865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DB0A9F-FDFA-AE43-8E84-85D4CB997161}"/>
                    </a:ext>
                  </a:extLst>
                </p14:cNvPr>
                <p14:cNvContentPartPr/>
                <p14:nvPr/>
              </p14:nvContentPartPr>
              <p14:xfrm>
                <a:off x="11720480" y="6745385"/>
                <a:ext cx="54360" cy="68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DB0A9F-FDFA-AE43-8E84-85D4CB9971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5000" y="6729905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A211CC-A695-A54D-A23A-A1B68AB78B59}"/>
                    </a:ext>
                  </a:extLst>
                </p14:cNvPr>
                <p14:cNvContentPartPr/>
                <p14:nvPr/>
              </p14:nvContentPartPr>
              <p14:xfrm>
                <a:off x="11801120" y="6743585"/>
                <a:ext cx="59040" cy="80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A211CC-A695-A54D-A23A-A1B68AB78B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5640" y="6728174"/>
                  <a:ext cx="89640" cy="111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A1D982-819E-E442-BFE7-26F456C3C818}"/>
                    </a:ext>
                  </a:extLst>
                </p14:cNvPr>
                <p14:cNvContentPartPr/>
                <p14:nvPr/>
              </p14:nvContentPartPr>
              <p14:xfrm>
                <a:off x="11863040" y="6738905"/>
                <a:ext cx="95760" cy="88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A1D982-819E-E442-BFE7-26F456C3C8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7560" y="6723488"/>
                  <a:ext cx="126360" cy="11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0C0D19-493A-FE4F-98A5-B5A6C33250C9}"/>
                    </a:ext>
                  </a:extLst>
                </p14:cNvPr>
                <p14:cNvContentPartPr/>
                <p14:nvPr/>
              </p14:nvContentPartPr>
              <p14:xfrm>
                <a:off x="10456620" y="6607605"/>
                <a:ext cx="18288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0C0D19-493A-FE4F-98A5-B5A6C33250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1140" y="6592125"/>
                  <a:ext cx="21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32F3D3-6A8D-1843-A9AC-88642FA84C4E}"/>
                    </a:ext>
                  </a:extLst>
                </p14:cNvPr>
                <p14:cNvContentPartPr/>
                <p14:nvPr/>
              </p14:nvContentPartPr>
              <p14:xfrm>
                <a:off x="10679100" y="6648285"/>
                <a:ext cx="55800" cy="169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32F3D3-6A8D-1843-A9AC-88642FA84C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63620" y="6632805"/>
                  <a:ext cx="86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0782E7-2042-C744-AED1-0CEE7AEC8950}"/>
                    </a:ext>
                  </a:extLst>
                </p14:cNvPr>
                <p14:cNvContentPartPr/>
                <p14:nvPr/>
              </p14:nvContentPartPr>
              <p14:xfrm>
                <a:off x="10785300" y="6640365"/>
                <a:ext cx="73440" cy="15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0782E7-2042-C744-AED1-0CEE7AEC89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69820" y="6624885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DD5963-65FF-F742-B3CC-918D25469109}"/>
                    </a:ext>
                  </a:extLst>
                </p14:cNvPr>
                <p14:cNvContentPartPr/>
                <p14:nvPr/>
              </p14:nvContentPartPr>
              <p14:xfrm>
                <a:off x="10872780" y="6662685"/>
                <a:ext cx="79560" cy="13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DD5963-65FF-F742-B3CC-918D254691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70" y="6647164"/>
                  <a:ext cx="110022" cy="167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98980C-7728-9640-BF5C-351F90FA149E}"/>
                    </a:ext>
                  </a:extLst>
                </p14:cNvPr>
                <p14:cNvContentPartPr/>
                <p14:nvPr/>
              </p14:nvContentPartPr>
              <p14:xfrm>
                <a:off x="10971060" y="6645405"/>
                <a:ext cx="82800" cy="13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98980C-7728-9640-BF5C-351F90FA14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5647" y="6629925"/>
                  <a:ext cx="113268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B83A7C-E396-6B4C-AA89-0C26FCBAE406}"/>
                    </a:ext>
                  </a:extLst>
                </p14:cNvPr>
                <p14:cNvContentPartPr/>
                <p14:nvPr/>
              </p14:nvContentPartPr>
              <p14:xfrm>
                <a:off x="10716900" y="5863125"/>
                <a:ext cx="165600" cy="525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B83A7C-E396-6B4C-AA89-0C26FCBAE4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01386" y="5847634"/>
                  <a:ext cx="196267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45E469-BB3A-2F47-A3B6-83BF57388048}"/>
                    </a:ext>
                  </a:extLst>
                </p14:cNvPr>
                <p14:cNvContentPartPr/>
                <p14:nvPr/>
              </p14:nvContentPartPr>
              <p14:xfrm>
                <a:off x="10691700" y="5841885"/>
                <a:ext cx="238320" cy="59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45E469-BB3A-2F47-A3B6-83BF573880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76243" y="5826405"/>
                  <a:ext cx="268874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B18AC71-0055-E941-BD3D-1F3027DFE3E9}"/>
                    </a:ext>
                  </a:extLst>
                </p14:cNvPr>
                <p14:cNvContentPartPr/>
                <p14:nvPr/>
              </p14:nvContentPartPr>
              <p14:xfrm>
                <a:off x="10732740" y="5864205"/>
                <a:ext cx="36720" cy="320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B18AC71-0055-E941-BD3D-1F3027DFE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7260" y="5848725"/>
                  <a:ext cx="67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DC879A-2163-3040-BF27-4F7F08D901C8}"/>
                    </a:ext>
                  </a:extLst>
                </p14:cNvPr>
                <p14:cNvContentPartPr/>
                <p14:nvPr/>
              </p14:nvContentPartPr>
              <p14:xfrm>
                <a:off x="10734540" y="5843325"/>
                <a:ext cx="43200" cy="30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DC879A-2163-3040-BF27-4F7F08D901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060" y="5827845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4EA345-C687-6040-BC0B-81D4F8512F1D}"/>
                    </a:ext>
                  </a:extLst>
                </p14:cNvPr>
                <p14:cNvContentPartPr/>
                <p14:nvPr/>
              </p14:nvContentPartPr>
              <p14:xfrm>
                <a:off x="10669380" y="5865645"/>
                <a:ext cx="200520" cy="59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4EA345-C687-6040-BC0B-81D4F8512F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3872" y="5850174"/>
                  <a:ext cx="231175" cy="621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FE286EA-D383-5045-A02B-0A201E26B362}"/>
                    </a:ext>
                  </a:extLst>
                </p14:cNvPr>
                <p14:cNvContentPartPr/>
                <p14:nvPr/>
              </p14:nvContentPartPr>
              <p14:xfrm>
                <a:off x="10818780" y="6338685"/>
                <a:ext cx="106560" cy="109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FE286EA-D383-5045-A02B-0A201E26B3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3352" y="6323154"/>
                  <a:ext cx="137057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8E4AFC8-2250-944F-93F0-A8F327BDF067}"/>
                    </a:ext>
                  </a:extLst>
                </p14:cNvPr>
                <p14:cNvContentPartPr/>
                <p14:nvPr/>
              </p14:nvContentPartPr>
              <p14:xfrm>
                <a:off x="10296320" y="5694185"/>
                <a:ext cx="1878480" cy="129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8E4AFC8-2250-944F-93F0-A8F327BDF0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5796" y="5673671"/>
                  <a:ext cx="1919168" cy="13395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A4F877-EF77-3F46-A0F3-3FD3C61DB7AB}"/>
              </a:ext>
            </a:extLst>
          </p:cNvPr>
          <p:cNvSpPr txBox="1"/>
          <p:nvPr/>
        </p:nvSpPr>
        <p:spPr>
          <a:xfrm>
            <a:off x="110611" y="2930413"/>
            <a:ext cx="2192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 as the grid is quite small I think the UI should be very concealed and can be shown when the user wants to see it. For example to see the crew cards there will be a pull tab at the bottom of the screen like shown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94D97F-26F5-4A48-BB7D-7C0625939B47}"/>
                  </a:ext>
                </a:extLst>
              </p14:cNvPr>
              <p14:cNvContentPartPr/>
              <p14:nvPr/>
            </p14:nvContentPartPr>
            <p14:xfrm>
              <a:off x="2169548" y="266920"/>
              <a:ext cx="7694640" cy="34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94D97F-26F5-4A48-BB7D-7C0625939B4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49028" y="246400"/>
                <a:ext cx="773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616F28-1A86-4D40-9113-ED44758795C3}"/>
                  </a:ext>
                </a:extLst>
              </p14:cNvPr>
              <p14:cNvContentPartPr/>
              <p14:nvPr/>
            </p14:nvContentPartPr>
            <p14:xfrm>
              <a:off x="11317508" y="3386320"/>
              <a:ext cx="558000" cy="230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616F28-1A86-4D40-9113-ED44758795C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296988" y="3365800"/>
                <a:ext cx="598680" cy="23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3DA29-7955-E746-8906-6C4C92BE4428}"/>
              </a:ext>
            </a:extLst>
          </p:cNvPr>
          <p:cNvGrpSpPr/>
          <p:nvPr/>
        </p:nvGrpSpPr>
        <p:grpSpPr>
          <a:xfrm>
            <a:off x="72373" y="45367"/>
            <a:ext cx="1963080" cy="1847160"/>
            <a:chOff x="72373" y="45367"/>
            <a:chExt cx="1963080" cy="18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1BB16B-5601-1C45-93D5-AD364A114273}"/>
                    </a:ext>
                  </a:extLst>
                </p14:cNvPr>
                <p14:cNvContentPartPr/>
                <p14:nvPr/>
              </p14:nvContentPartPr>
              <p14:xfrm>
                <a:off x="1966333" y="45367"/>
                <a:ext cx="57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1BB16B-5601-1C45-93D5-AD364A1142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5813" y="24847"/>
                  <a:ext cx="4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85C8E8-13DE-E945-8794-7FB4129AB9EB}"/>
                    </a:ext>
                  </a:extLst>
                </p14:cNvPr>
                <p14:cNvContentPartPr/>
                <p14:nvPr/>
              </p14:nvContentPartPr>
              <p14:xfrm>
                <a:off x="72373" y="50767"/>
                <a:ext cx="1963080" cy="1841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85C8E8-13DE-E945-8794-7FB4129AB9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49" y="30247"/>
                  <a:ext cx="2003767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5B3698-2338-3841-AF9B-A5A4A74C606F}"/>
                  </a:ext>
                </a:extLst>
              </p14:cNvPr>
              <p14:cNvContentPartPr/>
              <p14:nvPr/>
            </p14:nvContentPartPr>
            <p14:xfrm>
              <a:off x="171279" y="137859"/>
              <a:ext cx="1186200" cy="1045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5B3698-2338-3841-AF9B-A5A4A74C60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765" y="117339"/>
                <a:ext cx="1226868" cy="10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560D84E-3E65-BC4C-8A70-B5710EBC8C03}"/>
              </a:ext>
            </a:extLst>
          </p:cNvPr>
          <p:cNvGrpSpPr/>
          <p:nvPr/>
        </p:nvGrpSpPr>
        <p:grpSpPr>
          <a:xfrm>
            <a:off x="500319" y="364659"/>
            <a:ext cx="453600" cy="605880"/>
            <a:chOff x="500319" y="364659"/>
            <a:chExt cx="45360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E46711-F78C-5D4A-A910-8AD0D1477EEE}"/>
                    </a:ext>
                  </a:extLst>
                </p14:cNvPr>
                <p14:cNvContentPartPr/>
                <p14:nvPr/>
              </p14:nvContentPartPr>
              <p14:xfrm>
                <a:off x="793359" y="502899"/>
                <a:ext cx="28080" cy="11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E46711-F78C-5D4A-A910-8AD0D1477E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879" y="487370"/>
                  <a:ext cx="58680" cy="144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3BE210-56B7-A343-A8EF-A5731CCABC61}"/>
                    </a:ext>
                  </a:extLst>
                </p14:cNvPr>
                <p14:cNvContentPartPr/>
                <p14:nvPr/>
              </p14:nvContentPartPr>
              <p14:xfrm>
                <a:off x="571959" y="552579"/>
                <a:ext cx="61200" cy="13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3BE210-56B7-A343-A8EF-A5731CCABC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479" y="537099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1FE39A-87FF-3F48-B16B-16EE984E691C}"/>
                    </a:ext>
                  </a:extLst>
                </p14:cNvPr>
                <p14:cNvContentPartPr/>
                <p14:nvPr/>
              </p14:nvContentPartPr>
              <p14:xfrm>
                <a:off x="818199" y="624579"/>
                <a:ext cx="11520" cy="14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1FE39A-87FF-3F48-B16B-16EE984E69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719" y="609099"/>
                  <a:ext cx="42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81D1F-E7A3-EF41-973D-54D90CE78193}"/>
                    </a:ext>
                  </a:extLst>
                </p14:cNvPr>
                <p14:cNvContentPartPr/>
                <p14:nvPr/>
              </p14:nvContentPartPr>
              <p14:xfrm>
                <a:off x="652239" y="701979"/>
                <a:ext cx="135720" cy="7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81D1F-E7A3-EF41-973D-54D90CE781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800" y="686499"/>
                  <a:ext cx="16623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3787DE-4F65-5945-8737-0C7D5D13DBFA}"/>
                    </a:ext>
                  </a:extLst>
                </p14:cNvPr>
                <p14:cNvContentPartPr/>
                <p14:nvPr/>
              </p14:nvContentPartPr>
              <p14:xfrm>
                <a:off x="843039" y="784779"/>
                <a:ext cx="30600" cy="7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3787DE-4F65-5945-8737-0C7D5D13DB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739" y="769299"/>
                  <a:ext cx="60844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A98836-7CE7-BD42-A67E-35D974816C1C}"/>
                    </a:ext>
                  </a:extLst>
                </p14:cNvPr>
                <p14:cNvContentPartPr/>
                <p14:nvPr/>
              </p14:nvContentPartPr>
              <p14:xfrm>
                <a:off x="881559" y="870459"/>
                <a:ext cx="72360" cy="69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A98836-7CE7-BD42-A67E-35D974816C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02" y="854979"/>
                  <a:ext cx="10311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85F7A2-147F-7F44-9AE3-29FE08EB9361}"/>
                    </a:ext>
                  </a:extLst>
                </p14:cNvPr>
                <p14:cNvContentPartPr/>
                <p14:nvPr/>
              </p14:nvContentPartPr>
              <p14:xfrm>
                <a:off x="881559" y="881619"/>
                <a:ext cx="3240" cy="88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85F7A2-147F-7F44-9AE3-29FE08EB93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144" y="866076"/>
                  <a:ext cx="37665" cy="11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D89D26-91BB-224C-9385-4AF679A1E69D}"/>
                    </a:ext>
                  </a:extLst>
                </p14:cNvPr>
                <p14:cNvContentPartPr/>
                <p14:nvPr/>
              </p14:nvContentPartPr>
              <p14:xfrm>
                <a:off x="859599" y="790539"/>
                <a:ext cx="69480" cy="5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D89D26-91BB-224C-9385-4AF679A1E6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19" y="775059"/>
                  <a:ext cx="100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E4020D-7CD9-7E4E-A0A0-999F670C526E}"/>
                    </a:ext>
                  </a:extLst>
                </p14:cNvPr>
                <p14:cNvContentPartPr/>
                <p14:nvPr/>
              </p14:nvContentPartPr>
              <p14:xfrm>
                <a:off x="715959" y="815379"/>
                <a:ext cx="152280" cy="50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E4020D-7CD9-7E4E-A0A0-999F670C52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0479" y="800010"/>
                  <a:ext cx="182880" cy="80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705084-943F-4547-878F-28C283586364}"/>
                    </a:ext>
                  </a:extLst>
                </p14:cNvPr>
                <p14:cNvContentPartPr/>
                <p14:nvPr/>
              </p14:nvContentPartPr>
              <p14:xfrm>
                <a:off x="500319" y="364659"/>
                <a:ext cx="307080" cy="19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705084-943F-4547-878F-28C2835863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39" y="349179"/>
                  <a:ext cx="33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A3DCEE-CF37-F947-83D7-C7023832372C}"/>
                    </a:ext>
                  </a:extLst>
                </p14:cNvPr>
                <p14:cNvContentPartPr/>
                <p14:nvPr/>
              </p14:nvContentPartPr>
              <p14:xfrm>
                <a:off x="793359" y="519459"/>
                <a:ext cx="63720" cy="4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A3DCEE-CF37-F947-83D7-C702383237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879" y="503979"/>
                  <a:ext cx="9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4685B0-2211-7646-A948-2351E99A089F}"/>
                    </a:ext>
                  </a:extLst>
                </p14:cNvPr>
                <p14:cNvContentPartPr/>
                <p14:nvPr/>
              </p14:nvContentPartPr>
              <p14:xfrm>
                <a:off x="555399" y="596859"/>
                <a:ext cx="74880" cy="5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4685B0-2211-7646-A948-2351E99A08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919" y="581379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909525-B882-774A-B244-A22063987556}"/>
                    </a:ext>
                  </a:extLst>
                </p14:cNvPr>
                <p14:cNvContentPartPr/>
                <p14:nvPr/>
              </p14:nvContentPartPr>
              <p14:xfrm>
                <a:off x="704799" y="632859"/>
                <a:ext cx="61200" cy="28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909525-B882-774A-B244-A220639875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319" y="617178"/>
                  <a:ext cx="91800" cy="59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E1DCDD-F421-DD47-A50C-649DBDF27EAC}"/>
                    </a:ext>
                  </a:extLst>
                </p14:cNvPr>
                <p14:cNvContentPartPr/>
                <p14:nvPr/>
              </p14:nvContentPartPr>
              <p14:xfrm>
                <a:off x="721359" y="522339"/>
                <a:ext cx="19800" cy="3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E1DCDD-F421-DD47-A50C-649DBDF27E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79" y="506859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A4C240-AD90-DA44-8369-E169C74A4C05}"/>
                    </a:ext>
                  </a:extLst>
                </p14:cNvPr>
                <p14:cNvContentPartPr/>
                <p14:nvPr/>
              </p14:nvContentPartPr>
              <p14:xfrm>
                <a:off x="638559" y="558339"/>
                <a:ext cx="68040" cy="1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A4C240-AD90-DA44-8369-E169C74A4C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3079" y="543246"/>
                  <a:ext cx="9864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C2AA2-077A-7A47-9BDD-E5A9AD3A4E8B}"/>
              </a:ext>
            </a:extLst>
          </p:cNvPr>
          <p:cNvGrpSpPr/>
          <p:nvPr/>
        </p:nvGrpSpPr>
        <p:grpSpPr>
          <a:xfrm>
            <a:off x="400599" y="1431699"/>
            <a:ext cx="885240" cy="373320"/>
            <a:chOff x="400599" y="1431699"/>
            <a:chExt cx="8852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B11406-321C-E945-9B56-C12D82F67F63}"/>
                    </a:ext>
                  </a:extLst>
                </p14:cNvPr>
                <p14:cNvContentPartPr/>
                <p14:nvPr/>
              </p14:nvContentPartPr>
              <p14:xfrm>
                <a:off x="400599" y="1523139"/>
                <a:ext cx="94320" cy="25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B11406-321C-E945-9B56-C12D82F67F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119" y="1507659"/>
                  <a:ext cx="124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51CA56-58E7-7F4C-B444-BC15883F0819}"/>
                    </a:ext>
                  </a:extLst>
                </p14:cNvPr>
                <p14:cNvContentPartPr/>
                <p14:nvPr/>
              </p14:nvContentPartPr>
              <p14:xfrm>
                <a:off x="516879" y="1545459"/>
                <a:ext cx="113760" cy="21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51CA56-58E7-7F4C-B444-BC15883F08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1399" y="1530005"/>
                  <a:ext cx="14436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3C069C-E27E-594F-A2E1-95AC133D2DA5}"/>
                    </a:ext>
                  </a:extLst>
                </p14:cNvPr>
                <p14:cNvContentPartPr/>
                <p14:nvPr/>
              </p14:nvContentPartPr>
              <p14:xfrm>
                <a:off x="624519" y="1634019"/>
                <a:ext cx="232560" cy="17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3C069C-E27E-594F-A2E1-95AC133D2D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039" y="1618572"/>
                  <a:ext cx="263160" cy="201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AF8F34-D55D-2641-B74A-60E41B3E9E2A}"/>
                    </a:ext>
                  </a:extLst>
                </p14:cNvPr>
                <p14:cNvContentPartPr/>
                <p14:nvPr/>
              </p14:nvContentPartPr>
              <p14:xfrm>
                <a:off x="876159" y="1625379"/>
                <a:ext cx="105480" cy="10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AF8F34-D55D-2641-B74A-60E41B3E9E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79" y="160989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1C8D98-2705-D74A-A602-0853054A1F8D}"/>
                    </a:ext>
                  </a:extLst>
                </p14:cNvPr>
                <p14:cNvContentPartPr/>
                <p14:nvPr/>
              </p14:nvContentPartPr>
              <p14:xfrm>
                <a:off x="997839" y="1611339"/>
                <a:ext cx="80640" cy="9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1C8D98-2705-D74A-A602-0853054A1F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2359" y="1595803"/>
                  <a:ext cx="111240" cy="130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D46F00-A184-C84F-B5C1-FC85308B406C}"/>
                    </a:ext>
                  </a:extLst>
                </p14:cNvPr>
                <p14:cNvContentPartPr/>
                <p14:nvPr/>
              </p14:nvContentPartPr>
              <p14:xfrm>
                <a:off x="1166319" y="1431699"/>
                <a:ext cx="80640" cy="24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D46F00-A184-C84F-B5C1-FC85308B40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770" y="1416219"/>
                  <a:ext cx="111377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40C3BD-34CF-FE49-BA99-7F762D620E6B}"/>
                    </a:ext>
                  </a:extLst>
                </p14:cNvPr>
                <p14:cNvContentPartPr/>
                <p14:nvPr/>
              </p14:nvContentPartPr>
              <p14:xfrm>
                <a:off x="1188639" y="1661379"/>
                <a:ext cx="9720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40C3BD-34CF-FE49-BA99-7F762D620E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3159" y="1645899"/>
                  <a:ext cx="12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36AB5E-5161-7A4A-A3C1-492DBB61288D}"/>
              </a:ext>
            </a:extLst>
          </p:cNvPr>
          <p:cNvGrpSpPr/>
          <p:nvPr/>
        </p:nvGrpSpPr>
        <p:grpSpPr>
          <a:xfrm>
            <a:off x="4862755" y="6370365"/>
            <a:ext cx="1536480" cy="545040"/>
            <a:chOff x="4862755" y="6370365"/>
            <a:chExt cx="153648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E6B726-55B8-B248-8C76-37A6A4DC8444}"/>
                    </a:ext>
                  </a:extLst>
                </p14:cNvPr>
                <p14:cNvContentPartPr/>
                <p14:nvPr/>
              </p14:nvContentPartPr>
              <p14:xfrm>
                <a:off x="5232115" y="6560805"/>
                <a:ext cx="24120" cy="130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E6B726-55B8-B248-8C76-37A6A4DC84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6635" y="6545325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1B20E6-BFD6-5041-84E3-377BCEFA5F12}"/>
                    </a:ext>
                  </a:extLst>
                </p14:cNvPr>
                <p14:cNvContentPartPr/>
                <p14:nvPr/>
              </p14:nvContentPartPr>
              <p14:xfrm>
                <a:off x="5164075" y="6551445"/>
                <a:ext cx="163800" cy="1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1B20E6-BFD6-5041-84E3-377BCEFA5F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8595" y="6538545"/>
                  <a:ext cx="19440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FE2CEF-365A-8B4D-AA37-9D9E63FEAD20}"/>
                    </a:ext>
                  </a:extLst>
                </p14:cNvPr>
                <p14:cNvContentPartPr/>
                <p14:nvPr/>
              </p14:nvContentPartPr>
              <p14:xfrm>
                <a:off x="5314915" y="6621285"/>
                <a:ext cx="122760" cy="9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FE2CEF-365A-8B4D-AA37-9D9E63FEAD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9435" y="6605805"/>
                  <a:ext cx="15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6C150C-D5A9-C74E-B506-DBBEF55FD24F}"/>
                    </a:ext>
                  </a:extLst>
                </p14:cNvPr>
                <p14:cNvContentPartPr/>
                <p14:nvPr/>
              </p14:nvContentPartPr>
              <p14:xfrm>
                <a:off x="5470435" y="6632445"/>
                <a:ext cx="93960" cy="9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6C150C-D5A9-C74E-B506-DBBEF55FD2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4955" y="6617024"/>
                  <a:ext cx="124560" cy="124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933BC9-432C-844C-9F26-C8CA8BB636F8}"/>
                    </a:ext>
                  </a:extLst>
                </p14:cNvPr>
                <p14:cNvContentPartPr/>
                <p14:nvPr/>
              </p14:nvContentPartPr>
              <p14:xfrm>
                <a:off x="5583115" y="6621285"/>
                <a:ext cx="76320" cy="9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933BC9-432C-844C-9F26-C8CA8BB636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7708" y="6605861"/>
                  <a:ext cx="106776" cy="129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BD94DE-9A0A-0546-A500-E86215938B04}"/>
                    </a:ext>
                  </a:extLst>
                </p14:cNvPr>
                <p14:cNvContentPartPr/>
                <p14:nvPr/>
              </p14:nvContentPartPr>
              <p14:xfrm>
                <a:off x="5705155" y="6629565"/>
                <a:ext cx="106560" cy="10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BD94DE-9A0A-0546-A500-E86215938B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9675" y="6614085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07E418-5628-3F41-ACC5-6735B67D2039}"/>
                    </a:ext>
                  </a:extLst>
                </p14:cNvPr>
                <p14:cNvContentPartPr/>
                <p14:nvPr/>
              </p14:nvContentPartPr>
              <p14:xfrm>
                <a:off x="5848075" y="6625965"/>
                <a:ext cx="140040" cy="106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07E418-5628-3F41-ACC5-6735B67D20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2595" y="6610485"/>
                  <a:ext cx="170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E2DD33-9BCC-8F45-93DC-50FE02DA3B2C}"/>
                    </a:ext>
                  </a:extLst>
                </p14:cNvPr>
                <p14:cNvContentPartPr/>
                <p14:nvPr/>
              </p14:nvContentPartPr>
              <p14:xfrm>
                <a:off x="4862755" y="6370365"/>
                <a:ext cx="1536480" cy="545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E2DD33-9BCC-8F45-93DC-50FE02DA3B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275" y="6354875"/>
                  <a:ext cx="1567080" cy="57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CB0992-446E-5E4A-BB58-AF0330C1500F}"/>
                    </a:ext>
                  </a:extLst>
                </p14:cNvPr>
                <p14:cNvContentPartPr/>
                <p14:nvPr/>
              </p14:nvContentPartPr>
              <p14:xfrm>
                <a:off x="5637115" y="6424365"/>
                <a:ext cx="22680" cy="3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CB0992-446E-5E4A-BB58-AF0330C150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1635" y="6408885"/>
                  <a:ext cx="5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DB2CB2-3BF7-3D48-A856-189B05F41277}"/>
                    </a:ext>
                  </a:extLst>
                </p14:cNvPr>
                <p14:cNvContentPartPr/>
                <p14:nvPr/>
              </p14:nvContentPartPr>
              <p14:xfrm>
                <a:off x="5619475" y="6454605"/>
                <a:ext cx="41760" cy="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DB2CB2-3BF7-3D48-A856-189B05F412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03860" y="6439125"/>
                  <a:ext cx="72626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8278EA-66AF-DB43-B1DC-A51BEFD4CE82}"/>
                    </a:ext>
                  </a:extLst>
                </p14:cNvPr>
                <p14:cNvContentPartPr/>
                <p14:nvPr/>
              </p14:nvContentPartPr>
              <p14:xfrm>
                <a:off x="5614795" y="6432285"/>
                <a:ext cx="27360" cy="2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8278EA-66AF-DB43-B1DC-A51BEFD4CE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9315" y="6416805"/>
                  <a:ext cx="5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197CA1-8FD3-B24F-BB8D-4C64D82E0833}"/>
                    </a:ext>
                  </a:extLst>
                </p14:cNvPr>
                <p14:cNvContentPartPr/>
                <p14:nvPr/>
              </p14:nvContentPartPr>
              <p14:xfrm>
                <a:off x="5633875" y="6445245"/>
                <a:ext cx="14760" cy="8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197CA1-8FD3-B24F-BB8D-4C64D82E08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8395" y="6429765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7FDE5D2-DC3F-794A-B8DB-E53C2BDD6C5A}"/>
              </a:ext>
            </a:extLst>
          </p:cNvPr>
          <p:cNvGrpSpPr/>
          <p:nvPr/>
        </p:nvGrpSpPr>
        <p:grpSpPr>
          <a:xfrm>
            <a:off x="2839920" y="6329325"/>
            <a:ext cx="1114920" cy="545040"/>
            <a:chOff x="2839920" y="6329325"/>
            <a:chExt cx="111492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22A0FA-B71D-1449-99B0-784A56780896}"/>
                    </a:ext>
                  </a:extLst>
                </p14:cNvPr>
                <p14:cNvContentPartPr/>
                <p14:nvPr/>
              </p14:nvContentPartPr>
              <p14:xfrm>
                <a:off x="2992560" y="6461085"/>
                <a:ext cx="111240" cy="73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22A0FA-B71D-1449-99B0-784A567808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7080" y="6445605"/>
                  <a:ext cx="141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C70007-9594-C242-8162-FD8C5852EFEA}"/>
                    </a:ext>
                  </a:extLst>
                </p14:cNvPr>
                <p14:cNvContentPartPr/>
                <p14:nvPr/>
              </p14:nvContentPartPr>
              <p14:xfrm>
                <a:off x="3143040" y="6451365"/>
                <a:ext cx="97200" cy="109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C70007-9594-C242-8162-FD8C5852EF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7560" y="6435885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20AC20-7E4A-1D4E-9C53-1B39AABB78AC}"/>
                    </a:ext>
                  </a:extLst>
                </p14:cNvPr>
                <p14:cNvContentPartPr/>
                <p14:nvPr/>
              </p14:nvContentPartPr>
              <p14:xfrm>
                <a:off x="3242040" y="6494565"/>
                <a:ext cx="115560" cy="63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20AC20-7E4A-1D4E-9C53-1B39AABB78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6560" y="6479085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80A03C-9E72-3942-BCD9-E751F811ED65}"/>
                    </a:ext>
                  </a:extLst>
                </p14:cNvPr>
                <p14:cNvContentPartPr/>
                <p14:nvPr/>
              </p14:nvContentPartPr>
              <p14:xfrm>
                <a:off x="3364440" y="6502485"/>
                <a:ext cx="96480" cy="8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80A03C-9E72-3942-BCD9-E751F811ED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9018" y="6487073"/>
                  <a:ext cx="126966" cy="11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FAD1FA-8E1D-104A-A133-411515D9D8E3}"/>
                    </a:ext>
                  </a:extLst>
                </p14:cNvPr>
                <p14:cNvContentPartPr/>
                <p14:nvPr/>
              </p14:nvContentPartPr>
              <p14:xfrm>
                <a:off x="3495840" y="6503925"/>
                <a:ext cx="82800" cy="79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FAD1FA-8E1D-104A-A133-411515D9D8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0360" y="6488515"/>
                  <a:ext cx="1134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5BD391D-5C50-BA4F-BD1E-2A743CFAAA96}"/>
                    </a:ext>
                  </a:extLst>
                </p14:cNvPr>
                <p14:cNvContentPartPr/>
                <p14:nvPr/>
              </p14:nvContentPartPr>
              <p14:xfrm>
                <a:off x="3599160" y="6511845"/>
                <a:ext cx="93600" cy="7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5BD391D-5C50-BA4F-BD1E-2A743CFAAA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3680" y="6496365"/>
                  <a:ext cx="124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B64AFDC-13CF-A242-A91E-1862C5EB9EA2}"/>
                    </a:ext>
                  </a:extLst>
                </p14:cNvPr>
                <p14:cNvContentPartPr/>
                <p14:nvPr/>
              </p14:nvContentPartPr>
              <p14:xfrm>
                <a:off x="3153120" y="6624525"/>
                <a:ext cx="95400" cy="70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B64AFDC-13CF-A242-A91E-1862C5EB9E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37640" y="6609045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040963-20D6-5540-8D67-578FF813A56C}"/>
                    </a:ext>
                  </a:extLst>
                </p14:cNvPr>
                <p14:cNvContentPartPr/>
                <p14:nvPr/>
              </p14:nvContentPartPr>
              <p14:xfrm>
                <a:off x="3262200" y="6638925"/>
                <a:ext cx="127080" cy="74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040963-20D6-5540-8D67-578FF813A5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46720" y="6623445"/>
                  <a:ext cx="15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86AA1D-83E4-2840-AAE0-9E83629E951E}"/>
                    </a:ext>
                  </a:extLst>
                </p14:cNvPr>
                <p14:cNvContentPartPr/>
                <p14:nvPr/>
              </p14:nvContentPartPr>
              <p14:xfrm>
                <a:off x="3406560" y="6648285"/>
                <a:ext cx="90720" cy="6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86AA1D-83E4-2840-AAE0-9E83629E95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1080" y="6632890"/>
                  <a:ext cx="121320" cy="9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A2A821C-0096-3A4F-BD1E-3C850E8CD3FF}"/>
                    </a:ext>
                  </a:extLst>
                </p14:cNvPr>
                <p14:cNvContentPartPr/>
                <p14:nvPr/>
              </p14:nvContentPartPr>
              <p14:xfrm>
                <a:off x="3522480" y="6655845"/>
                <a:ext cx="109800" cy="83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A2A821C-0096-3A4F-BD1E-3C850E8CD3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7000" y="6640365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E99C327-3DD2-544D-BEB0-3C6D14995CDF}"/>
                    </a:ext>
                  </a:extLst>
                </p14:cNvPr>
                <p14:cNvContentPartPr/>
                <p14:nvPr/>
              </p14:nvContentPartPr>
              <p14:xfrm>
                <a:off x="3643080" y="6661245"/>
                <a:ext cx="66960" cy="9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E99C327-3DD2-544D-BEB0-3C6D14995C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7600" y="6645765"/>
                  <a:ext cx="9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C46B25-138E-9940-94EC-4017DBED8BBF}"/>
                    </a:ext>
                  </a:extLst>
                </p14:cNvPr>
                <p14:cNvContentPartPr/>
                <p14:nvPr/>
              </p14:nvContentPartPr>
              <p14:xfrm>
                <a:off x="2839920" y="6329325"/>
                <a:ext cx="1114920" cy="545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C46B25-138E-9940-94EC-4017DBED8BB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4440" y="6313845"/>
                  <a:ext cx="1145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B8EA789-9D66-554D-982B-B745BBDA3CAB}"/>
                    </a:ext>
                  </a:extLst>
                </p14:cNvPr>
                <p14:cNvContentPartPr/>
                <p14:nvPr/>
              </p14:nvContentPartPr>
              <p14:xfrm>
                <a:off x="3386040" y="6376845"/>
                <a:ext cx="59040" cy="51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B8EA789-9D66-554D-982B-B745BBDA3C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0560" y="6361473"/>
                  <a:ext cx="89640" cy="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FCDC72-564F-E847-A7A8-3C6772621C69}"/>
                    </a:ext>
                  </a:extLst>
                </p14:cNvPr>
                <p14:cNvContentPartPr/>
                <p14:nvPr/>
              </p14:nvContentPartPr>
              <p14:xfrm>
                <a:off x="3414480" y="6394125"/>
                <a:ext cx="20880" cy="2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FCDC72-564F-E847-A7A8-3C6772621C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728" y="6378433"/>
                  <a:ext cx="52017" cy="57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B45E80-78D4-D34D-BA33-207799D2C25B}"/>
                  </a:ext>
                </a:extLst>
              </p14:cNvPr>
              <p14:cNvContentPartPr/>
              <p14:nvPr/>
            </p14:nvContentPartPr>
            <p14:xfrm>
              <a:off x="10707725" y="2556475"/>
              <a:ext cx="1132140" cy="81482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B45E80-78D4-D34D-BA33-207799D2C25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92246" y="2540999"/>
                <a:ext cx="1162738" cy="84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7E209E-9B88-2649-95EB-F7E93FB53EB3}"/>
                  </a:ext>
                </a:extLst>
              </p14:cNvPr>
              <p14:cNvContentPartPr/>
              <p14:nvPr/>
            </p14:nvContentPartPr>
            <p14:xfrm>
              <a:off x="11289498" y="2523986"/>
              <a:ext cx="13645" cy="3747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7E209E-9B88-2649-95EB-F7E93FB53EB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274058" y="2508493"/>
                <a:ext cx="44167" cy="6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7464F8-D754-8D4C-8993-5E42D13E1CE7}"/>
                  </a:ext>
                </a:extLst>
              </p14:cNvPr>
              <p14:cNvContentPartPr/>
              <p14:nvPr/>
            </p14:nvContentPartPr>
            <p14:xfrm>
              <a:off x="580599" y="1885299"/>
              <a:ext cx="74880" cy="102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7464F8-D754-8D4C-8993-5E42D13E1CE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5119" y="1869819"/>
                <a:ext cx="1054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3C88B4-4EBC-F044-9668-FF43B28A01AC}"/>
                  </a:ext>
                </a:extLst>
              </p14:cNvPr>
              <p14:cNvContentPartPr/>
              <p14:nvPr/>
            </p14:nvContentPartPr>
            <p14:xfrm>
              <a:off x="611468" y="4984720"/>
              <a:ext cx="572040" cy="210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3C88B4-4EBC-F044-9668-FF43B28A01A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948" y="4964200"/>
                <a:ext cx="612720" cy="21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068D5-7A1A-2549-9B65-1665EF85E2B1}"/>
              </a:ext>
            </a:extLst>
          </p:cNvPr>
          <p:cNvGrpSpPr/>
          <p:nvPr/>
        </p:nvGrpSpPr>
        <p:grpSpPr>
          <a:xfrm>
            <a:off x="11252854" y="1513565"/>
            <a:ext cx="96120" cy="1017000"/>
            <a:chOff x="11252854" y="1513565"/>
            <a:chExt cx="96120" cy="10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60C3A1-80B9-B744-88AA-03A65D409A51}"/>
                    </a:ext>
                  </a:extLst>
                </p14:cNvPr>
                <p14:cNvContentPartPr/>
                <p14:nvPr/>
              </p14:nvContentPartPr>
              <p14:xfrm>
                <a:off x="11264374" y="2325365"/>
                <a:ext cx="39240" cy="20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60C3A1-80B9-B744-88AA-03A65D409A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48894" y="2309885"/>
                  <a:ext cx="6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309D7D-EE54-A940-889D-C98684A1F138}"/>
                    </a:ext>
                  </a:extLst>
                </p14:cNvPr>
                <p14:cNvContentPartPr/>
                <p14:nvPr/>
              </p14:nvContentPartPr>
              <p14:xfrm>
                <a:off x="11252854" y="1513565"/>
                <a:ext cx="96120" cy="78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309D7D-EE54-A940-889D-C98684A1F1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7374" y="1498085"/>
                  <a:ext cx="1267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A93848-3B38-C944-A934-013E3D6D997B}"/>
                    </a:ext>
                  </a:extLst>
                </p14:cNvPr>
                <p14:cNvContentPartPr/>
                <p14:nvPr/>
              </p14:nvContentPartPr>
              <p14:xfrm>
                <a:off x="11269054" y="2280005"/>
                <a:ext cx="2520" cy="68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A93848-3B38-C944-A934-013E3D6D99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53574" y="2264525"/>
                  <a:ext cx="331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484A938-F596-604D-B471-292E94381E07}"/>
                  </a:ext>
                </a:extLst>
              </p14:cNvPr>
              <p14:cNvContentPartPr/>
              <p14:nvPr/>
            </p14:nvContentPartPr>
            <p14:xfrm>
              <a:off x="11040982" y="287681"/>
              <a:ext cx="617760" cy="506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484A938-F596-604D-B471-292E94381E0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33422" y="280121"/>
                <a:ext cx="63288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C31983-7E4F-B84C-B3FA-BCE2BDBCB850}"/>
              </a:ext>
            </a:extLst>
          </p:cNvPr>
          <p:cNvGrpSpPr/>
          <p:nvPr/>
        </p:nvGrpSpPr>
        <p:grpSpPr>
          <a:xfrm>
            <a:off x="10496662" y="16241"/>
            <a:ext cx="1685520" cy="1581840"/>
            <a:chOff x="10496662" y="16241"/>
            <a:chExt cx="168552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E86D7D-9FF7-D249-B40E-939D7ABA8613}"/>
                    </a:ext>
                  </a:extLst>
                </p14:cNvPr>
                <p14:cNvContentPartPr/>
                <p14:nvPr/>
              </p14:nvContentPartPr>
              <p14:xfrm>
                <a:off x="11222422" y="94001"/>
                <a:ext cx="19080" cy="160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E86D7D-9FF7-D249-B40E-939D7ABA8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14862" y="86441"/>
                  <a:ext cx="34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07CAF8-AA2B-8A4E-90DF-AD589BD38946}"/>
                    </a:ext>
                  </a:extLst>
                </p14:cNvPr>
                <p14:cNvContentPartPr/>
                <p14:nvPr/>
              </p14:nvContentPartPr>
              <p14:xfrm>
                <a:off x="11236822" y="115241"/>
                <a:ext cx="94680" cy="13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07CAF8-AA2B-8A4E-90DF-AD589BD389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9262" y="10768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C49EC6-2146-F644-9429-61CC61EBD2E7}"/>
                    </a:ext>
                  </a:extLst>
                </p14:cNvPr>
                <p14:cNvContentPartPr/>
                <p14:nvPr/>
              </p14:nvContentPartPr>
              <p14:xfrm>
                <a:off x="11616262" y="263561"/>
                <a:ext cx="14400" cy="49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C49EC6-2146-F644-9429-61CC61EBD2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08886" y="256001"/>
                  <a:ext cx="29151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F260F8-75B8-B545-A378-D846D0176B50}"/>
                    </a:ext>
                  </a:extLst>
                </p14:cNvPr>
                <p14:cNvContentPartPr/>
                <p14:nvPr/>
              </p14:nvContentPartPr>
              <p14:xfrm>
                <a:off x="11627782" y="266081"/>
                <a:ext cx="3816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F260F8-75B8-B545-A378-D846D0176B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20222" y="258466"/>
                  <a:ext cx="53280" cy="6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1DA918-08B1-0049-A9BC-6F75675DC7E6}"/>
                    </a:ext>
                  </a:extLst>
                </p14:cNvPr>
                <p14:cNvContentPartPr/>
                <p14:nvPr/>
              </p14:nvContentPartPr>
              <p14:xfrm>
                <a:off x="11698702" y="268601"/>
                <a:ext cx="47160" cy="6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1DA918-08B1-0049-A9BC-6F75675DC7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91199" y="261041"/>
                  <a:ext cx="62165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D908A0-7BB0-D444-9C65-A4363F422C1B}"/>
                    </a:ext>
                  </a:extLst>
                </p14:cNvPr>
                <p14:cNvContentPartPr/>
                <p14:nvPr/>
              </p14:nvContentPartPr>
              <p14:xfrm>
                <a:off x="11684662" y="292001"/>
                <a:ext cx="51840" cy="5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D908A0-7BB0-D444-9C65-A4363F422C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77102" y="284441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F27E0B-9A79-CC49-BA0A-115D9CF74EA7}"/>
                    </a:ext>
                  </a:extLst>
                </p14:cNvPr>
                <p14:cNvContentPartPr/>
                <p14:nvPr/>
              </p14:nvContentPartPr>
              <p14:xfrm>
                <a:off x="11807062" y="563081"/>
                <a:ext cx="128880" cy="174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F27E0B-9A79-CC49-BA0A-115D9CF74E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99502" y="555537"/>
                  <a:ext cx="144000" cy="189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C969758-F054-4C43-8149-D95F5C3DC334}"/>
                    </a:ext>
                  </a:extLst>
                </p14:cNvPr>
                <p14:cNvContentPartPr/>
                <p14:nvPr/>
              </p14:nvContentPartPr>
              <p14:xfrm>
                <a:off x="11752702" y="643001"/>
                <a:ext cx="127800" cy="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C969758-F054-4C43-8149-D95F5C3DC3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5121" y="635441"/>
                  <a:ext cx="142963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E4EE03-FC4C-CC42-8FA3-6A2A5695B8B3}"/>
                    </a:ext>
                  </a:extLst>
                </p14:cNvPr>
                <p14:cNvContentPartPr/>
                <p14:nvPr/>
              </p14:nvContentPartPr>
              <p14:xfrm>
                <a:off x="11601862" y="911921"/>
                <a:ext cx="33480" cy="49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E4EE03-FC4C-CC42-8FA3-6A2A5695B8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94302" y="904415"/>
                  <a:ext cx="48600" cy="6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879022-EB2D-D24C-AB65-2E1CF7E152EF}"/>
                    </a:ext>
                  </a:extLst>
                </p14:cNvPr>
                <p14:cNvContentPartPr/>
                <p14:nvPr/>
              </p14:nvContentPartPr>
              <p14:xfrm>
                <a:off x="11644342" y="918761"/>
                <a:ext cx="33480" cy="49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879022-EB2D-D24C-AB65-2E1CF7E152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36700" y="911201"/>
                  <a:ext cx="48764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5607C2-04F2-CD4E-AF92-EAE59F755E29}"/>
                    </a:ext>
                  </a:extLst>
                </p14:cNvPr>
                <p14:cNvContentPartPr/>
                <p14:nvPr/>
              </p14:nvContentPartPr>
              <p14:xfrm>
                <a:off x="11634982" y="949721"/>
                <a:ext cx="40320" cy="2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5607C2-04F2-CD4E-AF92-EAE59F755E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27422" y="942161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3D36E7-F681-A144-A411-04C725D4DCC0}"/>
                    </a:ext>
                  </a:extLst>
                </p14:cNvPr>
                <p14:cNvContentPartPr/>
                <p14:nvPr/>
              </p14:nvContentPartPr>
              <p14:xfrm>
                <a:off x="11163742" y="866921"/>
                <a:ext cx="160560" cy="205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3D36E7-F681-A144-A411-04C725D4DC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6182" y="859348"/>
                  <a:ext cx="175680" cy="220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7857D3-0F4F-FE44-AF81-4A5CC8893528}"/>
                    </a:ext>
                  </a:extLst>
                </p14:cNvPr>
                <p14:cNvContentPartPr/>
                <p14:nvPr/>
              </p14:nvContentPartPr>
              <p14:xfrm>
                <a:off x="10916062" y="791681"/>
                <a:ext cx="30960" cy="40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7857D3-0F4F-FE44-AF81-4A5CC88935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8502" y="784188"/>
                  <a:ext cx="46080" cy="55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1A4EC3-1871-0E48-AC4A-218EB969BD27}"/>
                    </a:ext>
                  </a:extLst>
                </p14:cNvPr>
                <p14:cNvContentPartPr/>
                <p14:nvPr/>
              </p14:nvContentPartPr>
              <p14:xfrm>
                <a:off x="10961062" y="784481"/>
                <a:ext cx="5220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1A4EC3-1871-0E48-AC4A-218EB969BD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53502" y="776921"/>
                  <a:ext cx="67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5CC062E-4E72-554C-BF19-24EB37193CDD}"/>
                    </a:ext>
                  </a:extLst>
                </p14:cNvPr>
                <p14:cNvContentPartPr/>
                <p14:nvPr/>
              </p14:nvContentPartPr>
              <p14:xfrm>
                <a:off x="10727782" y="492521"/>
                <a:ext cx="181800" cy="181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5CC062E-4E72-554C-BF19-24EB37193C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0222" y="484961"/>
                  <a:ext cx="196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14A44D-D572-F747-B0E0-66A0E1608B99}"/>
                    </a:ext>
                  </a:extLst>
                </p14:cNvPr>
                <p14:cNvContentPartPr/>
                <p14:nvPr/>
              </p14:nvContentPartPr>
              <p14:xfrm>
                <a:off x="10873942" y="287321"/>
                <a:ext cx="14400" cy="50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14A44D-D572-F747-B0E0-66A0E1608B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6382" y="279815"/>
                  <a:ext cx="29520" cy="65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074684-0F4E-5A4A-BCCB-521344B369E8}"/>
                    </a:ext>
                  </a:extLst>
                </p14:cNvPr>
                <p14:cNvContentPartPr/>
                <p14:nvPr/>
              </p14:nvContentPartPr>
              <p14:xfrm>
                <a:off x="10887982" y="280121"/>
                <a:ext cx="45000" cy="56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074684-0F4E-5A4A-BCCB-521344B369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0482" y="272561"/>
                  <a:ext cx="6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36CDD6-D64D-BC45-9006-FBE564673220}"/>
                    </a:ext>
                  </a:extLst>
                </p14:cNvPr>
                <p14:cNvContentPartPr/>
                <p14:nvPr/>
              </p14:nvContentPartPr>
              <p14:xfrm>
                <a:off x="10949182" y="289481"/>
                <a:ext cx="78120" cy="54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36CDD6-D64D-BC45-9006-FBE5646732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1622" y="281921"/>
                  <a:ext cx="9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1DB485-50E1-644A-A4E8-D0B065001B99}"/>
                    </a:ext>
                  </a:extLst>
                </p14:cNvPr>
                <p14:cNvContentPartPr/>
                <p14:nvPr/>
              </p14:nvContentPartPr>
              <p14:xfrm>
                <a:off x="11337982" y="560561"/>
                <a:ext cx="189000" cy="3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1DB485-50E1-644A-A4E8-D0B065001B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30408" y="553001"/>
                  <a:ext cx="20414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A698288-EB37-EB41-9311-5CF99CAAC809}"/>
                    </a:ext>
                  </a:extLst>
                </p14:cNvPr>
                <p14:cNvContentPartPr/>
                <p14:nvPr/>
              </p14:nvContentPartPr>
              <p14:xfrm>
                <a:off x="11505382" y="560561"/>
                <a:ext cx="104040" cy="82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698288-EB37-EB41-9311-5CF99CAAC8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97822" y="553001"/>
                  <a:ext cx="119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1938AEC-54AD-4748-8559-0D55DEB2C081}"/>
                    </a:ext>
                  </a:extLst>
                </p14:cNvPr>
                <p14:cNvContentPartPr/>
                <p14:nvPr/>
              </p14:nvContentPartPr>
              <p14:xfrm>
                <a:off x="11507902" y="558401"/>
                <a:ext cx="30960" cy="84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1938AEC-54AD-4748-8559-0D55DEB2C08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00342" y="550841"/>
                  <a:ext cx="46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F92523-C0EE-F84F-8604-584501F7CEF0}"/>
                    </a:ext>
                  </a:extLst>
                </p14:cNvPr>
                <p14:cNvContentPartPr/>
                <p14:nvPr/>
              </p14:nvContentPartPr>
              <p14:xfrm>
                <a:off x="10496662" y="16241"/>
                <a:ext cx="1685520" cy="1289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F92523-C0EE-F84F-8604-584501F7CEF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81179" y="761"/>
                  <a:ext cx="1716127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D0CB68-FAA2-5746-BDB5-D43B18588AB9}"/>
                    </a:ext>
                  </a:extLst>
                </p14:cNvPr>
                <p14:cNvContentPartPr/>
                <p14:nvPr/>
              </p14:nvContentPartPr>
              <p14:xfrm>
                <a:off x="11323942" y="1314761"/>
                <a:ext cx="99360" cy="283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D0CB68-FAA2-5746-BDB5-D43B18588AB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8462" y="1299261"/>
                  <a:ext cx="129960" cy="3139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0CAA120-0042-324D-A9CD-4BF16C7B027C}"/>
                  </a:ext>
                </a:extLst>
              </p14:cNvPr>
              <p14:cNvContentPartPr/>
              <p14:nvPr/>
            </p14:nvContentPartPr>
            <p14:xfrm>
              <a:off x="9860542" y="580001"/>
              <a:ext cx="641520" cy="72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0CAA120-0042-324D-A9CD-4BF16C7B027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45062" y="564521"/>
                <a:ext cx="67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CC19380-3ABC-7A46-BEEC-4399D8FE6A81}"/>
                  </a:ext>
                </a:extLst>
              </p14:cNvPr>
              <p14:cNvContentPartPr/>
              <p14:nvPr/>
            </p14:nvContentPartPr>
            <p14:xfrm>
              <a:off x="9848662" y="584321"/>
              <a:ext cx="657720" cy="54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CC19380-3ABC-7A46-BEEC-4399D8FE6A8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33190" y="568841"/>
                <a:ext cx="688303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85B1963-D81C-B342-932B-7BD3254C42B7}"/>
              </a:ext>
            </a:extLst>
          </p:cNvPr>
          <p:cNvGrpSpPr/>
          <p:nvPr/>
        </p:nvGrpSpPr>
        <p:grpSpPr>
          <a:xfrm>
            <a:off x="10927605" y="2706068"/>
            <a:ext cx="381960" cy="173880"/>
            <a:chOff x="10927605" y="2706068"/>
            <a:chExt cx="3819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2C176D-827B-C54E-A684-78CA8BD547E2}"/>
                    </a:ext>
                  </a:extLst>
                </p14:cNvPr>
                <p14:cNvContentPartPr/>
                <p14:nvPr/>
              </p14:nvContentPartPr>
              <p14:xfrm>
                <a:off x="10927605" y="2706068"/>
                <a:ext cx="95400" cy="156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2C176D-827B-C54E-A684-78CA8BD547E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20073" y="2698508"/>
                  <a:ext cx="110463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53F168-1A33-7E45-A393-8C5EDC5A6838}"/>
                    </a:ext>
                  </a:extLst>
                </p14:cNvPr>
                <p14:cNvContentPartPr/>
                <p14:nvPr/>
              </p14:nvContentPartPr>
              <p14:xfrm>
                <a:off x="10929405" y="2797508"/>
                <a:ext cx="74880" cy="1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53F168-1A33-7E45-A393-8C5EDC5A683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21808" y="2789668"/>
                  <a:ext cx="90073" cy="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AEBE05-F170-3D42-B4A4-BAD9F39E2EB8}"/>
                    </a:ext>
                  </a:extLst>
                </p14:cNvPr>
                <p14:cNvContentPartPr/>
                <p14:nvPr/>
              </p14:nvContentPartPr>
              <p14:xfrm>
                <a:off x="11101125" y="2797508"/>
                <a:ext cx="86400" cy="76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AEBE05-F170-3D42-B4A4-BAD9F39E2E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93533" y="2789948"/>
                  <a:ext cx="101583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B76089-ACE9-E044-9119-3960B50C7272}"/>
                    </a:ext>
                  </a:extLst>
                </p14:cNvPr>
                <p14:cNvContentPartPr/>
                <p14:nvPr/>
              </p14:nvContentPartPr>
              <p14:xfrm>
                <a:off x="11217765" y="2763668"/>
                <a:ext cx="91800" cy="116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B76089-ACE9-E044-9119-3960B50C7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0235" y="2756131"/>
                  <a:ext cx="106861" cy="1313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FAE25C8-A5C4-3644-BA9B-3362C76D495A}"/>
              </a:ext>
            </a:extLst>
          </p:cNvPr>
          <p:cNvGrpSpPr/>
          <p:nvPr/>
        </p:nvGrpSpPr>
        <p:grpSpPr>
          <a:xfrm>
            <a:off x="10954245" y="3007388"/>
            <a:ext cx="443160" cy="134280"/>
            <a:chOff x="10954245" y="3007388"/>
            <a:chExt cx="44316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EB9E43-087A-E740-9A02-8B8E34149BC6}"/>
                    </a:ext>
                  </a:extLst>
                </p14:cNvPr>
                <p14:cNvContentPartPr/>
                <p14:nvPr/>
              </p14:nvContentPartPr>
              <p14:xfrm>
                <a:off x="11028765" y="3034028"/>
                <a:ext cx="7920" cy="10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EB9E43-087A-E740-9A02-8B8E34149B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21205" y="3026468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A65066-BB0F-7141-AE17-C7D551676EA7}"/>
                    </a:ext>
                  </a:extLst>
                </p14:cNvPr>
                <p14:cNvContentPartPr/>
                <p14:nvPr/>
              </p14:nvContentPartPr>
              <p14:xfrm>
                <a:off x="10954245" y="3007388"/>
                <a:ext cx="164520" cy="21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A65066-BB0F-7141-AE17-C7D551676EA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46685" y="2999828"/>
                  <a:ext cx="179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3313B1-E28F-364A-B6BE-857812DB48F8}"/>
                    </a:ext>
                  </a:extLst>
                </p14:cNvPr>
                <p14:cNvContentPartPr/>
                <p14:nvPr/>
              </p14:nvContentPartPr>
              <p14:xfrm>
                <a:off x="11125965" y="3061028"/>
                <a:ext cx="93960" cy="8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3313B1-E28F-364A-B6BE-857812DB48F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18376" y="3053468"/>
                  <a:ext cx="109138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57E631E-2BB9-B749-AE14-26EC11DA1CB0}"/>
                    </a:ext>
                  </a:extLst>
                </p14:cNvPr>
                <p14:cNvContentPartPr/>
                <p14:nvPr/>
              </p14:nvContentPartPr>
              <p14:xfrm>
                <a:off x="11231085" y="3057068"/>
                <a:ext cx="50040" cy="76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57E631E-2BB9-B749-AE14-26EC11DA1C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23525" y="3049508"/>
                  <a:ext cx="65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D11260-445E-8147-9860-AAD8CB52041E}"/>
                    </a:ext>
                  </a:extLst>
                </p14:cNvPr>
                <p14:cNvContentPartPr/>
                <p14:nvPr/>
              </p14:nvContentPartPr>
              <p14:xfrm>
                <a:off x="11303445" y="3051308"/>
                <a:ext cx="93960" cy="82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D11260-445E-8147-9860-AAD8CB5204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95856" y="3043748"/>
                  <a:ext cx="109138" cy="9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23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Macintosh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UI Possible Screens </vt:lpstr>
      <vt:lpstr>Buccaneer title and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1 (Move)</vt:lpstr>
      <vt:lpstr>PowerPoint Presentation</vt:lpstr>
      <vt:lpstr>PowerPoint Presentation</vt:lpstr>
      <vt:lpstr>Phase 2 (Turn)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Dean Plank</cp:lastModifiedBy>
  <cp:revision>1</cp:revision>
  <dcterms:created xsi:type="dcterms:W3CDTF">2022-02-07T16:28:27Z</dcterms:created>
  <dcterms:modified xsi:type="dcterms:W3CDTF">2022-02-28T14:56:49Z</dcterms:modified>
</cp:coreProperties>
</file>