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5" r:id="rId13"/>
    <p:sldId id="267" r:id="rId14"/>
    <p:sldId id="268" r:id="rId15"/>
  </p:sldIdLst>
  <p:sldSz cx="9144000" cy="5143500" type="screen16x9"/>
  <p:notesSz cx="6858000" cy="9144000"/>
  <p:embeddedFontLst>
    <p:embeddedFont>
      <p:font typeface="Roboto Slab"/>
      <p:regular r:id="rId19"/>
    </p:embeddedFont>
    <p:embeddedFont>
      <p:font typeface="Roboto" panose="0200000000000000000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BA62B-C677-4B93-8237-5DBCA961DD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741DD91-1BAB-4876-BDA9-DE941ED9B9A3}" type="pres">
      <dgm:prSet presAssocID="{C81BA62B-C677-4B93-8237-5DBCA961DD31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A17C892-E62C-4EE0-86DF-8A2305AFB5F1}" type="presOf" srcId="{C81BA62B-C677-4B93-8237-5DBCA961DD31}" destId="{E741DD91-1BAB-4876-BDA9-DE941ED9B9A3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372e3e9c_1_313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83372e3e9c_1_313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83372e3e9c_1_3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72e3e9c_1_317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8" name="Google Shape;58;g83372e3e9c_1_3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372e3e9c_1_317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g83372e3e9c_1_317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g83372e3e9c_1_3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3372e3e9c_1_31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3372e3e9c_1_3131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83372e3e9c_1_313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23" name="Google Shape;23;g83372e3e9c_1_31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g83372e3e9c_1_313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g83372e3e9c_1_313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6" name="Google Shape;26;g83372e3e9c_1_3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83372e3e9c_1_31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g83372e3e9c_1_3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g83372e3e9c_1_314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83372e3e9c_1_314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83372e3e9c_1_31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3372e3e9c_1_31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83372e3e9c_1_3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3372e3e9c_1_315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g83372e3e9c_1_315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g83372e3e9c_1_315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g83372e3e9c_1_3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3372e3e9c_1_316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g83372e3e9c_1_3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16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1" name="Google Shape;51;g83372e3e9c_1_316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83372e3e9c_1_316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3" name="Google Shape;53;g83372e3e9c_1_316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Google Shape;54;g83372e3e9c_1_31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83372e3e9c_1_3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83372e3e9c_1_31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g83372e3e9c_1_3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body" idx="4294967295"/>
          </p:nvPr>
        </p:nvSpPr>
        <p:spPr>
          <a:xfrm>
            <a:off x="1496400" y="462800"/>
            <a:ext cx="63891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FARMART-FARMERSWEBAPP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26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endParaRPr lang="en-IN" sz="3000" dirty="0">
              <a:solidFill>
                <a:srgbClr val="00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814834"/>
            <a:ext cx="8368200" cy="283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  <a:sym typeface="Bellota Text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 dirty="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22" t="13553" r="2876" b="4966"/>
          <a:stretch>
            <a:fillRect/>
          </a:stretch>
        </p:blipFill>
        <p:spPr>
          <a:xfrm>
            <a:off x="188622" y="768095"/>
            <a:ext cx="4222378" cy="419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6333" t="9630" r="30250" b="7259"/>
          <a:stretch>
            <a:fillRect/>
          </a:stretch>
        </p:blipFill>
        <p:spPr>
          <a:xfrm>
            <a:off x="4733002" y="592835"/>
            <a:ext cx="3970020" cy="4274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05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US" sz="3000" dirty="0">
                <a:solidFill>
                  <a:srgbClr val="009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farmers login</a:t>
            </a:r>
            <a:br>
              <a:rPr lang="en-US" sz="3000" dirty="0">
                <a:solidFill>
                  <a:srgbClr val="009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solidFill>
                <a:srgbClr val="00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791974"/>
            <a:ext cx="8368200" cy="283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  <a:sym typeface="Bellota Text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 dirty="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833" t="10074" r="11240" b="6222"/>
          <a:stretch>
            <a:fillRect/>
          </a:stretch>
        </p:blipFill>
        <p:spPr>
          <a:xfrm>
            <a:off x="226900" y="1137612"/>
            <a:ext cx="4284010" cy="375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782" r="9454" b="11137"/>
          <a:stretch>
            <a:fillRect/>
          </a:stretch>
        </p:blipFill>
        <p:spPr>
          <a:xfrm>
            <a:off x="4784600" y="1137611"/>
            <a:ext cx="4084190" cy="37523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372e3e9c_0_0"/>
          <p:cNvSpPr txBox="1">
            <a:spLocks noGrp="1"/>
          </p:cNvSpPr>
          <p:nvPr>
            <p:ph type="title"/>
          </p:nvPr>
        </p:nvSpPr>
        <p:spPr>
          <a:xfrm>
            <a:off x="468874" y="1303019"/>
            <a:ext cx="8081825" cy="74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b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sz="28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g83372e3e9c_0_0"/>
          <p:cNvSpPr txBox="1">
            <a:spLocks noGrp="1"/>
          </p:cNvSpPr>
          <p:nvPr>
            <p:ph type="body" idx="1"/>
          </p:nvPr>
        </p:nvSpPr>
        <p:spPr>
          <a:xfrm>
            <a:off x="468875" y="1561250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 dirty="0">
              <a:solidFill>
                <a:srgbClr val="3D85C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 dirty="0">
              <a:solidFill>
                <a:srgbClr val="3D85C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3" name="Google Shape;103;g83372e3e9c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0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GB" sz="3000" dirty="0">
                <a:solidFill>
                  <a:srgbClr val="009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and MEMBER DETAILS</a:t>
            </a:r>
            <a:endParaRPr sz="3000" dirty="0">
              <a:solidFill>
                <a:srgbClr val="00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960120" y="1525100"/>
            <a:ext cx="7529704" cy="219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1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Akhilasree</a:t>
            </a:r>
            <a:r>
              <a:rPr lang="en-GB" b="0" i="1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GB" b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(Team Leader)</a:t>
            </a:r>
            <a:r>
              <a:rPr lang="en-IN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endParaRPr lang="en-IN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Sri Ramakrishna Engineering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College,Coimbatore</a:t>
            </a:r>
            <a:endParaRPr lang="en-GB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1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Bhagya Lakshmi T</a:t>
            </a:r>
            <a:r>
              <a:rPr lang="en-IN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Sri Ramakrishna Engineering College, Coimbatore</a:t>
            </a:r>
            <a:endParaRPr lang="en-IN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345000" y="3718560"/>
            <a:ext cx="8411100" cy="73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3000" dirty="0">
                <a:solidFill>
                  <a:srgbClr val="009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THEME:</a:t>
            </a:r>
            <a:r>
              <a:rPr lang="en-GB" sz="3000" dirty="0">
                <a:solidFill>
                  <a:srgbClr val="0098FF"/>
                </a:solidFill>
              </a:rPr>
              <a:t> 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FarmersWebApp</a:t>
            </a:r>
            <a:endParaRPr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1973580" y="3848100"/>
            <a:ext cx="6825420" cy="4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2400" i="1" dirty="0">
                <a:solidFill>
                  <a:srgbClr val="0075C4"/>
                </a:solidFill>
              </a:rPr>
              <a:t> </a:t>
            </a:r>
            <a:endParaRPr sz="2400" i="1" dirty="0"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GB" sz="3000" dirty="0">
                <a:solidFill>
                  <a:srgbClr val="0098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PROBLEM STATEMENT</a:t>
            </a:r>
            <a:endParaRPr sz="3000" dirty="0">
              <a:solidFill>
                <a:srgbClr val="00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791974"/>
            <a:ext cx="8368200" cy="133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Bellota Text Light"/>
                <a:cs typeface="Times New Roman" panose="02020603050405020304" pitchFamily="18" charset="0"/>
                <a:sym typeface="Bellota Text Light"/>
              </a:rPr>
              <a:t>Ensure that farmers get fair value for their product by providing better information about crop fairs and the appropriate buyers.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  <a:sym typeface="Bellota Text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 dirty="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GB" sz="3000" dirty="0">
                <a:solidFill>
                  <a:srgbClr val="0098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SOLUTION</a:t>
            </a:r>
            <a:endParaRPr dirty="0">
              <a:solidFill>
                <a:srgbClr val="00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513125" y="141742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1800" b="0" i="1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Bellota Text Light"/>
                <a:cs typeface="Times New Roman" panose="02020603050405020304" pitchFamily="18" charset="0"/>
                <a:sym typeface="Arial" panose="020B0604020202020204"/>
              </a:rPr>
              <a:t>Customers and farmers fill out basic information in the signup form to receive login credentials</a:t>
            </a:r>
            <a:endParaRPr lang="en-GB" sz="1800" b="0" i="1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  <a:sym typeface="Arial" panose="020B0604020202020204"/>
            </a:endParaRPr>
          </a:p>
          <a:p>
            <a:pPr algn="l"/>
            <a:r>
              <a:rPr lang="en-GB" sz="1800" b="0" i="1" u="none" strike="noStrike" kern="1200" cap="none" dirty="0">
                <a:solidFill>
                  <a:srgbClr val="FFFFFF"/>
                </a:solidFill>
                <a:latin typeface="Times New Roman" panose="02020603050405020304" pitchFamily="18" charset="0"/>
                <a:ea typeface="Bellota Text Light"/>
                <a:cs typeface="Times New Roman" panose="02020603050405020304" pitchFamily="18" charset="0"/>
              </a:rPr>
              <a:t>Create a separate profile for each farmer and current customer after logging in</a:t>
            </a:r>
            <a:endParaRPr lang="en-GB" sz="1800" b="0" i="1" u="none" strike="noStrike" kern="1200" cap="none" dirty="0">
              <a:solidFill>
                <a:srgbClr val="FFFFFF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</a:endParaRPr>
          </a:p>
          <a:p>
            <a:pPr algn="l"/>
            <a:r>
              <a:rPr lang="en-GB" sz="1800" b="0" i="1" u="none" strike="noStrike" kern="1200" cap="none" dirty="0">
                <a:solidFill>
                  <a:srgbClr val="FFFFFF"/>
                </a:solidFill>
                <a:latin typeface="Times New Roman" panose="02020603050405020304" pitchFamily="18" charset="0"/>
                <a:ea typeface="Bellota Text Light"/>
                <a:cs typeface="Times New Roman" panose="02020603050405020304" pitchFamily="18" charset="0"/>
              </a:rPr>
              <a:t>Customers can pay and purchase their products</a:t>
            </a:r>
            <a:endParaRPr lang="en-GB" sz="1800" b="0" i="1" u="none" strike="noStrike" kern="1200" cap="none" dirty="0">
              <a:solidFill>
                <a:srgbClr val="FFFFFF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</a:endParaRPr>
          </a:p>
          <a:p>
            <a:pPr algn="l"/>
            <a:r>
              <a:rPr lang="en-GB" sz="1800" b="0" i="1" u="none" strike="noStrike" kern="1200" cap="none" dirty="0">
                <a:solidFill>
                  <a:srgbClr val="FFFFFF"/>
                </a:solidFill>
                <a:latin typeface="Times New Roman" panose="02020603050405020304" pitchFamily="18" charset="0"/>
                <a:ea typeface="Bellota Text Light"/>
                <a:cs typeface="Times New Roman" panose="02020603050405020304" pitchFamily="18" charset="0"/>
              </a:rPr>
              <a:t>Farmers have  pages with crop details</a:t>
            </a:r>
            <a:endParaRPr lang="en-GB" sz="1800" b="0" i="1" u="none" strike="noStrike" kern="1200" cap="none" dirty="0">
              <a:solidFill>
                <a:srgbClr val="FFFFFF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</a:endParaRPr>
          </a:p>
          <a:p>
            <a:pPr algn="l"/>
            <a:r>
              <a:rPr lang="en-GB" sz="1800" b="0" i="1" u="none" strike="noStrike" kern="1200" cap="none" dirty="0">
                <a:solidFill>
                  <a:srgbClr val="FFFFFF"/>
                </a:solidFill>
                <a:latin typeface="Times New Roman" panose="02020603050405020304" pitchFamily="18" charset="0"/>
                <a:ea typeface="Bellota Text Light"/>
                <a:cs typeface="Times New Roman" panose="02020603050405020304" pitchFamily="18" charset="0"/>
              </a:rPr>
              <a:t>Customer can choose the product according to the  farmers</a:t>
            </a:r>
            <a:endParaRPr lang="en-GB" sz="1800" b="0" i="1" u="none" strike="noStrike" kern="1200" cap="none" dirty="0">
              <a:solidFill>
                <a:srgbClr val="FFFFFF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</a:endParaRPr>
          </a:p>
          <a:p>
            <a:pPr algn="l"/>
            <a:r>
              <a:rPr lang="en-GB" sz="1800" b="0" i="1" u="none" strike="noStrike" kern="1200" cap="none" dirty="0">
                <a:solidFill>
                  <a:srgbClr val="FFFFFF"/>
                </a:solidFill>
                <a:latin typeface="Times New Roman" panose="02020603050405020304" pitchFamily="18" charset="0"/>
                <a:ea typeface="Bellota Text Light"/>
                <a:cs typeface="Times New Roman" panose="02020603050405020304" pitchFamily="18" charset="0"/>
              </a:rPr>
              <a:t>The farmers send the  product  so they can retrieve the product.</a:t>
            </a:r>
            <a:endParaRPr i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 sz="2800" dirty="0">
                <a:solidFill>
                  <a:srgbClr val="0098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METHODOLOGY</a:t>
            </a:r>
            <a:endParaRPr sz="3000" dirty="0">
              <a:solidFill>
                <a:srgbClr val="0098FF"/>
              </a:solidFill>
            </a:endParaRPr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4294967295"/>
          </p:nvPr>
        </p:nvSpPr>
        <p:spPr>
          <a:xfrm>
            <a:off x="4884420" y="1562100"/>
            <a:ext cx="3948330" cy="2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3306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3306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2000" i="1" dirty="0">
              <a:solidFill>
                <a:srgbClr val="03306C"/>
              </a:solidFill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4294967295"/>
          </p:nvPr>
        </p:nvSpPr>
        <p:spPr>
          <a:xfrm>
            <a:off x="351050" y="1475075"/>
            <a:ext cx="33489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 panose="02000000000000000000"/>
              <a:buNone/>
            </a:pPr>
            <a:endParaRPr sz="2000" b="0" i="1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 panose="02000000000000000000"/>
              <a:buNone/>
            </a:pPr>
            <a:endParaRPr sz="2000" b="0" i="1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 panose="02000000000000000000"/>
              <a:buNone/>
            </a:pPr>
            <a:endParaRPr sz="2000" b="0" i="1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 panose="02000000000000000000"/>
              <a:buNone/>
            </a:pPr>
            <a:endParaRPr sz="1800" b="0" i="1" u="none" strike="noStrike" cap="none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265500" y="1318260"/>
            <a:ext cx="8322240" cy="33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1318260"/>
            <a:ext cx="7871460" cy="3670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372e3e9c_0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GB" sz="300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WORKING PROTOTYPE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g83372e3e9c_0_0"/>
          <p:cNvSpPr txBox="1">
            <a:spLocks noGrp="1"/>
          </p:cNvSpPr>
          <p:nvPr>
            <p:ph type="body" idx="1"/>
          </p:nvPr>
        </p:nvSpPr>
        <p:spPr>
          <a:xfrm>
            <a:off x="226695" y="2007235"/>
            <a:ext cx="8609965" cy="287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 i="1" dirty="0">
                <a:solidFill>
                  <a:srgbClr val="3D85C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https://youtu.be/CcNR_jqpu90</a:t>
            </a:r>
            <a:endParaRPr sz="2400" i="1" dirty="0">
              <a:solidFill>
                <a:srgbClr val="3D85C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3" name="Google Shape;103;g83372e3e9c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US" sz="3000" dirty="0">
                <a:solidFill>
                  <a:srgbClr val="009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Attachments</a:t>
            </a:r>
            <a:endParaRPr lang="en-IN" sz="3000" dirty="0">
              <a:solidFill>
                <a:srgbClr val="00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791974"/>
            <a:ext cx="8368200" cy="283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  <a:sym typeface="Bellota Text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 dirty="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4054" t="20190" r="14405" b="4950"/>
          <a:stretch>
            <a:fillRect/>
          </a:stretch>
        </p:blipFill>
        <p:spPr>
          <a:xfrm>
            <a:off x="114301" y="1791974"/>
            <a:ext cx="4220840" cy="292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10749" b="20296"/>
          <a:stretch>
            <a:fillRect/>
          </a:stretch>
        </p:blipFill>
        <p:spPr>
          <a:xfrm>
            <a:off x="4701540" y="1700533"/>
            <a:ext cx="4215560" cy="3189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26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endParaRPr lang="en-IN" sz="3000" dirty="0">
              <a:solidFill>
                <a:srgbClr val="00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814834"/>
            <a:ext cx="8368200" cy="283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  <a:sym typeface="Bellota Text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 dirty="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834" t="11527" r="-1" b="23999"/>
          <a:stretch>
            <a:fillRect/>
          </a:stretch>
        </p:blipFill>
        <p:spPr>
          <a:xfrm>
            <a:off x="304799" y="1156713"/>
            <a:ext cx="3634741" cy="3515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86" t="9698" r="2761" b="6397"/>
          <a:stretch>
            <a:fillRect/>
          </a:stretch>
        </p:blipFill>
        <p:spPr>
          <a:xfrm>
            <a:off x="4166068" y="1079287"/>
            <a:ext cx="4673133" cy="37213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26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endParaRPr lang="en-IN" sz="3000" dirty="0">
              <a:solidFill>
                <a:srgbClr val="00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814834"/>
            <a:ext cx="8368200" cy="283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ea typeface="Bellota Text Light"/>
              <a:cs typeface="Times New Roman" panose="02020603050405020304" pitchFamily="18" charset="0"/>
              <a:sym typeface="Bellota Text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 dirty="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5" t="9966" r="3137" b="5573"/>
          <a:stretch>
            <a:fillRect/>
          </a:stretch>
        </p:blipFill>
        <p:spPr>
          <a:xfrm>
            <a:off x="413287" y="1351722"/>
            <a:ext cx="3840661" cy="3189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3" t="11318" r="6558" b="5964"/>
          <a:stretch>
            <a:fillRect/>
          </a:stretch>
        </p:blipFill>
        <p:spPr>
          <a:xfrm>
            <a:off x="4784600" y="1431519"/>
            <a:ext cx="3840661" cy="31893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WPS Presentation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Roboto Slab</vt:lpstr>
      <vt:lpstr>Roboto</vt:lpstr>
      <vt:lpstr>Times New Roman</vt:lpstr>
      <vt:lpstr>Bellota Text Light</vt:lpstr>
      <vt:lpstr>Segoe Print</vt:lpstr>
      <vt:lpstr>Calibri</vt:lpstr>
      <vt:lpstr>Microsoft YaHei</vt:lpstr>
      <vt:lpstr>Arial Unicode MS</vt:lpstr>
      <vt:lpstr>Marina</vt:lpstr>
      <vt:lpstr>PowerPoint 演示文稿</vt:lpstr>
      <vt:lpstr>TEAM NAME and MEMBER DETAILS</vt:lpstr>
      <vt:lpstr>PROBLEM STATEMENT</vt:lpstr>
      <vt:lpstr>SOLUTION</vt:lpstr>
      <vt:lpstr>METHODOLOGY</vt:lpstr>
      <vt:lpstr>WORKING PROTOTYPE</vt:lpstr>
      <vt:lpstr>                             Attachments</vt:lpstr>
      <vt:lpstr>PowerPoint 演示文稿</vt:lpstr>
      <vt:lpstr>PowerPoint 演示文稿</vt:lpstr>
      <vt:lpstr>PowerPoint 演示文稿</vt:lpstr>
      <vt:lpstr>                             farmers login </vt:lpstr>
      <vt:lpstr>     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7</cp:revision>
  <dcterms:created xsi:type="dcterms:W3CDTF">2021-09-05T06:29:18Z</dcterms:created>
  <dcterms:modified xsi:type="dcterms:W3CDTF">2021-09-05T06:30:05Z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446C021F18F944F49D35BEAA99CF7C37</vt:lpwstr>
  </property>
  <property fmtid="{D5CDD505-2E9C-101B-9397-08002B2CF9AE}" pid="3" name="KSOProductBuildVer">
    <vt:lpwstr>1033-11.2.0.10258</vt:lpwstr>
  </property>
</Properties>
</file>