
<file path=[Content_Types].xml><?xml version="1.0" encoding="utf-8"?>
<Types xmlns="http://schemas.openxmlformats.org/package/2006/content-types">
  <Default Extension="wav" ContentType="audio/x-wav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11047169" r:id="rId3"/>
    <p:sldId id="318" r:id="rId4"/>
    <p:sldId id="11047155" r:id="rId5"/>
    <p:sldId id="11047161" r:id="rId6"/>
    <p:sldId id="11047168" r:id="rId7"/>
    <p:sldId id="11047162" r:id="rId8"/>
    <p:sldId id="11047163" r:id="rId9"/>
    <p:sldId id="11047164" r:id="rId10"/>
    <p:sldId id="11047171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D9E0497B-7F73-5742-B63A-11F3A793295A}">
          <p14:sldIdLst>
            <p14:sldId id="11047169"/>
            <p14:sldId id="318"/>
            <p14:sldId id="11047155"/>
            <p14:sldId id="11047161"/>
            <p14:sldId id="11047168"/>
            <p14:sldId id="11047162"/>
            <p14:sldId id="11047163"/>
            <p14:sldId id="11047164"/>
            <p14:sldId id="110471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9D4E"/>
    <a:srgbClr val="00FFFF"/>
    <a:srgbClr val="7500C0"/>
    <a:srgbClr val="A100FF"/>
    <a:srgbClr val="E6DCFF"/>
    <a:srgbClr val="0041F0"/>
    <a:srgbClr val="DCAFFF"/>
    <a:srgbClr val="FF50A0"/>
    <a:srgbClr val="FF3246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65223" autoAdjust="0"/>
  </p:normalViewPr>
  <p:slideViewPr>
    <p:cSldViewPr snapToGrid="0">
      <p:cViewPr varScale="1">
        <p:scale>
          <a:sx n="116" d="100"/>
          <a:sy n="116" d="100"/>
        </p:scale>
        <p:origin x="976" y="176"/>
      </p:cViewPr>
      <p:guideLst>
        <p:guide orient="horz" pos="3521"/>
        <p:guide pos="4158"/>
        <p:guide orient="horz" pos="3226"/>
        <p:guide orient="horz" pos="3339"/>
        <p:guide pos="302"/>
        <p:guide orient="horz" pos="1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79721B-96F4-8149-89BF-C30E3862EF64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7B9FCFB-88D5-6E43-AE68-CEC31C394D13}">
      <dgm:prSet phldrT="[Text]" custT="1"/>
      <dgm:spPr/>
      <dgm:t>
        <a:bodyPr/>
        <a:lstStyle/>
        <a:p>
          <a:r>
            <a:rPr lang="en-GB" sz="1300" b="0" i="1" u="none" strike="noStrike" kern="1200" cap="none" dirty="0">
              <a:solidFill>
                <a:schemeClr val="bg1"/>
              </a:solidFill>
              <a:latin typeface="Bellota Text Light"/>
              <a:ea typeface="Bellota Text Light"/>
              <a:cs typeface="Arial" panose="020B0604020202020204"/>
              <a:sym typeface="Arial" panose="020B0604020202020204"/>
            </a:rPr>
            <a:t>Customers and farmers fill out basic information in the signup form to receive login credentials</a:t>
          </a:r>
        </a:p>
      </dgm:t>
    </dgm:pt>
    <dgm:pt modelId="{C6689CFD-1AAE-9D4E-A4C1-7AEFF4BF13AC}" cxnId="{F5B63541-762A-F649-8062-887F622F142D}" type="parTrans">
      <dgm:prSet/>
      <dgm:spPr/>
      <dgm:t>
        <a:bodyPr/>
        <a:lstStyle/>
        <a:p>
          <a:endParaRPr lang="en-GB"/>
        </a:p>
      </dgm:t>
    </dgm:pt>
    <dgm:pt modelId="{A69C5921-F896-024D-A6BB-8E6557977531}" cxnId="{F5B63541-762A-F649-8062-887F622F142D}" type="sibTrans">
      <dgm:prSet/>
      <dgm:spPr/>
      <dgm:t>
        <a:bodyPr/>
        <a:lstStyle/>
        <a:p>
          <a:endParaRPr lang="en-GB"/>
        </a:p>
      </dgm:t>
    </dgm:pt>
    <dgm:pt modelId="{CE2C2FC2-4419-0D4F-AF9D-67B8E0D8E731}">
      <dgm:prSet phldrT="[Text]" custT="1"/>
      <dgm:spPr/>
      <dgm:t>
        <a:bodyPr/>
        <a:lstStyle/>
        <a:p>
          <a:r>
            <a:rPr lang="en-GB" sz="1300" b="0" i="1" u="none" strike="noStrike" kern="1200" cap="none" dirty="0">
              <a:solidFill>
                <a:srgbClr val="FFFFFF"/>
              </a:solidFill>
              <a:latin typeface="Bellota Text Light"/>
              <a:ea typeface="Bellota Text Light"/>
              <a:cs typeface="Arial" panose="020B0604020202020204"/>
            </a:rPr>
            <a:t>Create a separate profile for each farmer and current customer after logging in</a:t>
          </a:r>
        </a:p>
      </dgm:t>
    </dgm:pt>
    <dgm:pt modelId="{1917852C-4EBE-1C45-85F8-329730B00153}" cxnId="{2D5FF3CC-8693-824A-9939-E939DB945B5C}" type="parTrans">
      <dgm:prSet/>
      <dgm:spPr/>
      <dgm:t>
        <a:bodyPr/>
        <a:lstStyle/>
        <a:p>
          <a:endParaRPr lang="en-GB"/>
        </a:p>
      </dgm:t>
    </dgm:pt>
    <dgm:pt modelId="{A6EF9112-6655-B742-BBE9-84652E23CF71}" cxnId="{2D5FF3CC-8693-824A-9939-E939DB945B5C}" type="sibTrans">
      <dgm:prSet/>
      <dgm:spPr/>
      <dgm:t>
        <a:bodyPr/>
        <a:lstStyle/>
        <a:p>
          <a:endParaRPr lang="en-GB"/>
        </a:p>
      </dgm:t>
    </dgm:pt>
    <dgm:pt modelId="{A0FEDF8C-35B4-4B4E-B2D8-7EDF3D31EFE0}">
      <dgm:prSet phldrT="[Text]" custT="1"/>
      <dgm:spPr/>
      <dgm:t>
        <a:bodyPr/>
        <a:lstStyle/>
        <a:p>
          <a:r>
            <a:rPr lang="en-GB" sz="1300" b="0" i="1" u="none" strike="noStrike" kern="1200" cap="none" dirty="0">
              <a:solidFill>
                <a:srgbClr val="FFFFFF"/>
              </a:solidFill>
              <a:latin typeface="Bellota Text Light"/>
              <a:ea typeface="Bellota Text Light"/>
              <a:cs typeface="Arial" panose="020B0604020202020204"/>
            </a:rPr>
            <a:t>Customers can pay and purchase their products by requesting the farmer</a:t>
          </a:r>
        </a:p>
      </dgm:t>
    </dgm:pt>
    <dgm:pt modelId="{8D513EC7-E92C-3E4B-A821-4BAE45A1641D}" cxnId="{5C1D7ADE-63C8-E74A-8922-457666E3F63C}" type="parTrans">
      <dgm:prSet/>
      <dgm:spPr/>
      <dgm:t>
        <a:bodyPr/>
        <a:lstStyle/>
        <a:p>
          <a:endParaRPr lang="en-GB"/>
        </a:p>
      </dgm:t>
    </dgm:pt>
    <dgm:pt modelId="{1057B466-2B31-7C43-93C1-572DD5F444BF}" cxnId="{5C1D7ADE-63C8-E74A-8922-457666E3F63C}" type="sibTrans">
      <dgm:prSet/>
      <dgm:spPr/>
      <dgm:t>
        <a:bodyPr/>
        <a:lstStyle/>
        <a:p>
          <a:endParaRPr lang="en-GB"/>
        </a:p>
      </dgm:t>
    </dgm:pt>
    <dgm:pt modelId="{AE40370F-04CB-5F45-AEF2-4924C8D2803E}">
      <dgm:prSet phldrT="[Text]" custT="1"/>
      <dgm:spPr/>
      <dgm:t>
        <a:bodyPr/>
        <a:lstStyle/>
        <a:p>
          <a:r>
            <a:rPr lang="en-GB" sz="1300" b="0" i="1" u="none" strike="noStrike" kern="1200" cap="none" dirty="0">
              <a:solidFill>
                <a:srgbClr val="FFFFFF"/>
              </a:solidFill>
              <a:latin typeface="Bellota Text Light"/>
              <a:ea typeface="Bellota Text Light"/>
              <a:cs typeface="Arial" panose="020B0604020202020204"/>
            </a:rPr>
            <a:t>Farmers have two pages with crop details and a payment request form page</a:t>
          </a:r>
        </a:p>
      </dgm:t>
    </dgm:pt>
    <dgm:pt modelId="{6508D877-B901-8A4C-BAF9-F78C14ADE405}" cxnId="{C0461994-8346-074D-A14D-8CA75F9D9CFE}" type="parTrans">
      <dgm:prSet/>
      <dgm:spPr/>
      <dgm:t>
        <a:bodyPr/>
        <a:lstStyle/>
        <a:p>
          <a:endParaRPr lang="en-GB"/>
        </a:p>
      </dgm:t>
    </dgm:pt>
    <dgm:pt modelId="{613BA632-8202-F947-A44D-B8C8902A7103}" cxnId="{C0461994-8346-074D-A14D-8CA75F9D9CFE}" type="sibTrans">
      <dgm:prSet/>
      <dgm:spPr/>
      <dgm:t>
        <a:bodyPr/>
        <a:lstStyle/>
        <a:p>
          <a:endParaRPr lang="en-GB"/>
        </a:p>
      </dgm:t>
    </dgm:pt>
    <dgm:pt modelId="{94D42466-D551-AD4D-B0B4-45151AE44082}">
      <dgm:prSet phldrT="[Text]" custT="1"/>
      <dgm:spPr/>
      <dgm:t>
        <a:bodyPr/>
        <a:lstStyle/>
        <a:p>
          <a:r>
            <a:rPr lang="en-GB" sz="1300" b="0" i="1" u="none" strike="noStrike" kern="1200" cap="none" dirty="0">
              <a:solidFill>
                <a:srgbClr val="FFFFFF"/>
              </a:solidFill>
              <a:latin typeface="Bellota Text Light"/>
              <a:ea typeface="Bellota Text Light"/>
              <a:cs typeface="Arial" panose="020B0604020202020204"/>
            </a:rPr>
            <a:t>Once the request has been accepted, bank details are shown to customers</a:t>
          </a:r>
        </a:p>
      </dgm:t>
    </dgm:pt>
    <dgm:pt modelId="{36FD66B5-B006-5745-B137-F67297D149DC}" cxnId="{5FE00603-1117-3F47-855F-D8A4C852DC88}" type="parTrans">
      <dgm:prSet/>
      <dgm:spPr/>
      <dgm:t>
        <a:bodyPr/>
        <a:lstStyle/>
        <a:p>
          <a:endParaRPr lang="en-GB"/>
        </a:p>
      </dgm:t>
    </dgm:pt>
    <dgm:pt modelId="{4DD6C543-4C0B-4F45-B594-84752A64F81E}" cxnId="{5FE00603-1117-3F47-855F-D8A4C852DC88}" type="sibTrans">
      <dgm:prSet/>
      <dgm:spPr/>
      <dgm:t>
        <a:bodyPr/>
        <a:lstStyle/>
        <a:p>
          <a:endParaRPr lang="en-GB"/>
        </a:p>
      </dgm:t>
    </dgm:pt>
    <dgm:pt modelId="{24F5060D-2837-0E4F-9703-B8893A3CE7BC}">
      <dgm:prSet phldrT="[Text]" custT="1"/>
      <dgm:spPr/>
      <dgm:t>
        <a:bodyPr/>
        <a:lstStyle/>
        <a:p>
          <a:r>
            <a:rPr lang="en-GB" sz="1300" b="0" i="1" u="none" strike="noStrike" kern="1200" cap="none" dirty="0">
              <a:solidFill>
                <a:srgbClr val="FFFFFF"/>
              </a:solidFill>
              <a:latin typeface="Bellota Text Light"/>
              <a:ea typeface="Bellota Text Light"/>
              <a:cs typeface="Arial" panose="020B0604020202020204"/>
            </a:rPr>
            <a:t>Customer can choose the product according to the  farmers</a:t>
          </a:r>
        </a:p>
      </dgm:t>
    </dgm:pt>
    <dgm:pt modelId="{681E4C70-8D4D-D248-84C1-D2986F7D2979}" cxnId="{94AA624A-1111-954A-B00E-0BD75EF92FA5}" type="parTrans">
      <dgm:prSet/>
      <dgm:spPr/>
      <dgm:t>
        <a:bodyPr/>
        <a:lstStyle/>
        <a:p>
          <a:endParaRPr lang="en-GB"/>
        </a:p>
      </dgm:t>
    </dgm:pt>
    <dgm:pt modelId="{C003BCF3-35D7-F54A-8A64-3DC8418CC100}" cxnId="{94AA624A-1111-954A-B00E-0BD75EF92FA5}" type="sibTrans">
      <dgm:prSet/>
      <dgm:spPr/>
      <dgm:t>
        <a:bodyPr/>
        <a:lstStyle/>
        <a:p>
          <a:endParaRPr lang="en-GB"/>
        </a:p>
      </dgm:t>
    </dgm:pt>
    <dgm:pt modelId="{3434A5A2-9391-FF46-8438-BB9400C36607}">
      <dgm:prSet phldrT="[Text]" custT="1"/>
      <dgm:spPr/>
      <dgm:t>
        <a:bodyPr/>
        <a:lstStyle/>
        <a:p>
          <a:r>
            <a:rPr lang="en-GB" sz="1300" b="0" i="1" u="none" strike="noStrike" kern="1200" cap="none" dirty="0">
              <a:solidFill>
                <a:srgbClr val="FFFFFF"/>
              </a:solidFill>
              <a:latin typeface="Bellota Text Light"/>
              <a:ea typeface="Bellota Text Light"/>
              <a:cs typeface="Arial" panose="020B0604020202020204"/>
            </a:rPr>
            <a:t>The farmers send the unique product id so they can retrieve the product using the same id</a:t>
          </a:r>
        </a:p>
      </dgm:t>
    </dgm:pt>
    <dgm:pt modelId="{4CE061D9-D0B1-1045-A18C-A41E10A464ED}" cxnId="{A910420E-AB4D-424B-8685-C6E9C4BF1C97}" type="parTrans">
      <dgm:prSet/>
      <dgm:spPr/>
      <dgm:t>
        <a:bodyPr/>
        <a:lstStyle/>
        <a:p>
          <a:endParaRPr lang="en-GB"/>
        </a:p>
      </dgm:t>
    </dgm:pt>
    <dgm:pt modelId="{5DCCEBE0-B82C-9B43-9BAD-AFEA866FED9D}" cxnId="{A910420E-AB4D-424B-8685-C6E9C4BF1C97}" type="sibTrans">
      <dgm:prSet/>
      <dgm:spPr/>
      <dgm:t>
        <a:bodyPr/>
        <a:lstStyle/>
        <a:p>
          <a:endParaRPr lang="en-GB"/>
        </a:p>
      </dgm:t>
    </dgm:pt>
    <dgm:pt modelId="{CF6CE60E-DC51-694B-8814-73226CB6B916}" type="pres">
      <dgm:prSet presAssocID="{0979721B-96F4-8149-89BF-C30E3862EF64}" presName="Name0" presStyleCnt="0">
        <dgm:presLayoutVars>
          <dgm:dir/>
          <dgm:animLvl val="lvl"/>
          <dgm:resizeHandles val="exact"/>
        </dgm:presLayoutVars>
      </dgm:prSet>
      <dgm:spPr/>
    </dgm:pt>
    <dgm:pt modelId="{86E02F32-67C5-3D4A-B9F6-1BD6808CAC35}" type="pres">
      <dgm:prSet presAssocID="{3434A5A2-9391-FF46-8438-BB9400C36607}" presName="boxAndChildren" presStyleCnt="0"/>
      <dgm:spPr/>
    </dgm:pt>
    <dgm:pt modelId="{AD479E9E-5D8B-414A-97F0-0BFC129D008B}" type="pres">
      <dgm:prSet presAssocID="{3434A5A2-9391-FF46-8438-BB9400C36607}" presName="parentTextBox" presStyleLbl="node1" presStyleIdx="0" presStyleCnt="7"/>
      <dgm:spPr/>
    </dgm:pt>
    <dgm:pt modelId="{EFB89370-0B58-5248-99D7-CD468FBD9F88}" type="pres">
      <dgm:prSet presAssocID="{C003BCF3-35D7-F54A-8A64-3DC8418CC100}" presName="sp" presStyleCnt="0"/>
      <dgm:spPr/>
    </dgm:pt>
    <dgm:pt modelId="{06B60147-4502-A14E-82FA-00FD652EE25E}" type="pres">
      <dgm:prSet presAssocID="{24F5060D-2837-0E4F-9703-B8893A3CE7BC}" presName="arrowAndChildren" presStyleCnt="0"/>
      <dgm:spPr/>
    </dgm:pt>
    <dgm:pt modelId="{C624A42B-40A4-774E-9B71-BE1BAECAB7CA}" type="pres">
      <dgm:prSet presAssocID="{24F5060D-2837-0E4F-9703-B8893A3CE7BC}" presName="parentTextArrow" presStyleLbl="node1" presStyleIdx="1" presStyleCnt="7"/>
      <dgm:spPr/>
    </dgm:pt>
    <dgm:pt modelId="{D02ED595-E4B2-D24A-A765-473DF630B307}" type="pres">
      <dgm:prSet presAssocID="{4DD6C543-4C0B-4F45-B594-84752A64F81E}" presName="sp" presStyleCnt="0"/>
      <dgm:spPr/>
    </dgm:pt>
    <dgm:pt modelId="{C5322F3B-0A7E-B143-9F64-55279CFA7BA4}" type="pres">
      <dgm:prSet presAssocID="{94D42466-D551-AD4D-B0B4-45151AE44082}" presName="arrowAndChildren" presStyleCnt="0"/>
      <dgm:spPr/>
    </dgm:pt>
    <dgm:pt modelId="{020420C5-C7FE-7546-94FA-23EBE6A6692B}" type="pres">
      <dgm:prSet presAssocID="{94D42466-D551-AD4D-B0B4-45151AE44082}" presName="parentTextArrow" presStyleLbl="node1" presStyleIdx="2" presStyleCnt="7"/>
      <dgm:spPr/>
    </dgm:pt>
    <dgm:pt modelId="{E965A66B-DD4A-1942-8D4F-B00FCD87857D}" type="pres">
      <dgm:prSet presAssocID="{613BA632-8202-F947-A44D-B8C8902A7103}" presName="sp" presStyleCnt="0"/>
      <dgm:spPr/>
    </dgm:pt>
    <dgm:pt modelId="{6F183E99-28DF-9A45-98F3-C70D9EFF712C}" type="pres">
      <dgm:prSet presAssocID="{AE40370F-04CB-5F45-AEF2-4924C8D2803E}" presName="arrowAndChildren" presStyleCnt="0"/>
      <dgm:spPr/>
    </dgm:pt>
    <dgm:pt modelId="{2C6F7CD9-730A-3F40-973E-29FADF268F4C}" type="pres">
      <dgm:prSet presAssocID="{AE40370F-04CB-5F45-AEF2-4924C8D2803E}" presName="parentTextArrow" presStyleLbl="node1" presStyleIdx="3" presStyleCnt="7"/>
      <dgm:spPr/>
    </dgm:pt>
    <dgm:pt modelId="{71DF92C2-6543-9740-83C3-5E661DA98A54}" type="pres">
      <dgm:prSet presAssocID="{1057B466-2B31-7C43-93C1-572DD5F444BF}" presName="sp" presStyleCnt="0"/>
      <dgm:spPr/>
    </dgm:pt>
    <dgm:pt modelId="{CDDC8BD6-28FC-A749-9C1C-CBACB104959E}" type="pres">
      <dgm:prSet presAssocID="{A0FEDF8C-35B4-4B4E-B2D8-7EDF3D31EFE0}" presName="arrowAndChildren" presStyleCnt="0"/>
      <dgm:spPr/>
    </dgm:pt>
    <dgm:pt modelId="{B2514846-B118-1D4D-81EC-5C4F3FD3FA41}" type="pres">
      <dgm:prSet presAssocID="{A0FEDF8C-35B4-4B4E-B2D8-7EDF3D31EFE0}" presName="parentTextArrow" presStyleLbl="node1" presStyleIdx="4" presStyleCnt="7"/>
      <dgm:spPr/>
    </dgm:pt>
    <dgm:pt modelId="{FD9AAE09-10F6-6544-AE43-6A78948059C0}" type="pres">
      <dgm:prSet presAssocID="{A6EF9112-6655-B742-BBE9-84652E23CF71}" presName="sp" presStyleCnt="0"/>
      <dgm:spPr/>
    </dgm:pt>
    <dgm:pt modelId="{03D5784A-2221-FA44-8FAE-2DAD1E034514}" type="pres">
      <dgm:prSet presAssocID="{CE2C2FC2-4419-0D4F-AF9D-67B8E0D8E731}" presName="arrowAndChildren" presStyleCnt="0"/>
      <dgm:spPr/>
    </dgm:pt>
    <dgm:pt modelId="{7826C818-344D-BF48-BE02-4B3BF8694858}" type="pres">
      <dgm:prSet presAssocID="{CE2C2FC2-4419-0D4F-AF9D-67B8E0D8E731}" presName="parentTextArrow" presStyleLbl="node1" presStyleIdx="5" presStyleCnt="7"/>
      <dgm:spPr/>
    </dgm:pt>
    <dgm:pt modelId="{23652886-7566-514B-AF0A-D2E2156D86AE}" type="pres">
      <dgm:prSet presAssocID="{A69C5921-F896-024D-A6BB-8E6557977531}" presName="sp" presStyleCnt="0"/>
      <dgm:spPr/>
    </dgm:pt>
    <dgm:pt modelId="{6134D0B2-4AC3-DB45-8665-D952777BAE7D}" type="pres">
      <dgm:prSet presAssocID="{77B9FCFB-88D5-6E43-AE68-CEC31C394D13}" presName="arrowAndChildren" presStyleCnt="0"/>
      <dgm:spPr/>
    </dgm:pt>
    <dgm:pt modelId="{B5563639-A665-6C42-AA0A-928FDE8925AB}" type="pres">
      <dgm:prSet presAssocID="{77B9FCFB-88D5-6E43-AE68-CEC31C394D13}" presName="parentTextArrow" presStyleLbl="node1" presStyleIdx="6" presStyleCnt="7" custLinFactNeighborX="181"/>
      <dgm:spPr/>
    </dgm:pt>
  </dgm:ptLst>
  <dgm:cxnLst>
    <dgm:cxn modelId="{5FE00603-1117-3F47-855F-D8A4C852DC88}" srcId="{0979721B-96F4-8149-89BF-C30E3862EF64}" destId="{94D42466-D551-AD4D-B0B4-45151AE44082}" srcOrd="4" destOrd="0" parTransId="{36FD66B5-B006-5745-B137-F67297D149DC}" sibTransId="{4DD6C543-4C0B-4F45-B594-84752A64F81E}"/>
    <dgm:cxn modelId="{A910420E-AB4D-424B-8685-C6E9C4BF1C97}" srcId="{0979721B-96F4-8149-89BF-C30E3862EF64}" destId="{3434A5A2-9391-FF46-8438-BB9400C36607}" srcOrd="6" destOrd="0" parTransId="{4CE061D9-D0B1-1045-A18C-A41E10A464ED}" sibTransId="{5DCCEBE0-B82C-9B43-9BAD-AFEA866FED9D}"/>
    <dgm:cxn modelId="{4DE12712-2129-6F41-A8F3-16D58DDDE397}" type="presOf" srcId="{AE40370F-04CB-5F45-AEF2-4924C8D2803E}" destId="{2C6F7CD9-730A-3F40-973E-29FADF268F4C}" srcOrd="0" destOrd="0" presId="urn:microsoft.com/office/officeart/2005/8/layout/process4"/>
    <dgm:cxn modelId="{8EEE2522-1D49-E846-A668-C825B4257B7A}" type="presOf" srcId="{77B9FCFB-88D5-6E43-AE68-CEC31C394D13}" destId="{B5563639-A665-6C42-AA0A-928FDE8925AB}" srcOrd="0" destOrd="0" presId="urn:microsoft.com/office/officeart/2005/8/layout/process4"/>
    <dgm:cxn modelId="{F5B63541-762A-F649-8062-887F622F142D}" srcId="{0979721B-96F4-8149-89BF-C30E3862EF64}" destId="{77B9FCFB-88D5-6E43-AE68-CEC31C394D13}" srcOrd="0" destOrd="0" parTransId="{C6689CFD-1AAE-9D4E-A4C1-7AEFF4BF13AC}" sibTransId="{A69C5921-F896-024D-A6BB-8E6557977531}"/>
    <dgm:cxn modelId="{94AA624A-1111-954A-B00E-0BD75EF92FA5}" srcId="{0979721B-96F4-8149-89BF-C30E3862EF64}" destId="{24F5060D-2837-0E4F-9703-B8893A3CE7BC}" srcOrd="5" destOrd="0" parTransId="{681E4C70-8D4D-D248-84C1-D2986F7D2979}" sibTransId="{C003BCF3-35D7-F54A-8A64-3DC8418CC100}"/>
    <dgm:cxn modelId="{A73B116F-08B3-204E-8ED1-7C076FC4B732}" type="presOf" srcId="{3434A5A2-9391-FF46-8438-BB9400C36607}" destId="{AD479E9E-5D8B-414A-97F0-0BFC129D008B}" srcOrd="0" destOrd="0" presId="urn:microsoft.com/office/officeart/2005/8/layout/process4"/>
    <dgm:cxn modelId="{17760D80-7914-8541-898D-080384F6AC60}" type="presOf" srcId="{CE2C2FC2-4419-0D4F-AF9D-67B8E0D8E731}" destId="{7826C818-344D-BF48-BE02-4B3BF8694858}" srcOrd="0" destOrd="0" presId="urn:microsoft.com/office/officeart/2005/8/layout/process4"/>
    <dgm:cxn modelId="{C0461994-8346-074D-A14D-8CA75F9D9CFE}" srcId="{0979721B-96F4-8149-89BF-C30E3862EF64}" destId="{AE40370F-04CB-5F45-AEF2-4924C8D2803E}" srcOrd="3" destOrd="0" parTransId="{6508D877-B901-8A4C-BAF9-F78C14ADE405}" sibTransId="{613BA632-8202-F947-A44D-B8C8902A7103}"/>
    <dgm:cxn modelId="{2C73A4B0-63AA-F84C-84F6-91BA7BE2314F}" type="presOf" srcId="{94D42466-D551-AD4D-B0B4-45151AE44082}" destId="{020420C5-C7FE-7546-94FA-23EBE6A6692B}" srcOrd="0" destOrd="0" presId="urn:microsoft.com/office/officeart/2005/8/layout/process4"/>
    <dgm:cxn modelId="{2D5FF3CC-8693-824A-9939-E939DB945B5C}" srcId="{0979721B-96F4-8149-89BF-C30E3862EF64}" destId="{CE2C2FC2-4419-0D4F-AF9D-67B8E0D8E731}" srcOrd="1" destOrd="0" parTransId="{1917852C-4EBE-1C45-85F8-329730B00153}" sibTransId="{A6EF9112-6655-B742-BBE9-84652E23CF71}"/>
    <dgm:cxn modelId="{13AB97CE-A5C5-DD43-80EA-4A5129EB3705}" type="presOf" srcId="{A0FEDF8C-35B4-4B4E-B2D8-7EDF3D31EFE0}" destId="{B2514846-B118-1D4D-81EC-5C4F3FD3FA41}" srcOrd="0" destOrd="0" presId="urn:microsoft.com/office/officeart/2005/8/layout/process4"/>
    <dgm:cxn modelId="{5C1D7ADE-63C8-E74A-8922-457666E3F63C}" srcId="{0979721B-96F4-8149-89BF-C30E3862EF64}" destId="{A0FEDF8C-35B4-4B4E-B2D8-7EDF3D31EFE0}" srcOrd="2" destOrd="0" parTransId="{8D513EC7-E92C-3E4B-A821-4BAE45A1641D}" sibTransId="{1057B466-2B31-7C43-93C1-572DD5F444BF}"/>
    <dgm:cxn modelId="{23A3CCFB-DC88-FC44-B2BA-FF52AD00D4AB}" type="presOf" srcId="{0979721B-96F4-8149-89BF-C30E3862EF64}" destId="{CF6CE60E-DC51-694B-8814-73226CB6B916}" srcOrd="0" destOrd="0" presId="urn:microsoft.com/office/officeart/2005/8/layout/process4"/>
    <dgm:cxn modelId="{18AB74FE-6B95-5844-8C2B-0EC6AB318B45}" type="presOf" srcId="{24F5060D-2837-0E4F-9703-B8893A3CE7BC}" destId="{C624A42B-40A4-774E-9B71-BE1BAECAB7CA}" srcOrd="0" destOrd="0" presId="urn:microsoft.com/office/officeart/2005/8/layout/process4"/>
    <dgm:cxn modelId="{5716B2FB-94DD-8247-83B3-3BD8E3A5C225}" type="presParOf" srcId="{CF6CE60E-DC51-694B-8814-73226CB6B916}" destId="{86E02F32-67C5-3D4A-B9F6-1BD6808CAC35}" srcOrd="0" destOrd="0" presId="urn:microsoft.com/office/officeart/2005/8/layout/process4"/>
    <dgm:cxn modelId="{AC82B1E7-76A5-D943-BA3C-3B58B1BB9526}" type="presParOf" srcId="{86E02F32-67C5-3D4A-B9F6-1BD6808CAC35}" destId="{AD479E9E-5D8B-414A-97F0-0BFC129D008B}" srcOrd="0" destOrd="0" presId="urn:microsoft.com/office/officeart/2005/8/layout/process4"/>
    <dgm:cxn modelId="{A82D2625-490C-7D4A-9F09-E3B81A80CA71}" type="presParOf" srcId="{CF6CE60E-DC51-694B-8814-73226CB6B916}" destId="{EFB89370-0B58-5248-99D7-CD468FBD9F88}" srcOrd="1" destOrd="0" presId="urn:microsoft.com/office/officeart/2005/8/layout/process4"/>
    <dgm:cxn modelId="{F0F60883-20AC-A64C-81AB-074510C21DAE}" type="presParOf" srcId="{CF6CE60E-DC51-694B-8814-73226CB6B916}" destId="{06B60147-4502-A14E-82FA-00FD652EE25E}" srcOrd="2" destOrd="0" presId="urn:microsoft.com/office/officeart/2005/8/layout/process4"/>
    <dgm:cxn modelId="{C202E568-F00D-D34F-813A-F0E0E37A356E}" type="presParOf" srcId="{06B60147-4502-A14E-82FA-00FD652EE25E}" destId="{C624A42B-40A4-774E-9B71-BE1BAECAB7CA}" srcOrd="0" destOrd="0" presId="urn:microsoft.com/office/officeart/2005/8/layout/process4"/>
    <dgm:cxn modelId="{BFE0A751-BBF7-8949-A8DC-24F5DF36D264}" type="presParOf" srcId="{CF6CE60E-DC51-694B-8814-73226CB6B916}" destId="{D02ED595-E4B2-D24A-A765-473DF630B307}" srcOrd="3" destOrd="0" presId="urn:microsoft.com/office/officeart/2005/8/layout/process4"/>
    <dgm:cxn modelId="{B4BAC1B2-C40D-7744-ACA0-E09ABA851CB8}" type="presParOf" srcId="{CF6CE60E-DC51-694B-8814-73226CB6B916}" destId="{C5322F3B-0A7E-B143-9F64-55279CFA7BA4}" srcOrd="4" destOrd="0" presId="urn:microsoft.com/office/officeart/2005/8/layout/process4"/>
    <dgm:cxn modelId="{6132A5B2-4181-6A41-B8E8-4B1A85EA6108}" type="presParOf" srcId="{C5322F3B-0A7E-B143-9F64-55279CFA7BA4}" destId="{020420C5-C7FE-7546-94FA-23EBE6A6692B}" srcOrd="0" destOrd="0" presId="urn:microsoft.com/office/officeart/2005/8/layout/process4"/>
    <dgm:cxn modelId="{DD950C1B-65A9-E94A-B32C-79C415196FA4}" type="presParOf" srcId="{CF6CE60E-DC51-694B-8814-73226CB6B916}" destId="{E965A66B-DD4A-1942-8D4F-B00FCD87857D}" srcOrd="5" destOrd="0" presId="urn:microsoft.com/office/officeart/2005/8/layout/process4"/>
    <dgm:cxn modelId="{CCE64B48-55AB-5F4C-BD66-54AF502D2BFC}" type="presParOf" srcId="{CF6CE60E-DC51-694B-8814-73226CB6B916}" destId="{6F183E99-28DF-9A45-98F3-C70D9EFF712C}" srcOrd="6" destOrd="0" presId="urn:microsoft.com/office/officeart/2005/8/layout/process4"/>
    <dgm:cxn modelId="{B4644F21-EF03-BC46-83D9-0D0766977B57}" type="presParOf" srcId="{6F183E99-28DF-9A45-98F3-C70D9EFF712C}" destId="{2C6F7CD9-730A-3F40-973E-29FADF268F4C}" srcOrd="0" destOrd="0" presId="urn:microsoft.com/office/officeart/2005/8/layout/process4"/>
    <dgm:cxn modelId="{97ADB18B-BAE3-964D-A228-39DB7AB850C8}" type="presParOf" srcId="{CF6CE60E-DC51-694B-8814-73226CB6B916}" destId="{71DF92C2-6543-9740-83C3-5E661DA98A54}" srcOrd="7" destOrd="0" presId="urn:microsoft.com/office/officeart/2005/8/layout/process4"/>
    <dgm:cxn modelId="{163E905D-EBF8-194A-9857-1555BC5DC794}" type="presParOf" srcId="{CF6CE60E-DC51-694B-8814-73226CB6B916}" destId="{CDDC8BD6-28FC-A749-9C1C-CBACB104959E}" srcOrd="8" destOrd="0" presId="urn:microsoft.com/office/officeart/2005/8/layout/process4"/>
    <dgm:cxn modelId="{C93D6F18-E239-BF4A-8EA7-42947DC31F02}" type="presParOf" srcId="{CDDC8BD6-28FC-A749-9C1C-CBACB104959E}" destId="{B2514846-B118-1D4D-81EC-5C4F3FD3FA41}" srcOrd="0" destOrd="0" presId="urn:microsoft.com/office/officeart/2005/8/layout/process4"/>
    <dgm:cxn modelId="{990745E9-F768-074D-ACA4-65E8E1819A4F}" type="presParOf" srcId="{CF6CE60E-DC51-694B-8814-73226CB6B916}" destId="{FD9AAE09-10F6-6544-AE43-6A78948059C0}" srcOrd="9" destOrd="0" presId="urn:microsoft.com/office/officeart/2005/8/layout/process4"/>
    <dgm:cxn modelId="{D8068C6B-7FBD-5449-99DF-C25A2C362370}" type="presParOf" srcId="{CF6CE60E-DC51-694B-8814-73226CB6B916}" destId="{03D5784A-2221-FA44-8FAE-2DAD1E034514}" srcOrd="10" destOrd="0" presId="urn:microsoft.com/office/officeart/2005/8/layout/process4"/>
    <dgm:cxn modelId="{A7E326D8-F51E-4D4C-A7D1-21E39AD5B2B1}" type="presParOf" srcId="{03D5784A-2221-FA44-8FAE-2DAD1E034514}" destId="{7826C818-344D-BF48-BE02-4B3BF8694858}" srcOrd="0" destOrd="0" presId="urn:microsoft.com/office/officeart/2005/8/layout/process4"/>
    <dgm:cxn modelId="{4AB6D7CC-5781-4B4B-AE69-6857F0ADF55A}" type="presParOf" srcId="{CF6CE60E-DC51-694B-8814-73226CB6B916}" destId="{23652886-7566-514B-AF0A-D2E2156D86AE}" srcOrd="11" destOrd="0" presId="urn:microsoft.com/office/officeart/2005/8/layout/process4"/>
    <dgm:cxn modelId="{511EB5B9-2420-114C-B5CC-2BD1DB6C1B41}" type="presParOf" srcId="{CF6CE60E-DC51-694B-8814-73226CB6B916}" destId="{6134D0B2-4AC3-DB45-8665-D952777BAE7D}" srcOrd="12" destOrd="0" presId="urn:microsoft.com/office/officeart/2005/8/layout/process4"/>
    <dgm:cxn modelId="{757B7F37-B771-BE44-B65F-FBAD2370AACE}" type="presParOf" srcId="{6134D0B2-4AC3-DB45-8665-D952777BAE7D}" destId="{B5563639-A665-6C42-AA0A-928FDE8925A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9935D7-6254-C049-A98E-0C8D7A53868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AE6F212D-488C-9542-81C8-0B7BA3EC4099}">
      <dgm:prSet custT="1"/>
      <dgm:spPr/>
      <dgm:t>
        <a:bodyPr/>
        <a:lstStyle/>
        <a:p>
          <a:r>
            <a:rPr lang="en-US" sz="1500" b="0" i="1" u="none" strike="noStrike" kern="1200" cap="none" dirty="0">
              <a:solidFill>
                <a:srgbClr val="423C41">
                  <a:lumMod val="50000"/>
                </a:srgbClr>
              </a:solidFill>
              <a:latin typeface="Bellota Text Light"/>
              <a:ea typeface="Bellota Text Light"/>
              <a:cs typeface="Arial" panose="020B0604020202020204"/>
            </a:rPr>
            <a:t>A common online marketplace for farmers will remove interstate barriers to farm produce movement and could be a game changer, according to analysts.</a:t>
          </a:r>
          <a:endParaRPr lang="en-IN" sz="1500" b="0" i="1" u="none" strike="noStrike" kern="1200" cap="none" dirty="0">
            <a:solidFill>
              <a:srgbClr val="423C41">
                <a:lumMod val="50000"/>
              </a:srgbClr>
            </a:solidFill>
            <a:latin typeface="Bellota Text Light"/>
            <a:ea typeface="Bellota Text Light"/>
            <a:cs typeface="Arial" panose="020B0604020202020204"/>
          </a:endParaRPr>
        </a:p>
      </dgm:t>
    </dgm:pt>
    <dgm:pt modelId="{16701000-9DCC-8B4D-A975-EEB73BB333F7}" cxnId="{3D0FDEAD-377A-9E41-BF9C-22EADB1EC724}" type="parTrans">
      <dgm:prSet/>
      <dgm:spPr/>
      <dgm:t>
        <a:bodyPr/>
        <a:lstStyle/>
        <a:p>
          <a:endParaRPr lang="en-GB"/>
        </a:p>
      </dgm:t>
    </dgm:pt>
    <dgm:pt modelId="{3085EC10-55BD-3E4B-9099-BF96D2A8251E}" cxnId="{3D0FDEAD-377A-9E41-BF9C-22EADB1EC724}" type="sibTrans">
      <dgm:prSet/>
      <dgm:spPr/>
      <dgm:t>
        <a:bodyPr/>
        <a:lstStyle/>
        <a:p>
          <a:endParaRPr lang="en-GB"/>
        </a:p>
      </dgm:t>
    </dgm:pt>
    <dgm:pt modelId="{AEC0E5E6-7289-B943-87A9-9914F4603064}">
      <dgm:prSet custT="1"/>
      <dgm:spPr/>
      <dgm:t>
        <a:bodyPr/>
        <a:lstStyle/>
        <a:p>
          <a:r>
            <a:rPr lang="en-US" sz="1500" b="0" i="1" u="none" strike="noStrike" kern="1200" cap="none" dirty="0">
              <a:solidFill>
                <a:srgbClr val="423C41">
                  <a:lumMod val="50000"/>
                </a:srgbClr>
              </a:solidFill>
              <a:latin typeface="Bellota Text Light"/>
              <a:ea typeface="Bellota Text Light"/>
              <a:cs typeface="Arial" panose="020B0604020202020204"/>
            </a:rPr>
            <a:t>The customer is guaranteed a fresh product from the farmer without any impurity at a reasonable price</a:t>
          </a:r>
          <a:r>
            <a:rPr lang="en-US" sz="1900" kern="1200" dirty="0"/>
            <a:t>.</a:t>
          </a:r>
          <a:endParaRPr lang="en-IN" sz="1900" kern="1200" dirty="0"/>
        </a:p>
      </dgm:t>
    </dgm:pt>
    <dgm:pt modelId="{B9E2E3EF-9DCB-8240-8CDB-86CCC3555BD4}" cxnId="{DF9E256B-95C6-D04D-A372-E1F44BCE50A8}" type="parTrans">
      <dgm:prSet/>
      <dgm:spPr/>
      <dgm:t>
        <a:bodyPr/>
        <a:lstStyle/>
        <a:p>
          <a:endParaRPr lang="en-GB"/>
        </a:p>
      </dgm:t>
    </dgm:pt>
    <dgm:pt modelId="{44B1B65B-DA63-B04D-BFA5-715D0206A655}" cxnId="{DF9E256B-95C6-D04D-A372-E1F44BCE50A8}" type="sibTrans">
      <dgm:prSet/>
      <dgm:spPr/>
      <dgm:t>
        <a:bodyPr/>
        <a:lstStyle/>
        <a:p>
          <a:endParaRPr lang="en-GB"/>
        </a:p>
      </dgm:t>
    </dgm:pt>
    <dgm:pt modelId="{454AAD44-818A-AB43-994F-2BDF170274FC}">
      <dgm:prSet custT="1"/>
      <dgm:spPr/>
      <dgm:t>
        <a:bodyPr/>
        <a:lstStyle/>
        <a:p>
          <a:r>
            <a:rPr lang="en-US" sz="1500" b="0" i="1" u="none" strike="noStrike" kern="1200" cap="none" dirty="0">
              <a:solidFill>
                <a:srgbClr val="423C41">
                  <a:lumMod val="50000"/>
                </a:srgbClr>
              </a:solidFill>
              <a:latin typeface="Bellota Text Light"/>
              <a:ea typeface="Bellota Text Light"/>
              <a:cs typeface="Arial" panose="020B0604020202020204"/>
            </a:rPr>
            <a:t>An intermediate position may be eliminated, resulting in loss of employment.</a:t>
          </a:r>
          <a:endParaRPr lang="en-IN" sz="1500" b="0" i="1" u="none" strike="noStrike" kern="1200" cap="none" dirty="0">
            <a:solidFill>
              <a:srgbClr val="423C41">
                <a:lumMod val="50000"/>
              </a:srgbClr>
            </a:solidFill>
            <a:latin typeface="Bellota Text Light"/>
            <a:ea typeface="Bellota Text Light"/>
            <a:cs typeface="Arial" panose="020B0604020202020204"/>
          </a:endParaRPr>
        </a:p>
      </dgm:t>
    </dgm:pt>
    <dgm:pt modelId="{4FC69030-49FE-6642-BDF0-F2EFDA7BAE64}" cxnId="{5F45C893-DDAA-504D-A4B4-CEE94C1EEE22}" type="parTrans">
      <dgm:prSet/>
      <dgm:spPr/>
      <dgm:t>
        <a:bodyPr/>
        <a:lstStyle/>
        <a:p>
          <a:endParaRPr lang="en-GB"/>
        </a:p>
      </dgm:t>
    </dgm:pt>
    <dgm:pt modelId="{9F089BF0-6822-AD42-9C76-7C944740E18F}" cxnId="{5F45C893-DDAA-504D-A4B4-CEE94C1EEE22}" type="sibTrans">
      <dgm:prSet/>
      <dgm:spPr/>
      <dgm:t>
        <a:bodyPr/>
        <a:lstStyle/>
        <a:p>
          <a:endParaRPr lang="en-GB"/>
        </a:p>
      </dgm:t>
    </dgm:pt>
    <dgm:pt modelId="{1302696C-0D01-E246-B9B3-6CB4A965250E}" type="pres">
      <dgm:prSet presAssocID="{2D9935D7-6254-C049-A98E-0C8D7A538685}" presName="compositeShape" presStyleCnt="0">
        <dgm:presLayoutVars>
          <dgm:chMax val="7"/>
          <dgm:dir/>
          <dgm:resizeHandles val="exact"/>
        </dgm:presLayoutVars>
      </dgm:prSet>
      <dgm:spPr/>
    </dgm:pt>
    <dgm:pt modelId="{AD0BDD23-D828-5240-9E4E-78F82F9BD5C2}" type="pres">
      <dgm:prSet presAssocID="{AE6F212D-488C-9542-81C8-0B7BA3EC4099}" presName="circ1" presStyleLbl="vennNode1" presStyleIdx="0" presStyleCnt="3" custLinFactNeighborX="0" custLinFactNeighborY="-6191"/>
      <dgm:spPr/>
    </dgm:pt>
    <dgm:pt modelId="{98482979-DDF7-7E4B-A402-BD36A893B84E}" type="pres">
      <dgm:prSet presAssocID="{AE6F212D-488C-9542-81C8-0B7BA3EC409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F5662F2-2433-354D-A012-EE0B8D2AD4F8}" type="pres">
      <dgm:prSet presAssocID="{AEC0E5E6-7289-B943-87A9-9914F4603064}" presName="circ2" presStyleLbl="vennNode1" presStyleIdx="1" presStyleCnt="3"/>
      <dgm:spPr/>
    </dgm:pt>
    <dgm:pt modelId="{D75151F2-FCA1-AE45-A645-AAA0728338C2}" type="pres">
      <dgm:prSet presAssocID="{AEC0E5E6-7289-B943-87A9-9914F460306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A678D38-BE53-8A45-AFCF-347257081F6C}" type="pres">
      <dgm:prSet presAssocID="{454AAD44-818A-AB43-994F-2BDF170274FC}" presName="circ3" presStyleLbl="vennNode1" presStyleIdx="2" presStyleCnt="3"/>
      <dgm:spPr/>
    </dgm:pt>
    <dgm:pt modelId="{B0A5CB1B-D14E-1E46-9CE8-F7C0758E7752}" type="pres">
      <dgm:prSet presAssocID="{454AAD44-818A-AB43-994F-2BDF170274F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B421F04-25FE-E94C-8CC8-F58A4EEE783E}" type="presOf" srcId="{AEC0E5E6-7289-B943-87A9-9914F4603064}" destId="{D75151F2-FCA1-AE45-A645-AAA0728338C2}" srcOrd="1" destOrd="0" presId="urn:microsoft.com/office/officeart/2005/8/layout/venn1"/>
    <dgm:cxn modelId="{4FE0611E-51F7-7A4C-ACBC-50B1C7DAE9B5}" type="presOf" srcId="{AE6F212D-488C-9542-81C8-0B7BA3EC4099}" destId="{98482979-DDF7-7E4B-A402-BD36A893B84E}" srcOrd="1" destOrd="0" presId="urn:microsoft.com/office/officeart/2005/8/layout/venn1"/>
    <dgm:cxn modelId="{6262AF2A-FCF5-AB46-96A7-A37162375653}" type="presOf" srcId="{2D9935D7-6254-C049-A98E-0C8D7A538685}" destId="{1302696C-0D01-E246-B9B3-6CB4A965250E}" srcOrd="0" destOrd="0" presId="urn:microsoft.com/office/officeart/2005/8/layout/venn1"/>
    <dgm:cxn modelId="{DF9E256B-95C6-D04D-A372-E1F44BCE50A8}" srcId="{2D9935D7-6254-C049-A98E-0C8D7A538685}" destId="{AEC0E5E6-7289-B943-87A9-9914F4603064}" srcOrd="1" destOrd="0" parTransId="{B9E2E3EF-9DCB-8240-8CDB-86CCC3555BD4}" sibTransId="{44B1B65B-DA63-B04D-BFA5-715D0206A655}"/>
    <dgm:cxn modelId="{5F45C893-DDAA-504D-A4B4-CEE94C1EEE22}" srcId="{2D9935D7-6254-C049-A98E-0C8D7A538685}" destId="{454AAD44-818A-AB43-994F-2BDF170274FC}" srcOrd="2" destOrd="0" parTransId="{4FC69030-49FE-6642-BDF0-F2EFDA7BAE64}" sibTransId="{9F089BF0-6822-AD42-9C76-7C944740E18F}"/>
    <dgm:cxn modelId="{3D0FDEAD-377A-9E41-BF9C-22EADB1EC724}" srcId="{2D9935D7-6254-C049-A98E-0C8D7A538685}" destId="{AE6F212D-488C-9542-81C8-0B7BA3EC4099}" srcOrd="0" destOrd="0" parTransId="{16701000-9DCC-8B4D-A975-EEB73BB333F7}" sibTransId="{3085EC10-55BD-3E4B-9099-BF96D2A8251E}"/>
    <dgm:cxn modelId="{8C6F21AE-B776-9545-B161-855722BA8C6A}" type="presOf" srcId="{AEC0E5E6-7289-B943-87A9-9914F4603064}" destId="{1F5662F2-2433-354D-A012-EE0B8D2AD4F8}" srcOrd="0" destOrd="0" presId="urn:microsoft.com/office/officeart/2005/8/layout/venn1"/>
    <dgm:cxn modelId="{DD6C1CC3-F67B-604F-9EBA-0C7B4C6A9E67}" type="presOf" srcId="{454AAD44-818A-AB43-994F-2BDF170274FC}" destId="{CA678D38-BE53-8A45-AFCF-347257081F6C}" srcOrd="0" destOrd="0" presId="urn:microsoft.com/office/officeart/2005/8/layout/venn1"/>
    <dgm:cxn modelId="{3C8B6DE4-A810-BE4D-9442-FFECCDCF031A}" type="presOf" srcId="{AE6F212D-488C-9542-81C8-0B7BA3EC4099}" destId="{AD0BDD23-D828-5240-9E4E-78F82F9BD5C2}" srcOrd="0" destOrd="0" presId="urn:microsoft.com/office/officeart/2005/8/layout/venn1"/>
    <dgm:cxn modelId="{B4DDEDED-02B4-AF45-91FF-2B49DA7ECB68}" type="presOf" srcId="{454AAD44-818A-AB43-994F-2BDF170274FC}" destId="{B0A5CB1B-D14E-1E46-9CE8-F7C0758E7752}" srcOrd="1" destOrd="0" presId="urn:microsoft.com/office/officeart/2005/8/layout/venn1"/>
    <dgm:cxn modelId="{3F3C0C1B-70EB-164F-9074-D90B34F41255}" type="presParOf" srcId="{1302696C-0D01-E246-B9B3-6CB4A965250E}" destId="{AD0BDD23-D828-5240-9E4E-78F82F9BD5C2}" srcOrd="0" destOrd="0" presId="urn:microsoft.com/office/officeart/2005/8/layout/venn1"/>
    <dgm:cxn modelId="{998EE5B7-F9F3-FD4B-B12D-D7AC789D56A6}" type="presParOf" srcId="{1302696C-0D01-E246-B9B3-6CB4A965250E}" destId="{98482979-DDF7-7E4B-A402-BD36A893B84E}" srcOrd="1" destOrd="0" presId="urn:microsoft.com/office/officeart/2005/8/layout/venn1"/>
    <dgm:cxn modelId="{0ACD4111-DFAD-BB4F-986E-63D3DC84EBA9}" type="presParOf" srcId="{1302696C-0D01-E246-B9B3-6CB4A965250E}" destId="{1F5662F2-2433-354D-A012-EE0B8D2AD4F8}" srcOrd="2" destOrd="0" presId="urn:microsoft.com/office/officeart/2005/8/layout/venn1"/>
    <dgm:cxn modelId="{D022458E-F69B-FE45-9A56-F6B8C2D46A65}" type="presParOf" srcId="{1302696C-0D01-E246-B9B3-6CB4A965250E}" destId="{D75151F2-FCA1-AE45-A645-AAA0728338C2}" srcOrd="3" destOrd="0" presId="urn:microsoft.com/office/officeart/2005/8/layout/venn1"/>
    <dgm:cxn modelId="{12F556DC-4480-1F47-ADCD-A713810377B0}" type="presParOf" srcId="{1302696C-0D01-E246-B9B3-6CB4A965250E}" destId="{CA678D38-BE53-8A45-AFCF-347257081F6C}" srcOrd="4" destOrd="0" presId="urn:microsoft.com/office/officeart/2005/8/layout/venn1"/>
    <dgm:cxn modelId="{021C96FD-8DE3-BD43-A551-34E780FF7C5B}" type="presParOf" srcId="{1302696C-0D01-E246-B9B3-6CB4A965250E}" destId="{B0A5CB1B-D14E-1E46-9CE8-F7C0758E775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F544B2-B148-E24D-A2E1-336B2561007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C4C9D06-A85B-CE4F-88C0-1714317822BB}">
      <dgm:prSet custT="1"/>
      <dgm:spPr/>
      <dgm:t>
        <a:bodyPr/>
        <a:lstStyle/>
        <a:p>
          <a:r>
            <a:rPr lang="en-US" sz="2400" b="0" i="1" u="none" strike="noStrike" cap="none" dirty="0">
              <a:solidFill>
                <a:schemeClr val="tx1">
                  <a:lumMod val="50000"/>
                </a:schemeClr>
              </a:solidFill>
              <a:latin typeface="Bellota Text Light"/>
              <a:ea typeface="Bellota Text Light"/>
              <a:cs typeface="Arial" panose="020B0604020202020204"/>
              <a:sym typeface="Arial" panose="020B0604020202020204"/>
            </a:rPr>
            <a:t>In order to access the farmer account, you must be an authorized farmer.</a:t>
          </a:r>
          <a:endParaRPr lang="en-IN" sz="2400" b="0" i="1" u="none" strike="noStrike" cap="none" dirty="0">
            <a:solidFill>
              <a:schemeClr val="tx1">
                <a:lumMod val="50000"/>
              </a:schemeClr>
            </a:solidFill>
            <a:latin typeface="Bellota Text Light"/>
            <a:ea typeface="Bellota Text Light"/>
            <a:cs typeface="Arial" panose="020B0604020202020204"/>
            <a:sym typeface="Arial" panose="020B0604020202020204"/>
          </a:endParaRPr>
        </a:p>
      </dgm:t>
    </dgm:pt>
    <dgm:pt modelId="{961E8A7F-E004-824F-8AC0-55BEAF50F242}" cxnId="{E99A08E7-97D4-E440-B7FC-1BDF5F2776A0}" type="parTrans">
      <dgm:prSet/>
      <dgm:spPr/>
      <dgm:t>
        <a:bodyPr/>
        <a:lstStyle/>
        <a:p>
          <a:endParaRPr lang="en-GB"/>
        </a:p>
      </dgm:t>
    </dgm:pt>
    <dgm:pt modelId="{F31787B7-927A-9A45-88D0-289DF8D9761F}" cxnId="{E99A08E7-97D4-E440-B7FC-1BDF5F2776A0}" type="sibTrans">
      <dgm:prSet/>
      <dgm:spPr/>
      <dgm:t>
        <a:bodyPr/>
        <a:lstStyle/>
        <a:p>
          <a:endParaRPr lang="en-GB"/>
        </a:p>
      </dgm:t>
    </dgm:pt>
    <dgm:pt modelId="{086045C5-1A47-0A46-82FA-EA9BCDDACE2E}">
      <dgm:prSet custT="1"/>
      <dgm:spPr/>
      <dgm:t>
        <a:bodyPr/>
        <a:lstStyle/>
        <a:p>
          <a:r>
            <a:rPr lang="en-US" sz="2400" b="0" i="1" u="none" strike="noStrike" kern="1200" cap="none" dirty="0">
              <a:solidFill>
                <a:srgbClr val="423C41">
                  <a:lumMod val="50000"/>
                </a:srgbClr>
              </a:solidFill>
              <a:latin typeface="Bellota Text Light"/>
              <a:ea typeface="Bellota Text Light"/>
              <a:cs typeface="Arial" panose="020B0604020202020204"/>
            </a:rPr>
            <a:t>No middlemen between the buyer and seller.</a:t>
          </a:r>
          <a:endParaRPr lang="en-IN" sz="2400" kern="1200" dirty="0"/>
        </a:p>
      </dgm:t>
    </dgm:pt>
    <dgm:pt modelId="{906B1F42-068D-3541-832A-B8386F893FC9}" cxnId="{F4F0890E-207F-F645-B5B1-5C3DE3FE0147}" type="parTrans">
      <dgm:prSet/>
      <dgm:spPr/>
      <dgm:t>
        <a:bodyPr/>
        <a:lstStyle/>
        <a:p>
          <a:endParaRPr lang="en-GB"/>
        </a:p>
      </dgm:t>
    </dgm:pt>
    <dgm:pt modelId="{7381BCFC-E161-8248-9AB9-74D6A0E331F7}" cxnId="{F4F0890E-207F-F645-B5B1-5C3DE3FE0147}" type="sibTrans">
      <dgm:prSet/>
      <dgm:spPr/>
      <dgm:t>
        <a:bodyPr/>
        <a:lstStyle/>
        <a:p>
          <a:endParaRPr lang="en-GB"/>
        </a:p>
      </dgm:t>
    </dgm:pt>
    <dgm:pt modelId="{0A6D79A5-16F3-8141-A966-C4414AA9E243}">
      <dgm:prSet custT="1"/>
      <dgm:spPr/>
      <dgm:t>
        <a:bodyPr/>
        <a:lstStyle/>
        <a:p>
          <a:r>
            <a:rPr lang="en-US" sz="2400" b="0" i="1" u="none" strike="noStrike" kern="1200" cap="none" dirty="0">
              <a:solidFill>
                <a:srgbClr val="423C41">
                  <a:lumMod val="50000"/>
                </a:srgbClr>
              </a:solidFill>
              <a:latin typeface="Bellota Text Light"/>
              <a:ea typeface="Bellota Text Light"/>
              <a:cs typeface="Arial" panose="020B0604020202020204"/>
            </a:rPr>
            <a:t>Buyers can get affordable</a:t>
          </a:r>
          <a:r>
            <a:rPr lang="en-US" sz="2400" b="0" i="1" u="none" strike="noStrike" kern="1200" cap="none">
              <a:solidFill>
                <a:srgbClr val="423C41">
                  <a:lumMod val="50000"/>
                </a:srgbClr>
              </a:solidFill>
              <a:latin typeface="Bellota Text Light"/>
              <a:ea typeface="Bellota Text Light"/>
              <a:cs typeface="Arial" panose="020B0604020202020204"/>
            </a:rPr>
            <a:t>, good-quality </a:t>
          </a:r>
          <a:r>
            <a:rPr lang="en-US" sz="2400" b="0" i="1" u="none" strike="noStrike" kern="1200" cap="none" dirty="0">
              <a:solidFill>
                <a:srgbClr val="423C41">
                  <a:lumMod val="50000"/>
                </a:srgbClr>
              </a:solidFill>
              <a:latin typeface="Bellota Text Light"/>
              <a:ea typeface="Bellota Text Light"/>
              <a:cs typeface="Arial" panose="020B0604020202020204"/>
            </a:rPr>
            <a:t>products.</a:t>
          </a:r>
          <a:endParaRPr lang="en-IN" sz="2400" b="0" i="1" u="none" strike="noStrike" kern="1200" cap="none" dirty="0">
            <a:solidFill>
              <a:srgbClr val="423C41">
                <a:lumMod val="50000"/>
              </a:srgbClr>
            </a:solidFill>
            <a:latin typeface="Bellota Text Light"/>
            <a:ea typeface="Bellota Text Light"/>
            <a:cs typeface="Arial" panose="020B0604020202020204"/>
          </a:endParaRPr>
        </a:p>
      </dgm:t>
    </dgm:pt>
    <dgm:pt modelId="{54589BC5-B655-1844-932B-E302EF6669B3}" cxnId="{56A42DBB-EC61-754F-BCE9-4EEC4F569BA2}" type="parTrans">
      <dgm:prSet/>
      <dgm:spPr/>
      <dgm:t>
        <a:bodyPr/>
        <a:lstStyle/>
        <a:p>
          <a:endParaRPr lang="en-GB"/>
        </a:p>
      </dgm:t>
    </dgm:pt>
    <dgm:pt modelId="{65A06B32-08F2-D247-932E-705148498876}" cxnId="{56A42DBB-EC61-754F-BCE9-4EEC4F569BA2}" type="sibTrans">
      <dgm:prSet/>
      <dgm:spPr/>
      <dgm:t>
        <a:bodyPr/>
        <a:lstStyle/>
        <a:p>
          <a:endParaRPr lang="en-GB"/>
        </a:p>
      </dgm:t>
    </dgm:pt>
    <dgm:pt modelId="{BAA6DFAA-321D-3E41-A158-6DEE3B0096C3}">
      <dgm:prSet custT="1"/>
      <dgm:spPr>
        <a:solidFill>
          <a:schemeClr val="accent1">
            <a:hueOff val="0"/>
            <a:satOff val="0"/>
            <a:lumOff val="0"/>
            <a:alpha val="51000"/>
          </a:schemeClr>
        </a:solidFill>
      </dgm:spPr>
      <dgm:t>
        <a:bodyPr/>
        <a:lstStyle/>
        <a:p>
          <a:endParaRPr lang="en-IN" sz="2400" dirty="0"/>
        </a:p>
      </dgm:t>
    </dgm:pt>
    <dgm:pt modelId="{57AE6052-8834-E04F-B80A-8D05696CFA29}" cxnId="{24FA26B4-E898-E544-8E52-75E72AAE9350}" type="parTrans">
      <dgm:prSet/>
      <dgm:spPr/>
      <dgm:t>
        <a:bodyPr/>
        <a:lstStyle/>
        <a:p>
          <a:endParaRPr lang="en-GB"/>
        </a:p>
      </dgm:t>
    </dgm:pt>
    <dgm:pt modelId="{8E7A8837-E7C7-124F-B385-156421061C08}" cxnId="{24FA26B4-E898-E544-8E52-75E72AAE9350}" type="sibTrans">
      <dgm:prSet/>
      <dgm:spPr/>
      <dgm:t>
        <a:bodyPr/>
        <a:lstStyle/>
        <a:p>
          <a:endParaRPr lang="en-GB"/>
        </a:p>
      </dgm:t>
    </dgm:pt>
    <dgm:pt modelId="{BCEF0896-78E6-7248-80FB-9F9AED3764F7}">
      <dgm:prSet custT="1"/>
      <dgm:spPr>
        <a:solidFill>
          <a:schemeClr val="accent1">
            <a:hueOff val="0"/>
            <a:satOff val="0"/>
            <a:lumOff val="0"/>
            <a:alpha val="51000"/>
          </a:schemeClr>
        </a:solidFill>
      </dgm:spPr>
      <dgm:t>
        <a:bodyPr/>
        <a:lstStyle/>
        <a:p>
          <a:endParaRPr lang="en-IN" sz="2400" dirty="0"/>
        </a:p>
      </dgm:t>
    </dgm:pt>
    <dgm:pt modelId="{858C63F8-AF20-324F-8F50-8D37E813DDFC}" cxnId="{40406FB4-3B5D-0E44-937A-E2B2DDD89438}" type="parTrans">
      <dgm:prSet/>
      <dgm:spPr/>
      <dgm:t>
        <a:bodyPr/>
        <a:lstStyle/>
        <a:p>
          <a:endParaRPr lang="en-GB"/>
        </a:p>
      </dgm:t>
    </dgm:pt>
    <dgm:pt modelId="{1B039DD5-C131-8C43-96EC-0446230AE58C}" cxnId="{40406FB4-3B5D-0E44-937A-E2B2DDD89438}" type="sibTrans">
      <dgm:prSet/>
      <dgm:spPr/>
      <dgm:t>
        <a:bodyPr/>
        <a:lstStyle/>
        <a:p>
          <a:endParaRPr lang="en-GB"/>
        </a:p>
      </dgm:t>
    </dgm:pt>
    <dgm:pt modelId="{024A2598-EC9E-B643-9B32-C79D9C37B594}">
      <dgm:prSet custT="1"/>
      <dgm:spPr>
        <a:solidFill>
          <a:schemeClr val="accent1">
            <a:hueOff val="0"/>
            <a:satOff val="0"/>
            <a:lumOff val="0"/>
            <a:alpha val="51000"/>
          </a:schemeClr>
        </a:solidFill>
      </dgm:spPr>
      <dgm:t>
        <a:bodyPr/>
        <a:lstStyle/>
        <a:p>
          <a:endParaRPr lang="en-IN" sz="2400" dirty="0"/>
        </a:p>
      </dgm:t>
    </dgm:pt>
    <dgm:pt modelId="{C4941CE2-CA1A-3F43-ABB7-9C6E4D64AAAC}" cxnId="{FEBD50A9-DBFB-9540-867B-9AC19B76DB23}" type="parTrans">
      <dgm:prSet/>
      <dgm:spPr/>
      <dgm:t>
        <a:bodyPr/>
        <a:lstStyle/>
        <a:p>
          <a:endParaRPr lang="en-GB"/>
        </a:p>
      </dgm:t>
    </dgm:pt>
    <dgm:pt modelId="{0C88AF64-531B-C64C-943F-07EE706909EA}" cxnId="{FEBD50A9-DBFB-9540-867B-9AC19B76DB23}" type="sibTrans">
      <dgm:prSet/>
      <dgm:spPr/>
      <dgm:t>
        <a:bodyPr/>
        <a:lstStyle/>
        <a:p>
          <a:endParaRPr lang="en-GB"/>
        </a:p>
      </dgm:t>
    </dgm:pt>
    <dgm:pt modelId="{B227374C-08FA-6E41-BC0F-562D1BF59F6F}" type="pres">
      <dgm:prSet presAssocID="{FEF544B2-B148-E24D-A2E1-336B2561007B}" presName="linearFlow" presStyleCnt="0">
        <dgm:presLayoutVars>
          <dgm:dir/>
          <dgm:animLvl val="lvl"/>
          <dgm:resizeHandles val="exact"/>
        </dgm:presLayoutVars>
      </dgm:prSet>
      <dgm:spPr/>
    </dgm:pt>
    <dgm:pt modelId="{BD4D0936-1C0A-F04C-AA9F-B8CBB0DAC896}" type="pres">
      <dgm:prSet presAssocID="{BAA6DFAA-321D-3E41-A158-6DEE3B0096C3}" presName="composite" presStyleCnt="0"/>
      <dgm:spPr/>
    </dgm:pt>
    <dgm:pt modelId="{02D9FE72-15F9-2D4B-9F09-85CFC3965A6E}" type="pres">
      <dgm:prSet presAssocID="{BAA6DFAA-321D-3E41-A158-6DEE3B0096C3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761FBF7-F252-CD4A-B298-5810398AAE99}" type="pres">
      <dgm:prSet presAssocID="{BAA6DFAA-321D-3E41-A158-6DEE3B0096C3}" presName="descendantText" presStyleLbl="alignAcc1" presStyleIdx="0" presStyleCnt="3">
        <dgm:presLayoutVars>
          <dgm:bulletEnabled val="1"/>
        </dgm:presLayoutVars>
      </dgm:prSet>
      <dgm:spPr/>
    </dgm:pt>
    <dgm:pt modelId="{954B2DE9-6212-F642-8573-D5E0B52CA137}" type="pres">
      <dgm:prSet presAssocID="{8E7A8837-E7C7-124F-B385-156421061C08}" presName="sp" presStyleCnt="0"/>
      <dgm:spPr/>
    </dgm:pt>
    <dgm:pt modelId="{ED682FF1-BC0B-1047-B3FE-5A1A2EEB67D3}" type="pres">
      <dgm:prSet presAssocID="{BCEF0896-78E6-7248-80FB-9F9AED3764F7}" presName="composite" presStyleCnt="0"/>
      <dgm:spPr/>
    </dgm:pt>
    <dgm:pt modelId="{2A3B745B-75A5-4D4E-87B0-430D36E010B3}" type="pres">
      <dgm:prSet presAssocID="{BCEF0896-78E6-7248-80FB-9F9AED3764F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0C97C6E-EE59-0743-B7E5-A5E74E543125}" type="pres">
      <dgm:prSet presAssocID="{BCEF0896-78E6-7248-80FB-9F9AED3764F7}" presName="descendantText" presStyleLbl="alignAcc1" presStyleIdx="1" presStyleCnt="3">
        <dgm:presLayoutVars>
          <dgm:bulletEnabled val="1"/>
        </dgm:presLayoutVars>
      </dgm:prSet>
      <dgm:spPr/>
    </dgm:pt>
    <dgm:pt modelId="{A04FCD69-91F5-EB43-9361-EDD80DC17B7B}" type="pres">
      <dgm:prSet presAssocID="{1B039DD5-C131-8C43-96EC-0446230AE58C}" presName="sp" presStyleCnt="0"/>
      <dgm:spPr/>
    </dgm:pt>
    <dgm:pt modelId="{14F2260B-557F-4E47-8FA5-C1FA340C538F}" type="pres">
      <dgm:prSet presAssocID="{024A2598-EC9E-B643-9B32-C79D9C37B594}" presName="composite" presStyleCnt="0"/>
      <dgm:spPr/>
    </dgm:pt>
    <dgm:pt modelId="{30AB0A98-6664-6F40-9C93-4587A9A67912}" type="pres">
      <dgm:prSet presAssocID="{024A2598-EC9E-B643-9B32-C79D9C37B59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CEB71FE-73BF-1A40-BDA4-3F62986B5443}" type="pres">
      <dgm:prSet presAssocID="{024A2598-EC9E-B643-9B32-C79D9C37B59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4F0890E-207F-F645-B5B1-5C3DE3FE0147}" srcId="{BCEF0896-78E6-7248-80FB-9F9AED3764F7}" destId="{086045C5-1A47-0A46-82FA-EA9BCDDACE2E}" srcOrd="0" destOrd="0" parTransId="{906B1F42-068D-3541-832A-B8386F893FC9}" sibTransId="{7381BCFC-E161-8248-9AB9-74D6A0E331F7}"/>
    <dgm:cxn modelId="{CED7C10E-D1FE-1A45-B764-A5C6B75EB297}" type="presOf" srcId="{BAA6DFAA-321D-3E41-A158-6DEE3B0096C3}" destId="{02D9FE72-15F9-2D4B-9F09-85CFC3965A6E}" srcOrd="0" destOrd="0" presId="urn:microsoft.com/office/officeart/2005/8/layout/chevron2"/>
    <dgm:cxn modelId="{C7D43B4B-3243-9B42-87F2-44B32B57E9EC}" type="presOf" srcId="{0A6D79A5-16F3-8141-A966-C4414AA9E243}" destId="{2CEB71FE-73BF-1A40-BDA4-3F62986B5443}" srcOrd="0" destOrd="0" presId="urn:microsoft.com/office/officeart/2005/8/layout/chevron2"/>
    <dgm:cxn modelId="{F9533C64-CC8D-7B42-B50D-D1831713CFEE}" type="presOf" srcId="{024A2598-EC9E-B643-9B32-C79D9C37B594}" destId="{30AB0A98-6664-6F40-9C93-4587A9A67912}" srcOrd="0" destOrd="0" presId="urn:microsoft.com/office/officeart/2005/8/layout/chevron2"/>
    <dgm:cxn modelId="{F4159682-936B-C942-BACE-3D99E02C686A}" type="presOf" srcId="{BCEF0896-78E6-7248-80FB-9F9AED3764F7}" destId="{2A3B745B-75A5-4D4E-87B0-430D36E010B3}" srcOrd="0" destOrd="0" presId="urn:microsoft.com/office/officeart/2005/8/layout/chevron2"/>
    <dgm:cxn modelId="{FEBD50A9-DBFB-9540-867B-9AC19B76DB23}" srcId="{FEF544B2-B148-E24D-A2E1-336B2561007B}" destId="{024A2598-EC9E-B643-9B32-C79D9C37B594}" srcOrd="2" destOrd="0" parTransId="{C4941CE2-CA1A-3F43-ABB7-9C6E4D64AAAC}" sibTransId="{0C88AF64-531B-C64C-943F-07EE706909EA}"/>
    <dgm:cxn modelId="{24FA26B4-E898-E544-8E52-75E72AAE9350}" srcId="{FEF544B2-B148-E24D-A2E1-336B2561007B}" destId="{BAA6DFAA-321D-3E41-A158-6DEE3B0096C3}" srcOrd="0" destOrd="0" parTransId="{57AE6052-8834-E04F-B80A-8D05696CFA29}" sibTransId="{8E7A8837-E7C7-124F-B385-156421061C08}"/>
    <dgm:cxn modelId="{40406FB4-3B5D-0E44-937A-E2B2DDD89438}" srcId="{FEF544B2-B148-E24D-A2E1-336B2561007B}" destId="{BCEF0896-78E6-7248-80FB-9F9AED3764F7}" srcOrd="1" destOrd="0" parTransId="{858C63F8-AF20-324F-8F50-8D37E813DDFC}" sibTransId="{1B039DD5-C131-8C43-96EC-0446230AE58C}"/>
    <dgm:cxn modelId="{56A42DBB-EC61-754F-BCE9-4EEC4F569BA2}" srcId="{024A2598-EC9E-B643-9B32-C79D9C37B594}" destId="{0A6D79A5-16F3-8141-A966-C4414AA9E243}" srcOrd="0" destOrd="0" parTransId="{54589BC5-B655-1844-932B-E302EF6669B3}" sibTransId="{65A06B32-08F2-D247-932E-705148498876}"/>
    <dgm:cxn modelId="{B738DAC6-2BED-8E44-99B4-52BD2AD9D18E}" type="presOf" srcId="{3C4C9D06-A85B-CE4F-88C0-1714317822BB}" destId="{7761FBF7-F252-CD4A-B298-5810398AAE99}" srcOrd="0" destOrd="0" presId="urn:microsoft.com/office/officeart/2005/8/layout/chevron2"/>
    <dgm:cxn modelId="{E99A08E7-97D4-E440-B7FC-1BDF5F2776A0}" srcId="{BAA6DFAA-321D-3E41-A158-6DEE3B0096C3}" destId="{3C4C9D06-A85B-CE4F-88C0-1714317822BB}" srcOrd="0" destOrd="0" parTransId="{961E8A7F-E004-824F-8AC0-55BEAF50F242}" sibTransId="{F31787B7-927A-9A45-88D0-289DF8D9761F}"/>
    <dgm:cxn modelId="{6E4112E7-F5BC-0B4F-9B19-3AA34519F30F}" type="presOf" srcId="{FEF544B2-B148-E24D-A2E1-336B2561007B}" destId="{B227374C-08FA-6E41-BC0F-562D1BF59F6F}" srcOrd="0" destOrd="0" presId="urn:microsoft.com/office/officeart/2005/8/layout/chevron2"/>
    <dgm:cxn modelId="{607563FA-DB86-AD4D-B89A-1F96BDD172BE}" type="presOf" srcId="{086045C5-1A47-0A46-82FA-EA9BCDDACE2E}" destId="{D0C97C6E-EE59-0743-B7E5-A5E74E543125}" srcOrd="0" destOrd="0" presId="urn:microsoft.com/office/officeart/2005/8/layout/chevron2"/>
    <dgm:cxn modelId="{54B4C387-E8E8-2041-B65D-855966634ED0}" type="presParOf" srcId="{B227374C-08FA-6E41-BC0F-562D1BF59F6F}" destId="{BD4D0936-1C0A-F04C-AA9F-B8CBB0DAC896}" srcOrd="0" destOrd="0" presId="urn:microsoft.com/office/officeart/2005/8/layout/chevron2"/>
    <dgm:cxn modelId="{E0D594D8-7947-B34F-A1E0-00E445D5F14E}" type="presParOf" srcId="{BD4D0936-1C0A-F04C-AA9F-B8CBB0DAC896}" destId="{02D9FE72-15F9-2D4B-9F09-85CFC3965A6E}" srcOrd="0" destOrd="0" presId="urn:microsoft.com/office/officeart/2005/8/layout/chevron2"/>
    <dgm:cxn modelId="{8B28FFFA-6742-3848-BBFB-3B97FC26034F}" type="presParOf" srcId="{BD4D0936-1C0A-F04C-AA9F-B8CBB0DAC896}" destId="{7761FBF7-F252-CD4A-B298-5810398AAE99}" srcOrd="1" destOrd="0" presId="urn:microsoft.com/office/officeart/2005/8/layout/chevron2"/>
    <dgm:cxn modelId="{DFC8A6FD-6662-4843-AB3D-AAF88E69F4F1}" type="presParOf" srcId="{B227374C-08FA-6E41-BC0F-562D1BF59F6F}" destId="{954B2DE9-6212-F642-8573-D5E0B52CA137}" srcOrd="1" destOrd="0" presId="urn:microsoft.com/office/officeart/2005/8/layout/chevron2"/>
    <dgm:cxn modelId="{A576EEE0-2788-B847-BA97-F7381AF0414C}" type="presParOf" srcId="{B227374C-08FA-6E41-BC0F-562D1BF59F6F}" destId="{ED682FF1-BC0B-1047-B3FE-5A1A2EEB67D3}" srcOrd="2" destOrd="0" presId="urn:microsoft.com/office/officeart/2005/8/layout/chevron2"/>
    <dgm:cxn modelId="{AABA731F-AC98-5F42-95C9-CF6222B2AD72}" type="presParOf" srcId="{ED682FF1-BC0B-1047-B3FE-5A1A2EEB67D3}" destId="{2A3B745B-75A5-4D4E-87B0-430D36E010B3}" srcOrd="0" destOrd="0" presId="urn:microsoft.com/office/officeart/2005/8/layout/chevron2"/>
    <dgm:cxn modelId="{602ABB1C-F166-0C42-BAA2-85501D25972C}" type="presParOf" srcId="{ED682FF1-BC0B-1047-B3FE-5A1A2EEB67D3}" destId="{D0C97C6E-EE59-0743-B7E5-A5E74E543125}" srcOrd="1" destOrd="0" presId="urn:microsoft.com/office/officeart/2005/8/layout/chevron2"/>
    <dgm:cxn modelId="{2DDB80DA-8C5D-034C-BE9C-26C6E19BD8F9}" type="presParOf" srcId="{B227374C-08FA-6E41-BC0F-562D1BF59F6F}" destId="{A04FCD69-91F5-EB43-9361-EDD80DC17B7B}" srcOrd="3" destOrd="0" presId="urn:microsoft.com/office/officeart/2005/8/layout/chevron2"/>
    <dgm:cxn modelId="{39059DE5-848D-2A46-ACFA-1FA498C0FAD9}" type="presParOf" srcId="{B227374C-08FA-6E41-BC0F-562D1BF59F6F}" destId="{14F2260B-557F-4E47-8FA5-C1FA340C538F}" srcOrd="4" destOrd="0" presId="urn:microsoft.com/office/officeart/2005/8/layout/chevron2"/>
    <dgm:cxn modelId="{6D12C730-1E02-FD43-A93C-7F58974B5DE8}" type="presParOf" srcId="{14F2260B-557F-4E47-8FA5-C1FA340C538F}" destId="{30AB0A98-6664-6F40-9C93-4587A9A67912}" srcOrd="0" destOrd="0" presId="urn:microsoft.com/office/officeart/2005/8/layout/chevron2"/>
    <dgm:cxn modelId="{3F24C3B6-B49F-1849-BB69-A98AAFF5E0D4}" type="presParOf" srcId="{14F2260B-557F-4E47-8FA5-C1FA340C538F}" destId="{2CEB71FE-73BF-1A40-BDA4-3F62986B544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2605C0-91F4-D44A-ADBD-84EF41EAEBDA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819450C9-8560-7C47-9F6F-B3F94B8B0F1F}">
      <dgm:prSet phldrT="[Text]" custT="1"/>
      <dgm:spPr/>
      <dgm:t>
        <a:bodyPr/>
        <a:lstStyle/>
        <a:p>
          <a:r>
            <a:rPr lang="en-GB" sz="3500" b="0" i="1" u="none" strike="noStrike" kern="1200" cap="none" dirty="0">
              <a:solidFill>
                <a:schemeClr val="bg1"/>
              </a:solidFill>
              <a:latin typeface="Bellota Text Light"/>
              <a:ea typeface="Bellota Text Light"/>
              <a:cs typeface="Arial" panose="020B0604020202020204"/>
              <a:sym typeface="Arial" panose="020B0604020202020204"/>
            </a:rPr>
            <a:t>Agri-Market</a:t>
          </a:r>
        </a:p>
      </dgm:t>
    </dgm:pt>
    <dgm:pt modelId="{2269A74B-C325-DF48-B388-621C5BB9E2A1}" cxnId="{EC6C570D-8DEF-3B42-B8FC-99594C2CBC2B}" type="parTrans">
      <dgm:prSet/>
      <dgm:spPr/>
      <dgm:t>
        <a:bodyPr/>
        <a:lstStyle/>
        <a:p>
          <a:endParaRPr lang="en-GB"/>
        </a:p>
      </dgm:t>
    </dgm:pt>
    <dgm:pt modelId="{EAC11B1D-C5EE-134D-A604-71F1FECD848A}" cxnId="{EC6C570D-8DEF-3B42-B8FC-99594C2CBC2B}" type="sibTrans">
      <dgm:prSet/>
      <dgm:spPr/>
      <dgm:t>
        <a:bodyPr/>
        <a:lstStyle/>
        <a:p>
          <a:endParaRPr lang="en-GB"/>
        </a:p>
      </dgm:t>
    </dgm:pt>
    <dgm:pt modelId="{E8E6420A-A3D0-D545-9834-69DBCBB37B7C}">
      <dgm:prSet phldrT="[Text]" custT="1"/>
      <dgm:spPr/>
      <dgm:t>
        <a:bodyPr/>
        <a:lstStyle/>
        <a:p>
          <a:r>
            <a:rPr lang="en-GB" sz="3500" b="0" i="1" u="none" strike="noStrike" kern="1200" cap="none" dirty="0">
              <a:solidFill>
                <a:schemeClr val="bg1"/>
              </a:solidFill>
              <a:latin typeface="Bellota Text Light"/>
              <a:ea typeface="Bellota Text Light"/>
              <a:cs typeface="Arial" panose="020B0604020202020204"/>
              <a:sym typeface="Arial" panose="020B0604020202020204"/>
            </a:rPr>
            <a:t>PM - </a:t>
          </a:r>
          <a:r>
            <a:rPr lang="en-GB" sz="3500" b="0" i="1" u="none" strike="noStrike" kern="1200" cap="none" dirty="0" err="1">
              <a:solidFill>
                <a:schemeClr val="bg1"/>
              </a:solidFill>
              <a:latin typeface="Bellota Text Light"/>
              <a:ea typeface="Bellota Text Light"/>
              <a:cs typeface="Arial" panose="020B0604020202020204"/>
              <a:sym typeface="Arial" panose="020B0604020202020204"/>
            </a:rPr>
            <a:t>Kissan</a:t>
          </a:r>
          <a:r>
            <a:rPr lang="en-GB" sz="3500" b="0" i="1" u="none" strike="noStrike" kern="1200" cap="none" dirty="0">
              <a:solidFill>
                <a:schemeClr val="bg1"/>
              </a:solidFill>
              <a:latin typeface="Bellota Text Light"/>
              <a:ea typeface="Bellota Text Light"/>
              <a:cs typeface="Arial" panose="020B0604020202020204"/>
              <a:sym typeface="Arial" panose="020B0604020202020204"/>
            </a:rPr>
            <a:t> Samman Nidhi</a:t>
          </a:r>
        </a:p>
      </dgm:t>
    </dgm:pt>
    <dgm:pt modelId="{05F7EFDA-717B-1243-ABC7-C34DA00108A2}" cxnId="{C45CD598-A49D-1D4F-832D-7058D502ED30}" type="parTrans">
      <dgm:prSet/>
      <dgm:spPr/>
      <dgm:t>
        <a:bodyPr/>
        <a:lstStyle/>
        <a:p>
          <a:endParaRPr lang="en-GB"/>
        </a:p>
      </dgm:t>
    </dgm:pt>
    <dgm:pt modelId="{57E095D9-C8B3-9844-9713-D0E57F5318CE}" cxnId="{C45CD598-A49D-1D4F-832D-7058D502ED30}" type="sibTrans">
      <dgm:prSet/>
      <dgm:spPr/>
      <dgm:t>
        <a:bodyPr/>
        <a:lstStyle/>
        <a:p>
          <a:endParaRPr lang="en-GB"/>
        </a:p>
      </dgm:t>
    </dgm:pt>
    <dgm:pt modelId="{69A16458-B937-364D-A899-EEBA328A2183}">
      <dgm:prSet phldrT="[Text]" custT="1"/>
      <dgm:spPr/>
      <dgm:t>
        <a:bodyPr/>
        <a:lstStyle/>
        <a:p>
          <a:r>
            <a:rPr lang="en-GB" sz="3500" b="0" i="1" u="none" strike="noStrike" kern="1200" cap="none" dirty="0">
              <a:solidFill>
                <a:schemeClr val="bg1"/>
              </a:solidFill>
              <a:latin typeface="Bellota Text Light"/>
              <a:ea typeface="Bellota Text Light"/>
              <a:cs typeface="Arial" panose="020B0604020202020204"/>
              <a:sym typeface="Arial" panose="020B0604020202020204"/>
            </a:rPr>
            <a:t>IFFCO kisan</a:t>
          </a:r>
        </a:p>
      </dgm:t>
    </dgm:pt>
    <dgm:pt modelId="{99137A3E-1AB9-AD4D-A94E-3AAB84C6166B}" cxnId="{378D6157-D7EA-E443-83D1-2A9A10B6564E}" type="parTrans">
      <dgm:prSet/>
      <dgm:spPr/>
      <dgm:t>
        <a:bodyPr/>
        <a:lstStyle/>
        <a:p>
          <a:endParaRPr lang="en-GB"/>
        </a:p>
      </dgm:t>
    </dgm:pt>
    <dgm:pt modelId="{9A19493A-1EBD-764E-A35C-E966CCE59E84}" cxnId="{378D6157-D7EA-E443-83D1-2A9A10B6564E}" type="sibTrans">
      <dgm:prSet/>
      <dgm:spPr/>
      <dgm:t>
        <a:bodyPr/>
        <a:lstStyle/>
        <a:p>
          <a:endParaRPr lang="en-GB"/>
        </a:p>
      </dgm:t>
    </dgm:pt>
    <dgm:pt modelId="{8F6916F4-D718-EA4D-B234-904FB4740818}" type="pres">
      <dgm:prSet presAssocID="{662605C0-91F4-D44A-ADBD-84EF41EAEBDA}" presName="linearFlow" presStyleCnt="0">
        <dgm:presLayoutVars>
          <dgm:dir/>
          <dgm:resizeHandles val="exact"/>
        </dgm:presLayoutVars>
      </dgm:prSet>
      <dgm:spPr/>
    </dgm:pt>
    <dgm:pt modelId="{0B00F24D-A1B7-A446-9D54-0A931A63C0FF}" type="pres">
      <dgm:prSet presAssocID="{819450C9-8560-7C47-9F6F-B3F94B8B0F1F}" presName="composite" presStyleCnt="0"/>
      <dgm:spPr/>
    </dgm:pt>
    <dgm:pt modelId="{550DBE1C-9CF9-C548-94B6-0926C65B2169}" type="pres">
      <dgm:prSet presAssocID="{819450C9-8560-7C47-9F6F-B3F94B8B0F1F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3C8A40F-4188-8A45-8C9D-8EC71E5585DF}" type="pres">
      <dgm:prSet presAssocID="{819450C9-8560-7C47-9F6F-B3F94B8B0F1F}" presName="txShp" presStyleLbl="node1" presStyleIdx="0" presStyleCnt="3">
        <dgm:presLayoutVars>
          <dgm:bulletEnabled val="1"/>
        </dgm:presLayoutVars>
      </dgm:prSet>
      <dgm:spPr/>
    </dgm:pt>
    <dgm:pt modelId="{F49B1801-AD4C-9C41-BE9C-EF44EA4CB5FF}" type="pres">
      <dgm:prSet presAssocID="{EAC11B1D-C5EE-134D-A604-71F1FECD848A}" presName="spacing" presStyleCnt="0"/>
      <dgm:spPr/>
    </dgm:pt>
    <dgm:pt modelId="{73C8F519-ACE3-BD40-A42A-EFC1F6639DBB}" type="pres">
      <dgm:prSet presAssocID="{E8E6420A-A3D0-D545-9834-69DBCBB37B7C}" presName="composite" presStyleCnt="0"/>
      <dgm:spPr/>
    </dgm:pt>
    <dgm:pt modelId="{C5EC1A3C-D24B-9042-A449-496A9545F699}" type="pres">
      <dgm:prSet presAssocID="{E8E6420A-A3D0-D545-9834-69DBCBB37B7C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E5F769A-7057-734B-B08C-2CFDABCC5F2D}" type="pres">
      <dgm:prSet presAssocID="{E8E6420A-A3D0-D545-9834-69DBCBB37B7C}" presName="txShp" presStyleLbl="node1" presStyleIdx="1" presStyleCnt="3">
        <dgm:presLayoutVars>
          <dgm:bulletEnabled val="1"/>
        </dgm:presLayoutVars>
      </dgm:prSet>
      <dgm:spPr/>
    </dgm:pt>
    <dgm:pt modelId="{4EFF991F-E658-B648-9330-9138C7F9EEE7}" type="pres">
      <dgm:prSet presAssocID="{57E095D9-C8B3-9844-9713-D0E57F5318CE}" presName="spacing" presStyleCnt="0"/>
      <dgm:spPr/>
    </dgm:pt>
    <dgm:pt modelId="{FA2B3E16-DA66-3143-8F59-ADCA3A8BD69B}" type="pres">
      <dgm:prSet presAssocID="{69A16458-B937-364D-A899-EEBA328A2183}" presName="composite" presStyleCnt="0"/>
      <dgm:spPr/>
    </dgm:pt>
    <dgm:pt modelId="{360DF263-1121-2046-87BF-CA6333F017F1}" type="pres">
      <dgm:prSet presAssocID="{69A16458-B937-364D-A899-EEBA328A2183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40786F8-698F-BA4F-8C8D-35C053D9A88C}" type="pres">
      <dgm:prSet presAssocID="{69A16458-B937-364D-A899-EEBA328A2183}" presName="txShp" presStyleLbl="node1" presStyleIdx="2" presStyleCnt="3">
        <dgm:presLayoutVars>
          <dgm:bulletEnabled val="1"/>
        </dgm:presLayoutVars>
      </dgm:prSet>
      <dgm:spPr/>
    </dgm:pt>
  </dgm:ptLst>
  <dgm:cxnLst>
    <dgm:cxn modelId="{EC6C570D-8DEF-3B42-B8FC-99594C2CBC2B}" srcId="{662605C0-91F4-D44A-ADBD-84EF41EAEBDA}" destId="{819450C9-8560-7C47-9F6F-B3F94B8B0F1F}" srcOrd="0" destOrd="0" parTransId="{2269A74B-C325-DF48-B388-621C5BB9E2A1}" sibTransId="{EAC11B1D-C5EE-134D-A604-71F1FECD848A}"/>
    <dgm:cxn modelId="{378D6157-D7EA-E443-83D1-2A9A10B6564E}" srcId="{662605C0-91F4-D44A-ADBD-84EF41EAEBDA}" destId="{69A16458-B937-364D-A899-EEBA328A2183}" srcOrd="2" destOrd="0" parTransId="{99137A3E-1AB9-AD4D-A94E-3AAB84C6166B}" sibTransId="{9A19493A-1EBD-764E-A35C-E966CCE59E84}"/>
    <dgm:cxn modelId="{2CFC8369-28C1-FD4D-8089-7DDF61232945}" type="presOf" srcId="{662605C0-91F4-D44A-ADBD-84EF41EAEBDA}" destId="{8F6916F4-D718-EA4D-B234-904FB4740818}" srcOrd="0" destOrd="0" presId="urn:microsoft.com/office/officeart/2005/8/layout/vList3"/>
    <dgm:cxn modelId="{C45CD598-A49D-1D4F-832D-7058D502ED30}" srcId="{662605C0-91F4-D44A-ADBD-84EF41EAEBDA}" destId="{E8E6420A-A3D0-D545-9834-69DBCBB37B7C}" srcOrd="1" destOrd="0" parTransId="{05F7EFDA-717B-1243-ABC7-C34DA00108A2}" sibTransId="{57E095D9-C8B3-9844-9713-D0E57F5318CE}"/>
    <dgm:cxn modelId="{7E8083CD-9ED2-7946-84B7-6A7CA71F3089}" type="presOf" srcId="{69A16458-B937-364D-A899-EEBA328A2183}" destId="{F40786F8-698F-BA4F-8C8D-35C053D9A88C}" srcOrd="0" destOrd="0" presId="urn:microsoft.com/office/officeart/2005/8/layout/vList3"/>
    <dgm:cxn modelId="{DEDB13D7-4596-E340-965B-F72DB9128A8C}" type="presOf" srcId="{E8E6420A-A3D0-D545-9834-69DBCBB37B7C}" destId="{FE5F769A-7057-734B-B08C-2CFDABCC5F2D}" srcOrd="0" destOrd="0" presId="urn:microsoft.com/office/officeart/2005/8/layout/vList3"/>
    <dgm:cxn modelId="{BB1594FA-59B8-8747-A5CB-D04661CB183B}" type="presOf" srcId="{819450C9-8560-7C47-9F6F-B3F94B8B0F1F}" destId="{B3C8A40F-4188-8A45-8C9D-8EC71E5585DF}" srcOrd="0" destOrd="0" presId="urn:microsoft.com/office/officeart/2005/8/layout/vList3"/>
    <dgm:cxn modelId="{D6E45528-5110-BA44-8A01-369234BA1FCE}" type="presParOf" srcId="{8F6916F4-D718-EA4D-B234-904FB4740818}" destId="{0B00F24D-A1B7-A446-9D54-0A931A63C0FF}" srcOrd="0" destOrd="0" presId="urn:microsoft.com/office/officeart/2005/8/layout/vList3"/>
    <dgm:cxn modelId="{8877C770-49E8-5948-A7F2-16022D7C316C}" type="presParOf" srcId="{0B00F24D-A1B7-A446-9D54-0A931A63C0FF}" destId="{550DBE1C-9CF9-C548-94B6-0926C65B2169}" srcOrd="0" destOrd="0" presId="urn:microsoft.com/office/officeart/2005/8/layout/vList3"/>
    <dgm:cxn modelId="{FEF754CB-2035-FD49-A4D5-4E6849FDDC42}" type="presParOf" srcId="{0B00F24D-A1B7-A446-9D54-0A931A63C0FF}" destId="{B3C8A40F-4188-8A45-8C9D-8EC71E5585DF}" srcOrd="1" destOrd="0" presId="urn:microsoft.com/office/officeart/2005/8/layout/vList3"/>
    <dgm:cxn modelId="{00DAE000-97FC-7F4D-936D-73493F03DA4B}" type="presParOf" srcId="{8F6916F4-D718-EA4D-B234-904FB4740818}" destId="{F49B1801-AD4C-9C41-BE9C-EF44EA4CB5FF}" srcOrd="1" destOrd="0" presId="urn:microsoft.com/office/officeart/2005/8/layout/vList3"/>
    <dgm:cxn modelId="{2AF44C68-FA89-B043-BF38-28B70E11FD86}" type="presParOf" srcId="{8F6916F4-D718-EA4D-B234-904FB4740818}" destId="{73C8F519-ACE3-BD40-A42A-EFC1F6639DBB}" srcOrd="2" destOrd="0" presId="urn:microsoft.com/office/officeart/2005/8/layout/vList3"/>
    <dgm:cxn modelId="{B2A7E3AB-00A1-E044-93B5-4F60C378195B}" type="presParOf" srcId="{73C8F519-ACE3-BD40-A42A-EFC1F6639DBB}" destId="{C5EC1A3C-D24B-9042-A449-496A9545F699}" srcOrd="0" destOrd="0" presId="urn:microsoft.com/office/officeart/2005/8/layout/vList3"/>
    <dgm:cxn modelId="{E2CF1F11-5581-6145-8DA9-08B7C3CCE132}" type="presParOf" srcId="{73C8F519-ACE3-BD40-A42A-EFC1F6639DBB}" destId="{FE5F769A-7057-734B-B08C-2CFDABCC5F2D}" srcOrd="1" destOrd="0" presId="urn:microsoft.com/office/officeart/2005/8/layout/vList3"/>
    <dgm:cxn modelId="{E3409BB8-2B35-E54B-B417-30B69E8C73FE}" type="presParOf" srcId="{8F6916F4-D718-EA4D-B234-904FB4740818}" destId="{4EFF991F-E658-B648-9330-9138C7F9EEE7}" srcOrd="3" destOrd="0" presId="urn:microsoft.com/office/officeart/2005/8/layout/vList3"/>
    <dgm:cxn modelId="{5EA07EBB-6085-DE40-B769-365A4F860B65}" type="presParOf" srcId="{8F6916F4-D718-EA4D-B234-904FB4740818}" destId="{FA2B3E16-DA66-3143-8F59-ADCA3A8BD69B}" srcOrd="4" destOrd="0" presId="urn:microsoft.com/office/officeart/2005/8/layout/vList3"/>
    <dgm:cxn modelId="{EE4C9B0F-77E9-1448-BF32-0CEACFBA1ACC}" type="presParOf" srcId="{FA2B3E16-DA66-3143-8F59-ADCA3A8BD69B}" destId="{360DF263-1121-2046-87BF-CA6333F017F1}" srcOrd="0" destOrd="0" presId="urn:microsoft.com/office/officeart/2005/8/layout/vList3"/>
    <dgm:cxn modelId="{28666134-57E6-3D4A-A978-38592E0FA78A}" type="presParOf" srcId="{FA2B3E16-DA66-3143-8F59-ADCA3A8BD69B}" destId="{F40786F8-698F-BA4F-8C8D-35C053D9A88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79E9E-5D8B-414A-97F0-0BFC129D008B}">
      <dsp:nvSpPr>
        <dsp:cNvPr id="0" name=""/>
        <dsp:cNvSpPr/>
      </dsp:nvSpPr>
      <dsp:spPr>
        <a:xfrm>
          <a:off x="0" y="4227979"/>
          <a:ext cx="6903232" cy="462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1" u="none" strike="noStrike" kern="1200" cap="none" dirty="0">
              <a:solidFill>
                <a:srgbClr val="FFFFFF"/>
              </a:solidFill>
              <a:latin typeface="Bellota Text Light"/>
              <a:ea typeface="Bellota Text Light"/>
              <a:cs typeface="Arial"/>
            </a:rPr>
            <a:t>The farmers send the unique product id so they can retrieve the product using the same id</a:t>
          </a:r>
        </a:p>
      </dsp:txBody>
      <dsp:txXfrm>
        <a:off x="0" y="4227979"/>
        <a:ext cx="6903232" cy="462665"/>
      </dsp:txXfrm>
    </dsp:sp>
    <dsp:sp modelId="{C624A42B-40A4-774E-9B71-BE1BAECAB7CA}">
      <dsp:nvSpPr>
        <dsp:cNvPr id="0" name=""/>
        <dsp:cNvSpPr/>
      </dsp:nvSpPr>
      <dsp:spPr>
        <a:xfrm rot="10800000">
          <a:off x="0" y="3523339"/>
          <a:ext cx="6903232" cy="71157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1" u="none" strike="noStrike" kern="1200" cap="none" dirty="0">
              <a:solidFill>
                <a:srgbClr val="FFFFFF"/>
              </a:solidFill>
              <a:latin typeface="Bellota Text Light"/>
              <a:ea typeface="Bellota Text Light"/>
              <a:cs typeface="Arial"/>
            </a:rPr>
            <a:t>Customer can choose the product according to the  farmers</a:t>
          </a:r>
        </a:p>
      </dsp:txBody>
      <dsp:txXfrm rot="10800000">
        <a:off x="0" y="3523339"/>
        <a:ext cx="6903232" cy="462363"/>
      </dsp:txXfrm>
    </dsp:sp>
    <dsp:sp modelId="{020420C5-C7FE-7546-94FA-23EBE6A6692B}">
      <dsp:nvSpPr>
        <dsp:cNvPr id="0" name=""/>
        <dsp:cNvSpPr/>
      </dsp:nvSpPr>
      <dsp:spPr>
        <a:xfrm rot="10800000">
          <a:off x="0" y="2818700"/>
          <a:ext cx="6903232" cy="71157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1" u="none" strike="noStrike" kern="1200" cap="none" dirty="0">
              <a:solidFill>
                <a:srgbClr val="FFFFFF"/>
              </a:solidFill>
              <a:latin typeface="Bellota Text Light"/>
              <a:ea typeface="Bellota Text Light"/>
              <a:cs typeface="Arial"/>
            </a:rPr>
            <a:t>Once the request has been accepted, bank details are shown to customers</a:t>
          </a:r>
        </a:p>
      </dsp:txBody>
      <dsp:txXfrm rot="10800000">
        <a:off x="0" y="2818700"/>
        <a:ext cx="6903232" cy="462363"/>
      </dsp:txXfrm>
    </dsp:sp>
    <dsp:sp modelId="{2C6F7CD9-730A-3F40-973E-29FADF268F4C}">
      <dsp:nvSpPr>
        <dsp:cNvPr id="0" name=""/>
        <dsp:cNvSpPr/>
      </dsp:nvSpPr>
      <dsp:spPr>
        <a:xfrm rot="10800000">
          <a:off x="0" y="2114060"/>
          <a:ext cx="6903232" cy="71157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1" u="none" strike="noStrike" kern="1200" cap="none" dirty="0">
              <a:solidFill>
                <a:srgbClr val="FFFFFF"/>
              </a:solidFill>
              <a:latin typeface="Bellota Text Light"/>
              <a:ea typeface="Bellota Text Light"/>
              <a:cs typeface="Arial"/>
            </a:rPr>
            <a:t>Farmers have two pages with crop details and a payment request form page</a:t>
          </a:r>
        </a:p>
      </dsp:txBody>
      <dsp:txXfrm rot="10800000">
        <a:off x="0" y="2114060"/>
        <a:ext cx="6903232" cy="462363"/>
      </dsp:txXfrm>
    </dsp:sp>
    <dsp:sp modelId="{B2514846-B118-1D4D-81EC-5C4F3FD3FA41}">
      <dsp:nvSpPr>
        <dsp:cNvPr id="0" name=""/>
        <dsp:cNvSpPr/>
      </dsp:nvSpPr>
      <dsp:spPr>
        <a:xfrm rot="10800000">
          <a:off x="0" y="1409421"/>
          <a:ext cx="6903232" cy="71157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1" u="none" strike="noStrike" kern="1200" cap="none" dirty="0">
              <a:solidFill>
                <a:srgbClr val="FFFFFF"/>
              </a:solidFill>
              <a:latin typeface="Bellota Text Light"/>
              <a:ea typeface="Bellota Text Light"/>
              <a:cs typeface="Arial"/>
            </a:rPr>
            <a:t>Customers can pay and purchase their products by requesting the farmer</a:t>
          </a:r>
        </a:p>
      </dsp:txBody>
      <dsp:txXfrm rot="10800000">
        <a:off x="0" y="1409421"/>
        <a:ext cx="6903232" cy="462363"/>
      </dsp:txXfrm>
    </dsp:sp>
    <dsp:sp modelId="{7826C818-344D-BF48-BE02-4B3BF8694858}">
      <dsp:nvSpPr>
        <dsp:cNvPr id="0" name=""/>
        <dsp:cNvSpPr/>
      </dsp:nvSpPr>
      <dsp:spPr>
        <a:xfrm rot="10800000">
          <a:off x="0" y="704781"/>
          <a:ext cx="6903232" cy="71157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1" u="none" strike="noStrike" kern="1200" cap="none" dirty="0">
              <a:solidFill>
                <a:srgbClr val="FFFFFF"/>
              </a:solidFill>
              <a:latin typeface="Bellota Text Light"/>
              <a:ea typeface="Bellota Text Light"/>
              <a:cs typeface="Arial"/>
            </a:rPr>
            <a:t>Create a separate profile for each farmer and current customer after logging in</a:t>
          </a:r>
        </a:p>
      </dsp:txBody>
      <dsp:txXfrm rot="10800000">
        <a:off x="0" y="704781"/>
        <a:ext cx="6903232" cy="462363"/>
      </dsp:txXfrm>
    </dsp:sp>
    <dsp:sp modelId="{B5563639-A665-6C42-AA0A-928FDE8925AB}">
      <dsp:nvSpPr>
        <dsp:cNvPr id="0" name=""/>
        <dsp:cNvSpPr/>
      </dsp:nvSpPr>
      <dsp:spPr>
        <a:xfrm rot="10800000">
          <a:off x="0" y="142"/>
          <a:ext cx="6903232" cy="71157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1" u="none" strike="noStrike" kern="1200" cap="none" dirty="0">
              <a:solidFill>
                <a:schemeClr val="bg1"/>
              </a:solidFill>
              <a:latin typeface="Bellota Text Light"/>
              <a:ea typeface="Bellota Text Light"/>
              <a:cs typeface="Arial"/>
              <a:sym typeface="Arial"/>
            </a:rPr>
            <a:t>Customers and farmers fill out basic information in the signup form to receive login credentials</a:t>
          </a:r>
        </a:p>
      </dsp:txBody>
      <dsp:txXfrm rot="10800000">
        <a:off x="0" y="142"/>
        <a:ext cx="6903232" cy="462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BDD23-D828-5240-9E4E-78F82F9BD5C2}">
      <dsp:nvSpPr>
        <dsp:cNvPr id="0" name=""/>
        <dsp:cNvSpPr/>
      </dsp:nvSpPr>
      <dsp:spPr>
        <a:xfrm>
          <a:off x="3744747" y="0"/>
          <a:ext cx="3195205" cy="31952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1" u="none" strike="noStrike" kern="1200" cap="none" dirty="0">
              <a:solidFill>
                <a:srgbClr val="423C41">
                  <a:lumMod val="50000"/>
                </a:srgbClr>
              </a:solidFill>
              <a:latin typeface="Bellota Text Light"/>
              <a:ea typeface="Bellota Text Light"/>
              <a:cs typeface="Arial"/>
            </a:rPr>
            <a:t>A common online marketplace for farmers will remove interstate barriers to farm produce movement and could be a game changer, according to analysts.</a:t>
          </a:r>
          <a:endParaRPr lang="en-IN" sz="1500" b="0" i="1" u="none" strike="noStrike" kern="1200" cap="none" dirty="0">
            <a:solidFill>
              <a:srgbClr val="423C41">
                <a:lumMod val="50000"/>
              </a:srgbClr>
            </a:solidFill>
            <a:latin typeface="Bellota Text Light"/>
            <a:ea typeface="Bellota Text Light"/>
            <a:cs typeface="Arial"/>
          </a:endParaRPr>
        </a:p>
      </dsp:txBody>
      <dsp:txXfrm>
        <a:off x="4170775" y="559160"/>
        <a:ext cx="2343150" cy="1437842"/>
      </dsp:txXfrm>
    </dsp:sp>
    <dsp:sp modelId="{1F5662F2-2433-354D-A012-EE0B8D2AD4F8}">
      <dsp:nvSpPr>
        <dsp:cNvPr id="0" name=""/>
        <dsp:cNvSpPr/>
      </dsp:nvSpPr>
      <dsp:spPr>
        <a:xfrm>
          <a:off x="4897684" y="2063570"/>
          <a:ext cx="3195205" cy="31952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1" u="none" strike="noStrike" kern="1200" cap="none" dirty="0">
              <a:solidFill>
                <a:srgbClr val="423C41">
                  <a:lumMod val="50000"/>
                </a:srgbClr>
              </a:solidFill>
              <a:latin typeface="Bellota Text Light"/>
              <a:ea typeface="Bellota Text Light"/>
              <a:cs typeface="Arial"/>
            </a:rPr>
            <a:t>The customer is guaranteed a fresh product from the farmer without any impurity at a reasonable price</a:t>
          </a:r>
          <a:r>
            <a:rPr lang="en-US" sz="1900" kern="1200" dirty="0"/>
            <a:t>.</a:t>
          </a:r>
          <a:endParaRPr lang="en-IN" sz="1900" kern="1200" dirty="0"/>
        </a:p>
      </dsp:txBody>
      <dsp:txXfrm>
        <a:off x="5874884" y="2888998"/>
        <a:ext cx="1917123" cy="1757362"/>
      </dsp:txXfrm>
    </dsp:sp>
    <dsp:sp modelId="{CA678D38-BE53-8A45-AFCF-347257081F6C}">
      <dsp:nvSpPr>
        <dsp:cNvPr id="0" name=""/>
        <dsp:cNvSpPr/>
      </dsp:nvSpPr>
      <dsp:spPr>
        <a:xfrm>
          <a:off x="2591811" y="2063570"/>
          <a:ext cx="3195205" cy="31952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1" u="none" strike="noStrike" kern="1200" cap="none" dirty="0">
              <a:solidFill>
                <a:srgbClr val="423C41">
                  <a:lumMod val="50000"/>
                </a:srgbClr>
              </a:solidFill>
              <a:latin typeface="Bellota Text Light"/>
              <a:ea typeface="Bellota Text Light"/>
              <a:cs typeface="Arial"/>
            </a:rPr>
            <a:t>An intermediate position may be eliminated, resulting in loss of employment.</a:t>
          </a:r>
          <a:endParaRPr lang="en-IN" sz="1500" b="0" i="1" u="none" strike="noStrike" kern="1200" cap="none" dirty="0">
            <a:solidFill>
              <a:srgbClr val="423C41">
                <a:lumMod val="50000"/>
              </a:srgbClr>
            </a:solidFill>
            <a:latin typeface="Bellota Text Light"/>
            <a:ea typeface="Bellota Text Light"/>
            <a:cs typeface="Arial"/>
          </a:endParaRPr>
        </a:p>
      </dsp:txBody>
      <dsp:txXfrm>
        <a:off x="2892693" y="2888998"/>
        <a:ext cx="1917123" cy="17573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9FE72-15F9-2D4B-9F09-85CFC3965A6E}">
      <dsp:nvSpPr>
        <dsp:cNvPr id="0" name=""/>
        <dsp:cNvSpPr/>
      </dsp:nvSpPr>
      <dsp:spPr>
        <a:xfrm rot="5400000">
          <a:off x="-195704" y="197408"/>
          <a:ext cx="1304694" cy="91328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1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</dsp:txBody>
      <dsp:txXfrm rot="-5400000">
        <a:off x="0" y="458347"/>
        <a:ext cx="913286" cy="391408"/>
      </dsp:txXfrm>
    </dsp:sp>
    <dsp:sp modelId="{7761FBF7-F252-CD4A-B298-5810398AAE99}">
      <dsp:nvSpPr>
        <dsp:cNvPr id="0" name=""/>
        <dsp:cNvSpPr/>
      </dsp:nvSpPr>
      <dsp:spPr>
        <a:xfrm rot="5400000">
          <a:off x="4844647" y="-3929656"/>
          <a:ext cx="848051" cy="87107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1" u="none" strike="noStrike" kern="1200" cap="none" dirty="0">
              <a:solidFill>
                <a:schemeClr val="tx1">
                  <a:lumMod val="50000"/>
                </a:schemeClr>
              </a:solidFill>
              <a:latin typeface="Bellota Text Light"/>
              <a:ea typeface="Bellota Text Light"/>
              <a:cs typeface="Arial"/>
              <a:sym typeface="Arial"/>
            </a:rPr>
            <a:t>In order to access the farmer account, you must be an authorized farmer.</a:t>
          </a:r>
          <a:endParaRPr lang="en-IN" sz="2400" b="0" i="1" u="none" strike="noStrike" kern="1200" cap="none" dirty="0">
            <a:solidFill>
              <a:schemeClr val="tx1">
                <a:lumMod val="50000"/>
              </a:schemeClr>
            </a:solidFill>
            <a:latin typeface="Bellota Text Light"/>
            <a:ea typeface="Bellota Text Light"/>
            <a:cs typeface="Arial"/>
            <a:sym typeface="Arial"/>
          </a:endParaRPr>
        </a:p>
      </dsp:txBody>
      <dsp:txXfrm rot="-5400000">
        <a:off x="913286" y="43103"/>
        <a:ext cx="8669375" cy="765255"/>
      </dsp:txXfrm>
    </dsp:sp>
    <dsp:sp modelId="{2A3B745B-75A5-4D4E-87B0-430D36E010B3}">
      <dsp:nvSpPr>
        <dsp:cNvPr id="0" name=""/>
        <dsp:cNvSpPr/>
      </dsp:nvSpPr>
      <dsp:spPr>
        <a:xfrm rot="5400000">
          <a:off x="-195704" y="1303576"/>
          <a:ext cx="1304694" cy="91328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1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</dsp:txBody>
      <dsp:txXfrm rot="-5400000">
        <a:off x="0" y="1564515"/>
        <a:ext cx="913286" cy="391408"/>
      </dsp:txXfrm>
    </dsp:sp>
    <dsp:sp modelId="{D0C97C6E-EE59-0743-B7E5-A5E74E543125}">
      <dsp:nvSpPr>
        <dsp:cNvPr id="0" name=""/>
        <dsp:cNvSpPr/>
      </dsp:nvSpPr>
      <dsp:spPr>
        <a:xfrm rot="5400000">
          <a:off x="4844647" y="-2823488"/>
          <a:ext cx="848051" cy="87107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1" u="none" strike="noStrike" kern="1200" cap="none" dirty="0">
              <a:solidFill>
                <a:srgbClr val="423C41">
                  <a:lumMod val="50000"/>
                </a:srgbClr>
              </a:solidFill>
              <a:latin typeface="Bellota Text Light"/>
              <a:ea typeface="Bellota Text Light"/>
              <a:cs typeface="Arial"/>
            </a:rPr>
            <a:t>No middlemen between the buyer and seller.</a:t>
          </a:r>
          <a:endParaRPr lang="en-IN" sz="2400" kern="1200" dirty="0"/>
        </a:p>
      </dsp:txBody>
      <dsp:txXfrm rot="-5400000">
        <a:off x="913286" y="1149271"/>
        <a:ext cx="8669375" cy="765255"/>
      </dsp:txXfrm>
    </dsp:sp>
    <dsp:sp modelId="{30AB0A98-6664-6F40-9C93-4587A9A67912}">
      <dsp:nvSpPr>
        <dsp:cNvPr id="0" name=""/>
        <dsp:cNvSpPr/>
      </dsp:nvSpPr>
      <dsp:spPr>
        <a:xfrm rot="5400000">
          <a:off x="-195704" y="2409745"/>
          <a:ext cx="1304694" cy="91328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1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</dsp:txBody>
      <dsp:txXfrm rot="-5400000">
        <a:off x="0" y="2670684"/>
        <a:ext cx="913286" cy="391408"/>
      </dsp:txXfrm>
    </dsp:sp>
    <dsp:sp modelId="{2CEB71FE-73BF-1A40-BDA4-3F62986B5443}">
      <dsp:nvSpPr>
        <dsp:cNvPr id="0" name=""/>
        <dsp:cNvSpPr/>
      </dsp:nvSpPr>
      <dsp:spPr>
        <a:xfrm rot="5400000">
          <a:off x="4844647" y="-1717320"/>
          <a:ext cx="848051" cy="87107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i="1" u="none" strike="noStrike" kern="1200" cap="none" dirty="0">
              <a:solidFill>
                <a:srgbClr val="423C41">
                  <a:lumMod val="50000"/>
                </a:srgbClr>
              </a:solidFill>
              <a:latin typeface="Bellota Text Light"/>
              <a:ea typeface="Bellota Text Light"/>
              <a:cs typeface="Arial"/>
            </a:rPr>
            <a:t>Buyers can get affordable</a:t>
          </a:r>
          <a:r>
            <a:rPr lang="en-US" sz="2400" b="0" i="1" u="none" strike="noStrike" kern="1200" cap="none">
              <a:solidFill>
                <a:srgbClr val="423C41">
                  <a:lumMod val="50000"/>
                </a:srgbClr>
              </a:solidFill>
              <a:latin typeface="Bellota Text Light"/>
              <a:ea typeface="Bellota Text Light"/>
              <a:cs typeface="Arial"/>
            </a:rPr>
            <a:t>, good-quality </a:t>
          </a:r>
          <a:r>
            <a:rPr lang="en-US" sz="2400" b="0" i="1" u="none" strike="noStrike" kern="1200" cap="none" dirty="0">
              <a:solidFill>
                <a:srgbClr val="423C41">
                  <a:lumMod val="50000"/>
                </a:srgbClr>
              </a:solidFill>
              <a:latin typeface="Bellota Text Light"/>
              <a:ea typeface="Bellota Text Light"/>
              <a:cs typeface="Arial"/>
            </a:rPr>
            <a:t>products.</a:t>
          </a:r>
          <a:endParaRPr lang="en-IN" sz="2400" b="0" i="1" u="none" strike="noStrike" kern="1200" cap="none" dirty="0">
            <a:solidFill>
              <a:srgbClr val="423C41">
                <a:lumMod val="50000"/>
              </a:srgbClr>
            </a:solidFill>
            <a:latin typeface="Bellota Text Light"/>
            <a:ea typeface="Bellota Text Light"/>
            <a:cs typeface="Arial"/>
          </a:endParaRPr>
        </a:p>
      </dsp:txBody>
      <dsp:txXfrm rot="-5400000">
        <a:off x="913286" y="2255439"/>
        <a:ext cx="8669375" cy="7652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8A40F-4188-8A45-8C9D-8EC71E5585DF}">
      <dsp:nvSpPr>
        <dsp:cNvPr id="0" name=""/>
        <dsp:cNvSpPr/>
      </dsp:nvSpPr>
      <dsp:spPr>
        <a:xfrm rot="10800000">
          <a:off x="1362767" y="115"/>
          <a:ext cx="4331696" cy="10868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925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0" i="1" u="none" strike="noStrike" kern="1200" cap="none" dirty="0">
              <a:solidFill>
                <a:schemeClr val="bg1"/>
              </a:solidFill>
              <a:latin typeface="Bellota Text Light"/>
              <a:ea typeface="Bellota Text Light"/>
              <a:cs typeface="Arial"/>
              <a:sym typeface="Arial"/>
            </a:rPr>
            <a:t>Agri-Market</a:t>
          </a:r>
        </a:p>
      </dsp:txBody>
      <dsp:txXfrm rot="10800000">
        <a:off x="1634468" y="115"/>
        <a:ext cx="4059995" cy="1086804"/>
      </dsp:txXfrm>
    </dsp:sp>
    <dsp:sp modelId="{550DBE1C-9CF9-C548-94B6-0926C65B2169}">
      <dsp:nvSpPr>
        <dsp:cNvPr id="0" name=""/>
        <dsp:cNvSpPr/>
      </dsp:nvSpPr>
      <dsp:spPr>
        <a:xfrm>
          <a:off x="819365" y="115"/>
          <a:ext cx="1086804" cy="108680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F769A-7057-734B-B08C-2CFDABCC5F2D}">
      <dsp:nvSpPr>
        <dsp:cNvPr id="0" name=""/>
        <dsp:cNvSpPr/>
      </dsp:nvSpPr>
      <dsp:spPr>
        <a:xfrm rot="10800000">
          <a:off x="1362767" y="1411339"/>
          <a:ext cx="4331696" cy="10868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925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0" i="1" u="none" strike="noStrike" kern="1200" cap="none" dirty="0">
              <a:solidFill>
                <a:schemeClr val="bg1"/>
              </a:solidFill>
              <a:latin typeface="Bellota Text Light"/>
              <a:ea typeface="Bellota Text Light"/>
              <a:cs typeface="Arial"/>
              <a:sym typeface="Arial"/>
            </a:rPr>
            <a:t>PM - </a:t>
          </a:r>
          <a:r>
            <a:rPr lang="en-GB" sz="3500" b="0" i="1" u="none" strike="noStrike" kern="1200" cap="none" dirty="0" err="1">
              <a:solidFill>
                <a:schemeClr val="bg1"/>
              </a:solidFill>
              <a:latin typeface="Bellota Text Light"/>
              <a:ea typeface="Bellota Text Light"/>
              <a:cs typeface="Arial"/>
              <a:sym typeface="Arial"/>
            </a:rPr>
            <a:t>Kissan</a:t>
          </a:r>
          <a:r>
            <a:rPr lang="en-GB" sz="3500" b="0" i="1" u="none" strike="noStrike" kern="1200" cap="none" dirty="0">
              <a:solidFill>
                <a:schemeClr val="bg1"/>
              </a:solidFill>
              <a:latin typeface="Bellota Text Light"/>
              <a:ea typeface="Bellota Text Light"/>
              <a:cs typeface="Arial"/>
              <a:sym typeface="Arial"/>
            </a:rPr>
            <a:t> Samman Nidhi</a:t>
          </a:r>
        </a:p>
      </dsp:txBody>
      <dsp:txXfrm rot="10800000">
        <a:off x="1634468" y="1411339"/>
        <a:ext cx="4059995" cy="1086804"/>
      </dsp:txXfrm>
    </dsp:sp>
    <dsp:sp modelId="{C5EC1A3C-D24B-9042-A449-496A9545F699}">
      <dsp:nvSpPr>
        <dsp:cNvPr id="0" name=""/>
        <dsp:cNvSpPr/>
      </dsp:nvSpPr>
      <dsp:spPr>
        <a:xfrm>
          <a:off x="819365" y="1411339"/>
          <a:ext cx="1086804" cy="108680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786F8-698F-BA4F-8C8D-35C053D9A88C}">
      <dsp:nvSpPr>
        <dsp:cNvPr id="0" name=""/>
        <dsp:cNvSpPr/>
      </dsp:nvSpPr>
      <dsp:spPr>
        <a:xfrm rot="10800000">
          <a:off x="1362767" y="2822563"/>
          <a:ext cx="4331696" cy="10868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9251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b="0" i="1" u="none" strike="noStrike" kern="1200" cap="none" dirty="0">
              <a:solidFill>
                <a:schemeClr val="bg1"/>
              </a:solidFill>
              <a:latin typeface="Bellota Text Light"/>
              <a:ea typeface="Bellota Text Light"/>
              <a:cs typeface="Arial"/>
              <a:sym typeface="Arial"/>
            </a:rPr>
            <a:t>IFFCO kisan</a:t>
          </a:r>
        </a:p>
      </dsp:txBody>
      <dsp:txXfrm rot="10800000">
        <a:off x="1634468" y="2822563"/>
        <a:ext cx="4059995" cy="1086804"/>
      </dsp:txXfrm>
    </dsp:sp>
    <dsp:sp modelId="{360DF263-1121-2046-87BF-CA6333F017F1}">
      <dsp:nvSpPr>
        <dsp:cNvPr id="0" name=""/>
        <dsp:cNvSpPr/>
      </dsp:nvSpPr>
      <dsp:spPr>
        <a:xfrm>
          <a:off x="819365" y="2822563"/>
          <a:ext cx="1086804" cy="108680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type="upArrowCallout" r:blip="" rot="180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type="upArrowCallout" r:blip="" rot="180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raphik Regular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raphik Regular" panose="020B0503030202060203" pitchFamily="34" charset="0"/>
              </a:defRPr>
            </a:lvl1pPr>
          </a:lstStyle>
          <a:p>
            <a:fld id="{1DE7078C-3525-4C9B-BF62-C9FD13B9A87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raphik Regular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raphik Regular" panose="020B0503030202060203" pitchFamily="34" charset="0"/>
              </a:defRPr>
            </a:lvl1pPr>
          </a:lstStyle>
          <a:p>
            <a:fld id="{436E8A87-18DA-4CCE-A8C2-BDBC489258C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raphik Regular" panose="020B0503030202060203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bg>
      <p:bgPr>
        <a:solidFill>
          <a:schemeClr val="accent4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338567" y="918834"/>
            <a:ext cx="7514848" cy="3763665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274E13">
                <a:alpha val="40000"/>
              </a:srgbClr>
            </a:outerShdw>
          </a:effectLst>
        </p:spPr>
      </p:pic>
      <p:pic>
        <p:nvPicPr>
          <p:cNvPr id="12" name="Google Shape;12;p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4089400"/>
            <a:ext cx="12192000" cy="2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553200" y="1643267"/>
            <a:ext cx="7085600" cy="231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6665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6665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6665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6665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6665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6665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6665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6665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6665">
                <a:solidFill>
                  <a:schemeClr val="lt2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tally blank">
  <p:cSld name="Totally 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5730200" y="5954632"/>
            <a:ext cx="731600" cy="9032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FDA3DAB-CBFF-463B-9AA2-9E36431F8A67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7129748" y="3813288"/>
            <a:ext cx="3087667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129748" y="4055931"/>
            <a:ext cx="3087667" cy="180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16"/>
          </p:nvPr>
        </p:nvSpPr>
        <p:spPr>
          <a:xfrm>
            <a:off x="6119820" y="3578084"/>
            <a:ext cx="778554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338567" y="918834"/>
            <a:ext cx="7514848" cy="376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4089400"/>
            <a:ext cx="12192000" cy="2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494833" y="1501533"/>
            <a:ext cx="72024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6135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6135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6135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6135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6135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6135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6135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6135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None/>
              <a:defRPr sz="6135">
                <a:solidFill>
                  <a:schemeClr val="lt2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494833" y="3075535"/>
            <a:ext cx="7202400" cy="54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1065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1065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1065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1065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1065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1065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1065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1065"/>
              </a:spcBef>
              <a:spcAft>
                <a:spcPts val="1065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3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074501" y="361560"/>
            <a:ext cx="6043001" cy="6062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4089400"/>
            <a:ext cx="12192000" cy="2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657600" y="2882400"/>
            <a:ext cx="48768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600" lvl="0" indent="-51625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⬩"/>
              <a:defRPr sz="3335" i="1">
                <a:solidFill>
                  <a:schemeClr val="lt1"/>
                </a:solidFill>
              </a:defRPr>
            </a:lvl1pPr>
            <a:lvl2pPr marL="1219200" lvl="1" indent="-516255" algn="ctr" rtl="0">
              <a:spcBef>
                <a:spcPts val="1065"/>
              </a:spcBef>
              <a:spcAft>
                <a:spcPts val="0"/>
              </a:spcAft>
              <a:buClr>
                <a:schemeClr val="lt1"/>
              </a:buClr>
              <a:buSzPts val="2500"/>
              <a:buChar char="◇"/>
              <a:defRPr sz="3335" i="1">
                <a:solidFill>
                  <a:schemeClr val="lt1"/>
                </a:solidFill>
              </a:defRPr>
            </a:lvl2pPr>
            <a:lvl3pPr marL="1828800" lvl="2" indent="-516255" algn="ctr" rtl="0">
              <a:spcBef>
                <a:spcPts val="1065"/>
              </a:spcBef>
              <a:spcAft>
                <a:spcPts val="0"/>
              </a:spcAft>
              <a:buClr>
                <a:schemeClr val="lt1"/>
              </a:buClr>
              <a:buSzPts val="2500"/>
              <a:buChar char="■"/>
              <a:defRPr sz="3335" i="1">
                <a:solidFill>
                  <a:schemeClr val="lt1"/>
                </a:solidFill>
              </a:defRPr>
            </a:lvl3pPr>
            <a:lvl4pPr marL="2438400" lvl="3" indent="-516255" algn="ctr" rtl="0">
              <a:spcBef>
                <a:spcPts val="1065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 sz="3335" i="1">
                <a:solidFill>
                  <a:schemeClr val="lt1"/>
                </a:solidFill>
              </a:defRPr>
            </a:lvl4pPr>
            <a:lvl5pPr marL="3048000" lvl="4" indent="-516255" algn="ctr" rtl="0">
              <a:spcBef>
                <a:spcPts val="1065"/>
              </a:spcBef>
              <a:spcAft>
                <a:spcPts val="0"/>
              </a:spcAft>
              <a:buClr>
                <a:schemeClr val="lt1"/>
              </a:buClr>
              <a:buSzPts val="2500"/>
              <a:buChar char="○"/>
              <a:defRPr sz="3335" i="1">
                <a:solidFill>
                  <a:schemeClr val="lt1"/>
                </a:solidFill>
              </a:defRPr>
            </a:lvl5pPr>
            <a:lvl6pPr marL="3657600" lvl="5" indent="-516255" algn="ctr" rtl="0">
              <a:spcBef>
                <a:spcPts val="1065"/>
              </a:spcBef>
              <a:spcAft>
                <a:spcPts val="0"/>
              </a:spcAft>
              <a:buClr>
                <a:schemeClr val="lt1"/>
              </a:buClr>
              <a:buSzPts val="2500"/>
              <a:buChar char="■"/>
              <a:defRPr sz="3335" i="1">
                <a:solidFill>
                  <a:schemeClr val="lt1"/>
                </a:solidFill>
              </a:defRPr>
            </a:lvl6pPr>
            <a:lvl7pPr marL="4267200" lvl="6" indent="-516255" algn="ctr" rtl="0">
              <a:spcBef>
                <a:spcPts val="1065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 sz="3335" i="1">
                <a:solidFill>
                  <a:schemeClr val="lt1"/>
                </a:solidFill>
              </a:defRPr>
            </a:lvl7pPr>
            <a:lvl8pPr marL="4876800" lvl="7" indent="-516255" algn="ctr" rtl="0">
              <a:spcBef>
                <a:spcPts val="1065"/>
              </a:spcBef>
              <a:spcAft>
                <a:spcPts val="0"/>
              </a:spcAft>
              <a:buClr>
                <a:schemeClr val="lt1"/>
              </a:buClr>
              <a:buSzPts val="2500"/>
              <a:buChar char="○"/>
              <a:defRPr sz="3335" i="1">
                <a:solidFill>
                  <a:schemeClr val="lt1"/>
                </a:solidFill>
              </a:defRPr>
            </a:lvl8pPr>
            <a:lvl9pPr marL="5486400" lvl="8" indent="-516255" algn="ctr" rtl="0">
              <a:spcBef>
                <a:spcPts val="1065"/>
              </a:spcBef>
              <a:spcAft>
                <a:spcPts val="1065"/>
              </a:spcAft>
              <a:buClr>
                <a:schemeClr val="lt1"/>
              </a:buClr>
              <a:buSzPts val="2500"/>
              <a:buChar char="■"/>
              <a:defRPr sz="3335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3" name="Google Shape;23;p4"/>
          <p:cNvSpPr txBox="1"/>
          <p:nvPr/>
        </p:nvSpPr>
        <p:spPr>
          <a:xfrm>
            <a:off x="4791200" y="361559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800">
                <a:solidFill>
                  <a:schemeClr val="lt2"/>
                </a:solidFill>
                <a:latin typeface="Satisfy"/>
                <a:ea typeface="Satisfy"/>
                <a:cs typeface="Satisfy"/>
                <a:sym typeface="Satisfy"/>
              </a:rPr>
              <a:t>“</a:t>
            </a:r>
            <a:endParaRPr sz="12800">
              <a:solidFill>
                <a:schemeClr val="lt2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5730200" y="5624833"/>
            <a:ext cx="731600" cy="123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FDA3DAB-CBFF-463B-9AA2-9E36431F8A67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 + 1 colum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7" y="4781559"/>
            <a:ext cx="12192000" cy="207645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440067" y="708267"/>
            <a:ext cx="93120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440067" y="1602064"/>
            <a:ext cx="93120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600" lvl="0" indent="-508000" rtl="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1pPr>
            <a:lvl2pPr marL="1219200" lvl="1" indent="-508000" rtl="0">
              <a:spcBef>
                <a:spcPts val="1065"/>
              </a:spcBef>
              <a:spcAft>
                <a:spcPts val="0"/>
              </a:spcAft>
              <a:buSzPts val="2400"/>
              <a:buChar char="◇"/>
              <a:defRPr/>
            </a:lvl2pPr>
            <a:lvl3pPr marL="1828800" lvl="2" indent="-508000" rtl="0">
              <a:spcBef>
                <a:spcPts val="1065"/>
              </a:spcBef>
              <a:spcAft>
                <a:spcPts val="0"/>
              </a:spcAft>
              <a:buSzPts val="2400"/>
              <a:buChar char="■"/>
              <a:defRPr/>
            </a:lvl3pPr>
            <a:lvl4pPr marL="2438400" lvl="3" indent="-508000" rtl="0">
              <a:spcBef>
                <a:spcPts val="1065"/>
              </a:spcBef>
              <a:spcAft>
                <a:spcPts val="0"/>
              </a:spcAft>
              <a:buSzPts val="2400"/>
              <a:buChar char="●"/>
              <a:defRPr/>
            </a:lvl4pPr>
            <a:lvl5pPr marL="3048000" lvl="4" indent="-508000" rtl="0">
              <a:spcBef>
                <a:spcPts val="1065"/>
              </a:spcBef>
              <a:spcAft>
                <a:spcPts val="0"/>
              </a:spcAft>
              <a:buSzPts val="2400"/>
              <a:buChar char="○"/>
              <a:defRPr/>
            </a:lvl5pPr>
            <a:lvl6pPr marL="3657600" lvl="5" indent="-508000" rtl="0">
              <a:spcBef>
                <a:spcPts val="1065"/>
              </a:spcBef>
              <a:spcAft>
                <a:spcPts val="0"/>
              </a:spcAft>
              <a:buSzPts val="2400"/>
              <a:buChar char="■"/>
              <a:defRPr/>
            </a:lvl6pPr>
            <a:lvl7pPr marL="4267200" lvl="6" indent="-508000" rtl="0">
              <a:spcBef>
                <a:spcPts val="1065"/>
              </a:spcBef>
              <a:spcAft>
                <a:spcPts val="0"/>
              </a:spcAft>
              <a:buSzPts val="2400"/>
              <a:buChar char="●"/>
              <a:defRPr/>
            </a:lvl7pPr>
            <a:lvl8pPr marL="4876800" lvl="7" indent="-508000" rtl="0">
              <a:spcBef>
                <a:spcPts val="1065"/>
              </a:spcBef>
              <a:spcAft>
                <a:spcPts val="0"/>
              </a:spcAft>
              <a:buSzPts val="2400"/>
              <a:buChar char="○"/>
              <a:defRPr/>
            </a:lvl8pPr>
            <a:lvl9pPr marL="5486400" lvl="8" indent="-508000" rtl="0">
              <a:spcBef>
                <a:spcPts val="1065"/>
              </a:spcBef>
              <a:spcAft>
                <a:spcPts val="1065"/>
              </a:spcAft>
              <a:buSzPts val="2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5730200" y="5954632"/>
            <a:ext cx="731600" cy="90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FDA3DAB-CBFF-463B-9AA2-9E36431F8A67}" type="slidenum">
              <a:rPr lang="en-IN" smtClean="0"/>
            </a:fld>
            <a:endParaRPr lang="en-IN"/>
          </a:p>
        </p:txBody>
      </p:sp>
      <p:sp>
        <p:nvSpPr>
          <p:cNvPr id="30" name="Google Shape;30;p5"/>
          <p:cNvSpPr/>
          <p:nvPr/>
        </p:nvSpPr>
        <p:spPr>
          <a:xfrm>
            <a:off x="5134351" y="1304201"/>
            <a:ext cx="1923308" cy="10052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 + 2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7" y="4781559"/>
            <a:ext cx="12192000" cy="207645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440067" y="708267"/>
            <a:ext cx="93120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40367" y="1602067"/>
            <a:ext cx="4630800" cy="399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600" lvl="0" indent="-474345" rtl="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665"/>
            </a:lvl1pPr>
            <a:lvl2pPr marL="1219200" lvl="1" indent="-474345" rtl="0">
              <a:spcBef>
                <a:spcPts val="1065"/>
              </a:spcBef>
              <a:spcAft>
                <a:spcPts val="0"/>
              </a:spcAft>
              <a:buSzPts val="2000"/>
              <a:buChar char="◇"/>
              <a:defRPr sz="2665"/>
            </a:lvl2pPr>
            <a:lvl3pPr marL="1828800" lvl="2" indent="-474345" rtl="0">
              <a:spcBef>
                <a:spcPts val="1065"/>
              </a:spcBef>
              <a:spcAft>
                <a:spcPts val="0"/>
              </a:spcAft>
              <a:buSzPts val="2000"/>
              <a:buChar char="■"/>
              <a:defRPr sz="2665"/>
            </a:lvl3pPr>
            <a:lvl4pPr marL="2438400" lvl="3" indent="-474345" rtl="0">
              <a:spcBef>
                <a:spcPts val="1065"/>
              </a:spcBef>
              <a:spcAft>
                <a:spcPts val="0"/>
              </a:spcAft>
              <a:buSzPts val="2000"/>
              <a:buChar char="●"/>
              <a:defRPr sz="2665"/>
            </a:lvl4pPr>
            <a:lvl5pPr marL="3048000" lvl="4" indent="-474345" rtl="0">
              <a:spcBef>
                <a:spcPts val="1065"/>
              </a:spcBef>
              <a:spcAft>
                <a:spcPts val="0"/>
              </a:spcAft>
              <a:buSzPts val="2000"/>
              <a:buChar char="○"/>
              <a:defRPr sz="2665"/>
            </a:lvl5pPr>
            <a:lvl6pPr marL="3657600" lvl="5" indent="-474345" rtl="0">
              <a:spcBef>
                <a:spcPts val="1065"/>
              </a:spcBef>
              <a:spcAft>
                <a:spcPts val="0"/>
              </a:spcAft>
              <a:buSzPts val="2000"/>
              <a:buChar char="■"/>
              <a:defRPr sz="2665"/>
            </a:lvl6pPr>
            <a:lvl7pPr marL="4267200" lvl="6" indent="-474345" rtl="0">
              <a:spcBef>
                <a:spcPts val="1065"/>
              </a:spcBef>
              <a:spcAft>
                <a:spcPts val="0"/>
              </a:spcAft>
              <a:buSzPts val="2000"/>
              <a:buChar char="●"/>
              <a:defRPr sz="2665"/>
            </a:lvl7pPr>
            <a:lvl8pPr marL="4876800" lvl="7" indent="-474345" rtl="0">
              <a:spcBef>
                <a:spcPts val="1065"/>
              </a:spcBef>
              <a:spcAft>
                <a:spcPts val="0"/>
              </a:spcAft>
              <a:buSzPts val="2000"/>
              <a:buChar char="○"/>
              <a:defRPr sz="2665"/>
            </a:lvl8pPr>
            <a:lvl9pPr marL="5486400" lvl="8" indent="-474345" rtl="0">
              <a:spcBef>
                <a:spcPts val="1065"/>
              </a:spcBef>
              <a:spcAft>
                <a:spcPts val="1065"/>
              </a:spcAft>
              <a:buSzPts val="2000"/>
              <a:buChar char="■"/>
              <a:defRPr sz="2665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6420799" y="1602067"/>
            <a:ext cx="4630800" cy="399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600" lvl="0" indent="-474345" rtl="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665"/>
            </a:lvl1pPr>
            <a:lvl2pPr marL="1219200" lvl="1" indent="-474345" rtl="0">
              <a:spcBef>
                <a:spcPts val="1065"/>
              </a:spcBef>
              <a:spcAft>
                <a:spcPts val="0"/>
              </a:spcAft>
              <a:buSzPts val="2000"/>
              <a:buChar char="◇"/>
              <a:defRPr sz="2665"/>
            </a:lvl2pPr>
            <a:lvl3pPr marL="1828800" lvl="2" indent="-474345" rtl="0">
              <a:spcBef>
                <a:spcPts val="1065"/>
              </a:spcBef>
              <a:spcAft>
                <a:spcPts val="0"/>
              </a:spcAft>
              <a:buSzPts val="2000"/>
              <a:buChar char="■"/>
              <a:defRPr sz="2665"/>
            </a:lvl3pPr>
            <a:lvl4pPr marL="2438400" lvl="3" indent="-474345" rtl="0">
              <a:spcBef>
                <a:spcPts val="1065"/>
              </a:spcBef>
              <a:spcAft>
                <a:spcPts val="0"/>
              </a:spcAft>
              <a:buSzPts val="2000"/>
              <a:buChar char="●"/>
              <a:defRPr sz="2665"/>
            </a:lvl4pPr>
            <a:lvl5pPr marL="3048000" lvl="4" indent="-474345" rtl="0">
              <a:spcBef>
                <a:spcPts val="1065"/>
              </a:spcBef>
              <a:spcAft>
                <a:spcPts val="0"/>
              </a:spcAft>
              <a:buSzPts val="2000"/>
              <a:buChar char="○"/>
              <a:defRPr sz="2665"/>
            </a:lvl5pPr>
            <a:lvl6pPr marL="3657600" lvl="5" indent="-474345" rtl="0">
              <a:spcBef>
                <a:spcPts val="1065"/>
              </a:spcBef>
              <a:spcAft>
                <a:spcPts val="0"/>
              </a:spcAft>
              <a:buSzPts val="2000"/>
              <a:buChar char="■"/>
              <a:defRPr sz="2665"/>
            </a:lvl6pPr>
            <a:lvl7pPr marL="4267200" lvl="6" indent="-474345" rtl="0">
              <a:spcBef>
                <a:spcPts val="1065"/>
              </a:spcBef>
              <a:spcAft>
                <a:spcPts val="0"/>
              </a:spcAft>
              <a:buSzPts val="2000"/>
              <a:buChar char="●"/>
              <a:defRPr sz="2665"/>
            </a:lvl7pPr>
            <a:lvl8pPr marL="4876800" lvl="7" indent="-474345" rtl="0">
              <a:spcBef>
                <a:spcPts val="1065"/>
              </a:spcBef>
              <a:spcAft>
                <a:spcPts val="0"/>
              </a:spcAft>
              <a:buSzPts val="2000"/>
              <a:buChar char="○"/>
              <a:defRPr sz="2665"/>
            </a:lvl8pPr>
            <a:lvl9pPr marL="5486400" lvl="8" indent="-474345" rtl="0">
              <a:spcBef>
                <a:spcPts val="1065"/>
              </a:spcBef>
              <a:spcAft>
                <a:spcPts val="1065"/>
              </a:spcAft>
              <a:buSzPts val="2000"/>
              <a:buChar char="■"/>
              <a:defRPr sz="2665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5730200" y="5954632"/>
            <a:ext cx="731600" cy="90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FDA3DAB-CBFF-463B-9AA2-9E36431F8A67}" type="slidenum">
              <a:rPr lang="en-IN" smtClean="0"/>
            </a:fld>
            <a:endParaRPr lang="en-IN"/>
          </a:p>
        </p:txBody>
      </p:sp>
      <p:sp>
        <p:nvSpPr>
          <p:cNvPr id="37" name="Google Shape;37;p6"/>
          <p:cNvSpPr/>
          <p:nvPr/>
        </p:nvSpPr>
        <p:spPr>
          <a:xfrm>
            <a:off x="5134351" y="1304201"/>
            <a:ext cx="1923308" cy="10052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7" y="4781559"/>
            <a:ext cx="12192000" cy="207645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440067" y="708267"/>
            <a:ext cx="93120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1140400" y="1602067"/>
            <a:ext cx="3087600" cy="406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600" lvl="0" indent="-4572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2400"/>
            </a:lvl1pPr>
            <a:lvl2pPr marL="1219200" lvl="1" indent="-457200" rtl="0">
              <a:spcBef>
                <a:spcPts val="1065"/>
              </a:spcBef>
              <a:spcAft>
                <a:spcPts val="0"/>
              </a:spcAft>
              <a:buSzPts val="1800"/>
              <a:buChar char="◇"/>
              <a:defRPr sz="2400"/>
            </a:lvl2pPr>
            <a:lvl3pPr marL="1828800" lvl="2" indent="-457200" rtl="0">
              <a:spcBef>
                <a:spcPts val="1065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400" lvl="3" indent="-457200" rtl="0">
              <a:spcBef>
                <a:spcPts val="1065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8000" lvl="4" indent="-457200" rtl="0">
              <a:spcBef>
                <a:spcPts val="1065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600" lvl="5" indent="-457200" rtl="0">
              <a:spcBef>
                <a:spcPts val="1065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200" lvl="6" indent="-457200" rtl="0">
              <a:spcBef>
                <a:spcPts val="1065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800" lvl="7" indent="-457200" rtl="0">
              <a:spcBef>
                <a:spcPts val="1065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400" lvl="8" indent="-457200" rtl="0">
              <a:spcBef>
                <a:spcPts val="1065"/>
              </a:spcBef>
              <a:spcAft>
                <a:spcPts val="1065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4552267" y="1602067"/>
            <a:ext cx="3087600" cy="406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600" lvl="0" indent="-4572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2400"/>
            </a:lvl1pPr>
            <a:lvl2pPr marL="1219200" lvl="1" indent="-457200" rtl="0">
              <a:spcBef>
                <a:spcPts val="1065"/>
              </a:spcBef>
              <a:spcAft>
                <a:spcPts val="0"/>
              </a:spcAft>
              <a:buSzPts val="1800"/>
              <a:buChar char="◇"/>
              <a:defRPr sz="2400"/>
            </a:lvl2pPr>
            <a:lvl3pPr marL="1828800" lvl="2" indent="-457200" rtl="0">
              <a:spcBef>
                <a:spcPts val="1065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400" lvl="3" indent="-457200" rtl="0">
              <a:spcBef>
                <a:spcPts val="1065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8000" lvl="4" indent="-457200" rtl="0">
              <a:spcBef>
                <a:spcPts val="1065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600" lvl="5" indent="-457200" rtl="0">
              <a:spcBef>
                <a:spcPts val="1065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200" lvl="6" indent="-457200" rtl="0">
              <a:spcBef>
                <a:spcPts val="1065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800" lvl="7" indent="-457200" rtl="0">
              <a:spcBef>
                <a:spcPts val="1065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400" lvl="8" indent="-457200" rtl="0">
              <a:spcBef>
                <a:spcPts val="1065"/>
              </a:spcBef>
              <a:spcAft>
                <a:spcPts val="1065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7964132" y="1602067"/>
            <a:ext cx="3087600" cy="406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600" lvl="0" indent="-4572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2400"/>
            </a:lvl1pPr>
            <a:lvl2pPr marL="1219200" lvl="1" indent="-457200" rtl="0">
              <a:spcBef>
                <a:spcPts val="1065"/>
              </a:spcBef>
              <a:spcAft>
                <a:spcPts val="0"/>
              </a:spcAft>
              <a:buSzPts val="1800"/>
              <a:buChar char="◇"/>
              <a:defRPr sz="2400"/>
            </a:lvl2pPr>
            <a:lvl3pPr marL="1828800" lvl="2" indent="-457200" rtl="0">
              <a:spcBef>
                <a:spcPts val="1065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400" lvl="3" indent="-457200" rtl="0">
              <a:spcBef>
                <a:spcPts val="1065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8000" lvl="4" indent="-457200" rtl="0">
              <a:spcBef>
                <a:spcPts val="1065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600" lvl="5" indent="-457200" rtl="0">
              <a:spcBef>
                <a:spcPts val="1065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200" lvl="6" indent="-457200" rtl="0">
              <a:spcBef>
                <a:spcPts val="1065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800" lvl="7" indent="-457200" rtl="0">
              <a:spcBef>
                <a:spcPts val="1065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400" lvl="8" indent="-457200" rtl="0">
              <a:spcBef>
                <a:spcPts val="1065"/>
              </a:spcBef>
              <a:spcAft>
                <a:spcPts val="1065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730200" y="5954632"/>
            <a:ext cx="731600" cy="90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FDA3DAB-CBFF-463B-9AA2-9E36431F8A67}" type="slidenum">
              <a:rPr lang="en-IN" smtClean="0"/>
            </a:fld>
            <a:endParaRPr lang="en-IN"/>
          </a:p>
        </p:txBody>
      </p:sp>
      <p:sp>
        <p:nvSpPr>
          <p:cNvPr id="45" name="Google Shape;45;p7"/>
          <p:cNvSpPr/>
          <p:nvPr/>
        </p:nvSpPr>
        <p:spPr>
          <a:xfrm>
            <a:off x="5134351" y="1304201"/>
            <a:ext cx="1923308" cy="10052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7" y="4781559"/>
            <a:ext cx="12192000" cy="207645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440067" y="708267"/>
            <a:ext cx="93120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730200" y="5954632"/>
            <a:ext cx="731600" cy="90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FDA3DAB-CBFF-463B-9AA2-9E36431F8A67}" type="slidenum">
              <a:rPr lang="en-IN" smtClean="0"/>
            </a:fld>
            <a:endParaRPr lang="en-IN"/>
          </a:p>
        </p:txBody>
      </p:sp>
      <p:sp>
        <p:nvSpPr>
          <p:cNvPr id="50" name="Google Shape;50;p8"/>
          <p:cNvSpPr/>
          <p:nvPr/>
        </p:nvSpPr>
        <p:spPr>
          <a:xfrm>
            <a:off x="5134351" y="1304201"/>
            <a:ext cx="1923308" cy="10052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7" y="4781559"/>
            <a:ext cx="12192000" cy="207645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1140400" y="5102033"/>
            <a:ext cx="9911200" cy="42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600" lvl="0" indent="-304800" algn="ctr" rtl="0">
              <a:spcBef>
                <a:spcPts val="0"/>
              </a:spcBef>
              <a:spcAft>
                <a:spcPts val="1065"/>
              </a:spcAft>
              <a:buSzPts val="1800"/>
              <a:buNone/>
              <a:defRPr sz="2400"/>
            </a:lvl1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5730200" y="5954632"/>
            <a:ext cx="731600" cy="90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FDA3DAB-CBFF-463B-9AA2-9E36431F8A67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7" y="4781559"/>
            <a:ext cx="12192000" cy="20764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5730200" y="5954632"/>
            <a:ext cx="731600" cy="90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FDA3DAB-CBFF-463B-9AA2-9E36431F8A67}" type="slidenum">
              <a:rPr lang="en-IN" smtClean="0"/>
            </a:fld>
            <a:endParaRPr lang="en-IN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3"/>
          <a:stretch>
            <a:fillRect/>
          </a:stretch>
        </p:blipFill>
        <p:spPr>
          <a:xfrm>
            <a:off x="67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067" y="708267"/>
            <a:ext cx="93120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tisfy"/>
              <a:buNone/>
              <a:defRPr sz="3200">
                <a:solidFill>
                  <a:schemeClr val="dk1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440067" y="1602064"/>
            <a:ext cx="93120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Bellota Text Light"/>
              <a:buChar char="⬩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Bellota Text Light"/>
              <a:buChar char="◇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llota Text Light"/>
              <a:buChar char="■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5730200" y="5954632"/>
            <a:ext cx="731600" cy="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5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algn="ctr" rtl="0">
              <a:buNone/>
              <a:defRPr sz="1735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lvl="2" algn="ctr" rtl="0">
              <a:buNone/>
              <a:defRPr sz="1735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lvl="3" algn="ctr" rtl="0">
              <a:buNone/>
              <a:defRPr sz="1735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lvl="4" algn="ctr" rtl="0">
              <a:buNone/>
              <a:defRPr sz="1735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lvl="5" algn="ctr" rtl="0">
              <a:buNone/>
              <a:defRPr sz="1735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lvl="6" algn="ctr" rtl="0">
              <a:buNone/>
              <a:defRPr sz="1735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lvl="7" algn="ctr" rtl="0">
              <a:buNone/>
              <a:defRPr sz="1735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lvl="8" algn="ctr" rtl="0">
              <a:buNone/>
              <a:defRPr sz="1735">
                <a:solidFill>
                  <a:schemeClr val="lt1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fld id="{EFDA3DAB-CBFF-463B-9AA2-9E36431F8A67}" type="slidenum">
              <a:rPr lang="en-IN" smtClean="0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.xml"/><Relationship Id="rId6" Type="http://schemas.openxmlformats.org/officeDocument/2006/relationships/themeOverride" Target="../theme/themeOverride1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9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farMart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name and member details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8" name="Content Placeholder 20"/>
          <p:cNvGraphicFramePr>
            <a:graphicFrameLocks noGrp="1"/>
          </p:cNvGraphicFramePr>
          <p:nvPr>
            <p:ph type="pic" sz="quarter" idx="4294967295"/>
          </p:nvPr>
        </p:nvGraphicFramePr>
        <p:xfrm>
          <a:off x="734230" y="2241985"/>
          <a:ext cx="11057063" cy="2120696"/>
        </p:xfrm>
        <a:graphic>
          <a:graphicData uri="http://schemas.openxmlformats.org/drawingml/2006/table">
            <a:tbl>
              <a:tblPr firstRow="1" bandRow="1"/>
              <a:tblGrid>
                <a:gridCol w="1771698"/>
                <a:gridCol w="3533000"/>
                <a:gridCol w="5752365"/>
              </a:tblGrid>
              <a:tr h="530174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name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 names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Education institute name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0174">
                <a:tc rowSpan="2">
                  <a:txBody>
                    <a:bodyPr/>
                    <a:lstStyle/>
                    <a:p>
                      <a:pPr algn="l"/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Coding comrades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/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Akhilasree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M(Team Leader)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Sri Ramakrishna Engineering College, Coimbatore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0174">
                <a:tc vMerge="1"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EYInterstate Light"/>
                        </a:defRPr>
                      </a:lvl9pPr>
                    </a:lstStyle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Bhagya Lakshmi T</a:t>
                      </a:r>
                      <a:endParaRPr lang="en-GB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Sri Ramakrishna Engineering College, </a:t>
                      </a:r>
                      <a:r>
                        <a:rPr lang="en-GB" sz="1600" b="0" i="0" u="none" strike="noStrike" cap="none" noProof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 panose="020B0604020202020204"/>
                        </a:rPr>
                        <a:t>Coimbatore</a:t>
                      </a:r>
                      <a:endParaRPr lang="en-GB" sz="1600" b="0" i="0" u="none" strike="noStrike" cap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 panose="020B06040202020202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657600" y="1964505"/>
            <a:ext cx="4876800" cy="2544865"/>
          </a:xfrm>
        </p:spPr>
        <p:txBody>
          <a:bodyPr>
            <a:normAutofit/>
          </a:bodyPr>
          <a:lstStyle/>
          <a:p>
            <a:pPr marL="93345" indent="0">
              <a:buNone/>
            </a:pPr>
            <a:r>
              <a:rPr lang="en-US" dirty="0"/>
              <a:t>Problem Statement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00416" y="167535"/>
            <a:ext cx="11282363" cy="590550"/>
          </a:xfrm>
          <a:noFill/>
        </p:spPr>
        <p:txBody>
          <a:bodyPr>
            <a:normAutofit/>
          </a:bodyPr>
          <a:lstStyle/>
          <a:p>
            <a:pPr algn="l"/>
            <a:endParaRPr lang="en-IN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0" y="1800806"/>
            <a:ext cx="5035463" cy="3385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345" indent="0" algn="ctr">
              <a:buNone/>
            </a:pPr>
            <a:r>
              <a:rPr lang="en-US" sz="3335" i="1" dirty="0">
                <a:solidFill>
                  <a:schemeClr val="lt1"/>
                </a:solidFill>
                <a:latin typeface="Bellota Text Light"/>
                <a:ea typeface="Bellota Text Light"/>
                <a:sym typeface="Bellota Text Light"/>
              </a:rPr>
              <a:t>Ensure that farmers get fair value for their product by providing better information about crop fairs and the appropriate buyers.</a:t>
            </a:r>
            <a:endParaRPr lang="en-US" sz="3335" i="1" dirty="0">
              <a:solidFill>
                <a:schemeClr val="lt1"/>
              </a:solidFill>
              <a:latin typeface="Bellota Text Light"/>
              <a:ea typeface="Bellota Text Light"/>
              <a:sym typeface="Bellota Text Light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550"/>
            <a:ext cx="12191999" cy="626745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282363" cy="590550"/>
          </a:xfr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algn="l"/>
            <a:r>
              <a:rPr lang="en-IN" sz="3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Solution / your big Idea</a:t>
            </a:r>
            <a:endParaRPr lang="en-IN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42900"/>
            <a:ext cx="11282363" cy="590550"/>
          </a:xfr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algn="l"/>
            <a:r>
              <a:rPr lang="en-IN" sz="3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Solution / your big Idea</a:t>
            </a:r>
            <a:endParaRPr lang="en-IN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786" y="4271375"/>
            <a:ext cx="2830883" cy="253916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GB" sz="1050" b="1" dirty="0">
                <a:solidFill>
                  <a:srgbClr val="000000"/>
                </a:solidFill>
                <a:latin typeface="Graphik" panose="020B0503030202060203" pitchFamily="34" charset="0"/>
              </a:rPr>
              <a:t>  TECHNOLOGY USED : </a:t>
            </a:r>
            <a:r>
              <a:rPr lang="en-GB" sz="1050" dirty="0">
                <a:solidFill>
                  <a:srgbClr val="000000"/>
                </a:solidFill>
                <a:latin typeface="Graphik" panose="020B0503030202060203" pitchFamily="34" charset="0"/>
              </a:rPr>
              <a:t>Full Stack Development</a:t>
            </a:r>
            <a:endParaRPr lang="en-US" sz="1100" dirty="0">
              <a:solidFill>
                <a:srgbClr val="000000"/>
              </a:solidFill>
              <a:latin typeface="Graphik" panose="020B0503030202060203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2968669" y="1081554"/>
          <a:ext cx="6903232" cy="4690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563639-A665-6C42-AA0A-928FDE8925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B5563639-A665-6C42-AA0A-928FDE8925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B5563639-A665-6C42-AA0A-928FDE8925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26C818-344D-BF48-BE02-4B3BF8694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7826C818-344D-BF48-BE02-4B3BF8694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7826C818-344D-BF48-BE02-4B3BF8694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514846-B118-1D4D-81EC-5C4F3FD3F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B2514846-B118-1D4D-81EC-5C4F3FD3F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B2514846-B118-1D4D-81EC-5C4F3FD3F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6F7CD9-730A-3F40-973E-29FADF268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2C6F7CD9-730A-3F40-973E-29FADF268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2C6F7CD9-730A-3F40-973E-29FADF268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0420C5-C7FE-7546-94FA-23EBE6A669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020420C5-C7FE-7546-94FA-23EBE6A669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020420C5-C7FE-7546-94FA-23EBE6A669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24A42B-40A4-774E-9B71-BE1BAECAB7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C624A42B-40A4-774E-9B71-BE1BAECAB7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C624A42B-40A4-774E-9B71-BE1BAECAB7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479E9E-5D8B-414A-97F0-0BFC129D00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AD479E9E-5D8B-414A-97F0-0BFC129D00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AD479E9E-5D8B-414A-97F0-0BFC129D00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42900"/>
            <a:ext cx="11282363" cy="590550"/>
          </a:xfr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algn="l"/>
            <a:r>
              <a:rPr lang="en-IN" sz="3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Impact</a:t>
            </a:r>
            <a:endParaRPr lang="en-IN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753649" y="361950"/>
          <a:ext cx="10684701" cy="5325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D0BDD23-D828-5240-9E4E-78F82F9BD5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AD0BDD23-D828-5240-9E4E-78F82F9BD5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AD0BDD23-D828-5240-9E4E-78F82F9BD5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F5662F2-2433-354D-A012-EE0B8D2AD4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graphicEl>
                                              <a:dgm id="{1F5662F2-2433-354D-A012-EE0B8D2AD4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1F5662F2-2433-354D-A012-EE0B8D2AD4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A678D38-BE53-8A45-AFCF-347257081F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graphicEl>
                                              <a:dgm id="{CA678D38-BE53-8A45-AFCF-347257081F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graphicEl>
                                              <a:dgm id="{CA678D38-BE53-8A45-AFCF-347257081F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42900"/>
            <a:ext cx="11282363" cy="590550"/>
          </a:xfr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algn="l"/>
            <a:r>
              <a:rPr lang="en-IN" sz="3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How is the solution innovative?</a:t>
            </a:r>
            <a:endParaRPr lang="en-IN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1177290" y="1543050"/>
          <a:ext cx="9624060" cy="352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2D9FE72-15F9-2D4B-9F09-85CFC3965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graphicEl>
                                              <a:dgm id="{02D9FE72-15F9-2D4B-9F09-85CFC3965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graphicEl>
                                              <a:dgm id="{02D9FE72-15F9-2D4B-9F09-85CFC3965A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761FBF7-F252-CD4A-B298-5810398AAE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graphicEl>
                                              <a:dgm id="{7761FBF7-F252-CD4A-B298-5810398AAE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graphicEl>
                                              <a:dgm id="{7761FBF7-F252-CD4A-B298-5810398AAE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A3B745B-75A5-4D4E-87B0-430D36E010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graphicEl>
                                              <a:dgm id="{2A3B745B-75A5-4D4E-87B0-430D36E010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graphicEl>
                                              <a:dgm id="{2A3B745B-75A5-4D4E-87B0-430D36E010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0C97C6E-EE59-0743-B7E5-A5E74E543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graphicEl>
                                              <a:dgm id="{D0C97C6E-EE59-0743-B7E5-A5E74E543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graphicEl>
                                              <a:dgm id="{D0C97C6E-EE59-0743-B7E5-A5E74E543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0AB0A98-6664-6F40-9C93-4587A9A679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graphicEl>
                                              <a:dgm id="{30AB0A98-6664-6F40-9C93-4587A9A679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graphicEl>
                                              <a:dgm id="{30AB0A98-6664-6F40-9C93-4587A9A679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CEB71FE-73BF-1A40-BDA4-3F62986B5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graphicEl>
                                              <a:dgm id="{2CEB71FE-73BF-1A40-BDA4-3F62986B5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graphicEl>
                                              <a:dgm id="{2CEB71FE-73BF-1A40-BDA4-3F62986B5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42900"/>
            <a:ext cx="11282363" cy="590550"/>
          </a:xfr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algn="l"/>
            <a:r>
              <a:rPr lang="en-IN" sz="3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Testimony</a:t>
            </a:r>
            <a:endParaRPr lang="en-IN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172038" y="1383029"/>
          <a:ext cx="6513830" cy="3909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52362" y="2091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ight Brace 11"/>
          <p:cNvSpPr/>
          <p:nvPr/>
        </p:nvSpPr>
        <p:spPr>
          <a:xfrm>
            <a:off x="6187858" y="1383029"/>
            <a:ext cx="363254" cy="4128423"/>
          </a:xfrm>
          <a:prstGeom prst="rightBrace">
            <a:avLst>
              <a:gd name="adj1" fmla="val 8333"/>
              <a:gd name="adj2" fmla="val 47270"/>
            </a:avLst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76997" y="2293078"/>
            <a:ext cx="3507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kern="1200" dirty="0">
                <a:solidFill>
                  <a:srgbClr val="423C41">
                    <a:lumMod val="50000"/>
                  </a:srgbClr>
                </a:solidFill>
                <a:latin typeface="Bellota Text Light"/>
                <a:ea typeface="Bellota Text Light"/>
              </a:rPr>
              <a:t>Currently, these apps act as an intermediary between farmers and customers. Our concept eliminates that intermediary</a:t>
            </a:r>
            <a:endParaRPr lang="en-US" sz="2400" i="1" kern="1200" dirty="0">
              <a:solidFill>
                <a:srgbClr val="423C41">
                  <a:lumMod val="50000"/>
                </a:srgbClr>
              </a:solidFill>
              <a:latin typeface="Bellota Text Light"/>
              <a:ea typeface="Bellota Text Ligh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50DBE1C-9CF9-C548-94B6-0926C65B21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graphicEl>
                                              <a:dgm id="{550DBE1C-9CF9-C548-94B6-0926C65B21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graphicEl>
                                              <a:dgm id="{550DBE1C-9CF9-C548-94B6-0926C65B21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3C8A40F-4188-8A45-8C9D-8EC71E5585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graphicEl>
                                              <a:dgm id="{B3C8A40F-4188-8A45-8C9D-8EC71E5585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graphicEl>
                                              <a:dgm id="{B3C8A40F-4188-8A45-8C9D-8EC71E5585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5EC1A3C-D24B-9042-A449-496A9545F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graphicEl>
                                              <a:dgm id="{C5EC1A3C-D24B-9042-A449-496A9545F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graphicEl>
                                              <a:dgm id="{C5EC1A3C-D24B-9042-A449-496A9545F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E5F769A-7057-734B-B08C-2CFDABCC5F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graphicEl>
                                              <a:dgm id="{FE5F769A-7057-734B-B08C-2CFDABCC5F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graphicEl>
                                              <a:dgm id="{FE5F769A-7057-734B-B08C-2CFDABCC5F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60DF263-1121-2046-87BF-CA6333F017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graphicEl>
                                              <a:dgm id="{360DF263-1121-2046-87BF-CA6333F017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graphicEl>
                                              <a:dgm id="{360DF263-1121-2046-87BF-CA6333F017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40786F8-698F-BA4F-8C8D-35C053D9A8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graphicEl>
                                              <a:dgm id="{F40786F8-698F-BA4F-8C8D-35C053D9A8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graphicEl>
                                              <a:dgm id="{F40786F8-698F-BA4F-8C8D-35C053D9A8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296733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kern="1200" dirty="0">
                <a:solidFill>
                  <a:srgbClr val="423C41">
                    <a:lumMod val="50000"/>
                  </a:srgbClr>
                </a:solidFill>
                <a:latin typeface="Bellota Text Light"/>
                <a:ea typeface="Bellota Text Light"/>
              </a:rPr>
              <a:t>Thankyou </a:t>
            </a:r>
            <a:r>
              <a:rPr lang="en-US" sz="2400" i="1" kern="1200" dirty="0">
                <a:solidFill>
                  <a:srgbClr val="423C41">
                    <a:lumMod val="50000"/>
                  </a:srgbClr>
                </a:solidFill>
                <a:latin typeface="Bellota Text Light"/>
                <a:ea typeface="Bellota Text Light"/>
                <a:sym typeface="Wingdings" panose="05000000000000000000" pitchFamily="2" charset="2"/>
              </a:rPr>
              <a:t></a:t>
            </a:r>
            <a:endParaRPr lang="en-US" sz="2400" i="1" kern="1200" dirty="0">
              <a:solidFill>
                <a:srgbClr val="423C41">
                  <a:lumMod val="50000"/>
                </a:srgbClr>
              </a:solidFill>
              <a:latin typeface="Bellota Text Light"/>
              <a:ea typeface="Bellota Text Ligh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Lafew template">
  <a:themeElements>
    <a:clrScheme name="Custom 347">
      <a:dk1>
        <a:srgbClr val="423C41"/>
      </a:dk1>
      <a:lt1>
        <a:srgbClr val="FFFFFF"/>
      </a:lt1>
      <a:dk2>
        <a:srgbClr val="7A717C"/>
      </a:dk2>
      <a:lt2>
        <a:srgbClr val="F0E9E3"/>
      </a:lt2>
      <a:accent1>
        <a:srgbClr val="FFBF3A"/>
      </a:accent1>
      <a:accent2>
        <a:srgbClr val="E94032"/>
      </a:accent2>
      <a:accent3>
        <a:srgbClr val="A78BAF"/>
      </a:accent3>
      <a:accent4>
        <a:srgbClr val="ADC853"/>
      </a:accent4>
      <a:accent5>
        <a:srgbClr val="6FAC6A"/>
      </a:accent5>
      <a:accent6>
        <a:srgbClr val="9C6E59"/>
      </a:accent6>
      <a:hlink>
        <a:srgbClr val="884E9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423C41"/>
    </a:dk1>
    <a:lt1>
      <a:srgbClr val="FFFFFF"/>
    </a:lt1>
    <a:dk2>
      <a:srgbClr val="7A717C"/>
    </a:dk2>
    <a:lt2>
      <a:srgbClr val="F0E9E3"/>
    </a:lt2>
    <a:accent1>
      <a:srgbClr val="FFBF3A"/>
    </a:accent1>
    <a:accent2>
      <a:srgbClr val="E94032"/>
    </a:accent2>
    <a:accent3>
      <a:srgbClr val="A78BAF"/>
    </a:accent3>
    <a:accent4>
      <a:srgbClr val="ADC853"/>
    </a:accent4>
    <a:accent5>
      <a:srgbClr val="6FAC6A"/>
    </a:accent5>
    <a:accent6>
      <a:srgbClr val="9C6E59"/>
    </a:accent6>
    <a:hlink>
      <a:srgbClr val="884E97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WPS Presentation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Arial</vt:lpstr>
      <vt:lpstr>Satisfy</vt:lpstr>
      <vt:lpstr>Segoe Print</vt:lpstr>
      <vt:lpstr>Bellota Text Light</vt:lpstr>
      <vt:lpstr>Graphik Regular</vt:lpstr>
      <vt:lpstr>Yu Gothic UI</vt:lpstr>
      <vt:lpstr>EYInterstate Light</vt:lpstr>
      <vt:lpstr>Graphik</vt:lpstr>
      <vt:lpstr>Microsoft YaHei</vt:lpstr>
      <vt:lpstr>Arial Unicode MS</vt:lpstr>
      <vt:lpstr>Lafew template</vt:lpstr>
      <vt:lpstr>farMart</vt:lpstr>
      <vt:lpstr>Team name and member details</vt:lpstr>
      <vt:lpstr>PowerPoint 演示文稿</vt:lpstr>
      <vt:lpstr>   Solution / your big Idea</vt:lpstr>
      <vt:lpstr>   Solution / your big Idea</vt:lpstr>
      <vt:lpstr>   Impact</vt:lpstr>
      <vt:lpstr>   How is the solution innovative?</vt:lpstr>
      <vt:lpstr>   Testimony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Keisha Ridwan</dc:creator>
  <cp:lastModifiedBy>hp</cp:lastModifiedBy>
  <cp:revision>281</cp:revision>
  <cp:lastPrinted>2021-07-30T07:22:00Z</cp:lastPrinted>
  <dcterms:created xsi:type="dcterms:W3CDTF">2020-08-05T08:43:00Z</dcterms:created>
  <dcterms:modified xsi:type="dcterms:W3CDTF">2021-09-02T04:34:14Z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0x010100A368F88AD5035B41823DBAC77DB5C8F3</vt:lpwstr>
  </property>
  <property fmtid="{D5CDD505-2E9C-101B-9397-08002B2CF9AE}" pid="3" name="ICV">
    <vt:lpwstr>C254136CB93A46658450EDCF573FB235</vt:lpwstr>
  </property>
  <property fmtid="{D5CDD505-2E9C-101B-9397-08002B2CF9AE}" pid="4" name="KSOProductBuildVer">
    <vt:lpwstr>1033-11.2.0.10258</vt:lpwstr>
  </property>
</Properties>
</file>