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9" r:id="rId3"/>
    <p:sldId id="260" r:id="rId4"/>
    <p:sldId id="257" r:id="rId5"/>
    <p:sldId id="261" r:id="rId6"/>
    <p:sldId id="262" r:id="rId7"/>
    <p:sldId id="263" r:id="rId8"/>
    <p:sldId id="264" r:id="rId9"/>
    <p:sldId id="265" r:id="rId10"/>
    <p:sldId id="270" r:id="rId11"/>
    <p:sldId id="271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06DD-F878-4D3E-9F37-588BE3FD959A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109C-7D96-41D4-ACEB-EAB68BF8C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3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06DD-F878-4D3E-9F37-588BE3FD959A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109C-7D96-41D4-ACEB-EAB68BF8C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34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06DD-F878-4D3E-9F37-588BE3FD959A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109C-7D96-41D4-ACEB-EAB68BF8C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10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06DD-F878-4D3E-9F37-588BE3FD959A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109C-7D96-41D4-ACEB-EAB68BF8C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27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06DD-F878-4D3E-9F37-588BE3FD959A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109C-7D96-41D4-ACEB-EAB68BF8C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21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06DD-F878-4D3E-9F37-588BE3FD959A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109C-7D96-41D4-ACEB-EAB68BF8C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63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06DD-F878-4D3E-9F37-588BE3FD959A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109C-7D96-41D4-ACEB-EAB68BF8C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18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06DD-F878-4D3E-9F37-588BE3FD959A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109C-7D96-41D4-ACEB-EAB68BF8C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53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06DD-F878-4D3E-9F37-588BE3FD959A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109C-7D96-41D4-ACEB-EAB68BF8C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258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06DD-F878-4D3E-9F37-588BE3FD959A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109C-7D96-41D4-ACEB-EAB68BF8C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77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06DD-F878-4D3E-9F37-588BE3FD959A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109C-7D96-41D4-ACEB-EAB68BF8C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86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06DD-F878-4D3E-9F37-588BE3FD959A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6109C-7D96-41D4-ACEB-EAB68BF8C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224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D3765-F2F6-445F-0899-C535AACD0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442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OF THE PROJECT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DF095-1CA2-F8AC-7F15-596DA29F8D86}"/>
              </a:ext>
            </a:extLst>
          </p:cNvPr>
          <p:cNvSpPr/>
          <p:nvPr/>
        </p:nvSpPr>
        <p:spPr>
          <a:xfrm>
            <a:off x="353409" y="1303438"/>
            <a:ext cx="1183859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</a:t>
            </a:r>
            <a:r>
              <a:rPr 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otel Room Booking Application</a:t>
            </a:r>
            <a:endParaRPr 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75D46E-ED11-DD8C-3D99-0DBBFA6A1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196" y="2629001"/>
            <a:ext cx="6917016" cy="386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0"/>
            <a:ext cx="12090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8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02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F073-7565-96F0-2856-E83F0DE7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OF THE PROJECT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45D936E-332F-6D89-31B2-CCB4649CC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8" y="2141537"/>
            <a:ext cx="4351338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7AF7FD-7653-E6C7-114C-5073922EB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820" y="4156951"/>
            <a:ext cx="2027980" cy="20588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457BD7-07F2-905C-F1F5-245B38CD72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96" y="2141537"/>
            <a:ext cx="1824628" cy="268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9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08D1-3CB8-98EB-76F8-FCAE1D77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A584C-1030-6BB6-742A-5530CABF0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case you have some questions to ask, please do not hesitate. My team and I shall try our best to answer.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00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0B9A22-D531-8646-871D-8D2AF8AE14CC}"/>
              </a:ext>
            </a:extLst>
          </p:cNvPr>
          <p:cNvSpPr/>
          <p:nvPr/>
        </p:nvSpPr>
        <p:spPr>
          <a:xfrm>
            <a:off x="3310379" y="2767280"/>
            <a:ext cx="557124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000" b="1" cap="none" spc="0" dirty="0">
                <a:ln/>
                <a:solidFill>
                  <a:srgbClr val="7030A0"/>
                </a:solidFill>
                <a:effectLst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6135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531E5-65E5-C948-979B-E2C743CA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13EEF-9129-3E48-2D20-4DD19D475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HARMAN C++ Batch 5</a:t>
            </a:r>
          </a:p>
          <a:p>
            <a:pPr marL="0" indent="0">
              <a:buNone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Bhagya Shri T</a:t>
            </a:r>
          </a:p>
          <a:p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Prakruthi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Gowda</a:t>
            </a: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Soumya Basapur</a:t>
            </a: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Vinay Kasimahanthi</a:t>
            </a:r>
          </a:p>
        </p:txBody>
      </p:sp>
    </p:spTree>
    <p:extLst>
      <p:ext uri="{BB962C8B-B14F-4D97-AF65-F5344CB8AC3E}">
        <p14:creationId xmlns:p14="http://schemas.microsoft.com/office/powerpoint/2010/main" val="358509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07777-17CF-C693-8CD0-6564B7A9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793D7-1724-7469-542D-9AD43E531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Subjects/Concepts Used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Overview of the Project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29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78C26-1660-1A20-45AD-DA3139942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28BFB3-2691-5E0D-859B-60CFE88D9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465" y="3071267"/>
            <a:ext cx="3276469" cy="32764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3E27B5-2D80-0F6D-E036-65E04E6E0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9" y="2256296"/>
            <a:ext cx="3681546" cy="27611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9DEDC8-E415-73C9-06AC-D5411C16727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446" y="2179331"/>
            <a:ext cx="1249669" cy="249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9833-9FEF-2EB9-DF5D-87EAE10A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1E65C-5440-3F90-6C48-35E8686A0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280" y="2038985"/>
            <a:ext cx="10515600" cy="4351338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Windows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IDE: Code Blocks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 used: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(MySQL database)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Compiler: GCC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483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B6B40-5A14-17E7-C8CE-2E81966A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SUBJECTS / CONCEPTS USED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2518F27-1312-2074-A6C8-B0D8C4F4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main subjects were used while designing the project. They are mentioned below.</a:t>
            </a: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 using C++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27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9CC78-0FF2-EC19-C621-468D7044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OVERVIEW OF THE PROJECT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2DF48-E4FB-F5DD-0F9D-D0CCB908B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2257"/>
            <a:ext cx="10515600" cy="3964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 the code using GCC compiler and run it, in command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the database.</a:t>
            </a:r>
          </a:p>
          <a:p>
            <a:pPr marL="0" indent="0"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3: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mport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file to create database connection.</a:t>
            </a:r>
          </a:p>
          <a:p>
            <a:pPr marL="0" indent="0"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4: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the .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cpp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and run the program.</a:t>
            </a:r>
          </a:p>
        </p:txBody>
      </p:sp>
    </p:spTree>
    <p:extLst>
      <p:ext uri="{BB962C8B-B14F-4D97-AF65-F5344CB8AC3E}">
        <p14:creationId xmlns:p14="http://schemas.microsoft.com/office/powerpoint/2010/main" val="197550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C0FE0-1E54-735E-EFAF-77D26D2D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205CA43-A3B7-1092-E010-396089524B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1033318"/>
              </p:ext>
            </p:extLst>
          </p:nvPr>
        </p:nvGraphicFramePr>
        <p:xfrm>
          <a:off x="838200" y="1825625"/>
          <a:ext cx="10515600" cy="4264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17427774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83702019"/>
                    </a:ext>
                  </a:extLst>
                </a:gridCol>
              </a:tblGrid>
              <a:tr h="852818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Hotel ID</a:t>
                      </a:r>
                      <a:endParaRPr lang="en-IN" sz="2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Hotel Management</a:t>
                      </a:r>
                      <a:endParaRPr lang="en-IN" sz="2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801944"/>
                  </a:ext>
                </a:extLst>
              </a:tr>
              <a:tr h="852818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Ashoka Grand</a:t>
                      </a:r>
                      <a:endParaRPr lang="en-IN" sz="2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400625"/>
                  </a:ext>
                </a:extLst>
              </a:tr>
              <a:tr h="852818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Hotel Taj</a:t>
                      </a:r>
                      <a:endParaRPr lang="en-IN" sz="2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050350"/>
                  </a:ext>
                </a:extLst>
              </a:tr>
              <a:tr h="852818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Leela Palace</a:t>
                      </a:r>
                      <a:endParaRPr lang="en-IN" sz="2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09522"/>
                  </a:ext>
                </a:extLst>
              </a:tr>
              <a:tr h="852818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2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Lalith Mahal</a:t>
                      </a:r>
                      <a:endParaRPr lang="en-IN" sz="2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88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845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B68AE-C72E-D2DC-3006-3421752E8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8" y="1617971"/>
            <a:ext cx="5177495" cy="422239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1617970"/>
            <a:ext cx="5890752" cy="422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7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</TotalTime>
  <Words>197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TITLE OF THE PROJECT</vt:lpstr>
      <vt:lpstr>TEAM MEMBERS</vt:lpstr>
      <vt:lpstr>CONTENTS</vt:lpstr>
      <vt:lpstr>INTRODUCTION</vt:lpstr>
      <vt:lpstr>SOFTWARE REQUIREMENTS</vt:lpstr>
      <vt:lpstr>SUBJECTS / CONCEPTS USED</vt:lpstr>
      <vt:lpstr>AN OVERVIEW OF THE PROJECT</vt:lpstr>
      <vt:lpstr>DATABASE </vt:lpstr>
      <vt:lpstr>SCREENSHOTS</vt:lpstr>
      <vt:lpstr>PowerPoint Presentation</vt:lpstr>
      <vt:lpstr>PowerPoint Presentation</vt:lpstr>
      <vt:lpstr>FUTURE SCOPE OF THE PROJECT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Vinay K</dc:creator>
  <cp:lastModifiedBy>Dell</cp:lastModifiedBy>
  <cp:revision>99</cp:revision>
  <dcterms:created xsi:type="dcterms:W3CDTF">2022-05-06T13:14:01Z</dcterms:created>
  <dcterms:modified xsi:type="dcterms:W3CDTF">2022-05-08T11:31:56Z</dcterms:modified>
</cp:coreProperties>
</file>