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4085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Seetha </a:t>
            </a:r>
            <a:r>
              <a:rPr lang="en-IN" spc="45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Bhagyalatha</a:t>
            </a:r>
            <a:endParaRPr lang="en-IN" spc="4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214</a:t>
            </a:r>
            <a:r>
              <a:rPr lang="en-IN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71A05J4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1800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polepalli udaykiran</cp:lastModifiedBy>
  <cp:revision>7</cp:revision>
  <dcterms:created xsi:type="dcterms:W3CDTF">2024-03-20T08:56:52Z</dcterms:created>
  <dcterms:modified xsi:type="dcterms:W3CDTF">2024-03-22T01:52:17Z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