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cc29661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cc29661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cc29661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cc29661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cc296612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cc296612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cc29661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cc29661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cc296612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cc296612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cc296612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cc296612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cc296612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cc296612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cc296612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cc296612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cc29661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cc29661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cc296612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cc296612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5c32c86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5c32c86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cc296612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cc296612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c296612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c296612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cc296612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cc296612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cc296612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cc296612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cc296612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cc296612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cc296612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cc296612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cc296612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cc296612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cc296612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cc296612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cc296612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cc296612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cc296612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cc296612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cc29661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cc29661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cc296612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cc296612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cc296612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cc296612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25c32c86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25c32c86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25c32c86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25c32c86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5c32c8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5c32c8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cc29661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cc29661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cc29661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cc29661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cc296612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cc296612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cc29661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cc29661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cc296612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cc296612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gif"/><Relationship Id="rId4" Type="http://schemas.openxmlformats.org/officeDocument/2006/relationships/image" Target="../media/image4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gif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codeforces.com/blog/entry/60442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codeforces.com/blog/entry/60445" TargetMode="External"/><Relationship Id="rId4" Type="http://schemas.openxmlformats.org/officeDocument/2006/relationships/hyperlink" Target="https://www.quora.com/q/threadsiiithyderabad/String-Hashing-for-competitive-programming" TargetMode="External"/><Relationship Id="rId5" Type="http://schemas.openxmlformats.org/officeDocument/2006/relationships/hyperlink" Target="https://cp-algorithms.com/string/string-hashing.html" TargetMode="External"/><Relationship Id="rId6" Type="http://schemas.openxmlformats.org/officeDocument/2006/relationships/hyperlink" Target="https://codeforces.com/blog/entry/4898" TargetMode="External"/><Relationship Id="rId7" Type="http://schemas.openxmlformats.org/officeDocument/2006/relationships/hyperlink" Target="https://codeforces.com/blog/entry/60442" TargetMode="External"/><Relationship Id="rId8" Type="http://schemas.openxmlformats.org/officeDocument/2006/relationships/hyperlink" Target="http://rng-58.blogspot.com/2017/02/hashing-and-probability-of-collision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Hashing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Sidhant Bansal</a:t>
            </a:r>
            <a:br>
              <a:rPr lang="en" sz="1500"/>
            </a:b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Credits: CP-Algorithms, Codeforces Blogs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wait...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say we consider all alphabet-based strings of length 100 and boiling them down to an integer.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many unique strings can we have? (26</a:t>
            </a:r>
            <a:r>
              <a:rPr baseline="30000" lang="en"/>
              <a:t>100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how many different integers do we have? (2</a:t>
            </a:r>
            <a:r>
              <a:rPr baseline="30000" lang="en"/>
              <a:t>32</a:t>
            </a:r>
            <a:r>
              <a:rPr lang="en"/>
              <a:t> ~ 10</a:t>
            </a:r>
            <a:r>
              <a:rPr baseline="30000" lang="en"/>
              <a:t>9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you can see 26</a:t>
            </a:r>
            <a:r>
              <a:rPr baseline="30000" lang="en"/>
              <a:t>100</a:t>
            </a:r>
            <a:r>
              <a:rPr lang="en"/>
              <a:t> &gt;&gt; 10</a:t>
            </a:r>
            <a:r>
              <a:rPr baseline="30000" lang="en"/>
              <a:t>9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how can we ensure that “i</a:t>
            </a:r>
            <a:r>
              <a:rPr lang="en"/>
              <a:t>f </a:t>
            </a:r>
            <a:r>
              <a:rPr b="1" lang="en"/>
              <a:t>s</a:t>
            </a:r>
            <a:r>
              <a:rPr b="1" baseline="-25000" lang="en"/>
              <a:t>1 </a:t>
            </a:r>
            <a:r>
              <a:rPr b="1" lang="en"/>
              <a:t>!= s</a:t>
            </a:r>
            <a:r>
              <a:rPr b="1" baseline="-25000" lang="en"/>
              <a:t>2</a:t>
            </a:r>
            <a:r>
              <a:rPr lang="en"/>
              <a:t>, then </a:t>
            </a:r>
            <a:r>
              <a:rPr b="1" lang="en"/>
              <a:t>H(s</a:t>
            </a:r>
            <a:r>
              <a:rPr b="1" baseline="-25000" lang="en"/>
              <a:t>1</a:t>
            </a:r>
            <a:r>
              <a:rPr b="1" lang="en"/>
              <a:t>) != H(s</a:t>
            </a:r>
            <a:r>
              <a:rPr b="1" baseline="-25000" lang="en"/>
              <a:t>2</a:t>
            </a:r>
            <a:r>
              <a:rPr b="1" lang="en"/>
              <a:t>)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definition of String Hashing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is to be able to have a “fast” method to map any string to an integer, such that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If </a:t>
            </a:r>
            <a:r>
              <a:rPr b="1" lang="en">
                <a:solidFill>
                  <a:srgbClr val="FF0000"/>
                </a:solidFill>
              </a:rPr>
              <a:t>s</a:t>
            </a:r>
            <a:r>
              <a:rPr b="1" baseline="-25000" lang="en">
                <a:solidFill>
                  <a:srgbClr val="FF0000"/>
                </a:solidFill>
              </a:rPr>
              <a:t>1 </a:t>
            </a:r>
            <a:r>
              <a:rPr b="1" lang="en">
                <a:solidFill>
                  <a:srgbClr val="FF0000"/>
                </a:solidFill>
              </a:rPr>
              <a:t>!= s</a:t>
            </a:r>
            <a:r>
              <a:rPr b="1" baseline="-25000"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0000"/>
                </a:solidFill>
              </a:rPr>
              <a:t>, then </a:t>
            </a:r>
            <a:r>
              <a:rPr b="1" lang="en">
                <a:solidFill>
                  <a:srgbClr val="FF0000"/>
                </a:solidFill>
              </a:rPr>
              <a:t>H(s</a:t>
            </a:r>
            <a:r>
              <a:rPr b="1" baseline="-25000" lang="en">
                <a:solidFill>
                  <a:srgbClr val="FF0000"/>
                </a:solidFill>
              </a:rPr>
              <a:t>1</a:t>
            </a:r>
            <a:r>
              <a:rPr b="1" lang="en">
                <a:solidFill>
                  <a:srgbClr val="FF0000"/>
                </a:solidFill>
              </a:rPr>
              <a:t>) != H(s</a:t>
            </a:r>
            <a:r>
              <a:rPr b="1" baseline="-25000" lang="en">
                <a:solidFill>
                  <a:srgbClr val="FF0000"/>
                </a:solidFill>
              </a:rPr>
              <a:t>2</a:t>
            </a:r>
            <a:r>
              <a:rPr b="1" lang="en">
                <a:solidFill>
                  <a:srgbClr val="FF0000"/>
                </a:solidFill>
              </a:rPr>
              <a:t>) (with high probability)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</a:t>
            </a:r>
            <a:r>
              <a:rPr b="1" lang="en"/>
              <a:t>s</a:t>
            </a:r>
            <a:r>
              <a:rPr b="1" baseline="-25000" lang="en"/>
              <a:t>1</a:t>
            </a:r>
            <a:r>
              <a:rPr b="1" lang="en"/>
              <a:t> == s</a:t>
            </a:r>
            <a:r>
              <a:rPr b="1" baseline="-25000" lang="en"/>
              <a:t>2</a:t>
            </a:r>
            <a:r>
              <a:rPr lang="en"/>
              <a:t>, then </a:t>
            </a:r>
            <a:r>
              <a:rPr b="1" lang="en"/>
              <a:t>H(s</a:t>
            </a:r>
            <a:r>
              <a:rPr b="1" baseline="-25000" lang="en"/>
              <a:t>1</a:t>
            </a:r>
            <a:r>
              <a:rPr b="1" lang="en"/>
              <a:t>) == H(s</a:t>
            </a:r>
            <a:r>
              <a:rPr b="1" baseline="-25000" lang="en"/>
              <a:t>2</a:t>
            </a:r>
            <a:r>
              <a:rPr b="1" lang="en"/>
              <a:t>) (with 100% probability)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</a:t>
            </a:r>
            <a:r>
              <a:rPr b="1" lang="en"/>
              <a:t>s</a:t>
            </a:r>
            <a:r>
              <a:rPr lang="en"/>
              <a:t>, we should be able to compute </a:t>
            </a:r>
            <a:r>
              <a:rPr b="1" lang="en"/>
              <a:t>H(s)</a:t>
            </a:r>
            <a:r>
              <a:rPr lang="en"/>
              <a:t> fast (i.e. in O(1) or O(logN))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H(s)</a:t>
            </a:r>
            <a:r>
              <a:rPr lang="en"/>
              <a:t> should be an integer/long long/pair of ints/pair of long long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String Hashing</a:t>
            </a:r>
            <a:endParaRPr/>
          </a:p>
        </p:txBody>
      </p:sp>
      <p:sp>
        <p:nvSpPr>
          <p:cNvPr id="121" name="Google Shape;121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Rolling Hash Technique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a string </a:t>
            </a:r>
            <a:r>
              <a:rPr b="1" lang="en"/>
              <a:t>S</a:t>
            </a:r>
            <a:r>
              <a:rPr lang="en"/>
              <a:t> = s</a:t>
            </a:r>
            <a:r>
              <a:rPr baseline="-25000" lang="en"/>
              <a:t>0 </a:t>
            </a:r>
            <a:r>
              <a:rPr lang="en"/>
              <a:t>s</a:t>
            </a:r>
            <a:r>
              <a:rPr baseline="-25000" lang="en"/>
              <a:t>1</a:t>
            </a:r>
            <a:r>
              <a:rPr lang="en"/>
              <a:t> … s</a:t>
            </a:r>
            <a:r>
              <a:rPr baseline="-25000" lang="en"/>
              <a:t>N-1</a:t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hash is a polynomial in </a:t>
            </a:r>
            <a:r>
              <a:rPr b="1" lang="en"/>
              <a:t>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hash depends 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length of the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order of the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And is contained within an integer (because of modulo arithmetic)</a:t>
            </a:r>
            <a:endParaRPr/>
          </a:p>
        </p:txBody>
      </p:sp>
      <p:pic>
        <p:nvPicPr>
          <p:cNvPr descr="H(S) = (\sum_{i = 0}^{N - 1} s_i * p^i) % MOD"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272" y="1694725"/>
            <a:ext cx="4473029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say “Rolling”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know the hash of </a:t>
            </a:r>
            <a:r>
              <a:rPr b="1" lang="en"/>
              <a:t>S</a:t>
            </a:r>
            <a:r>
              <a:rPr lang="en"/>
              <a:t>, i.e </a:t>
            </a:r>
            <a:r>
              <a:rPr b="1" lang="en"/>
              <a:t>H(S)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 we can easily calculate the hash of </a:t>
            </a:r>
            <a:r>
              <a:rPr b="1" lang="en"/>
              <a:t>S + x</a:t>
            </a:r>
            <a:r>
              <a:rPr lang="en"/>
              <a:t> (i.e. </a:t>
            </a:r>
            <a:r>
              <a:rPr b="1" lang="en"/>
              <a:t>H(S + x)</a:t>
            </a:r>
            <a:r>
              <a:rPr lang="en"/>
              <a:t>) or </a:t>
            </a:r>
            <a:r>
              <a:rPr b="1" lang="en"/>
              <a:t>x + S</a:t>
            </a:r>
            <a:r>
              <a:rPr lang="en"/>
              <a:t>, where </a:t>
            </a:r>
            <a:r>
              <a:rPr b="1" lang="en"/>
              <a:t>x</a:t>
            </a:r>
            <a:r>
              <a:rPr lang="en"/>
              <a:t> is a single character.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Extend this further...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say “Rolling”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know the hash of every prefix of string </a:t>
            </a:r>
            <a:r>
              <a:rPr b="1" lang="en"/>
              <a:t>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 the prefixes of string </a:t>
            </a:r>
            <a:r>
              <a:rPr b="1" lang="en"/>
              <a:t>S </a:t>
            </a:r>
            <a:r>
              <a:rPr lang="en"/>
              <a:t>be P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1</a:t>
            </a:r>
            <a:r>
              <a:rPr lang="en"/>
              <a:t>, P</a:t>
            </a:r>
            <a:r>
              <a:rPr baseline="-25000" lang="en"/>
              <a:t>2</a:t>
            </a:r>
            <a:r>
              <a:rPr lang="en"/>
              <a:t>, … P</a:t>
            </a:r>
            <a:r>
              <a:rPr baseline="-25000" lang="en"/>
              <a:t>N - 1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S = “ABCDEF”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</a:t>
            </a:r>
            <a:r>
              <a:rPr baseline="-25000" lang="en"/>
              <a:t>0</a:t>
            </a:r>
            <a:r>
              <a:rPr lang="en"/>
              <a:t> = “A”, P</a:t>
            </a:r>
            <a:r>
              <a:rPr baseline="-25000" lang="en"/>
              <a:t>1</a:t>
            </a:r>
            <a:r>
              <a:rPr lang="en"/>
              <a:t> = “AB”, P</a:t>
            </a:r>
            <a:r>
              <a:rPr baseline="-25000" lang="en"/>
              <a:t>2</a:t>
            </a:r>
            <a:r>
              <a:rPr lang="en"/>
              <a:t> = “ABC”, 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 if we know </a:t>
            </a:r>
            <a:r>
              <a:rPr b="1" lang="en"/>
              <a:t>H(P</a:t>
            </a:r>
            <a:r>
              <a:rPr b="1" baseline="-25000" lang="en"/>
              <a:t>i - 1</a:t>
            </a:r>
            <a:r>
              <a:rPr b="1" lang="en"/>
              <a:t>) </a:t>
            </a:r>
            <a:r>
              <a:rPr lang="en"/>
              <a:t>then we can calculate </a:t>
            </a:r>
            <a:r>
              <a:rPr b="1" lang="en"/>
              <a:t>H(P</a:t>
            </a:r>
            <a:r>
              <a:rPr b="1" baseline="-25000" lang="en"/>
              <a:t>i</a:t>
            </a:r>
            <a:r>
              <a:rPr b="1" lang="en"/>
              <a:t>) </a:t>
            </a:r>
            <a:r>
              <a:rPr lang="en"/>
              <a:t>in O(1)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 given </a:t>
            </a:r>
            <a:r>
              <a:rPr b="1" lang="en"/>
              <a:t>H(P</a:t>
            </a:r>
            <a:r>
              <a:rPr b="1" baseline="-25000" lang="en"/>
              <a:t>i</a:t>
            </a:r>
            <a:r>
              <a:rPr b="1" lang="en"/>
              <a:t>)</a:t>
            </a:r>
            <a:r>
              <a:rPr lang="en"/>
              <a:t> for all 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we can calculate hash of any substring of  S, i.e S[i...j].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But how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to get </a:t>
            </a:r>
            <a:r>
              <a:rPr b="1" lang="en"/>
              <a:t>H(S[i...j])</a:t>
            </a:r>
            <a:r>
              <a:rPr lang="en"/>
              <a:t> ?</a:t>
            </a:r>
            <a:endParaRPr/>
          </a:p>
        </p:txBody>
      </p:sp>
      <p:pic>
        <p:nvPicPr>
          <p:cNvPr descr="H(S[i \dots j]) = (\sum_{k = i}^{j}s_k * p^{k - i}) % MOD "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00" y="1315500"/>
            <a:ext cx="4835376" cy="89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\left(\frac{H(P_j) - H(P_{i - 1})}{p^i}\right) % MOD = ((H(P_j) - H(P_{i - 1})) p^{- i}) % MOD" id="148" name="Google Shape;1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347" y="2439474"/>
            <a:ext cx="680077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1019225" y="3365800"/>
            <a:ext cx="68739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662" y="216950"/>
            <a:ext cx="4752675" cy="454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75" y="261374"/>
            <a:ext cx="8231448" cy="447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65" name="Google Shape;165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Motivation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String Hashing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to do String Hashing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Analysis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Applications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Pitfalls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the values first.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Firstly, your p = base &gt; #alphabets. So generally keep it &gt; 26 or &gt; 36.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MOD should be a prime, so that calculation of (1/base) under MOD</a:t>
            </a:r>
            <a:r>
              <a:rPr b="1" lang="en"/>
              <a:t> </a:t>
            </a:r>
            <a:r>
              <a:rPr lang="en"/>
              <a:t>is easy. </a:t>
            </a:r>
            <a:br>
              <a:rPr lang="en"/>
            </a:br>
            <a:r>
              <a:rPr lang="en"/>
              <a:t>When mod is prime: </a:t>
            </a:r>
            <a:br>
              <a:rPr lang="en"/>
            </a:br>
            <a:r>
              <a:rPr lang="en" sz="1200"/>
              <a:t>(Using Euler’s Theorem)</a:t>
            </a:r>
            <a:endParaRPr sz="1200"/>
          </a:p>
        </p:txBody>
      </p:sp>
      <p:pic>
        <p:nvPicPr>
          <p:cNvPr descr="\left(\frac{1}{base}\right) % MOD = (base^{MOD - 2}) % MOD"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246" y="2574325"/>
            <a:ext cx="411243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 rotWithShape="1">
          <a:blip r:embed="rId4">
            <a:alphaModFix/>
          </a:blip>
          <a:srcRect b="48394" l="0" r="0" t="11105"/>
          <a:stretch/>
        </p:blipFill>
        <p:spPr>
          <a:xfrm>
            <a:off x="456275" y="3270975"/>
            <a:ext cx="8231448" cy="18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high probability? (Poll Question)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two random string </a:t>
            </a:r>
            <a:r>
              <a:rPr b="1" lang="en"/>
              <a:t>A</a:t>
            </a:r>
            <a:r>
              <a:rPr lang="en"/>
              <a:t> != </a:t>
            </a:r>
            <a:r>
              <a:rPr b="1" lang="en"/>
              <a:t>B</a:t>
            </a:r>
            <a:r>
              <a:rPr lang="en"/>
              <a:t>, what is the probability that </a:t>
            </a:r>
            <a:r>
              <a:rPr b="1" lang="en"/>
              <a:t>H(A) == H(B) 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 / (sqrt(MOD))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 / MOD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 / MOD</a:t>
            </a:r>
            <a:r>
              <a:rPr baseline="30000" lang="en"/>
              <a:t>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wait...it amplifies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for any given comparison the probability that we will get a false positive is 1/MOD.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we do K such comparisons in our algorithm, then on average (i.e. in expectation) K/MOD of them will give us false positive.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where it may break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say your MOD = 10</a:t>
            </a:r>
            <a:r>
              <a:rPr baseline="30000" lang="en"/>
              <a:t>9</a:t>
            </a:r>
            <a:r>
              <a:rPr lang="en"/>
              <a:t> + 7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Maybe you hashed a string </a:t>
            </a:r>
            <a:r>
              <a:rPr b="1" lang="en"/>
              <a:t>S</a:t>
            </a:r>
            <a:r>
              <a:rPr lang="en"/>
              <a:t> of length 10</a:t>
            </a:r>
            <a:r>
              <a:rPr baseline="30000" lang="en"/>
              <a:t>6</a:t>
            </a:r>
            <a:r>
              <a:rPr lang="en"/>
              <a:t> and put all the </a:t>
            </a:r>
            <a:r>
              <a:rPr b="1" lang="en"/>
              <a:t>100</a:t>
            </a:r>
            <a:r>
              <a:rPr lang="en"/>
              <a:t> length substrings of </a:t>
            </a:r>
            <a:r>
              <a:rPr b="1" lang="en"/>
              <a:t>S</a:t>
            </a:r>
            <a:r>
              <a:rPr lang="en"/>
              <a:t> in a set to find the number of distinct </a:t>
            </a:r>
            <a:r>
              <a:rPr b="1" lang="en"/>
              <a:t>100 </a:t>
            </a:r>
            <a:r>
              <a:rPr lang="en"/>
              <a:t>length substrings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many comparisons did you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Umm, roughly </a:t>
            </a:r>
            <a:r>
              <a:rPr b="1" lang="en"/>
              <a:t>(10</a:t>
            </a:r>
            <a:r>
              <a:rPr b="1" baseline="30000" lang="en"/>
              <a:t>6</a:t>
            </a:r>
            <a:r>
              <a:rPr b="1" lang="en"/>
              <a:t> - 100 + 1)</a:t>
            </a:r>
            <a:r>
              <a:rPr b="1" baseline="30000" lang="en"/>
              <a:t>2</a:t>
            </a:r>
            <a:r>
              <a:rPr b="1" lang="en"/>
              <a:t> ~ 10</a:t>
            </a:r>
            <a:r>
              <a:rPr b="1" baseline="30000" lang="en"/>
              <a:t>12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each comparison had a fail probability of ~ 10</a:t>
            </a:r>
            <a:r>
              <a:rPr baseline="30000" lang="en"/>
              <a:t>-9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 roughly how many failed comparisons did you do? 10</a:t>
            </a:r>
            <a:r>
              <a:rPr baseline="30000" lang="en"/>
              <a:t>12 - 9 </a:t>
            </a:r>
            <a:r>
              <a:rPr lang="en"/>
              <a:t>= 1000 &gt; 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bad...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Fix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two (or more) mods.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</a:t>
            </a:r>
            <a:r>
              <a:rPr b="1" lang="en"/>
              <a:t>H(S) = (H</a:t>
            </a:r>
            <a:r>
              <a:rPr b="1" baseline="-25000" lang="en"/>
              <a:t>1</a:t>
            </a:r>
            <a:r>
              <a:rPr b="1" lang="en"/>
              <a:t>(S), H</a:t>
            </a:r>
            <a:r>
              <a:rPr b="1" baseline="-25000" lang="en"/>
              <a:t>2</a:t>
            </a:r>
            <a:r>
              <a:rPr b="1" lang="en"/>
              <a:t>(S))</a:t>
            </a:r>
            <a:r>
              <a:rPr lang="en"/>
              <a:t> using two different modulos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Ex. MOD</a:t>
            </a:r>
            <a:r>
              <a:rPr baseline="-25000" lang="en"/>
              <a:t>1</a:t>
            </a:r>
            <a:r>
              <a:rPr lang="en"/>
              <a:t> = 10</a:t>
            </a:r>
            <a:r>
              <a:rPr baseline="30000" lang="en"/>
              <a:t>9</a:t>
            </a:r>
            <a:r>
              <a:rPr lang="en"/>
              <a:t> + 7, MOD</a:t>
            </a:r>
            <a:r>
              <a:rPr baseline="-25000" lang="en"/>
              <a:t>2</a:t>
            </a:r>
            <a:r>
              <a:rPr lang="en"/>
              <a:t> = 10</a:t>
            </a:r>
            <a:r>
              <a:rPr baseline="30000" lang="en"/>
              <a:t>9</a:t>
            </a:r>
            <a:r>
              <a:rPr lang="en"/>
              <a:t> + 9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probability of accidentally matching for two strings is roughly 10</a:t>
            </a:r>
            <a:r>
              <a:rPr baseline="30000" lang="en"/>
              <a:t>-18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# of false positive ~ 10</a:t>
            </a:r>
            <a:r>
              <a:rPr baseline="30000" lang="en"/>
              <a:t>12 - 18</a:t>
            </a:r>
            <a:r>
              <a:rPr lang="en"/>
              <a:t> ~ 10</a:t>
            </a:r>
            <a:r>
              <a:rPr baseline="30000" lang="en"/>
              <a:t>-6</a:t>
            </a:r>
            <a:r>
              <a:rPr lang="en"/>
              <a:t> (super low)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string </a:t>
            </a:r>
            <a:r>
              <a:rPr b="1" lang="en"/>
              <a:t>S</a:t>
            </a:r>
            <a:r>
              <a:rPr lang="en"/>
              <a:t>, find the largest substring which occurs at-least twice in the string 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string </a:t>
            </a:r>
            <a:r>
              <a:rPr b="1" lang="en"/>
              <a:t>S</a:t>
            </a:r>
            <a:r>
              <a:rPr lang="en"/>
              <a:t> and </a:t>
            </a:r>
            <a:r>
              <a:rPr b="1" lang="en"/>
              <a:t>Q </a:t>
            </a:r>
            <a:r>
              <a:rPr lang="en"/>
              <a:t>queries of the form </a:t>
            </a:r>
            <a:r>
              <a:rPr b="1" lang="en"/>
              <a:t>(L</a:t>
            </a:r>
            <a:r>
              <a:rPr b="1" baseline="-25000" lang="en"/>
              <a:t>i</a:t>
            </a:r>
            <a:r>
              <a:rPr b="1" lang="en"/>
              <a:t>, R</a:t>
            </a:r>
            <a:r>
              <a:rPr b="1" baseline="-25000" lang="en"/>
              <a:t>i</a:t>
            </a:r>
            <a:r>
              <a:rPr b="1" lang="en"/>
              <a:t>)</a:t>
            </a:r>
            <a:r>
              <a:rPr lang="en"/>
              <a:t>, tell if </a:t>
            </a:r>
            <a:r>
              <a:rPr b="1" lang="en"/>
              <a:t>S[L</a:t>
            </a:r>
            <a:r>
              <a:rPr b="1" baseline="-25000" lang="en"/>
              <a:t>i</a:t>
            </a:r>
            <a:r>
              <a:rPr b="1" lang="en"/>
              <a:t>...R</a:t>
            </a:r>
            <a:r>
              <a:rPr b="1" baseline="-25000" lang="en"/>
              <a:t>i</a:t>
            </a:r>
            <a:r>
              <a:rPr b="1" lang="en"/>
              <a:t>] </a:t>
            </a:r>
            <a:r>
              <a:rPr lang="en"/>
              <a:t>is a palindrome or not?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What if we character updates also?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string </a:t>
            </a:r>
            <a:r>
              <a:rPr b="1" lang="en"/>
              <a:t>S</a:t>
            </a:r>
            <a:r>
              <a:rPr lang="en"/>
              <a:t> find the length of the longest palindromic substring in </a:t>
            </a:r>
            <a:r>
              <a:rPr b="1" lang="en"/>
              <a:t>S</a:t>
            </a:r>
            <a:endParaRPr>
              <a:solidFill>
                <a:srgbClr val="161E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Largest common prefix of two strings </a:t>
            </a:r>
            <a:r>
              <a:rPr b="1" lang="en"/>
              <a:t>S</a:t>
            </a:r>
            <a:r>
              <a:rPr lang="en"/>
              <a:t> and </a:t>
            </a:r>
            <a:r>
              <a:rPr b="1" lang="en"/>
              <a:t>T</a:t>
            </a:r>
            <a:r>
              <a:rPr lang="en"/>
              <a:t>. If we are allowed to swap two characters in one of the strings ?</a:t>
            </a:r>
            <a:endParaRPr>
              <a:solidFill>
                <a:srgbClr val="161E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311700" y="1152475"/>
            <a:ext cx="83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Slow implementation (unnecessary modulo operations)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Off-by-one errors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Always picking 10</a:t>
            </a:r>
            <a:r>
              <a:rPr baseline="30000" lang="en"/>
              <a:t>9</a:t>
            </a:r>
            <a:r>
              <a:rPr lang="en"/>
              <a:t> + 7 and 10</a:t>
            </a:r>
            <a:r>
              <a:rPr baseline="30000" lang="en"/>
              <a:t>9 </a:t>
            </a:r>
            <a:r>
              <a:rPr lang="en"/>
              <a:t>+ 9 as your mods and 26/30/36 as your base. </a:t>
            </a:r>
            <a:br>
              <a:rPr lang="en"/>
            </a:br>
            <a:r>
              <a:rPr lang="en"/>
              <a:t>Well then you can be hacked by the author.</a:t>
            </a:r>
            <a:br>
              <a:rPr lang="en"/>
            </a:br>
            <a:br>
              <a:rPr lang="en"/>
            </a:br>
            <a:r>
              <a:rPr lang="en"/>
              <a:t>Our randomisation argument wasn’t completely correct (It was a simplified version and had some loopholes).</a:t>
            </a:r>
            <a:br>
              <a:rPr lang="en"/>
            </a:br>
            <a:r>
              <a:rPr lang="en"/>
              <a:t>Ideally you want to </a:t>
            </a:r>
            <a:r>
              <a:rPr b="1" lang="en"/>
              <a:t>randomly</a:t>
            </a:r>
            <a:r>
              <a:rPr lang="en"/>
              <a:t> pick the base as well as the mod. See this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Codeforces Blog Post</a:t>
            </a:r>
            <a:r>
              <a:rPr lang="en"/>
              <a:t> for precise details.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 rule of thumb is: Submit the code once with BASE = 33/36 (some typical value) and MOD</a:t>
            </a:r>
            <a:r>
              <a:rPr baseline="-25000" lang="en"/>
              <a:t>1</a:t>
            </a:r>
            <a:r>
              <a:rPr lang="en"/>
              <a:t> = 10</a:t>
            </a:r>
            <a:r>
              <a:rPr baseline="30000" lang="en"/>
              <a:t>9</a:t>
            </a:r>
            <a:r>
              <a:rPr lang="en"/>
              <a:t> + 7 and MOD</a:t>
            </a:r>
            <a:r>
              <a:rPr baseline="-25000" lang="en"/>
              <a:t>2</a:t>
            </a:r>
            <a:r>
              <a:rPr lang="en"/>
              <a:t> = 10</a:t>
            </a:r>
            <a:r>
              <a:rPr baseline="30000" lang="en"/>
              <a:t>9</a:t>
            </a:r>
            <a:r>
              <a:rPr lang="en"/>
              <a:t> + 9. If it WAs then either pick some other primes from your codebook or during runtime randomise the picking of base and mod from a hard-coded list.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Readings</a:t>
            </a:r>
            <a:endParaRPr/>
          </a:p>
        </p:txBody>
      </p:sp>
      <p:sp>
        <p:nvSpPr>
          <p:cNvPr id="240" name="Google Shape;240;p44"/>
          <p:cNvSpPr txBox="1"/>
          <p:nvPr>
            <p:ph idx="1" type="body"/>
          </p:nvPr>
        </p:nvSpPr>
        <p:spPr>
          <a:xfrm>
            <a:off x="311700" y="1152475"/>
            <a:ext cx="839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https://codeforces.com/blog/entry/60445</a:t>
            </a:r>
            <a:r>
              <a:rPr lang="en"/>
              <a:t> (More in-depth)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https://www.quora.com/q/threadsiiithyderabad/String-Hashing-for-competitive-programming</a:t>
            </a:r>
            <a:r>
              <a:rPr lang="en"/>
              <a:t> (Quora Post)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https://cp-algorithms.com/string/string-hashing.html</a:t>
            </a:r>
            <a:r>
              <a:rPr lang="en"/>
              <a:t> (CP Algorithms)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https://codeforces.com/blog/entry/4898</a:t>
            </a:r>
            <a:r>
              <a:rPr lang="en"/>
              <a:t> (Anti-Hash tests)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https://codeforces.com/blog/entry/60442</a:t>
            </a:r>
            <a:r>
              <a:rPr lang="en"/>
              <a:t> (Extensive discussion on anti-hash testing)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http://rng-58.blogspot.com/2017/02/hashing-and-probability-of-collision.html</a:t>
            </a:r>
            <a:r>
              <a:rPr lang="en"/>
              <a:t> </a:t>
            </a:r>
            <a:br>
              <a:rPr lang="en"/>
            </a:br>
            <a:r>
              <a:rPr lang="en"/>
              <a:t>(Hashing for unordered elements)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46" name="Google Shape;246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6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String Hashing lets you most often than not “optimise” a brute-force approach to a string related question.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How 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Well at a very high-level, think of it like it speeds-up the “comparison of any two strings”.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Earlier comparing two strings (are equal or not or which one is smaller/larger) used to be </a:t>
            </a:r>
            <a:r>
              <a:rPr b="1" lang="en" sz="1400"/>
              <a:t>O(N)</a:t>
            </a:r>
            <a:r>
              <a:rPr lang="en" sz="1400"/>
              <a:t> now it is </a:t>
            </a:r>
            <a:r>
              <a:rPr b="1" lang="en" sz="1400"/>
              <a:t>O(1) (NOTE: correct with high probability, NOT 100% of the times)</a:t>
            </a:r>
            <a:r>
              <a:rPr lang="en" sz="1400"/>
              <a:t> or </a:t>
            </a:r>
            <a:r>
              <a:rPr b="1" lang="en" sz="1400"/>
              <a:t>O(logN) </a:t>
            </a:r>
            <a:r>
              <a:rPr lang="en" sz="1400"/>
              <a:t>for smaller/larger lexical comparison.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Powerful String DS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string 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KMP, Suffix Array, Suffix Trees, Palindromic Trees, Aho-Cohrasik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However all problems ≤ Medium-Hard difficulty of these Tags are most often than not solvable by String Hashing as well. (As an alternate solution)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doesn’t everyone use it?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can be slightly tedious to implement. And you have to be smart about the modulos, primes, etc you pick.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Basically your implementation needs to be clean for it to pass (i.e not give WA neither give TLE)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String Hashing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String Hashing?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is to be able to have a “fast” method to map any string to an integer, such that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</a:t>
            </a:r>
            <a:r>
              <a:rPr b="1" lang="en"/>
              <a:t>s</a:t>
            </a:r>
            <a:r>
              <a:rPr b="1" baseline="-25000" lang="en"/>
              <a:t>1 </a:t>
            </a:r>
            <a:r>
              <a:rPr b="1" lang="en"/>
              <a:t>!= s</a:t>
            </a:r>
            <a:r>
              <a:rPr b="1" baseline="-25000" lang="en"/>
              <a:t>2</a:t>
            </a:r>
            <a:r>
              <a:rPr lang="en"/>
              <a:t>, then </a:t>
            </a:r>
            <a:r>
              <a:rPr b="1" lang="en"/>
              <a:t>H(s</a:t>
            </a:r>
            <a:r>
              <a:rPr b="1" baseline="-25000" lang="en"/>
              <a:t>1</a:t>
            </a:r>
            <a:r>
              <a:rPr b="1" lang="en"/>
              <a:t>) != H(s</a:t>
            </a:r>
            <a:r>
              <a:rPr b="1" baseline="-25000" lang="en"/>
              <a:t>2</a:t>
            </a:r>
            <a:r>
              <a:rPr b="1" lang="en"/>
              <a:t>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</a:t>
            </a:r>
            <a:r>
              <a:rPr b="1" lang="en"/>
              <a:t>s</a:t>
            </a:r>
            <a:r>
              <a:rPr b="1" baseline="-25000" lang="en"/>
              <a:t>1</a:t>
            </a:r>
            <a:r>
              <a:rPr b="1" lang="en"/>
              <a:t> == s</a:t>
            </a:r>
            <a:r>
              <a:rPr b="1" baseline="-25000" lang="en"/>
              <a:t>2</a:t>
            </a:r>
            <a:r>
              <a:rPr lang="en"/>
              <a:t>, then </a:t>
            </a:r>
            <a:r>
              <a:rPr b="1" lang="en"/>
              <a:t>H(s</a:t>
            </a:r>
            <a:r>
              <a:rPr b="1" baseline="-25000" lang="en"/>
              <a:t>1</a:t>
            </a:r>
            <a:r>
              <a:rPr b="1" lang="en"/>
              <a:t>) == H(s</a:t>
            </a:r>
            <a:r>
              <a:rPr b="1" baseline="-25000" lang="en"/>
              <a:t>2</a:t>
            </a:r>
            <a:r>
              <a:rPr b="1" lang="en"/>
              <a:t>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</a:t>
            </a:r>
            <a:r>
              <a:rPr b="1" lang="en"/>
              <a:t>s</a:t>
            </a:r>
            <a:r>
              <a:rPr lang="en"/>
              <a:t>, we should be able to compute </a:t>
            </a:r>
            <a:r>
              <a:rPr b="1" lang="en"/>
              <a:t>H(s)</a:t>
            </a:r>
            <a:r>
              <a:rPr lang="en"/>
              <a:t> fast (i.e. in O(1) or O(logN))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H(s)</a:t>
            </a:r>
            <a:r>
              <a:rPr lang="en"/>
              <a:t> should be an integer/long long/pair of ints/pair of long long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 Question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you think there exists a string hashing which can provide us with all that power mentioned in the previous slide? (True / False)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